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6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91" r:id="rId2"/>
    <p:sldMasterId id="2147483693" r:id="rId3"/>
  </p:sldMasterIdLst>
  <p:notesMasterIdLst>
    <p:notesMasterId r:id="rId5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hJNPbkTMVC65mqsEe5dJ/dAKuT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C412E7-38D7-4A5B-A469-422C6E77F5AC}">
  <a:tblStyle styleId="{ABC412E7-38D7-4A5B-A469-422C6E77F5A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6E7"/>
          </a:solidFill>
        </a:fill>
      </a:tcStyle>
    </a:wholeTbl>
    <a:band1H>
      <a:tcTxStyle/>
      <a:tcStyle>
        <a:tcBdr/>
        <a:fill>
          <a:solidFill>
            <a:srgbClr val="DDEC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DEC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4F5C9ED-6DDA-4CC1-A988-9C405889FDD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8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customschemas.google.com/relationships/presentationmetadata" Target="meta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6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A94B-4098-A85C-9A2B2892A56B}"/>
              </c:ext>
            </c:extLst>
          </c:dPt>
          <c:dPt>
            <c:idx val="1"/>
            <c:bubble3D val="0"/>
            <c:explosion val="12"/>
            <c:extLst>
              <c:ext xmlns:c16="http://schemas.microsoft.com/office/drawing/2014/chart" uri="{C3380CC4-5D6E-409C-BE32-E72D297353CC}">
                <c16:uniqueId val="{00000003-A94B-4098-A85C-9A2B2892A56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4B-4098-A85C-9A2B2892A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497-4995-AB3F-F8D96F29E136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497-4995-AB3F-F8D96F29E13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97-4995-AB3F-F8D96F29E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01A-4699-96BE-D66D6299821C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01A-4699-96BE-D66D6299821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1A-4699-96BE-D66D62998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ln w="31750" cap="rnd" cmpd="sng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1-805C-4EA0-9510-4071245745B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3-805C-4EA0-9510-4071245745B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5-805C-4EA0-9510-4071245745B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7-805C-4EA0-9510-4071245745B7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9-805C-4EA0-9510-4071245745B7}"/>
              </c:ext>
            </c:extLst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80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05C-4EA0-9510-407124574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445666808"/>
        <c:axId val="445667592"/>
      </c:barChart>
      <c:catAx>
        <c:axId val="4456668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45667592"/>
        <c:crosses val="autoZero"/>
        <c:auto val="1"/>
        <c:lblAlgn val="ctr"/>
        <c:lblOffset val="100"/>
        <c:noMultiLvlLbl val="0"/>
      </c:catAx>
      <c:valAx>
        <c:axId val="4456675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45666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Contenido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9C-485B-A4A1-1E1742665C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9C-485B-A4A1-1E1742665C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9C-485B-A4A1-1E1742665C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9C-485B-A4A1-1E1742665C3E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9C-485B-A4A1-1E1742665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D7-462B-AE5A-4663F0BD78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D7-462B-AE5A-4663F0BD78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D7-462B-AE5A-4663F0BD7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5677784"/>
        <c:axId val="445681312"/>
      </c:lineChart>
      <c:catAx>
        <c:axId val="445677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445681312"/>
        <c:crosses val="autoZero"/>
        <c:auto val="1"/>
        <c:lblAlgn val="ctr"/>
        <c:lblOffset val="100"/>
        <c:noMultiLvlLbl val="0"/>
      </c:catAx>
      <c:valAx>
        <c:axId val="4456813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445677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ontents slide layout">
  <p:cSld name="12_Contents slide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331"/>
            <a:ext cx="12192000" cy="6859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S LAYOUT_04">
  <p:cSld name="IMAGE AND CONTENTS LAYOUT_04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5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38840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ontents slide layout">
  <p:cSld name="14_Contents slide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8"/>
          <p:cNvSpPr/>
          <p:nvPr/>
        </p:nvSpPr>
        <p:spPr>
          <a:xfrm>
            <a:off x="0" y="6008915"/>
            <a:ext cx="12192000" cy="867746"/>
          </a:xfrm>
          <a:custGeom>
            <a:avLst/>
            <a:gdLst/>
            <a:ahLst/>
            <a:cxnLst/>
            <a:rect l="l" t="t" r="r" b="b"/>
            <a:pathLst>
              <a:path w="3840" h="171" extrusionOk="0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rgbClr val="739A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68"/>
          <p:cNvSpPr txBox="1">
            <a:spLocks noGrp="1"/>
          </p:cNvSpPr>
          <p:nvPr>
            <p:ph type="body" idx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 slide layout">
  <p:cSld name="2_Image slide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9"/>
          <p:cNvSpPr>
            <a:spLocks noGrp="1"/>
          </p:cNvSpPr>
          <p:nvPr>
            <p:ph type="pic" idx="2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ontents slide layout">
  <p:cSld name="23_Contents slide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70"/>
          <p:cNvPicPr preferRelativeResize="0"/>
          <p:nvPr/>
        </p:nvPicPr>
        <p:blipFill rotWithShape="1">
          <a:blip r:embed="rId2">
            <a:alphaModFix/>
          </a:blip>
          <a:srcRect t="17348" b="13767"/>
          <a:stretch/>
        </p:blipFill>
        <p:spPr>
          <a:xfrm>
            <a:off x="0" y="0"/>
            <a:ext cx="12217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ontents slide layout">
  <p:cSld name="18_Contents slide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1"/>
          <p:cNvSpPr/>
          <p:nvPr/>
        </p:nvSpPr>
        <p:spPr>
          <a:xfrm>
            <a:off x="0" y="6291943"/>
            <a:ext cx="12192000" cy="584717"/>
          </a:xfrm>
          <a:custGeom>
            <a:avLst/>
            <a:gdLst/>
            <a:ahLst/>
            <a:cxnLst/>
            <a:rect l="l" t="t" r="r" b="b"/>
            <a:pathLst>
              <a:path w="3840" h="171" extrusionOk="0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rgbClr val="739A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71"/>
          <p:cNvSpPr txBox="1">
            <a:spLocks noGrp="1"/>
          </p:cNvSpPr>
          <p:nvPr>
            <p:ph type="body" idx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Images &amp; Contents">
  <p:cSld name="1-Images &amp;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2"/>
          <p:cNvSpPr>
            <a:spLocks noGrp="1"/>
          </p:cNvSpPr>
          <p:nvPr>
            <p:ph type="pic" idx="2"/>
          </p:nvPr>
        </p:nvSpPr>
        <p:spPr>
          <a:xfrm>
            <a:off x="4227514" y="0"/>
            <a:ext cx="796448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Basic Layout">
  <p:cSld name="18_Basic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/>
          <p:nvPr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3"/>
          <p:cNvSpPr/>
          <p:nvPr/>
        </p:nvSpPr>
        <p:spPr>
          <a:xfrm>
            <a:off x="4065588" y="1966913"/>
            <a:ext cx="4060825" cy="292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ontents slide layout">
  <p:cSld name="21_Contents slide layou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&amp; Contents Layout">
  <p:cSld name="Images &amp; Contents Layou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5"/>
          <p:cNvSpPr>
            <a:spLocks noGrp="1"/>
          </p:cNvSpPr>
          <p:nvPr>
            <p:ph type="pic" idx="2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9" name="Google Shape;49;p75"/>
          <p:cNvSpPr/>
          <p:nvPr/>
        </p:nvSpPr>
        <p:spPr>
          <a:xfrm>
            <a:off x="0" y="0"/>
            <a:ext cx="2038350" cy="6858000"/>
          </a:xfrm>
          <a:prstGeom prst="rect">
            <a:avLst/>
          </a:prstGeom>
          <a:solidFill>
            <a:srgbClr val="256B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 slide layout">
  <p:cSld name="3_Image slide 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6"/>
          <p:cNvSpPr/>
          <p:nvPr/>
        </p:nvSpPr>
        <p:spPr>
          <a:xfrm>
            <a:off x="6643991" y="0"/>
            <a:ext cx="3698132" cy="6858000"/>
          </a:xfrm>
          <a:prstGeom prst="rect">
            <a:avLst/>
          </a:prstGeom>
          <a:solidFill>
            <a:srgbClr val="4C66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6"/>
          <p:cNvSpPr>
            <a:spLocks noGrp="1"/>
          </p:cNvSpPr>
          <p:nvPr>
            <p:ph type="pic" idx="2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s slide layout">
  <p:cSld name="6_Contents slide layou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7"/>
          <p:cNvSpPr/>
          <p:nvPr/>
        </p:nvSpPr>
        <p:spPr>
          <a:xfrm>
            <a:off x="-17930" y="5896216"/>
            <a:ext cx="12304294" cy="979714"/>
          </a:xfrm>
          <a:custGeom>
            <a:avLst/>
            <a:gdLst/>
            <a:ahLst/>
            <a:cxnLst/>
            <a:rect l="l" t="t" r="r" b="b"/>
            <a:pathLst>
              <a:path w="6400800" h="514350" extrusionOk="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rgbClr val="739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slide layout">
  <p:cSld name="4_Image slide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7"/>
          <p:cNvSpPr/>
          <p:nvPr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rgbClr val="EAF5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7"/>
          <p:cNvSpPr>
            <a:spLocks noGrp="1"/>
          </p:cNvSpPr>
          <p:nvPr>
            <p:ph type="pic" idx="2"/>
          </p:nvPr>
        </p:nvSpPr>
        <p:spPr>
          <a:xfrm>
            <a:off x="4968356" y="1"/>
            <a:ext cx="7223645" cy="655801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ontents slide layout">
  <p:cSld name="16_Contents slide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227339" cy="6877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 slide layout">
  <p:cSld name="5_Image slide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9"/>
          <p:cNvSpPr>
            <a:spLocks noGrp="1"/>
          </p:cNvSpPr>
          <p:nvPr>
            <p:ph type="pic" idx="2"/>
          </p:nvPr>
        </p:nvSpPr>
        <p:spPr>
          <a:xfrm>
            <a:off x="3353072" y="2"/>
            <a:ext cx="5472876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s slide layout">
  <p:cSld name="2_Contents slide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0"/>
          <p:cNvSpPr txBox="1">
            <a:spLocks noGrp="1"/>
          </p:cNvSpPr>
          <p:nvPr>
            <p:ph type="body" idx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ontents slide layout">
  <p:cSld name="17_Contents slide layou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1"/>
          <p:cNvSpPr/>
          <p:nvPr/>
        </p:nvSpPr>
        <p:spPr>
          <a:xfrm>
            <a:off x="0" y="6072555"/>
            <a:ext cx="12192000" cy="785446"/>
          </a:xfrm>
          <a:custGeom>
            <a:avLst/>
            <a:gdLst/>
            <a:ahLst/>
            <a:cxnLst/>
            <a:rect l="l" t="t" r="r" b="b"/>
            <a:pathLst>
              <a:path w="3840" h="171" extrusionOk="0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rgbClr val="739A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81"/>
          <p:cNvSpPr txBox="1">
            <a:spLocks noGrp="1"/>
          </p:cNvSpPr>
          <p:nvPr>
            <p:ph type="body" idx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5" name="Google Shape;65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9402" y="5156015"/>
            <a:ext cx="1576239" cy="156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s slide layout">
  <p:cSld name="1_Contents slide layou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2"/>
          <p:cNvSpPr txBox="1">
            <a:spLocks noGrp="1"/>
          </p:cNvSpPr>
          <p:nvPr>
            <p:ph type="body" idx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8" name="Google Shape;68;p82"/>
          <p:cNvPicPr preferRelativeResize="0"/>
          <p:nvPr/>
        </p:nvPicPr>
        <p:blipFill rotWithShape="1">
          <a:blip r:embed="rId2">
            <a:alphaModFix/>
          </a:blip>
          <a:srcRect b="16948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s slide layout">
  <p:cSld name="3_Contents slide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5"/>
          <p:cNvSpPr txBox="1">
            <a:spLocks noGrp="1"/>
          </p:cNvSpPr>
          <p:nvPr>
            <p:ph type="body" idx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9D9C"/>
              </a:buClr>
              <a:buSzPts val="5400"/>
              <a:buFont typeface="Arial"/>
              <a:buNone/>
              <a:defRPr sz="5400" b="0">
                <a:solidFill>
                  <a:srgbClr val="9D9D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6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s slide layout">
  <p:cSld name="4_Contents slide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8"/>
          <p:cNvSpPr txBox="1">
            <a:spLocks noGrp="1"/>
          </p:cNvSpPr>
          <p:nvPr>
            <p:ph type="body" idx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ntents slide layout">
  <p:cSld name="11_Contents slide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9"/>
          <p:cNvSpPr txBox="1">
            <a:spLocks noGrp="1"/>
          </p:cNvSpPr>
          <p:nvPr>
            <p:ph type="body" idx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89"/>
          <p:cNvSpPr/>
          <p:nvPr/>
        </p:nvSpPr>
        <p:spPr>
          <a:xfrm>
            <a:off x="0" y="5753100"/>
            <a:ext cx="121920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layout">
  <p:cSld name="Image slide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8"/>
          <p:cNvSpPr>
            <a:spLocks noGrp="1"/>
          </p:cNvSpPr>
          <p:nvPr>
            <p:ph type="pic" idx="2"/>
          </p:nvPr>
        </p:nvSpPr>
        <p:spPr>
          <a:xfrm>
            <a:off x="671667" y="230340"/>
            <a:ext cx="10828239" cy="355938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ntents slide layout">
  <p:cSld name="9_Contents slide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0"/>
          <p:cNvSpPr txBox="1">
            <a:spLocks noGrp="1"/>
          </p:cNvSpPr>
          <p:nvPr>
            <p:ph type="body" idx="1"/>
          </p:nvPr>
        </p:nvSpPr>
        <p:spPr>
          <a:xfrm>
            <a:off x="-2583427" y="365693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0" name="Google Shape;80;p90"/>
          <p:cNvGrpSpPr/>
          <p:nvPr/>
        </p:nvGrpSpPr>
        <p:grpSpPr>
          <a:xfrm rot="1888331">
            <a:off x="5552423" y="39204"/>
            <a:ext cx="722930" cy="632457"/>
            <a:chOff x="8338351" y="-2"/>
            <a:chExt cx="722930" cy="632457"/>
          </a:xfrm>
        </p:grpSpPr>
        <p:sp>
          <p:nvSpPr>
            <p:cNvPr id="81" name="Google Shape;81;p90"/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/>
              <a:ahLst/>
              <a:cxnLst/>
              <a:rect l="l" t="t" r="r" b="b"/>
              <a:pathLst>
                <a:path w="2733675" h="3181350" extrusionOk="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90"/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/>
              <a:ahLst/>
              <a:cxnLst/>
              <a:rect l="l" t="t" r="r" b="b"/>
              <a:pathLst>
                <a:path w="2085975" h="3362325" extrusionOk="0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" name="Google Shape;83;p90"/>
          <p:cNvGrpSpPr/>
          <p:nvPr/>
        </p:nvGrpSpPr>
        <p:grpSpPr>
          <a:xfrm rot="-5400000">
            <a:off x="-45551" y="389274"/>
            <a:ext cx="722930" cy="632457"/>
            <a:chOff x="8338351" y="-2"/>
            <a:chExt cx="722930" cy="632457"/>
          </a:xfrm>
        </p:grpSpPr>
        <p:sp>
          <p:nvSpPr>
            <p:cNvPr id="84" name="Google Shape;84;p90"/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/>
              <a:ahLst/>
              <a:cxnLst/>
              <a:rect l="l" t="t" r="r" b="b"/>
              <a:pathLst>
                <a:path w="2733675" h="3181350" extrusionOk="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90"/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/>
              <a:ahLst/>
              <a:cxnLst/>
              <a:rect l="l" t="t" r="r" b="b"/>
              <a:pathLst>
                <a:path w="2085975" h="3362325" extrusionOk="0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90"/>
          <p:cNvSpPr/>
          <p:nvPr/>
        </p:nvSpPr>
        <p:spPr>
          <a:xfrm>
            <a:off x="0" y="4721626"/>
            <a:ext cx="12192000" cy="2169622"/>
          </a:xfrm>
          <a:custGeom>
            <a:avLst/>
            <a:gdLst/>
            <a:ahLst/>
            <a:cxnLst/>
            <a:rect l="l" t="t" r="r" b="b"/>
            <a:pathLst>
              <a:path w="2165" h="478" extrusionOk="0">
                <a:moveTo>
                  <a:pt x="2165" y="473"/>
                </a:moveTo>
                <a:cubicBezTo>
                  <a:pt x="2146" y="472"/>
                  <a:pt x="2128" y="473"/>
                  <a:pt x="2109" y="472"/>
                </a:cubicBezTo>
                <a:cubicBezTo>
                  <a:pt x="2104" y="472"/>
                  <a:pt x="2098" y="469"/>
                  <a:pt x="2093" y="467"/>
                </a:cubicBezTo>
                <a:cubicBezTo>
                  <a:pt x="2090" y="466"/>
                  <a:pt x="2087" y="464"/>
                  <a:pt x="2084" y="462"/>
                </a:cubicBezTo>
                <a:cubicBezTo>
                  <a:pt x="2077" y="458"/>
                  <a:pt x="2071" y="454"/>
                  <a:pt x="2065" y="450"/>
                </a:cubicBezTo>
                <a:cubicBezTo>
                  <a:pt x="2066" y="449"/>
                  <a:pt x="2067" y="447"/>
                  <a:pt x="2068" y="446"/>
                </a:cubicBezTo>
                <a:cubicBezTo>
                  <a:pt x="2078" y="450"/>
                  <a:pt x="2089" y="454"/>
                  <a:pt x="2100" y="458"/>
                </a:cubicBezTo>
                <a:cubicBezTo>
                  <a:pt x="2101" y="458"/>
                  <a:pt x="2101" y="457"/>
                  <a:pt x="2102" y="456"/>
                </a:cubicBezTo>
                <a:cubicBezTo>
                  <a:pt x="2100" y="454"/>
                  <a:pt x="2098" y="452"/>
                  <a:pt x="2095" y="451"/>
                </a:cubicBezTo>
                <a:cubicBezTo>
                  <a:pt x="2081" y="448"/>
                  <a:pt x="2075" y="436"/>
                  <a:pt x="2068" y="425"/>
                </a:cubicBezTo>
                <a:cubicBezTo>
                  <a:pt x="2084" y="430"/>
                  <a:pt x="2100" y="435"/>
                  <a:pt x="2119" y="440"/>
                </a:cubicBezTo>
                <a:cubicBezTo>
                  <a:pt x="2116" y="436"/>
                  <a:pt x="2116" y="435"/>
                  <a:pt x="2115" y="434"/>
                </a:cubicBezTo>
                <a:cubicBezTo>
                  <a:pt x="2106" y="425"/>
                  <a:pt x="2097" y="417"/>
                  <a:pt x="2088" y="408"/>
                </a:cubicBezTo>
                <a:cubicBezTo>
                  <a:pt x="2080" y="401"/>
                  <a:pt x="2053" y="405"/>
                  <a:pt x="2048" y="413"/>
                </a:cubicBezTo>
                <a:cubicBezTo>
                  <a:pt x="2048" y="414"/>
                  <a:pt x="2048" y="415"/>
                  <a:pt x="2048" y="416"/>
                </a:cubicBezTo>
                <a:cubicBezTo>
                  <a:pt x="2049" y="431"/>
                  <a:pt x="2044" y="436"/>
                  <a:pt x="2028" y="434"/>
                </a:cubicBezTo>
                <a:cubicBezTo>
                  <a:pt x="2027" y="434"/>
                  <a:pt x="2027" y="435"/>
                  <a:pt x="2029" y="434"/>
                </a:cubicBezTo>
                <a:cubicBezTo>
                  <a:pt x="2027" y="439"/>
                  <a:pt x="2025" y="443"/>
                  <a:pt x="2026" y="446"/>
                </a:cubicBezTo>
                <a:cubicBezTo>
                  <a:pt x="2027" y="449"/>
                  <a:pt x="2030" y="453"/>
                  <a:pt x="2032" y="453"/>
                </a:cubicBezTo>
                <a:cubicBezTo>
                  <a:pt x="2038" y="452"/>
                  <a:pt x="2045" y="450"/>
                  <a:pt x="2051" y="449"/>
                </a:cubicBezTo>
                <a:cubicBezTo>
                  <a:pt x="2054" y="449"/>
                  <a:pt x="2058" y="448"/>
                  <a:pt x="2062" y="448"/>
                </a:cubicBezTo>
                <a:cubicBezTo>
                  <a:pt x="2062" y="449"/>
                  <a:pt x="2062" y="450"/>
                  <a:pt x="2063" y="452"/>
                </a:cubicBezTo>
                <a:cubicBezTo>
                  <a:pt x="2045" y="459"/>
                  <a:pt x="2028" y="467"/>
                  <a:pt x="2011" y="474"/>
                </a:cubicBezTo>
                <a:cubicBezTo>
                  <a:pt x="2014" y="465"/>
                  <a:pt x="2014" y="465"/>
                  <a:pt x="1999" y="464"/>
                </a:cubicBezTo>
                <a:cubicBezTo>
                  <a:pt x="1999" y="466"/>
                  <a:pt x="1998" y="469"/>
                  <a:pt x="1998" y="473"/>
                </a:cubicBezTo>
                <a:cubicBezTo>
                  <a:pt x="1956" y="469"/>
                  <a:pt x="1915" y="478"/>
                  <a:pt x="1876" y="467"/>
                </a:cubicBezTo>
                <a:cubicBezTo>
                  <a:pt x="1872" y="469"/>
                  <a:pt x="1869" y="472"/>
                  <a:pt x="1866" y="472"/>
                </a:cubicBezTo>
                <a:cubicBezTo>
                  <a:pt x="1852" y="473"/>
                  <a:pt x="1837" y="472"/>
                  <a:pt x="1823" y="472"/>
                </a:cubicBezTo>
                <a:cubicBezTo>
                  <a:pt x="1823" y="455"/>
                  <a:pt x="1809" y="461"/>
                  <a:pt x="1800" y="458"/>
                </a:cubicBezTo>
                <a:cubicBezTo>
                  <a:pt x="1798" y="468"/>
                  <a:pt x="1793" y="473"/>
                  <a:pt x="1782" y="473"/>
                </a:cubicBezTo>
                <a:cubicBezTo>
                  <a:pt x="1738" y="472"/>
                  <a:pt x="1693" y="472"/>
                  <a:pt x="1649" y="472"/>
                </a:cubicBezTo>
                <a:cubicBezTo>
                  <a:pt x="1639" y="472"/>
                  <a:pt x="1629" y="472"/>
                  <a:pt x="1619" y="472"/>
                </a:cubicBezTo>
                <a:cubicBezTo>
                  <a:pt x="1619" y="463"/>
                  <a:pt x="1618" y="455"/>
                  <a:pt x="1619" y="447"/>
                </a:cubicBezTo>
                <a:cubicBezTo>
                  <a:pt x="1621" y="435"/>
                  <a:pt x="1615" y="430"/>
                  <a:pt x="1605" y="425"/>
                </a:cubicBezTo>
                <a:cubicBezTo>
                  <a:pt x="1605" y="428"/>
                  <a:pt x="1604" y="431"/>
                  <a:pt x="1603" y="435"/>
                </a:cubicBezTo>
                <a:cubicBezTo>
                  <a:pt x="1601" y="430"/>
                  <a:pt x="1600" y="426"/>
                  <a:pt x="1598" y="421"/>
                </a:cubicBezTo>
                <a:cubicBezTo>
                  <a:pt x="1592" y="422"/>
                  <a:pt x="1585" y="423"/>
                  <a:pt x="1578" y="424"/>
                </a:cubicBezTo>
                <a:cubicBezTo>
                  <a:pt x="1573" y="424"/>
                  <a:pt x="1568" y="420"/>
                  <a:pt x="1564" y="421"/>
                </a:cubicBezTo>
                <a:cubicBezTo>
                  <a:pt x="1554" y="425"/>
                  <a:pt x="1546" y="430"/>
                  <a:pt x="1537" y="435"/>
                </a:cubicBezTo>
                <a:cubicBezTo>
                  <a:pt x="1535" y="436"/>
                  <a:pt x="1533" y="442"/>
                  <a:pt x="1533" y="445"/>
                </a:cubicBezTo>
                <a:cubicBezTo>
                  <a:pt x="1535" y="453"/>
                  <a:pt x="1539" y="462"/>
                  <a:pt x="1541" y="471"/>
                </a:cubicBezTo>
                <a:cubicBezTo>
                  <a:pt x="1540" y="472"/>
                  <a:pt x="1539" y="472"/>
                  <a:pt x="1538" y="472"/>
                </a:cubicBezTo>
                <a:cubicBezTo>
                  <a:pt x="1525" y="468"/>
                  <a:pt x="1513" y="470"/>
                  <a:pt x="1500" y="472"/>
                </a:cubicBezTo>
                <a:cubicBezTo>
                  <a:pt x="1495" y="473"/>
                  <a:pt x="1493" y="472"/>
                  <a:pt x="1493" y="467"/>
                </a:cubicBezTo>
                <a:cubicBezTo>
                  <a:pt x="1487" y="467"/>
                  <a:pt x="1481" y="467"/>
                  <a:pt x="1475" y="468"/>
                </a:cubicBezTo>
                <a:cubicBezTo>
                  <a:pt x="1469" y="469"/>
                  <a:pt x="1463" y="472"/>
                  <a:pt x="1456" y="472"/>
                </a:cubicBezTo>
                <a:cubicBezTo>
                  <a:pt x="1382" y="473"/>
                  <a:pt x="1308" y="472"/>
                  <a:pt x="1234" y="472"/>
                </a:cubicBezTo>
                <a:cubicBezTo>
                  <a:pt x="1220" y="472"/>
                  <a:pt x="1214" y="466"/>
                  <a:pt x="1215" y="450"/>
                </a:cubicBezTo>
                <a:cubicBezTo>
                  <a:pt x="1210" y="453"/>
                  <a:pt x="1205" y="455"/>
                  <a:pt x="1198" y="457"/>
                </a:cubicBezTo>
                <a:cubicBezTo>
                  <a:pt x="1199" y="452"/>
                  <a:pt x="1199" y="449"/>
                  <a:pt x="1200" y="444"/>
                </a:cubicBezTo>
                <a:cubicBezTo>
                  <a:pt x="1197" y="443"/>
                  <a:pt x="1194" y="442"/>
                  <a:pt x="1189" y="440"/>
                </a:cubicBezTo>
                <a:cubicBezTo>
                  <a:pt x="1191" y="452"/>
                  <a:pt x="1193" y="462"/>
                  <a:pt x="1196" y="472"/>
                </a:cubicBezTo>
                <a:cubicBezTo>
                  <a:pt x="1186" y="472"/>
                  <a:pt x="1175" y="472"/>
                  <a:pt x="1165" y="472"/>
                </a:cubicBezTo>
                <a:cubicBezTo>
                  <a:pt x="1131" y="472"/>
                  <a:pt x="1097" y="473"/>
                  <a:pt x="1063" y="472"/>
                </a:cubicBezTo>
                <a:cubicBezTo>
                  <a:pt x="1044" y="471"/>
                  <a:pt x="1024" y="473"/>
                  <a:pt x="1005" y="473"/>
                </a:cubicBezTo>
                <a:cubicBezTo>
                  <a:pt x="985" y="472"/>
                  <a:pt x="965" y="472"/>
                  <a:pt x="945" y="472"/>
                </a:cubicBezTo>
                <a:cubicBezTo>
                  <a:pt x="925" y="472"/>
                  <a:pt x="904" y="472"/>
                  <a:pt x="884" y="472"/>
                </a:cubicBezTo>
                <a:cubicBezTo>
                  <a:pt x="864" y="472"/>
                  <a:pt x="844" y="472"/>
                  <a:pt x="824" y="472"/>
                </a:cubicBezTo>
                <a:cubicBezTo>
                  <a:pt x="705" y="472"/>
                  <a:pt x="586" y="472"/>
                  <a:pt x="467" y="472"/>
                </a:cubicBezTo>
                <a:cubicBezTo>
                  <a:pt x="459" y="472"/>
                  <a:pt x="451" y="474"/>
                  <a:pt x="452" y="460"/>
                </a:cubicBezTo>
                <a:cubicBezTo>
                  <a:pt x="453" y="457"/>
                  <a:pt x="442" y="451"/>
                  <a:pt x="436" y="448"/>
                </a:cubicBezTo>
                <a:cubicBezTo>
                  <a:pt x="433" y="447"/>
                  <a:pt x="428" y="451"/>
                  <a:pt x="424" y="454"/>
                </a:cubicBezTo>
                <a:cubicBezTo>
                  <a:pt x="422" y="455"/>
                  <a:pt x="421" y="458"/>
                  <a:pt x="419" y="462"/>
                </a:cubicBezTo>
                <a:cubicBezTo>
                  <a:pt x="430" y="465"/>
                  <a:pt x="440" y="467"/>
                  <a:pt x="450" y="470"/>
                </a:cubicBezTo>
                <a:cubicBezTo>
                  <a:pt x="450" y="471"/>
                  <a:pt x="450" y="472"/>
                  <a:pt x="450" y="473"/>
                </a:cubicBezTo>
                <a:cubicBezTo>
                  <a:pt x="300" y="473"/>
                  <a:pt x="150" y="473"/>
                  <a:pt x="0" y="473"/>
                </a:cubicBezTo>
                <a:cubicBezTo>
                  <a:pt x="0" y="327"/>
                  <a:pt x="0" y="182"/>
                  <a:pt x="0" y="37"/>
                </a:cubicBezTo>
                <a:cubicBezTo>
                  <a:pt x="2" y="36"/>
                  <a:pt x="5" y="36"/>
                  <a:pt x="6" y="36"/>
                </a:cubicBezTo>
                <a:cubicBezTo>
                  <a:pt x="8" y="24"/>
                  <a:pt x="10" y="12"/>
                  <a:pt x="12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16" y="7"/>
                  <a:pt x="17" y="13"/>
                  <a:pt x="18" y="20"/>
                </a:cubicBezTo>
                <a:cubicBezTo>
                  <a:pt x="21" y="20"/>
                  <a:pt x="24" y="20"/>
                  <a:pt x="29" y="20"/>
                </a:cubicBezTo>
                <a:cubicBezTo>
                  <a:pt x="28" y="24"/>
                  <a:pt x="28" y="27"/>
                  <a:pt x="27" y="30"/>
                </a:cubicBezTo>
                <a:cubicBezTo>
                  <a:pt x="30" y="30"/>
                  <a:pt x="35" y="31"/>
                  <a:pt x="41" y="32"/>
                </a:cubicBezTo>
                <a:cubicBezTo>
                  <a:pt x="33" y="39"/>
                  <a:pt x="27" y="44"/>
                  <a:pt x="22" y="49"/>
                </a:cubicBezTo>
                <a:cubicBezTo>
                  <a:pt x="22" y="50"/>
                  <a:pt x="22" y="51"/>
                  <a:pt x="23" y="52"/>
                </a:cubicBezTo>
                <a:cubicBezTo>
                  <a:pt x="32" y="51"/>
                  <a:pt x="41" y="50"/>
                  <a:pt x="50" y="49"/>
                </a:cubicBezTo>
                <a:cubicBezTo>
                  <a:pt x="46" y="55"/>
                  <a:pt x="44" y="61"/>
                  <a:pt x="41" y="63"/>
                </a:cubicBezTo>
                <a:cubicBezTo>
                  <a:pt x="37" y="65"/>
                  <a:pt x="40" y="74"/>
                  <a:pt x="32" y="69"/>
                </a:cubicBezTo>
                <a:cubicBezTo>
                  <a:pt x="32" y="72"/>
                  <a:pt x="30" y="74"/>
                  <a:pt x="31" y="77"/>
                </a:cubicBezTo>
                <a:cubicBezTo>
                  <a:pt x="31" y="78"/>
                  <a:pt x="33" y="81"/>
                  <a:pt x="34" y="82"/>
                </a:cubicBezTo>
                <a:cubicBezTo>
                  <a:pt x="37" y="83"/>
                  <a:pt x="41" y="83"/>
                  <a:pt x="45" y="86"/>
                </a:cubicBezTo>
                <a:cubicBezTo>
                  <a:pt x="41" y="88"/>
                  <a:pt x="37" y="89"/>
                  <a:pt x="33" y="90"/>
                </a:cubicBezTo>
                <a:cubicBezTo>
                  <a:pt x="33" y="92"/>
                  <a:pt x="33" y="93"/>
                  <a:pt x="33" y="94"/>
                </a:cubicBezTo>
                <a:cubicBezTo>
                  <a:pt x="44" y="93"/>
                  <a:pt x="55" y="92"/>
                  <a:pt x="66" y="90"/>
                </a:cubicBezTo>
                <a:cubicBezTo>
                  <a:pt x="62" y="92"/>
                  <a:pt x="59" y="94"/>
                  <a:pt x="55" y="95"/>
                </a:cubicBezTo>
                <a:cubicBezTo>
                  <a:pt x="45" y="99"/>
                  <a:pt x="38" y="109"/>
                  <a:pt x="39" y="120"/>
                </a:cubicBezTo>
                <a:cubicBezTo>
                  <a:pt x="44" y="117"/>
                  <a:pt x="49" y="114"/>
                  <a:pt x="55" y="112"/>
                </a:cubicBezTo>
                <a:cubicBezTo>
                  <a:pt x="56" y="112"/>
                  <a:pt x="57" y="114"/>
                  <a:pt x="59" y="115"/>
                </a:cubicBezTo>
                <a:cubicBezTo>
                  <a:pt x="55" y="118"/>
                  <a:pt x="52" y="123"/>
                  <a:pt x="47" y="125"/>
                </a:cubicBezTo>
                <a:cubicBezTo>
                  <a:pt x="37" y="130"/>
                  <a:pt x="36" y="138"/>
                  <a:pt x="37" y="150"/>
                </a:cubicBezTo>
                <a:cubicBezTo>
                  <a:pt x="42" y="148"/>
                  <a:pt x="47" y="147"/>
                  <a:pt x="50" y="146"/>
                </a:cubicBezTo>
                <a:cubicBezTo>
                  <a:pt x="53" y="150"/>
                  <a:pt x="55" y="155"/>
                  <a:pt x="57" y="159"/>
                </a:cubicBezTo>
                <a:cubicBezTo>
                  <a:pt x="52" y="158"/>
                  <a:pt x="47" y="157"/>
                  <a:pt x="42" y="156"/>
                </a:cubicBezTo>
                <a:cubicBezTo>
                  <a:pt x="43" y="161"/>
                  <a:pt x="44" y="166"/>
                  <a:pt x="45" y="172"/>
                </a:cubicBezTo>
                <a:cubicBezTo>
                  <a:pt x="51" y="169"/>
                  <a:pt x="56" y="166"/>
                  <a:pt x="61" y="163"/>
                </a:cubicBezTo>
                <a:cubicBezTo>
                  <a:pt x="64" y="163"/>
                  <a:pt x="66" y="163"/>
                  <a:pt x="68" y="164"/>
                </a:cubicBezTo>
                <a:cubicBezTo>
                  <a:pt x="77" y="169"/>
                  <a:pt x="86" y="176"/>
                  <a:pt x="95" y="181"/>
                </a:cubicBezTo>
                <a:cubicBezTo>
                  <a:pt x="96" y="181"/>
                  <a:pt x="97" y="180"/>
                  <a:pt x="97" y="179"/>
                </a:cubicBezTo>
                <a:cubicBezTo>
                  <a:pt x="90" y="163"/>
                  <a:pt x="83" y="147"/>
                  <a:pt x="76" y="132"/>
                </a:cubicBezTo>
                <a:cubicBezTo>
                  <a:pt x="77" y="132"/>
                  <a:pt x="78" y="132"/>
                  <a:pt x="80" y="133"/>
                </a:cubicBezTo>
                <a:cubicBezTo>
                  <a:pt x="75" y="118"/>
                  <a:pt x="71" y="104"/>
                  <a:pt x="66" y="90"/>
                </a:cubicBezTo>
                <a:cubicBezTo>
                  <a:pt x="64" y="87"/>
                  <a:pt x="61" y="84"/>
                  <a:pt x="59" y="80"/>
                </a:cubicBezTo>
                <a:cubicBezTo>
                  <a:pt x="60" y="80"/>
                  <a:pt x="61" y="79"/>
                  <a:pt x="62" y="79"/>
                </a:cubicBezTo>
                <a:cubicBezTo>
                  <a:pt x="76" y="112"/>
                  <a:pt x="89" y="145"/>
                  <a:pt x="102" y="178"/>
                </a:cubicBezTo>
                <a:cubicBezTo>
                  <a:pt x="102" y="178"/>
                  <a:pt x="103" y="178"/>
                  <a:pt x="103" y="178"/>
                </a:cubicBezTo>
                <a:cubicBezTo>
                  <a:pt x="103" y="173"/>
                  <a:pt x="102" y="169"/>
                  <a:pt x="102" y="164"/>
                </a:cubicBezTo>
                <a:cubicBezTo>
                  <a:pt x="102" y="164"/>
                  <a:pt x="102" y="164"/>
                  <a:pt x="103" y="164"/>
                </a:cubicBezTo>
                <a:cubicBezTo>
                  <a:pt x="105" y="173"/>
                  <a:pt x="107" y="181"/>
                  <a:pt x="109" y="190"/>
                </a:cubicBezTo>
                <a:cubicBezTo>
                  <a:pt x="109" y="190"/>
                  <a:pt x="110" y="190"/>
                  <a:pt x="111" y="190"/>
                </a:cubicBezTo>
                <a:cubicBezTo>
                  <a:pt x="111" y="183"/>
                  <a:pt x="112" y="176"/>
                  <a:pt x="112" y="169"/>
                </a:cubicBezTo>
                <a:cubicBezTo>
                  <a:pt x="112" y="161"/>
                  <a:pt x="105" y="152"/>
                  <a:pt x="116" y="147"/>
                </a:cubicBezTo>
                <a:cubicBezTo>
                  <a:pt x="116" y="162"/>
                  <a:pt x="115" y="178"/>
                  <a:pt x="114" y="193"/>
                </a:cubicBezTo>
                <a:cubicBezTo>
                  <a:pt x="113" y="205"/>
                  <a:pt x="117" y="211"/>
                  <a:pt x="131" y="214"/>
                </a:cubicBezTo>
                <a:cubicBezTo>
                  <a:pt x="127" y="205"/>
                  <a:pt x="124" y="197"/>
                  <a:pt x="122" y="191"/>
                </a:cubicBezTo>
                <a:cubicBezTo>
                  <a:pt x="123" y="186"/>
                  <a:pt x="126" y="181"/>
                  <a:pt x="125" y="177"/>
                </a:cubicBezTo>
                <a:cubicBezTo>
                  <a:pt x="123" y="155"/>
                  <a:pt x="120" y="133"/>
                  <a:pt x="117" y="109"/>
                </a:cubicBezTo>
                <a:cubicBezTo>
                  <a:pt x="119" y="114"/>
                  <a:pt x="120" y="117"/>
                  <a:pt x="121" y="120"/>
                </a:cubicBezTo>
                <a:cubicBezTo>
                  <a:pt x="122" y="120"/>
                  <a:pt x="122" y="120"/>
                  <a:pt x="123" y="120"/>
                </a:cubicBezTo>
                <a:cubicBezTo>
                  <a:pt x="125" y="111"/>
                  <a:pt x="126" y="101"/>
                  <a:pt x="128" y="91"/>
                </a:cubicBezTo>
                <a:cubicBezTo>
                  <a:pt x="129" y="91"/>
                  <a:pt x="129" y="91"/>
                  <a:pt x="130" y="91"/>
                </a:cubicBezTo>
                <a:cubicBezTo>
                  <a:pt x="128" y="100"/>
                  <a:pt x="128" y="109"/>
                  <a:pt x="126" y="118"/>
                </a:cubicBezTo>
                <a:cubicBezTo>
                  <a:pt x="124" y="129"/>
                  <a:pt x="123" y="139"/>
                  <a:pt x="128" y="149"/>
                </a:cubicBezTo>
                <a:cubicBezTo>
                  <a:pt x="129" y="162"/>
                  <a:pt x="130" y="175"/>
                  <a:pt x="131" y="188"/>
                </a:cubicBezTo>
                <a:cubicBezTo>
                  <a:pt x="132" y="188"/>
                  <a:pt x="132" y="188"/>
                  <a:pt x="133" y="187"/>
                </a:cubicBezTo>
                <a:cubicBezTo>
                  <a:pt x="133" y="174"/>
                  <a:pt x="133" y="161"/>
                  <a:pt x="133" y="146"/>
                </a:cubicBezTo>
                <a:cubicBezTo>
                  <a:pt x="130" y="148"/>
                  <a:pt x="129" y="149"/>
                  <a:pt x="128" y="150"/>
                </a:cubicBezTo>
                <a:cubicBezTo>
                  <a:pt x="138" y="119"/>
                  <a:pt x="131" y="87"/>
                  <a:pt x="135" y="56"/>
                </a:cubicBezTo>
                <a:cubicBezTo>
                  <a:pt x="135" y="59"/>
                  <a:pt x="135" y="63"/>
                  <a:pt x="135" y="66"/>
                </a:cubicBezTo>
                <a:cubicBezTo>
                  <a:pt x="136" y="80"/>
                  <a:pt x="140" y="94"/>
                  <a:pt x="136" y="108"/>
                </a:cubicBezTo>
                <a:cubicBezTo>
                  <a:pt x="135" y="111"/>
                  <a:pt x="140" y="116"/>
                  <a:pt x="141" y="121"/>
                </a:cubicBezTo>
                <a:cubicBezTo>
                  <a:pt x="140" y="129"/>
                  <a:pt x="138" y="137"/>
                  <a:pt x="136" y="145"/>
                </a:cubicBezTo>
                <a:cubicBezTo>
                  <a:pt x="137" y="145"/>
                  <a:pt x="139" y="146"/>
                  <a:pt x="141" y="146"/>
                </a:cubicBezTo>
                <a:cubicBezTo>
                  <a:pt x="142" y="139"/>
                  <a:pt x="143" y="131"/>
                  <a:pt x="144" y="124"/>
                </a:cubicBezTo>
                <a:cubicBezTo>
                  <a:pt x="147" y="120"/>
                  <a:pt x="149" y="117"/>
                  <a:pt x="152" y="114"/>
                </a:cubicBezTo>
                <a:cubicBezTo>
                  <a:pt x="151" y="119"/>
                  <a:pt x="151" y="124"/>
                  <a:pt x="150" y="130"/>
                </a:cubicBezTo>
                <a:cubicBezTo>
                  <a:pt x="141" y="144"/>
                  <a:pt x="142" y="157"/>
                  <a:pt x="156" y="167"/>
                </a:cubicBezTo>
                <a:cubicBezTo>
                  <a:pt x="156" y="155"/>
                  <a:pt x="156" y="146"/>
                  <a:pt x="156" y="136"/>
                </a:cubicBezTo>
                <a:cubicBezTo>
                  <a:pt x="159" y="126"/>
                  <a:pt x="161" y="115"/>
                  <a:pt x="164" y="104"/>
                </a:cubicBezTo>
                <a:cubicBezTo>
                  <a:pt x="165" y="120"/>
                  <a:pt x="155" y="137"/>
                  <a:pt x="170" y="151"/>
                </a:cubicBezTo>
                <a:cubicBezTo>
                  <a:pt x="172" y="143"/>
                  <a:pt x="173" y="136"/>
                  <a:pt x="174" y="130"/>
                </a:cubicBezTo>
                <a:cubicBezTo>
                  <a:pt x="175" y="130"/>
                  <a:pt x="175" y="130"/>
                  <a:pt x="175" y="130"/>
                </a:cubicBezTo>
                <a:cubicBezTo>
                  <a:pt x="174" y="139"/>
                  <a:pt x="174" y="148"/>
                  <a:pt x="173" y="157"/>
                </a:cubicBezTo>
                <a:cubicBezTo>
                  <a:pt x="173" y="157"/>
                  <a:pt x="174" y="157"/>
                  <a:pt x="175" y="157"/>
                </a:cubicBezTo>
                <a:cubicBezTo>
                  <a:pt x="175" y="155"/>
                  <a:pt x="176" y="153"/>
                  <a:pt x="177" y="151"/>
                </a:cubicBezTo>
                <a:cubicBezTo>
                  <a:pt x="180" y="161"/>
                  <a:pt x="182" y="172"/>
                  <a:pt x="185" y="182"/>
                </a:cubicBezTo>
                <a:cubicBezTo>
                  <a:pt x="187" y="182"/>
                  <a:pt x="188" y="182"/>
                  <a:pt x="190" y="182"/>
                </a:cubicBezTo>
                <a:cubicBezTo>
                  <a:pt x="197" y="152"/>
                  <a:pt x="204" y="122"/>
                  <a:pt x="212" y="91"/>
                </a:cubicBezTo>
                <a:cubicBezTo>
                  <a:pt x="212" y="91"/>
                  <a:pt x="213" y="92"/>
                  <a:pt x="214" y="92"/>
                </a:cubicBezTo>
                <a:cubicBezTo>
                  <a:pt x="209" y="117"/>
                  <a:pt x="204" y="141"/>
                  <a:pt x="199" y="166"/>
                </a:cubicBezTo>
                <a:cubicBezTo>
                  <a:pt x="200" y="167"/>
                  <a:pt x="201" y="167"/>
                  <a:pt x="202" y="167"/>
                </a:cubicBezTo>
                <a:cubicBezTo>
                  <a:pt x="207" y="157"/>
                  <a:pt x="213" y="147"/>
                  <a:pt x="218" y="137"/>
                </a:cubicBezTo>
                <a:cubicBezTo>
                  <a:pt x="219" y="138"/>
                  <a:pt x="220" y="138"/>
                  <a:pt x="221" y="139"/>
                </a:cubicBezTo>
                <a:cubicBezTo>
                  <a:pt x="214" y="149"/>
                  <a:pt x="207" y="160"/>
                  <a:pt x="201" y="171"/>
                </a:cubicBezTo>
                <a:cubicBezTo>
                  <a:pt x="196" y="181"/>
                  <a:pt x="189" y="191"/>
                  <a:pt x="199" y="204"/>
                </a:cubicBezTo>
                <a:cubicBezTo>
                  <a:pt x="201" y="201"/>
                  <a:pt x="203" y="198"/>
                  <a:pt x="204" y="195"/>
                </a:cubicBezTo>
                <a:cubicBezTo>
                  <a:pt x="206" y="195"/>
                  <a:pt x="207" y="196"/>
                  <a:pt x="208" y="196"/>
                </a:cubicBezTo>
                <a:cubicBezTo>
                  <a:pt x="197" y="209"/>
                  <a:pt x="206" y="215"/>
                  <a:pt x="215" y="223"/>
                </a:cubicBezTo>
                <a:cubicBezTo>
                  <a:pt x="215" y="217"/>
                  <a:pt x="215" y="212"/>
                  <a:pt x="215" y="207"/>
                </a:cubicBezTo>
                <a:cubicBezTo>
                  <a:pt x="215" y="208"/>
                  <a:pt x="214" y="208"/>
                  <a:pt x="214" y="209"/>
                </a:cubicBezTo>
                <a:cubicBezTo>
                  <a:pt x="220" y="221"/>
                  <a:pt x="227" y="233"/>
                  <a:pt x="232" y="245"/>
                </a:cubicBezTo>
                <a:cubicBezTo>
                  <a:pt x="237" y="255"/>
                  <a:pt x="239" y="267"/>
                  <a:pt x="242" y="276"/>
                </a:cubicBezTo>
                <a:cubicBezTo>
                  <a:pt x="249" y="256"/>
                  <a:pt x="236" y="236"/>
                  <a:pt x="237" y="214"/>
                </a:cubicBezTo>
                <a:cubicBezTo>
                  <a:pt x="238" y="221"/>
                  <a:pt x="239" y="228"/>
                  <a:pt x="241" y="236"/>
                </a:cubicBezTo>
                <a:cubicBezTo>
                  <a:pt x="241" y="202"/>
                  <a:pt x="229" y="169"/>
                  <a:pt x="238" y="133"/>
                </a:cubicBezTo>
                <a:cubicBezTo>
                  <a:pt x="239" y="137"/>
                  <a:pt x="239" y="140"/>
                  <a:pt x="240" y="144"/>
                </a:cubicBezTo>
                <a:cubicBezTo>
                  <a:pt x="242" y="140"/>
                  <a:pt x="244" y="138"/>
                  <a:pt x="246" y="135"/>
                </a:cubicBezTo>
                <a:cubicBezTo>
                  <a:pt x="235" y="156"/>
                  <a:pt x="239" y="177"/>
                  <a:pt x="243" y="199"/>
                </a:cubicBezTo>
                <a:cubicBezTo>
                  <a:pt x="246" y="180"/>
                  <a:pt x="247" y="161"/>
                  <a:pt x="248" y="142"/>
                </a:cubicBezTo>
                <a:cubicBezTo>
                  <a:pt x="248" y="140"/>
                  <a:pt x="247" y="138"/>
                  <a:pt x="246" y="135"/>
                </a:cubicBezTo>
                <a:cubicBezTo>
                  <a:pt x="246" y="131"/>
                  <a:pt x="246" y="127"/>
                  <a:pt x="246" y="121"/>
                </a:cubicBezTo>
                <a:cubicBezTo>
                  <a:pt x="248" y="125"/>
                  <a:pt x="249" y="128"/>
                  <a:pt x="250" y="132"/>
                </a:cubicBezTo>
                <a:cubicBezTo>
                  <a:pt x="252" y="120"/>
                  <a:pt x="254" y="110"/>
                  <a:pt x="256" y="99"/>
                </a:cubicBezTo>
                <a:cubicBezTo>
                  <a:pt x="257" y="99"/>
                  <a:pt x="257" y="99"/>
                  <a:pt x="258" y="99"/>
                </a:cubicBezTo>
                <a:cubicBezTo>
                  <a:pt x="256" y="117"/>
                  <a:pt x="253" y="134"/>
                  <a:pt x="251" y="152"/>
                </a:cubicBezTo>
                <a:cubicBezTo>
                  <a:pt x="251" y="152"/>
                  <a:pt x="252" y="152"/>
                  <a:pt x="253" y="152"/>
                </a:cubicBezTo>
                <a:cubicBezTo>
                  <a:pt x="255" y="149"/>
                  <a:pt x="257" y="146"/>
                  <a:pt x="259" y="143"/>
                </a:cubicBezTo>
                <a:cubicBezTo>
                  <a:pt x="246" y="163"/>
                  <a:pt x="251" y="184"/>
                  <a:pt x="251" y="205"/>
                </a:cubicBezTo>
                <a:cubicBezTo>
                  <a:pt x="253" y="196"/>
                  <a:pt x="255" y="187"/>
                  <a:pt x="256" y="178"/>
                </a:cubicBezTo>
                <a:cubicBezTo>
                  <a:pt x="257" y="178"/>
                  <a:pt x="257" y="178"/>
                  <a:pt x="257" y="178"/>
                </a:cubicBezTo>
                <a:cubicBezTo>
                  <a:pt x="254" y="203"/>
                  <a:pt x="251" y="227"/>
                  <a:pt x="248" y="252"/>
                </a:cubicBezTo>
                <a:cubicBezTo>
                  <a:pt x="249" y="252"/>
                  <a:pt x="251" y="252"/>
                  <a:pt x="252" y="252"/>
                </a:cubicBezTo>
                <a:cubicBezTo>
                  <a:pt x="253" y="239"/>
                  <a:pt x="255" y="226"/>
                  <a:pt x="256" y="212"/>
                </a:cubicBezTo>
                <a:cubicBezTo>
                  <a:pt x="257" y="213"/>
                  <a:pt x="258" y="213"/>
                  <a:pt x="258" y="213"/>
                </a:cubicBezTo>
                <a:cubicBezTo>
                  <a:pt x="258" y="219"/>
                  <a:pt x="257" y="226"/>
                  <a:pt x="257" y="233"/>
                </a:cubicBezTo>
                <a:cubicBezTo>
                  <a:pt x="261" y="222"/>
                  <a:pt x="271" y="211"/>
                  <a:pt x="262" y="198"/>
                </a:cubicBezTo>
                <a:cubicBezTo>
                  <a:pt x="260" y="194"/>
                  <a:pt x="261" y="188"/>
                  <a:pt x="263" y="183"/>
                </a:cubicBezTo>
                <a:cubicBezTo>
                  <a:pt x="263" y="187"/>
                  <a:pt x="264" y="191"/>
                  <a:pt x="265" y="198"/>
                </a:cubicBezTo>
                <a:cubicBezTo>
                  <a:pt x="267" y="190"/>
                  <a:pt x="268" y="184"/>
                  <a:pt x="269" y="179"/>
                </a:cubicBezTo>
                <a:cubicBezTo>
                  <a:pt x="270" y="179"/>
                  <a:pt x="270" y="179"/>
                  <a:pt x="270" y="179"/>
                </a:cubicBezTo>
                <a:cubicBezTo>
                  <a:pt x="270" y="186"/>
                  <a:pt x="269" y="192"/>
                  <a:pt x="268" y="199"/>
                </a:cubicBezTo>
                <a:cubicBezTo>
                  <a:pt x="269" y="199"/>
                  <a:pt x="269" y="199"/>
                  <a:pt x="270" y="199"/>
                </a:cubicBezTo>
                <a:cubicBezTo>
                  <a:pt x="273" y="191"/>
                  <a:pt x="275" y="184"/>
                  <a:pt x="279" y="173"/>
                </a:cubicBezTo>
                <a:cubicBezTo>
                  <a:pt x="279" y="195"/>
                  <a:pt x="263" y="212"/>
                  <a:pt x="275" y="234"/>
                </a:cubicBezTo>
                <a:cubicBezTo>
                  <a:pt x="276" y="221"/>
                  <a:pt x="277" y="210"/>
                  <a:pt x="278" y="199"/>
                </a:cubicBezTo>
                <a:cubicBezTo>
                  <a:pt x="278" y="199"/>
                  <a:pt x="278" y="199"/>
                  <a:pt x="279" y="199"/>
                </a:cubicBezTo>
                <a:cubicBezTo>
                  <a:pt x="279" y="203"/>
                  <a:pt x="279" y="208"/>
                  <a:pt x="279" y="212"/>
                </a:cubicBezTo>
                <a:cubicBezTo>
                  <a:pt x="280" y="212"/>
                  <a:pt x="281" y="213"/>
                  <a:pt x="282" y="213"/>
                </a:cubicBezTo>
                <a:cubicBezTo>
                  <a:pt x="287" y="198"/>
                  <a:pt x="292" y="183"/>
                  <a:pt x="297" y="167"/>
                </a:cubicBezTo>
                <a:cubicBezTo>
                  <a:pt x="297" y="168"/>
                  <a:pt x="297" y="168"/>
                  <a:pt x="298" y="168"/>
                </a:cubicBezTo>
                <a:cubicBezTo>
                  <a:pt x="296" y="174"/>
                  <a:pt x="295" y="180"/>
                  <a:pt x="293" y="188"/>
                </a:cubicBezTo>
                <a:cubicBezTo>
                  <a:pt x="306" y="178"/>
                  <a:pt x="312" y="167"/>
                  <a:pt x="311" y="152"/>
                </a:cubicBezTo>
                <a:cubicBezTo>
                  <a:pt x="312" y="153"/>
                  <a:pt x="313" y="153"/>
                  <a:pt x="314" y="153"/>
                </a:cubicBezTo>
                <a:cubicBezTo>
                  <a:pt x="314" y="157"/>
                  <a:pt x="313" y="161"/>
                  <a:pt x="313" y="165"/>
                </a:cubicBezTo>
                <a:cubicBezTo>
                  <a:pt x="314" y="166"/>
                  <a:pt x="315" y="166"/>
                  <a:pt x="316" y="166"/>
                </a:cubicBezTo>
                <a:cubicBezTo>
                  <a:pt x="319" y="161"/>
                  <a:pt x="321" y="155"/>
                  <a:pt x="323" y="151"/>
                </a:cubicBezTo>
                <a:cubicBezTo>
                  <a:pt x="323" y="150"/>
                  <a:pt x="324" y="152"/>
                  <a:pt x="324" y="155"/>
                </a:cubicBezTo>
                <a:cubicBezTo>
                  <a:pt x="335" y="139"/>
                  <a:pt x="344" y="123"/>
                  <a:pt x="362" y="111"/>
                </a:cubicBezTo>
                <a:cubicBezTo>
                  <a:pt x="353" y="126"/>
                  <a:pt x="337" y="134"/>
                  <a:pt x="338" y="154"/>
                </a:cubicBezTo>
                <a:cubicBezTo>
                  <a:pt x="334" y="157"/>
                  <a:pt x="327" y="162"/>
                  <a:pt x="319" y="169"/>
                </a:cubicBezTo>
                <a:cubicBezTo>
                  <a:pt x="325" y="171"/>
                  <a:pt x="329" y="172"/>
                  <a:pt x="332" y="173"/>
                </a:cubicBezTo>
                <a:cubicBezTo>
                  <a:pt x="318" y="169"/>
                  <a:pt x="316" y="180"/>
                  <a:pt x="312" y="190"/>
                </a:cubicBezTo>
                <a:cubicBezTo>
                  <a:pt x="309" y="200"/>
                  <a:pt x="305" y="210"/>
                  <a:pt x="304" y="222"/>
                </a:cubicBezTo>
                <a:cubicBezTo>
                  <a:pt x="308" y="216"/>
                  <a:pt x="312" y="210"/>
                  <a:pt x="316" y="204"/>
                </a:cubicBezTo>
                <a:cubicBezTo>
                  <a:pt x="317" y="204"/>
                  <a:pt x="318" y="205"/>
                  <a:pt x="319" y="206"/>
                </a:cubicBezTo>
                <a:cubicBezTo>
                  <a:pt x="315" y="212"/>
                  <a:pt x="310" y="218"/>
                  <a:pt x="307" y="225"/>
                </a:cubicBezTo>
                <a:cubicBezTo>
                  <a:pt x="305" y="230"/>
                  <a:pt x="305" y="236"/>
                  <a:pt x="304" y="241"/>
                </a:cubicBezTo>
                <a:cubicBezTo>
                  <a:pt x="297" y="236"/>
                  <a:pt x="297" y="243"/>
                  <a:pt x="296" y="246"/>
                </a:cubicBezTo>
                <a:cubicBezTo>
                  <a:pt x="292" y="264"/>
                  <a:pt x="288" y="283"/>
                  <a:pt x="284" y="301"/>
                </a:cubicBezTo>
                <a:cubicBezTo>
                  <a:pt x="291" y="285"/>
                  <a:pt x="298" y="269"/>
                  <a:pt x="304" y="252"/>
                </a:cubicBezTo>
                <a:cubicBezTo>
                  <a:pt x="304" y="251"/>
                  <a:pt x="303" y="250"/>
                  <a:pt x="303" y="249"/>
                </a:cubicBezTo>
                <a:cubicBezTo>
                  <a:pt x="306" y="248"/>
                  <a:pt x="309" y="247"/>
                  <a:pt x="311" y="245"/>
                </a:cubicBezTo>
                <a:cubicBezTo>
                  <a:pt x="301" y="264"/>
                  <a:pt x="294" y="283"/>
                  <a:pt x="291" y="305"/>
                </a:cubicBezTo>
                <a:cubicBezTo>
                  <a:pt x="293" y="304"/>
                  <a:pt x="294" y="303"/>
                  <a:pt x="295" y="302"/>
                </a:cubicBezTo>
                <a:cubicBezTo>
                  <a:pt x="295" y="302"/>
                  <a:pt x="295" y="303"/>
                  <a:pt x="296" y="304"/>
                </a:cubicBezTo>
                <a:cubicBezTo>
                  <a:pt x="276" y="318"/>
                  <a:pt x="281" y="341"/>
                  <a:pt x="279" y="362"/>
                </a:cubicBezTo>
                <a:cubicBezTo>
                  <a:pt x="297" y="346"/>
                  <a:pt x="306" y="328"/>
                  <a:pt x="309" y="306"/>
                </a:cubicBezTo>
                <a:cubicBezTo>
                  <a:pt x="313" y="283"/>
                  <a:pt x="319" y="260"/>
                  <a:pt x="325" y="238"/>
                </a:cubicBezTo>
                <a:cubicBezTo>
                  <a:pt x="325" y="240"/>
                  <a:pt x="325" y="243"/>
                  <a:pt x="325" y="244"/>
                </a:cubicBezTo>
                <a:cubicBezTo>
                  <a:pt x="336" y="232"/>
                  <a:pt x="349" y="220"/>
                  <a:pt x="361" y="208"/>
                </a:cubicBezTo>
                <a:cubicBezTo>
                  <a:pt x="362" y="210"/>
                  <a:pt x="363" y="211"/>
                  <a:pt x="364" y="212"/>
                </a:cubicBezTo>
                <a:cubicBezTo>
                  <a:pt x="334" y="228"/>
                  <a:pt x="324" y="256"/>
                  <a:pt x="317" y="288"/>
                </a:cubicBezTo>
                <a:cubicBezTo>
                  <a:pt x="327" y="273"/>
                  <a:pt x="335" y="259"/>
                  <a:pt x="344" y="246"/>
                </a:cubicBezTo>
                <a:cubicBezTo>
                  <a:pt x="347" y="247"/>
                  <a:pt x="351" y="249"/>
                  <a:pt x="354" y="250"/>
                </a:cubicBezTo>
                <a:cubicBezTo>
                  <a:pt x="340" y="250"/>
                  <a:pt x="335" y="260"/>
                  <a:pt x="331" y="272"/>
                </a:cubicBezTo>
                <a:cubicBezTo>
                  <a:pt x="329" y="278"/>
                  <a:pt x="328" y="285"/>
                  <a:pt x="324" y="289"/>
                </a:cubicBezTo>
                <a:cubicBezTo>
                  <a:pt x="311" y="300"/>
                  <a:pt x="314" y="313"/>
                  <a:pt x="315" y="326"/>
                </a:cubicBezTo>
                <a:cubicBezTo>
                  <a:pt x="311" y="332"/>
                  <a:pt x="308" y="338"/>
                  <a:pt x="304" y="343"/>
                </a:cubicBezTo>
                <a:cubicBezTo>
                  <a:pt x="305" y="344"/>
                  <a:pt x="305" y="344"/>
                  <a:pt x="306" y="344"/>
                </a:cubicBezTo>
                <a:cubicBezTo>
                  <a:pt x="311" y="341"/>
                  <a:pt x="317" y="337"/>
                  <a:pt x="323" y="333"/>
                </a:cubicBezTo>
                <a:cubicBezTo>
                  <a:pt x="320" y="330"/>
                  <a:pt x="317" y="328"/>
                  <a:pt x="314" y="326"/>
                </a:cubicBezTo>
                <a:cubicBezTo>
                  <a:pt x="324" y="325"/>
                  <a:pt x="334" y="323"/>
                  <a:pt x="345" y="322"/>
                </a:cubicBezTo>
                <a:cubicBezTo>
                  <a:pt x="341" y="318"/>
                  <a:pt x="337" y="315"/>
                  <a:pt x="331" y="309"/>
                </a:cubicBezTo>
                <a:cubicBezTo>
                  <a:pt x="340" y="309"/>
                  <a:pt x="345" y="309"/>
                  <a:pt x="350" y="309"/>
                </a:cubicBezTo>
                <a:cubicBezTo>
                  <a:pt x="346" y="305"/>
                  <a:pt x="343" y="300"/>
                  <a:pt x="339" y="295"/>
                </a:cubicBezTo>
                <a:cubicBezTo>
                  <a:pt x="347" y="296"/>
                  <a:pt x="353" y="298"/>
                  <a:pt x="362" y="299"/>
                </a:cubicBezTo>
                <a:cubicBezTo>
                  <a:pt x="357" y="293"/>
                  <a:pt x="355" y="289"/>
                  <a:pt x="352" y="285"/>
                </a:cubicBezTo>
                <a:cubicBezTo>
                  <a:pt x="356" y="285"/>
                  <a:pt x="360" y="285"/>
                  <a:pt x="362" y="285"/>
                </a:cubicBezTo>
                <a:cubicBezTo>
                  <a:pt x="360" y="280"/>
                  <a:pt x="359" y="275"/>
                  <a:pt x="357" y="271"/>
                </a:cubicBezTo>
                <a:cubicBezTo>
                  <a:pt x="358" y="271"/>
                  <a:pt x="359" y="272"/>
                  <a:pt x="360" y="272"/>
                </a:cubicBezTo>
                <a:cubicBezTo>
                  <a:pt x="363" y="270"/>
                  <a:pt x="366" y="268"/>
                  <a:pt x="367" y="266"/>
                </a:cubicBezTo>
                <a:cubicBezTo>
                  <a:pt x="369" y="262"/>
                  <a:pt x="369" y="258"/>
                  <a:pt x="370" y="253"/>
                </a:cubicBezTo>
                <a:cubicBezTo>
                  <a:pt x="372" y="259"/>
                  <a:pt x="370" y="268"/>
                  <a:pt x="373" y="270"/>
                </a:cubicBezTo>
                <a:cubicBezTo>
                  <a:pt x="379" y="276"/>
                  <a:pt x="373" y="281"/>
                  <a:pt x="375" y="286"/>
                </a:cubicBezTo>
                <a:cubicBezTo>
                  <a:pt x="379" y="282"/>
                  <a:pt x="382" y="278"/>
                  <a:pt x="386" y="274"/>
                </a:cubicBezTo>
                <a:cubicBezTo>
                  <a:pt x="386" y="274"/>
                  <a:pt x="387" y="275"/>
                  <a:pt x="388" y="275"/>
                </a:cubicBezTo>
                <a:cubicBezTo>
                  <a:pt x="385" y="282"/>
                  <a:pt x="383" y="289"/>
                  <a:pt x="380" y="297"/>
                </a:cubicBezTo>
                <a:cubicBezTo>
                  <a:pt x="383" y="296"/>
                  <a:pt x="386" y="295"/>
                  <a:pt x="390" y="295"/>
                </a:cubicBezTo>
                <a:cubicBezTo>
                  <a:pt x="388" y="301"/>
                  <a:pt x="387" y="306"/>
                  <a:pt x="385" y="312"/>
                </a:cubicBezTo>
                <a:cubicBezTo>
                  <a:pt x="390" y="312"/>
                  <a:pt x="395" y="312"/>
                  <a:pt x="400" y="312"/>
                </a:cubicBezTo>
                <a:cubicBezTo>
                  <a:pt x="400" y="327"/>
                  <a:pt x="402" y="329"/>
                  <a:pt x="414" y="328"/>
                </a:cubicBezTo>
                <a:cubicBezTo>
                  <a:pt x="416" y="315"/>
                  <a:pt x="418" y="302"/>
                  <a:pt x="420" y="288"/>
                </a:cubicBezTo>
                <a:cubicBezTo>
                  <a:pt x="416" y="290"/>
                  <a:pt x="415" y="290"/>
                  <a:pt x="412" y="291"/>
                </a:cubicBezTo>
                <a:cubicBezTo>
                  <a:pt x="416" y="287"/>
                  <a:pt x="419" y="283"/>
                  <a:pt x="422" y="279"/>
                </a:cubicBezTo>
                <a:cubicBezTo>
                  <a:pt x="421" y="278"/>
                  <a:pt x="420" y="277"/>
                  <a:pt x="419" y="276"/>
                </a:cubicBezTo>
                <a:cubicBezTo>
                  <a:pt x="414" y="280"/>
                  <a:pt x="410" y="284"/>
                  <a:pt x="406" y="287"/>
                </a:cubicBezTo>
                <a:cubicBezTo>
                  <a:pt x="409" y="282"/>
                  <a:pt x="413" y="278"/>
                  <a:pt x="418" y="275"/>
                </a:cubicBezTo>
                <a:cubicBezTo>
                  <a:pt x="424" y="271"/>
                  <a:pt x="425" y="260"/>
                  <a:pt x="418" y="257"/>
                </a:cubicBezTo>
                <a:cubicBezTo>
                  <a:pt x="409" y="253"/>
                  <a:pt x="405" y="247"/>
                  <a:pt x="402" y="238"/>
                </a:cubicBezTo>
                <a:cubicBezTo>
                  <a:pt x="402" y="239"/>
                  <a:pt x="401" y="240"/>
                  <a:pt x="401" y="241"/>
                </a:cubicBezTo>
                <a:cubicBezTo>
                  <a:pt x="394" y="238"/>
                  <a:pt x="387" y="234"/>
                  <a:pt x="381" y="231"/>
                </a:cubicBezTo>
                <a:cubicBezTo>
                  <a:pt x="387" y="233"/>
                  <a:pt x="394" y="234"/>
                  <a:pt x="400" y="235"/>
                </a:cubicBezTo>
                <a:cubicBezTo>
                  <a:pt x="401" y="233"/>
                  <a:pt x="401" y="232"/>
                  <a:pt x="402" y="230"/>
                </a:cubicBezTo>
                <a:cubicBezTo>
                  <a:pt x="391" y="225"/>
                  <a:pt x="380" y="220"/>
                  <a:pt x="369" y="215"/>
                </a:cubicBezTo>
                <a:cubicBezTo>
                  <a:pt x="383" y="218"/>
                  <a:pt x="397" y="220"/>
                  <a:pt x="407" y="234"/>
                </a:cubicBezTo>
                <a:cubicBezTo>
                  <a:pt x="409" y="237"/>
                  <a:pt x="419" y="236"/>
                  <a:pt x="427" y="236"/>
                </a:cubicBezTo>
                <a:cubicBezTo>
                  <a:pt x="429" y="219"/>
                  <a:pt x="431" y="203"/>
                  <a:pt x="433" y="186"/>
                </a:cubicBezTo>
                <a:cubicBezTo>
                  <a:pt x="427" y="189"/>
                  <a:pt x="422" y="191"/>
                  <a:pt x="418" y="193"/>
                </a:cubicBezTo>
                <a:cubicBezTo>
                  <a:pt x="418" y="193"/>
                  <a:pt x="417" y="192"/>
                  <a:pt x="417" y="191"/>
                </a:cubicBezTo>
                <a:cubicBezTo>
                  <a:pt x="420" y="189"/>
                  <a:pt x="424" y="188"/>
                  <a:pt x="427" y="185"/>
                </a:cubicBezTo>
                <a:cubicBezTo>
                  <a:pt x="429" y="182"/>
                  <a:pt x="431" y="178"/>
                  <a:pt x="432" y="174"/>
                </a:cubicBezTo>
                <a:cubicBezTo>
                  <a:pt x="433" y="169"/>
                  <a:pt x="432" y="165"/>
                  <a:pt x="432" y="159"/>
                </a:cubicBezTo>
                <a:cubicBezTo>
                  <a:pt x="412" y="157"/>
                  <a:pt x="392" y="156"/>
                  <a:pt x="372" y="155"/>
                </a:cubicBezTo>
                <a:cubicBezTo>
                  <a:pt x="372" y="155"/>
                  <a:pt x="372" y="155"/>
                  <a:pt x="372" y="154"/>
                </a:cubicBezTo>
                <a:cubicBezTo>
                  <a:pt x="392" y="154"/>
                  <a:pt x="412" y="154"/>
                  <a:pt x="432" y="154"/>
                </a:cubicBezTo>
                <a:cubicBezTo>
                  <a:pt x="437" y="121"/>
                  <a:pt x="442" y="87"/>
                  <a:pt x="447" y="53"/>
                </a:cubicBezTo>
                <a:cubicBezTo>
                  <a:pt x="450" y="66"/>
                  <a:pt x="443" y="80"/>
                  <a:pt x="447" y="96"/>
                </a:cubicBezTo>
                <a:cubicBezTo>
                  <a:pt x="447" y="96"/>
                  <a:pt x="444" y="99"/>
                  <a:pt x="443" y="102"/>
                </a:cubicBezTo>
                <a:cubicBezTo>
                  <a:pt x="442" y="108"/>
                  <a:pt x="441" y="114"/>
                  <a:pt x="441" y="120"/>
                </a:cubicBezTo>
                <a:cubicBezTo>
                  <a:pt x="442" y="123"/>
                  <a:pt x="445" y="129"/>
                  <a:pt x="448" y="129"/>
                </a:cubicBezTo>
                <a:cubicBezTo>
                  <a:pt x="459" y="131"/>
                  <a:pt x="471" y="131"/>
                  <a:pt x="483" y="133"/>
                </a:cubicBezTo>
                <a:cubicBezTo>
                  <a:pt x="469" y="133"/>
                  <a:pt x="455" y="133"/>
                  <a:pt x="440" y="133"/>
                </a:cubicBezTo>
                <a:cubicBezTo>
                  <a:pt x="439" y="143"/>
                  <a:pt x="438" y="152"/>
                  <a:pt x="438" y="161"/>
                </a:cubicBezTo>
                <a:cubicBezTo>
                  <a:pt x="446" y="160"/>
                  <a:pt x="453" y="160"/>
                  <a:pt x="460" y="159"/>
                </a:cubicBezTo>
                <a:cubicBezTo>
                  <a:pt x="460" y="160"/>
                  <a:pt x="460" y="160"/>
                  <a:pt x="460" y="161"/>
                </a:cubicBezTo>
                <a:cubicBezTo>
                  <a:pt x="459" y="161"/>
                  <a:pt x="458" y="162"/>
                  <a:pt x="456" y="162"/>
                </a:cubicBezTo>
                <a:cubicBezTo>
                  <a:pt x="439" y="163"/>
                  <a:pt x="438" y="164"/>
                  <a:pt x="438" y="182"/>
                </a:cubicBezTo>
                <a:cubicBezTo>
                  <a:pt x="438" y="187"/>
                  <a:pt x="437" y="193"/>
                  <a:pt x="438" y="198"/>
                </a:cubicBezTo>
                <a:cubicBezTo>
                  <a:pt x="440" y="203"/>
                  <a:pt x="444" y="207"/>
                  <a:pt x="446" y="212"/>
                </a:cubicBezTo>
                <a:cubicBezTo>
                  <a:pt x="450" y="209"/>
                  <a:pt x="453" y="205"/>
                  <a:pt x="456" y="202"/>
                </a:cubicBezTo>
                <a:cubicBezTo>
                  <a:pt x="457" y="201"/>
                  <a:pt x="457" y="200"/>
                  <a:pt x="458" y="199"/>
                </a:cubicBezTo>
                <a:cubicBezTo>
                  <a:pt x="458" y="211"/>
                  <a:pt x="453" y="216"/>
                  <a:pt x="436" y="220"/>
                </a:cubicBezTo>
                <a:cubicBezTo>
                  <a:pt x="435" y="227"/>
                  <a:pt x="434" y="235"/>
                  <a:pt x="433" y="243"/>
                </a:cubicBezTo>
                <a:cubicBezTo>
                  <a:pt x="443" y="242"/>
                  <a:pt x="453" y="240"/>
                  <a:pt x="462" y="239"/>
                </a:cubicBezTo>
                <a:cubicBezTo>
                  <a:pt x="462" y="239"/>
                  <a:pt x="462" y="240"/>
                  <a:pt x="462" y="240"/>
                </a:cubicBezTo>
                <a:cubicBezTo>
                  <a:pt x="453" y="242"/>
                  <a:pt x="441" y="242"/>
                  <a:pt x="436" y="248"/>
                </a:cubicBezTo>
                <a:cubicBezTo>
                  <a:pt x="430" y="254"/>
                  <a:pt x="430" y="265"/>
                  <a:pt x="427" y="277"/>
                </a:cubicBezTo>
                <a:cubicBezTo>
                  <a:pt x="444" y="276"/>
                  <a:pt x="459" y="275"/>
                  <a:pt x="472" y="274"/>
                </a:cubicBezTo>
                <a:cubicBezTo>
                  <a:pt x="472" y="275"/>
                  <a:pt x="471" y="277"/>
                  <a:pt x="470" y="280"/>
                </a:cubicBezTo>
                <a:cubicBezTo>
                  <a:pt x="461" y="281"/>
                  <a:pt x="453" y="283"/>
                  <a:pt x="444" y="282"/>
                </a:cubicBezTo>
                <a:cubicBezTo>
                  <a:pt x="429" y="280"/>
                  <a:pt x="426" y="282"/>
                  <a:pt x="429" y="299"/>
                </a:cubicBezTo>
                <a:cubicBezTo>
                  <a:pt x="433" y="298"/>
                  <a:pt x="438" y="298"/>
                  <a:pt x="442" y="297"/>
                </a:cubicBezTo>
                <a:cubicBezTo>
                  <a:pt x="452" y="293"/>
                  <a:pt x="462" y="290"/>
                  <a:pt x="472" y="286"/>
                </a:cubicBezTo>
                <a:cubicBezTo>
                  <a:pt x="468" y="289"/>
                  <a:pt x="464" y="291"/>
                  <a:pt x="458" y="295"/>
                </a:cubicBezTo>
                <a:cubicBezTo>
                  <a:pt x="466" y="296"/>
                  <a:pt x="471" y="296"/>
                  <a:pt x="477" y="297"/>
                </a:cubicBezTo>
                <a:cubicBezTo>
                  <a:pt x="489" y="298"/>
                  <a:pt x="502" y="300"/>
                  <a:pt x="514" y="302"/>
                </a:cubicBezTo>
                <a:cubicBezTo>
                  <a:pt x="515" y="302"/>
                  <a:pt x="514" y="304"/>
                  <a:pt x="515" y="305"/>
                </a:cubicBezTo>
                <a:cubicBezTo>
                  <a:pt x="519" y="307"/>
                  <a:pt x="523" y="311"/>
                  <a:pt x="527" y="311"/>
                </a:cubicBezTo>
                <a:cubicBezTo>
                  <a:pt x="541" y="311"/>
                  <a:pt x="555" y="310"/>
                  <a:pt x="569" y="310"/>
                </a:cubicBezTo>
                <a:cubicBezTo>
                  <a:pt x="557" y="312"/>
                  <a:pt x="544" y="314"/>
                  <a:pt x="533" y="316"/>
                </a:cubicBezTo>
                <a:cubicBezTo>
                  <a:pt x="531" y="328"/>
                  <a:pt x="528" y="339"/>
                  <a:pt x="528" y="350"/>
                </a:cubicBezTo>
                <a:cubicBezTo>
                  <a:pt x="528" y="355"/>
                  <a:pt x="532" y="359"/>
                  <a:pt x="534" y="364"/>
                </a:cubicBezTo>
                <a:cubicBezTo>
                  <a:pt x="533" y="369"/>
                  <a:pt x="530" y="376"/>
                  <a:pt x="529" y="383"/>
                </a:cubicBezTo>
                <a:cubicBezTo>
                  <a:pt x="529" y="385"/>
                  <a:pt x="534" y="389"/>
                  <a:pt x="537" y="390"/>
                </a:cubicBezTo>
                <a:cubicBezTo>
                  <a:pt x="546" y="391"/>
                  <a:pt x="556" y="392"/>
                  <a:pt x="566" y="393"/>
                </a:cubicBezTo>
                <a:cubicBezTo>
                  <a:pt x="566" y="394"/>
                  <a:pt x="566" y="395"/>
                  <a:pt x="566" y="396"/>
                </a:cubicBezTo>
                <a:cubicBezTo>
                  <a:pt x="561" y="397"/>
                  <a:pt x="556" y="400"/>
                  <a:pt x="552" y="400"/>
                </a:cubicBezTo>
                <a:cubicBezTo>
                  <a:pt x="544" y="398"/>
                  <a:pt x="540" y="399"/>
                  <a:pt x="539" y="408"/>
                </a:cubicBezTo>
                <a:cubicBezTo>
                  <a:pt x="539" y="411"/>
                  <a:pt x="536" y="415"/>
                  <a:pt x="534" y="420"/>
                </a:cubicBezTo>
                <a:cubicBezTo>
                  <a:pt x="544" y="424"/>
                  <a:pt x="555" y="427"/>
                  <a:pt x="568" y="431"/>
                </a:cubicBezTo>
                <a:cubicBezTo>
                  <a:pt x="567" y="426"/>
                  <a:pt x="567" y="421"/>
                  <a:pt x="565" y="417"/>
                </a:cubicBezTo>
                <a:cubicBezTo>
                  <a:pt x="564" y="414"/>
                  <a:pt x="561" y="411"/>
                  <a:pt x="558" y="408"/>
                </a:cubicBezTo>
                <a:cubicBezTo>
                  <a:pt x="559" y="407"/>
                  <a:pt x="560" y="406"/>
                  <a:pt x="560" y="405"/>
                </a:cubicBezTo>
                <a:cubicBezTo>
                  <a:pt x="565" y="408"/>
                  <a:pt x="570" y="410"/>
                  <a:pt x="576" y="413"/>
                </a:cubicBezTo>
                <a:cubicBezTo>
                  <a:pt x="579" y="406"/>
                  <a:pt x="583" y="400"/>
                  <a:pt x="587" y="392"/>
                </a:cubicBezTo>
                <a:cubicBezTo>
                  <a:pt x="587" y="392"/>
                  <a:pt x="590" y="393"/>
                  <a:pt x="592" y="394"/>
                </a:cubicBezTo>
                <a:cubicBezTo>
                  <a:pt x="593" y="393"/>
                  <a:pt x="594" y="393"/>
                  <a:pt x="594" y="392"/>
                </a:cubicBezTo>
                <a:cubicBezTo>
                  <a:pt x="590" y="388"/>
                  <a:pt x="587" y="384"/>
                  <a:pt x="581" y="377"/>
                </a:cubicBezTo>
                <a:cubicBezTo>
                  <a:pt x="594" y="379"/>
                  <a:pt x="603" y="380"/>
                  <a:pt x="613" y="382"/>
                </a:cubicBezTo>
                <a:cubicBezTo>
                  <a:pt x="613" y="381"/>
                  <a:pt x="613" y="380"/>
                  <a:pt x="614" y="379"/>
                </a:cubicBezTo>
                <a:cubicBezTo>
                  <a:pt x="607" y="377"/>
                  <a:pt x="601" y="375"/>
                  <a:pt x="597" y="374"/>
                </a:cubicBezTo>
                <a:cubicBezTo>
                  <a:pt x="596" y="374"/>
                  <a:pt x="599" y="374"/>
                  <a:pt x="601" y="373"/>
                </a:cubicBezTo>
                <a:cubicBezTo>
                  <a:pt x="597" y="368"/>
                  <a:pt x="593" y="363"/>
                  <a:pt x="587" y="355"/>
                </a:cubicBezTo>
                <a:cubicBezTo>
                  <a:pt x="602" y="359"/>
                  <a:pt x="612" y="362"/>
                  <a:pt x="623" y="364"/>
                </a:cubicBezTo>
                <a:cubicBezTo>
                  <a:pt x="625" y="361"/>
                  <a:pt x="626" y="359"/>
                  <a:pt x="628" y="356"/>
                </a:cubicBezTo>
                <a:cubicBezTo>
                  <a:pt x="623" y="349"/>
                  <a:pt x="616" y="342"/>
                  <a:pt x="610" y="335"/>
                </a:cubicBezTo>
                <a:cubicBezTo>
                  <a:pt x="618" y="328"/>
                  <a:pt x="631" y="333"/>
                  <a:pt x="636" y="320"/>
                </a:cubicBezTo>
                <a:cubicBezTo>
                  <a:pt x="631" y="320"/>
                  <a:pt x="629" y="320"/>
                  <a:pt x="625" y="319"/>
                </a:cubicBezTo>
                <a:cubicBezTo>
                  <a:pt x="633" y="318"/>
                  <a:pt x="638" y="310"/>
                  <a:pt x="646" y="315"/>
                </a:cubicBezTo>
                <a:cubicBezTo>
                  <a:pt x="648" y="316"/>
                  <a:pt x="651" y="317"/>
                  <a:pt x="652" y="318"/>
                </a:cubicBezTo>
                <a:cubicBezTo>
                  <a:pt x="654" y="326"/>
                  <a:pt x="659" y="328"/>
                  <a:pt x="667" y="324"/>
                </a:cubicBezTo>
                <a:cubicBezTo>
                  <a:pt x="673" y="326"/>
                  <a:pt x="679" y="327"/>
                  <a:pt x="685" y="328"/>
                </a:cubicBezTo>
                <a:cubicBezTo>
                  <a:pt x="685" y="317"/>
                  <a:pt x="685" y="317"/>
                  <a:pt x="664" y="315"/>
                </a:cubicBezTo>
                <a:cubicBezTo>
                  <a:pt x="664" y="318"/>
                  <a:pt x="664" y="320"/>
                  <a:pt x="664" y="322"/>
                </a:cubicBezTo>
                <a:cubicBezTo>
                  <a:pt x="662" y="311"/>
                  <a:pt x="654" y="314"/>
                  <a:pt x="646" y="314"/>
                </a:cubicBezTo>
                <a:cubicBezTo>
                  <a:pt x="646" y="304"/>
                  <a:pt x="636" y="295"/>
                  <a:pt x="624" y="295"/>
                </a:cubicBezTo>
                <a:cubicBezTo>
                  <a:pt x="620" y="295"/>
                  <a:pt x="616" y="294"/>
                  <a:pt x="611" y="294"/>
                </a:cubicBezTo>
                <a:cubicBezTo>
                  <a:pt x="624" y="291"/>
                  <a:pt x="636" y="291"/>
                  <a:pt x="646" y="301"/>
                </a:cubicBezTo>
                <a:cubicBezTo>
                  <a:pt x="648" y="304"/>
                  <a:pt x="650" y="309"/>
                  <a:pt x="653" y="309"/>
                </a:cubicBezTo>
                <a:cubicBezTo>
                  <a:pt x="663" y="311"/>
                  <a:pt x="674" y="311"/>
                  <a:pt x="684" y="312"/>
                </a:cubicBezTo>
                <a:cubicBezTo>
                  <a:pt x="681" y="295"/>
                  <a:pt x="678" y="293"/>
                  <a:pt x="662" y="296"/>
                </a:cubicBezTo>
                <a:cubicBezTo>
                  <a:pt x="660" y="297"/>
                  <a:pt x="657" y="297"/>
                  <a:pt x="654" y="297"/>
                </a:cubicBezTo>
                <a:cubicBezTo>
                  <a:pt x="658" y="295"/>
                  <a:pt x="663" y="294"/>
                  <a:pt x="670" y="291"/>
                </a:cubicBezTo>
                <a:cubicBezTo>
                  <a:pt x="664" y="291"/>
                  <a:pt x="660" y="290"/>
                  <a:pt x="657" y="290"/>
                </a:cubicBezTo>
                <a:cubicBezTo>
                  <a:pt x="657" y="290"/>
                  <a:pt x="657" y="289"/>
                  <a:pt x="657" y="288"/>
                </a:cubicBezTo>
                <a:cubicBezTo>
                  <a:pt x="663" y="289"/>
                  <a:pt x="669" y="289"/>
                  <a:pt x="676" y="289"/>
                </a:cubicBezTo>
                <a:cubicBezTo>
                  <a:pt x="674" y="280"/>
                  <a:pt x="674" y="270"/>
                  <a:pt x="670" y="261"/>
                </a:cubicBezTo>
                <a:cubicBezTo>
                  <a:pt x="668" y="257"/>
                  <a:pt x="661" y="255"/>
                  <a:pt x="655" y="253"/>
                </a:cubicBezTo>
                <a:cubicBezTo>
                  <a:pt x="660" y="253"/>
                  <a:pt x="664" y="254"/>
                  <a:pt x="670" y="254"/>
                </a:cubicBezTo>
                <a:cubicBezTo>
                  <a:pt x="669" y="251"/>
                  <a:pt x="669" y="249"/>
                  <a:pt x="668" y="246"/>
                </a:cubicBezTo>
                <a:cubicBezTo>
                  <a:pt x="667" y="231"/>
                  <a:pt x="666" y="229"/>
                  <a:pt x="650" y="229"/>
                </a:cubicBezTo>
                <a:cubicBezTo>
                  <a:pt x="643" y="229"/>
                  <a:pt x="636" y="229"/>
                  <a:pt x="629" y="227"/>
                </a:cubicBezTo>
                <a:cubicBezTo>
                  <a:pt x="642" y="227"/>
                  <a:pt x="654" y="227"/>
                  <a:pt x="668" y="227"/>
                </a:cubicBezTo>
                <a:cubicBezTo>
                  <a:pt x="668" y="224"/>
                  <a:pt x="667" y="220"/>
                  <a:pt x="667" y="215"/>
                </a:cubicBezTo>
                <a:cubicBezTo>
                  <a:pt x="664" y="215"/>
                  <a:pt x="662" y="215"/>
                  <a:pt x="662" y="215"/>
                </a:cubicBezTo>
                <a:cubicBezTo>
                  <a:pt x="663" y="211"/>
                  <a:pt x="666" y="206"/>
                  <a:pt x="667" y="202"/>
                </a:cubicBezTo>
                <a:cubicBezTo>
                  <a:pt x="667" y="185"/>
                  <a:pt x="667" y="169"/>
                  <a:pt x="668" y="152"/>
                </a:cubicBezTo>
                <a:cubicBezTo>
                  <a:pt x="669" y="167"/>
                  <a:pt x="670" y="182"/>
                  <a:pt x="671" y="197"/>
                </a:cubicBezTo>
                <a:cubicBezTo>
                  <a:pt x="673" y="197"/>
                  <a:pt x="675" y="196"/>
                  <a:pt x="674" y="196"/>
                </a:cubicBezTo>
                <a:cubicBezTo>
                  <a:pt x="673" y="200"/>
                  <a:pt x="671" y="204"/>
                  <a:pt x="671" y="208"/>
                </a:cubicBezTo>
                <a:cubicBezTo>
                  <a:pt x="672" y="225"/>
                  <a:pt x="674" y="241"/>
                  <a:pt x="675" y="259"/>
                </a:cubicBezTo>
                <a:cubicBezTo>
                  <a:pt x="680" y="255"/>
                  <a:pt x="684" y="252"/>
                  <a:pt x="687" y="250"/>
                </a:cubicBezTo>
                <a:cubicBezTo>
                  <a:pt x="688" y="250"/>
                  <a:pt x="689" y="251"/>
                  <a:pt x="689" y="252"/>
                </a:cubicBezTo>
                <a:cubicBezTo>
                  <a:pt x="687" y="254"/>
                  <a:pt x="684" y="256"/>
                  <a:pt x="682" y="258"/>
                </a:cubicBezTo>
                <a:cubicBezTo>
                  <a:pt x="680" y="261"/>
                  <a:pt x="678" y="265"/>
                  <a:pt x="677" y="269"/>
                </a:cubicBezTo>
                <a:cubicBezTo>
                  <a:pt x="677" y="273"/>
                  <a:pt x="679" y="277"/>
                  <a:pt x="681" y="284"/>
                </a:cubicBezTo>
                <a:cubicBezTo>
                  <a:pt x="690" y="276"/>
                  <a:pt x="697" y="270"/>
                  <a:pt x="704" y="264"/>
                </a:cubicBezTo>
                <a:cubicBezTo>
                  <a:pt x="705" y="264"/>
                  <a:pt x="705" y="264"/>
                  <a:pt x="705" y="264"/>
                </a:cubicBezTo>
                <a:cubicBezTo>
                  <a:pt x="703" y="267"/>
                  <a:pt x="700" y="271"/>
                  <a:pt x="698" y="274"/>
                </a:cubicBezTo>
                <a:cubicBezTo>
                  <a:pt x="698" y="275"/>
                  <a:pt x="699" y="276"/>
                  <a:pt x="699" y="276"/>
                </a:cubicBezTo>
                <a:cubicBezTo>
                  <a:pt x="708" y="273"/>
                  <a:pt x="716" y="270"/>
                  <a:pt x="723" y="268"/>
                </a:cubicBezTo>
                <a:cubicBezTo>
                  <a:pt x="720" y="274"/>
                  <a:pt x="717" y="275"/>
                  <a:pt x="705" y="278"/>
                </a:cubicBezTo>
                <a:cubicBezTo>
                  <a:pt x="698" y="280"/>
                  <a:pt x="690" y="283"/>
                  <a:pt x="682" y="287"/>
                </a:cubicBezTo>
                <a:cubicBezTo>
                  <a:pt x="684" y="292"/>
                  <a:pt x="686" y="296"/>
                  <a:pt x="688" y="301"/>
                </a:cubicBezTo>
                <a:cubicBezTo>
                  <a:pt x="695" y="301"/>
                  <a:pt x="703" y="301"/>
                  <a:pt x="710" y="301"/>
                </a:cubicBezTo>
                <a:cubicBezTo>
                  <a:pt x="710" y="302"/>
                  <a:pt x="710" y="303"/>
                  <a:pt x="710" y="304"/>
                </a:cubicBezTo>
                <a:cubicBezTo>
                  <a:pt x="703" y="304"/>
                  <a:pt x="697" y="304"/>
                  <a:pt x="691" y="304"/>
                </a:cubicBezTo>
                <a:cubicBezTo>
                  <a:pt x="692" y="325"/>
                  <a:pt x="694" y="344"/>
                  <a:pt x="695" y="363"/>
                </a:cubicBezTo>
                <a:cubicBezTo>
                  <a:pt x="702" y="362"/>
                  <a:pt x="708" y="362"/>
                  <a:pt x="705" y="351"/>
                </a:cubicBezTo>
                <a:cubicBezTo>
                  <a:pt x="715" y="353"/>
                  <a:pt x="725" y="364"/>
                  <a:pt x="735" y="352"/>
                </a:cubicBezTo>
                <a:cubicBezTo>
                  <a:pt x="731" y="348"/>
                  <a:pt x="726" y="344"/>
                  <a:pt x="720" y="339"/>
                </a:cubicBezTo>
                <a:cubicBezTo>
                  <a:pt x="731" y="339"/>
                  <a:pt x="741" y="339"/>
                  <a:pt x="754" y="339"/>
                </a:cubicBezTo>
                <a:cubicBezTo>
                  <a:pt x="743" y="330"/>
                  <a:pt x="734" y="322"/>
                  <a:pt x="725" y="314"/>
                </a:cubicBezTo>
                <a:cubicBezTo>
                  <a:pt x="736" y="313"/>
                  <a:pt x="744" y="326"/>
                  <a:pt x="757" y="320"/>
                </a:cubicBezTo>
                <a:cubicBezTo>
                  <a:pt x="747" y="315"/>
                  <a:pt x="737" y="310"/>
                  <a:pt x="728" y="305"/>
                </a:cubicBezTo>
                <a:cubicBezTo>
                  <a:pt x="727" y="304"/>
                  <a:pt x="726" y="301"/>
                  <a:pt x="725" y="298"/>
                </a:cubicBezTo>
                <a:cubicBezTo>
                  <a:pt x="727" y="298"/>
                  <a:pt x="730" y="298"/>
                  <a:pt x="732" y="298"/>
                </a:cubicBezTo>
                <a:cubicBezTo>
                  <a:pt x="739" y="300"/>
                  <a:pt x="746" y="303"/>
                  <a:pt x="754" y="305"/>
                </a:cubicBezTo>
                <a:cubicBezTo>
                  <a:pt x="754" y="304"/>
                  <a:pt x="755" y="303"/>
                  <a:pt x="755" y="302"/>
                </a:cubicBezTo>
                <a:cubicBezTo>
                  <a:pt x="747" y="297"/>
                  <a:pt x="739" y="292"/>
                  <a:pt x="732" y="288"/>
                </a:cubicBezTo>
                <a:cubicBezTo>
                  <a:pt x="732" y="287"/>
                  <a:pt x="732" y="286"/>
                  <a:pt x="733" y="286"/>
                </a:cubicBezTo>
                <a:cubicBezTo>
                  <a:pt x="740" y="287"/>
                  <a:pt x="748" y="288"/>
                  <a:pt x="755" y="289"/>
                </a:cubicBezTo>
                <a:cubicBezTo>
                  <a:pt x="756" y="288"/>
                  <a:pt x="756" y="287"/>
                  <a:pt x="756" y="286"/>
                </a:cubicBezTo>
                <a:cubicBezTo>
                  <a:pt x="752" y="283"/>
                  <a:pt x="748" y="279"/>
                  <a:pt x="744" y="276"/>
                </a:cubicBezTo>
                <a:cubicBezTo>
                  <a:pt x="744" y="275"/>
                  <a:pt x="744" y="275"/>
                  <a:pt x="745" y="274"/>
                </a:cubicBezTo>
                <a:cubicBezTo>
                  <a:pt x="750" y="275"/>
                  <a:pt x="755" y="275"/>
                  <a:pt x="763" y="276"/>
                </a:cubicBezTo>
                <a:cubicBezTo>
                  <a:pt x="755" y="269"/>
                  <a:pt x="750" y="264"/>
                  <a:pt x="744" y="258"/>
                </a:cubicBezTo>
                <a:cubicBezTo>
                  <a:pt x="744" y="258"/>
                  <a:pt x="744" y="257"/>
                  <a:pt x="745" y="257"/>
                </a:cubicBezTo>
                <a:cubicBezTo>
                  <a:pt x="751" y="259"/>
                  <a:pt x="757" y="261"/>
                  <a:pt x="763" y="263"/>
                </a:cubicBezTo>
                <a:cubicBezTo>
                  <a:pt x="763" y="263"/>
                  <a:pt x="764" y="262"/>
                  <a:pt x="764" y="262"/>
                </a:cubicBezTo>
                <a:cubicBezTo>
                  <a:pt x="761" y="258"/>
                  <a:pt x="758" y="253"/>
                  <a:pt x="754" y="248"/>
                </a:cubicBezTo>
                <a:cubicBezTo>
                  <a:pt x="758" y="249"/>
                  <a:pt x="761" y="250"/>
                  <a:pt x="765" y="250"/>
                </a:cubicBezTo>
                <a:cubicBezTo>
                  <a:pt x="764" y="246"/>
                  <a:pt x="763" y="242"/>
                  <a:pt x="762" y="238"/>
                </a:cubicBezTo>
                <a:cubicBezTo>
                  <a:pt x="766" y="239"/>
                  <a:pt x="769" y="239"/>
                  <a:pt x="774" y="241"/>
                </a:cubicBezTo>
                <a:cubicBezTo>
                  <a:pt x="773" y="228"/>
                  <a:pt x="770" y="215"/>
                  <a:pt x="780" y="204"/>
                </a:cubicBezTo>
                <a:cubicBezTo>
                  <a:pt x="779" y="216"/>
                  <a:pt x="779" y="228"/>
                  <a:pt x="778" y="239"/>
                </a:cubicBezTo>
                <a:cubicBezTo>
                  <a:pt x="781" y="239"/>
                  <a:pt x="784" y="239"/>
                  <a:pt x="787" y="239"/>
                </a:cubicBezTo>
                <a:cubicBezTo>
                  <a:pt x="784" y="244"/>
                  <a:pt x="782" y="248"/>
                  <a:pt x="779" y="252"/>
                </a:cubicBezTo>
                <a:cubicBezTo>
                  <a:pt x="781" y="253"/>
                  <a:pt x="783" y="254"/>
                  <a:pt x="785" y="255"/>
                </a:cubicBezTo>
                <a:cubicBezTo>
                  <a:pt x="783" y="260"/>
                  <a:pt x="780" y="266"/>
                  <a:pt x="777" y="273"/>
                </a:cubicBezTo>
                <a:cubicBezTo>
                  <a:pt x="783" y="273"/>
                  <a:pt x="787" y="273"/>
                  <a:pt x="794" y="272"/>
                </a:cubicBezTo>
                <a:cubicBezTo>
                  <a:pt x="788" y="280"/>
                  <a:pt x="783" y="287"/>
                  <a:pt x="778" y="294"/>
                </a:cubicBezTo>
                <a:cubicBezTo>
                  <a:pt x="779" y="294"/>
                  <a:pt x="779" y="295"/>
                  <a:pt x="780" y="296"/>
                </a:cubicBezTo>
                <a:cubicBezTo>
                  <a:pt x="790" y="292"/>
                  <a:pt x="801" y="288"/>
                  <a:pt x="811" y="284"/>
                </a:cubicBezTo>
                <a:cubicBezTo>
                  <a:pt x="811" y="285"/>
                  <a:pt x="812" y="286"/>
                  <a:pt x="812" y="286"/>
                </a:cubicBezTo>
                <a:cubicBezTo>
                  <a:pt x="804" y="294"/>
                  <a:pt x="795" y="303"/>
                  <a:pt x="786" y="311"/>
                </a:cubicBezTo>
                <a:cubicBezTo>
                  <a:pt x="788" y="311"/>
                  <a:pt x="792" y="311"/>
                  <a:pt x="797" y="312"/>
                </a:cubicBezTo>
                <a:cubicBezTo>
                  <a:pt x="791" y="317"/>
                  <a:pt x="786" y="321"/>
                  <a:pt x="780" y="326"/>
                </a:cubicBezTo>
                <a:cubicBezTo>
                  <a:pt x="783" y="327"/>
                  <a:pt x="786" y="327"/>
                  <a:pt x="789" y="328"/>
                </a:cubicBezTo>
                <a:cubicBezTo>
                  <a:pt x="787" y="330"/>
                  <a:pt x="785" y="331"/>
                  <a:pt x="783" y="333"/>
                </a:cubicBezTo>
                <a:cubicBezTo>
                  <a:pt x="783" y="333"/>
                  <a:pt x="783" y="334"/>
                  <a:pt x="784" y="334"/>
                </a:cubicBezTo>
                <a:cubicBezTo>
                  <a:pt x="792" y="332"/>
                  <a:pt x="799" y="330"/>
                  <a:pt x="809" y="327"/>
                </a:cubicBezTo>
                <a:cubicBezTo>
                  <a:pt x="806" y="333"/>
                  <a:pt x="804" y="337"/>
                  <a:pt x="802" y="342"/>
                </a:cubicBezTo>
                <a:cubicBezTo>
                  <a:pt x="798" y="342"/>
                  <a:pt x="793" y="342"/>
                  <a:pt x="789" y="342"/>
                </a:cubicBezTo>
                <a:cubicBezTo>
                  <a:pt x="794" y="354"/>
                  <a:pt x="806" y="341"/>
                  <a:pt x="813" y="349"/>
                </a:cubicBezTo>
                <a:cubicBezTo>
                  <a:pt x="810" y="350"/>
                  <a:pt x="807" y="351"/>
                  <a:pt x="803" y="352"/>
                </a:cubicBezTo>
                <a:cubicBezTo>
                  <a:pt x="816" y="359"/>
                  <a:pt x="828" y="356"/>
                  <a:pt x="841" y="353"/>
                </a:cubicBezTo>
                <a:cubicBezTo>
                  <a:pt x="838" y="357"/>
                  <a:pt x="837" y="359"/>
                  <a:pt x="834" y="362"/>
                </a:cubicBezTo>
                <a:cubicBezTo>
                  <a:pt x="859" y="367"/>
                  <a:pt x="883" y="373"/>
                  <a:pt x="907" y="378"/>
                </a:cubicBezTo>
                <a:cubicBezTo>
                  <a:pt x="908" y="374"/>
                  <a:pt x="908" y="373"/>
                  <a:pt x="908" y="373"/>
                </a:cubicBezTo>
                <a:cubicBezTo>
                  <a:pt x="907" y="371"/>
                  <a:pt x="906" y="369"/>
                  <a:pt x="904" y="367"/>
                </a:cubicBezTo>
                <a:cubicBezTo>
                  <a:pt x="897" y="371"/>
                  <a:pt x="892" y="368"/>
                  <a:pt x="890" y="360"/>
                </a:cubicBezTo>
                <a:cubicBezTo>
                  <a:pt x="887" y="362"/>
                  <a:pt x="883" y="365"/>
                  <a:pt x="878" y="367"/>
                </a:cubicBezTo>
                <a:cubicBezTo>
                  <a:pt x="876" y="363"/>
                  <a:pt x="874" y="359"/>
                  <a:pt x="873" y="356"/>
                </a:cubicBezTo>
                <a:cubicBezTo>
                  <a:pt x="866" y="356"/>
                  <a:pt x="860" y="357"/>
                  <a:pt x="854" y="358"/>
                </a:cubicBezTo>
                <a:cubicBezTo>
                  <a:pt x="853" y="352"/>
                  <a:pt x="852" y="347"/>
                  <a:pt x="851" y="343"/>
                </a:cubicBezTo>
                <a:cubicBezTo>
                  <a:pt x="846" y="344"/>
                  <a:pt x="842" y="344"/>
                  <a:pt x="838" y="345"/>
                </a:cubicBezTo>
                <a:cubicBezTo>
                  <a:pt x="836" y="339"/>
                  <a:pt x="833" y="332"/>
                  <a:pt x="831" y="326"/>
                </a:cubicBezTo>
                <a:cubicBezTo>
                  <a:pt x="847" y="326"/>
                  <a:pt x="862" y="326"/>
                  <a:pt x="879" y="326"/>
                </a:cubicBezTo>
                <a:cubicBezTo>
                  <a:pt x="876" y="320"/>
                  <a:pt x="873" y="315"/>
                  <a:pt x="870" y="309"/>
                </a:cubicBezTo>
                <a:cubicBezTo>
                  <a:pt x="859" y="314"/>
                  <a:pt x="857" y="308"/>
                  <a:pt x="856" y="299"/>
                </a:cubicBezTo>
                <a:cubicBezTo>
                  <a:pt x="850" y="300"/>
                  <a:pt x="845" y="300"/>
                  <a:pt x="845" y="291"/>
                </a:cubicBezTo>
                <a:cubicBezTo>
                  <a:pt x="844" y="283"/>
                  <a:pt x="846" y="282"/>
                  <a:pt x="855" y="284"/>
                </a:cubicBezTo>
                <a:cubicBezTo>
                  <a:pt x="873" y="288"/>
                  <a:pt x="892" y="292"/>
                  <a:pt x="911" y="296"/>
                </a:cubicBezTo>
                <a:cubicBezTo>
                  <a:pt x="913" y="297"/>
                  <a:pt x="915" y="296"/>
                  <a:pt x="919" y="296"/>
                </a:cubicBezTo>
                <a:cubicBezTo>
                  <a:pt x="913" y="290"/>
                  <a:pt x="908" y="285"/>
                  <a:pt x="903" y="280"/>
                </a:cubicBezTo>
                <a:cubicBezTo>
                  <a:pt x="902" y="280"/>
                  <a:pt x="901" y="281"/>
                  <a:pt x="900" y="282"/>
                </a:cubicBezTo>
                <a:cubicBezTo>
                  <a:pt x="900" y="279"/>
                  <a:pt x="900" y="276"/>
                  <a:pt x="900" y="272"/>
                </a:cubicBezTo>
                <a:cubicBezTo>
                  <a:pt x="898" y="271"/>
                  <a:pt x="895" y="269"/>
                  <a:pt x="893" y="267"/>
                </a:cubicBezTo>
                <a:cubicBezTo>
                  <a:pt x="884" y="259"/>
                  <a:pt x="886" y="247"/>
                  <a:pt x="882" y="237"/>
                </a:cubicBezTo>
                <a:cubicBezTo>
                  <a:pt x="896" y="253"/>
                  <a:pt x="910" y="268"/>
                  <a:pt x="929" y="272"/>
                </a:cubicBezTo>
                <a:cubicBezTo>
                  <a:pt x="932" y="259"/>
                  <a:pt x="934" y="246"/>
                  <a:pt x="936" y="233"/>
                </a:cubicBezTo>
                <a:cubicBezTo>
                  <a:pt x="936" y="227"/>
                  <a:pt x="936" y="221"/>
                  <a:pt x="935" y="215"/>
                </a:cubicBezTo>
                <a:cubicBezTo>
                  <a:pt x="935" y="206"/>
                  <a:pt x="934" y="197"/>
                  <a:pt x="933" y="188"/>
                </a:cubicBezTo>
                <a:cubicBezTo>
                  <a:pt x="933" y="186"/>
                  <a:pt x="935" y="184"/>
                  <a:pt x="936" y="182"/>
                </a:cubicBezTo>
                <a:cubicBezTo>
                  <a:pt x="938" y="184"/>
                  <a:pt x="940" y="185"/>
                  <a:pt x="942" y="186"/>
                </a:cubicBezTo>
                <a:cubicBezTo>
                  <a:pt x="944" y="189"/>
                  <a:pt x="946" y="191"/>
                  <a:pt x="948" y="193"/>
                </a:cubicBezTo>
                <a:cubicBezTo>
                  <a:pt x="950" y="193"/>
                  <a:pt x="951" y="192"/>
                  <a:pt x="952" y="192"/>
                </a:cubicBezTo>
                <a:cubicBezTo>
                  <a:pt x="951" y="195"/>
                  <a:pt x="950" y="199"/>
                  <a:pt x="949" y="203"/>
                </a:cubicBezTo>
                <a:cubicBezTo>
                  <a:pt x="957" y="207"/>
                  <a:pt x="964" y="212"/>
                  <a:pt x="955" y="221"/>
                </a:cubicBezTo>
                <a:cubicBezTo>
                  <a:pt x="971" y="234"/>
                  <a:pt x="950" y="239"/>
                  <a:pt x="950" y="245"/>
                </a:cubicBezTo>
                <a:cubicBezTo>
                  <a:pt x="954" y="252"/>
                  <a:pt x="955" y="257"/>
                  <a:pt x="958" y="259"/>
                </a:cubicBezTo>
                <a:cubicBezTo>
                  <a:pt x="965" y="264"/>
                  <a:pt x="973" y="271"/>
                  <a:pt x="980" y="271"/>
                </a:cubicBezTo>
                <a:cubicBezTo>
                  <a:pt x="993" y="271"/>
                  <a:pt x="1005" y="266"/>
                  <a:pt x="1017" y="263"/>
                </a:cubicBezTo>
                <a:cubicBezTo>
                  <a:pt x="1020" y="262"/>
                  <a:pt x="1023" y="261"/>
                  <a:pt x="1027" y="261"/>
                </a:cubicBezTo>
                <a:cubicBezTo>
                  <a:pt x="1024" y="268"/>
                  <a:pt x="1022" y="274"/>
                  <a:pt x="1019" y="280"/>
                </a:cubicBezTo>
                <a:cubicBezTo>
                  <a:pt x="1019" y="281"/>
                  <a:pt x="1018" y="283"/>
                  <a:pt x="1018" y="283"/>
                </a:cubicBezTo>
                <a:cubicBezTo>
                  <a:pt x="1005" y="283"/>
                  <a:pt x="1005" y="292"/>
                  <a:pt x="1004" y="301"/>
                </a:cubicBezTo>
                <a:cubicBezTo>
                  <a:pt x="1004" y="301"/>
                  <a:pt x="1002" y="302"/>
                  <a:pt x="1000" y="302"/>
                </a:cubicBezTo>
                <a:cubicBezTo>
                  <a:pt x="1023" y="311"/>
                  <a:pt x="1045" y="303"/>
                  <a:pt x="1067" y="302"/>
                </a:cubicBezTo>
                <a:cubicBezTo>
                  <a:pt x="1066" y="311"/>
                  <a:pt x="1059" y="321"/>
                  <a:pt x="1051" y="321"/>
                </a:cubicBezTo>
                <a:cubicBezTo>
                  <a:pt x="1051" y="326"/>
                  <a:pt x="1050" y="331"/>
                  <a:pt x="1049" y="335"/>
                </a:cubicBezTo>
                <a:cubicBezTo>
                  <a:pt x="1044" y="333"/>
                  <a:pt x="1038" y="331"/>
                  <a:pt x="1032" y="328"/>
                </a:cubicBezTo>
                <a:cubicBezTo>
                  <a:pt x="1030" y="332"/>
                  <a:pt x="1029" y="337"/>
                  <a:pt x="1026" y="340"/>
                </a:cubicBezTo>
                <a:cubicBezTo>
                  <a:pt x="1025" y="342"/>
                  <a:pt x="1018" y="338"/>
                  <a:pt x="1014" y="336"/>
                </a:cubicBezTo>
                <a:cubicBezTo>
                  <a:pt x="1012" y="340"/>
                  <a:pt x="1009" y="345"/>
                  <a:pt x="1006" y="350"/>
                </a:cubicBezTo>
                <a:cubicBezTo>
                  <a:pt x="1013" y="358"/>
                  <a:pt x="1021" y="354"/>
                  <a:pt x="1029" y="353"/>
                </a:cubicBezTo>
                <a:cubicBezTo>
                  <a:pt x="1036" y="351"/>
                  <a:pt x="1043" y="348"/>
                  <a:pt x="1050" y="346"/>
                </a:cubicBezTo>
                <a:cubicBezTo>
                  <a:pt x="1052" y="346"/>
                  <a:pt x="1055" y="347"/>
                  <a:pt x="1057" y="349"/>
                </a:cubicBezTo>
                <a:cubicBezTo>
                  <a:pt x="1066" y="355"/>
                  <a:pt x="1073" y="355"/>
                  <a:pt x="1078" y="349"/>
                </a:cubicBezTo>
                <a:cubicBezTo>
                  <a:pt x="1071" y="346"/>
                  <a:pt x="1065" y="344"/>
                  <a:pt x="1059" y="341"/>
                </a:cubicBezTo>
                <a:cubicBezTo>
                  <a:pt x="1059" y="340"/>
                  <a:pt x="1059" y="338"/>
                  <a:pt x="1059" y="337"/>
                </a:cubicBezTo>
                <a:cubicBezTo>
                  <a:pt x="1065" y="336"/>
                  <a:pt x="1072" y="335"/>
                  <a:pt x="1080" y="333"/>
                </a:cubicBezTo>
                <a:cubicBezTo>
                  <a:pt x="1074" y="329"/>
                  <a:pt x="1069" y="327"/>
                  <a:pt x="1063" y="323"/>
                </a:cubicBezTo>
                <a:cubicBezTo>
                  <a:pt x="1070" y="322"/>
                  <a:pt x="1076" y="321"/>
                  <a:pt x="1084" y="320"/>
                </a:cubicBezTo>
                <a:cubicBezTo>
                  <a:pt x="1077" y="316"/>
                  <a:pt x="1073" y="314"/>
                  <a:pt x="1069" y="311"/>
                </a:cubicBezTo>
                <a:cubicBezTo>
                  <a:pt x="1070" y="311"/>
                  <a:pt x="1070" y="310"/>
                  <a:pt x="1070" y="309"/>
                </a:cubicBezTo>
                <a:cubicBezTo>
                  <a:pt x="1075" y="310"/>
                  <a:pt x="1079" y="311"/>
                  <a:pt x="1085" y="312"/>
                </a:cubicBezTo>
                <a:cubicBezTo>
                  <a:pt x="1085" y="308"/>
                  <a:pt x="1084" y="304"/>
                  <a:pt x="1084" y="300"/>
                </a:cubicBezTo>
                <a:cubicBezTo>
                  <a:pt x="1085" y="299"/>
                  <a:pt x="1085" y="299"/>
                  <a:pt x="1086" y="299"/>
                </a:cubicBezTo>
                <a:cubicBezTo>
                  <a:pt x="1087" y="303"/>
                  <a:pt x="1088" y="308"/>
                  <a:pt x="1090" y="312"/>
                </a:cubicBezTo>
                <a:cubicBezTo>
                  <a:pt x="1094" y="312"/>
                  <a:pt x="1099" y="312"/>
                  <a:pt x="1105" y="312"/>
                </a:cubicBezTo>
                <a:cubicBezTo>
                  <a:pt x="1101" y="315"/>
                  <a:pt x="1098" y="317"/>
                  <a:pt x="1093" y="321"/>
                </a:cubicBezTo>
                <a:cubicBezTo>
                  <a:pt x="1098" y="320"/>
                  <a:pt x="1102" y="319"/>
                  <a:pt x="1105" y="319"/>
                </a:cubicBezTo>
                <a:cubicBezTo>
                  <a:pt x="1105" y="319"/>
                  <a:pt x="1106" y="320"/>
                  <a:pt x="1107" y="321"/>
                </a:cubicBezTo>
                <a:cubicBezTo>
                  <a:pt x="1103" y="325"/>
                  <a:pt x="1100" y="328"/>
                  <a:pt x="1096" y="332"/>
                </a:cubicBezTo>
                <a:cubicBezTo>
                  <a:pt x="1100" y="332"/>
                  <a:pt x="1104" y="333"/>
                  <a:pt x="1111" y="334"/>
                </a:cubicBezTo>
                <a:cubicBezTo>
                  <a:pt x="1104" y="339"/>
                  <a:pt x="1099" y="342"/>
                  <a:pt x="1095" y="345"/>
                </a:cubicBezTo>
                <a:cubicBezTo>
                  <a:pt x="1095" y="346"/>
                  <a:pt x="1096" y="347"/>
                  <a:pt x="1096" y="348"/>
                </a:cubicBezTo>
                <a:cubicBezTo>
                  <a:pt x="1106" y="344"/>
                  <a:pt x="1115" y="341"/>
                  <a:pt x="1126" y="337"/>
                </a:cubicBezTo>
                <a:cubicBezTo>
                  <a:pt x="1125" y="333"/>
                  <a:pt x="1124" y="330"/>
                  <a:pt x="1122" y="326"/>
                </a:cubicBezTo>
                <a:cubicBezTo>
                  <a:pt x="1124" y="328"/>
                  <a:pt x="1126" y="329"/>
                  <a:pt x="1127" y="331"/>
                </a:cubicBezTo>
                <a:cubicBezTo>
                  <a:pt x="1131" y="339"/>
                  <a:pt x="1137" y="340"/>
                  <a:pt x="1143" y="338"/>
                </a:cubicBezTo>
                <a:cubicBezTo>
                  <a:pt x="1150" y="335"/>
                  <a:pt x="1158" y="333"/>
                  <a:pt x="1154" y="322"/>
                </a:cubicBezTo>
                <a:cubicBezTo>
                  <a:pt x="1151" y="312"/>
                  <a:pt x="1149" y="301"/>
                  <a:pt x="1147" y="291"/>
                </a:cubicBezTo>
                <a:cubicBezTo>
                  <a:pt x="1145" y="278"/>
                  <a:pt x="1142" y="276"/>
                  <a:pt x="1129" y="280"/>
                </a:cubicBezTo>
                <a:cubicBezTo>
                  <a:pt x="1126" y="281"/>
                  <a:pt x="1123" y="281"/>
                  <a:pt x="1119" y="282"/>
                </a:cubicBezTo>
                <a:cubicBezTo>
                  <a:pt x="1122" y="279"/>
                  <a:pt x="1124" y="276"/>
                  <a:pt x="1127" y="273"/>
                </a:cubicBezTo>
                <a:cubicBezTo>
                  <a:pt x="1110" y="273"/>
                  <a:pt x="1095" y="273"/>
                  <a:pt x="1079" y="273"/>
                </a:cubicBezTo>
                <a:cubicBezTo>
                  <a:pt x="1101" y="276"/>
                  <a:pt x="1122" y="260"/>
                  <a:pt x="1145" y="278"/>
                </a:cubicBezTo>
                <a:cubicBezTo>
                  <a:pt x="1140" y="251"/>
                  <a:pt x="1136" y="228"/>
                  <a:pt x="1132" y="201"/>
                </a:cubicBezTo>
                <a:cubicBezTo>
                  <a:pt x="1121" y="213"/>
                  <a:pt x="1113" y="223"/>
                  <a:pt x="1105" y="232"/>
                </a:cubicBezTo>
                <a:cubicBezTo>
                  <a:pt x="1108" y="221"/>
                  <a:pt x="1126" y="202"/>
                  <a:pt x="1133" y="200"/>
                </a:cubicBezTo>
                <a:cubicBezTo>
                  <a:pt x="1133" y="196"/>
                  <a:pt x="1132" y="192"/>
                  <a:pt x="1133" y="189"/>
                </a:cubicBezTo>
                <a:cubicBezTo>
                  <a:pt x="1134" y="179"/>
                  <a:pt x="1128" y="177"/>
                  <a:pt x="1120" y="177"/>
                </a:cubicBezTo>
                <a:cubicBezTo>
                  <a:pt x="1115" y="176"/>
                  <a:pt x="1110" y="176"/>
                  <a:pt x="1104" y="176"/>
                </a:cubicBezTo>
                <a:cubicBezTo>
                  <a:pt x="1099" y="176"/>
                  <a:pt x="1093" y="176"/>
                  <a:pt x="1088" y="174"/>
                </a:cubicBezTo>
                <a:cubicBezTo>
                  <a:pt x="1102" y="174"/>
                  <a:pt x="1116" y="174"/>
                  <a:pt x="1131" y="174"/>
                </a:cubicBezTo>
                <a:cubicBezTo>
                  <a:pt x="1131" y="171"/>
                  <a:pt x="1132" y="165"/>
                  <a:pt x="1131" y="160"/>
                </a:cubicBezTo>
                <a:cubicBezTo>
                  <a:pt x="1130" y="153"/>
                  <a:pt x="1121" y="148"/>
                  <a:pt x="1115" y="151"/>
                </a:cubicBezTo>
                <a:cubicBezTo>
                  <a:pt x="1106" y="155"/>
                  <a:pt x="1097" y="157"/>
                  <a:pt x="1088" y="159"/>
                </a:cubicBezTo>
                <a:cubicBezTo>
                  <a:pt x="1098" y="154"/>
                  <a:pt x="1109" y="150"/>
                  <a:pt x="1121" y="146"/>
                </a:cubicBezTo>
                <a:cubicBezTo>
                  <a:pt x="1123" y="147"/>
                  <a:pt x="1126" y="148"/>
                  <a:pt x="1130" y="151"/>
                </a:cubicBezTo>
                <a:cubicBezTo>
                  <a:pt x="1130" y="113"/>
                  <a:pt x="1130" y="75"/>
                  <a:pt x="1130" y="38"/>
                </a:cubicBezTo>
                <a:cubicBezTo>
                  <a:pt x="1131" y="38"/>
                  <a:pt x="1131" y="38"/>
                  <a:pt x="1132" y="38"/>
                </a:cubicBezTo>
                <a:cubicBezTo>
                  <a:pt x="1133" y="67"/>
                  <a:pt x="1134" y="97"/>
                  <a:pt x="1135" y="127"/>
                </a:cubicBezTo>
                <a:cubicBezTo>
                  <a:pt x="1147" y="124"/>
                  <a:pt x="1159" y="122"/>
                  <a:pt x="1170" y="119"/>
                </a:cubicBezTo>
                <a:cubicBezTo>
                  <a:pt x="1171" y="120"/>
                  <a:pt x="1171" y="120"/>
                  <a:pt x="1171" y="120"/>
                </a:cubicBezTo>
                <a:cubicBezTo>
                  <a:pt x="1165" y="123"/>
                  <a:pt x="1160" y="127"/>
                  <a:pt x="1154" y="127"/>
                </a:cubicBezTo>
                <a:cubicBezTo>
                  <a:pt x="1135" y="129"/>
                  <a:pt x="1135" y="128"/>
                  <a:pt x="1135" y="148"/>
                </a:cubicBezTo>
                <a:cubicBezTo>
                  <a:pt x="1135" y="157"/>
                  <a:pt x="1136" y="165"/>
                  <a:pt x="1136" y="174"/>
                </a:cubicBezTo>
                <a:cubicBezTo>
                  <a:pt x="1136" y="175"/>
                  <a:pt x="1137" y="176"/>
                  <a:pt x="1137" y="176"/>
                </a:cubicBezTo>
                <a:cubicBezTo>
                  <a:pt x="1150" y="180"/>
                  <a:pt x="1162" y="179"/>
                  <a:pt x="1173" y="175"/>
                </a:cubicBezTo>
                <a:cubicBezTo>
                  <a:pt x="1167" y="178"/>
                  <a:pt x="1161" y="181"/>
                  <a:pt x="1153" y="185"/>
                </a:cubicBezTo>
                <a:cubicBezTo>
                  <a:pt x="1161" y="191"/>
                  <a:pt x="1166" y="198"/>
                  <a:pt x="1173" y="200"/>
                </a:cubicBezTo>
                <a:cubicBezTo>
                  <a:pt x="1180" y="203"/>
                  <a:pt x="1189" y="201"/>
                  <a:pt x="1197" y="202"/>
                </a:cubicBezTo>
                <a:cubicBezTo>
                  <a:pt x="1179" y="207"/>
                  <a:pt x="1163" y="205"/>
                  <a:pt x="1151" y="187"/>
                </a:cubicBezTo>
                <a:cubicBezTo>
                  <a:pt x="1149" y="184"/>
                  <a:pt x="1143" y="183"/>
                  <a:pt x="1136" y="179"/>
                </a:cubicBezTo>
                <a:cubicBezTo>
                  <a:pt x="1139" y="200"/>
                  <a:pt x="1141" y="217"/>
                  <a:pt x="1144" y="235"/>
                </a:cubicBezTo>
                <a:cubicBezTo>
                  <a:pt x="1153" y="234"/>
                  <a:pt x="1160" y="233"/>
                  <a:pt x="1162" y="223"/>
                </a:cubicBezTo>
                <a:cubicBezTo>
                  <a:pt x="1163" y="221"/>
                  <a:pt x="1166" y="219"/>
                  <a:pt x="1167" y="219"/>
                </a:cubicBezTo>
                <a:cubicBezTo>
                  <a:pt x="1181" y="223"/>
                  <a:pt x="1190" y="210"/>
                  <a:pt x="1202" y="208"/>
                </a:cubicBezTo>
                <a:cubicBezTo>
                  <a:pt x="1206" y="207"/>
                  <a:pt x="1209" y="205"/>
                  <a:pt x="1213" y="206"/>
                </a:cubicBezTo>
                <a:cubicBezTo>
                  <a:pt x="1206" y="209"/>
                  <a:pt x="1199" y="212"/>
                  <a:pt x="1194" y="216"/>
                </a:cubicBezTo>
                <a:cubicBezTo>
                  <a:pt x="1187" y="220"/>
                  <a:pt x="1182" y="225"/>
                  <a:pt x="1176" y="230"/>
                </a:cubicBezTo>
                <a:cubicBezTo>
                  <a:pt x="1173" y="232"/>
                  <a:pt x="1170" y="234"/>
                  <a:pt x="1166" y="235"/>
                </a:cubicBezTo>
                <a:cubicBezTo>
                  <a:pt x="1160" y="238"/>
                  <a:pt x="1153" y="239"/>
                  <a:pt x="1145" y="241"/>
                </a:cubicBezTo>
                <a:cubicBezTo>
                  <a:pt x="1147" y="248"/>
                  <a:pt x="1148" y="253"/>
                  <a:pt x="1149" y="260"/>
                </a:cubicBezTo>
                <a:cubicBezTo>
                  <a:pt x="1156" y="257"/>
                  <a:pt x="1164" y="265"/>
                  <a:pt x="1170" y="255"/>
                </a:cubicBezTo>
                <a:cubicBezTo>
                  <a:pt x="1171" y="254"/>
                  <a:pt x="1181" y="257"/>
                  <a:pt x="1185" y="260"/>
                </a:cubicBezTo>
                <a:cubicBezTo>
                  <a:pt x="1190" y="263"/>
                  <a:pt x="1192" y="269"/>
                  <a:pt x="1194" y="275"/>
                </a:cubicBezTo>
                <a:cubicBezTo>
                  <a:pt x="1189" y="270"/>
                  <a:pt x="1185" y="265"/>
                  <a:pt x="1179" y="259"/>
                </a:cubicBezTo>
                <a:cubicBezTo>
                  <a:pt x="1177" y="268"/>
                  <a:pt x="1171" y="268"/>
                  <a:pt x="1163" y="265"/>
                </a:cubicBezTo>
                <a:cubicBezTo>
                  <a:pt x="1152" y="261"/>
                  <a:pt x="1149" y="264"/>
                  <a:pt x="1152" y="275"/>
                </a:cubicBezTo>
                <a:cubicBezTo>
                  <a:pt x="1154" y="284"/>
                  <a:pt x="1156" y="294"/>
                  <a:pt x="1158" y="303"/>
                </a:cubicBezTo>
                <a:cubicBezTo>
                  <a:pt x="1173" y="302"/>
                  <a:pt x="1169" y="289"/>
                  <a:pt x="1174" y="281"/>
                </a:cubicBezTo>
                <a:cubicBezTo>
                  <a:pt x="1174" y="285"/>
                  <a:pt x="1173" y="288"/>
                  <a:pt x="1173" y="292"/>
                </a:cubicBezTo>
                <a:cubicBezTo>
                  <a:pt x="1183" y="295"/>
                  <a:pt x="1192" y="293"/>
                  <a:pt x="1200" y="286"/>
                </a:cubicBezTo>
                <a:cubicBezTo>
                  <a:pt x="1200" y="288"/>
                  <a:pt x="1200" y="289"/>
                  <a:pt x="1201" y="291"/>
                </a:cubicBezTo>
                <a:cubicBezTo>
                  <a:pt x="1193" y="294"/>
                  <a:pt x="1186" y="298"/>
                  <a:pt x="1178" y="301"/>
                </a:cubicBezTo>
                <a:cubicBezTo>
                  <a:pt x="1178" y="302"/>
                  <a:pt x="1179" y="304"/>
                  <a:pt x="1179" y="303"/>
                </a:cubicBezTo>
                <a:cubicBezTo>
                  <a:pt x="1175" y="304"/>
                  <a:pt x="1170" y="304"/>
                  <a:pt x="1167" y="306"/>
                </a:cubicBezTo>
                <a:cubicBezTo>
                  <a:pt x="1164" y="309"/>
                  <a:pt x="1162" y="314"/>
                  <a:pt x="1162" y="318"/>
                </a:cubicBezTo>
                <a:cubicBezTo>
                  <a:pt x="1164" y="331"/>
                  <a:pt x="1168" y="343"/>
                  <a:pt x="1171" y="354"/>
                </a:cubicBezTo>
                <a:cubicBezTo>
                  <a:pt x="1179" y="356"/>
                  <a:pt x="1186" y="358"/>
                  <a:pt x="1194" y="360"/>
                </a:cubicBezTo>
                <a:cubicBezTo>
                  <a:pt x="1204" y="362"/>
                  <a:pt x="1209" y="357"/>
                  <a:pt x="1206" y="346"/>
                </a:cubicBezTo>
                <a:cubicBezTo>
                  <a:pt x="1210" y="346"/>
                  <a:pt x="1214" y="348"/>
                  <a:pt x="1217" y="348"/>
                </a:cubicBezTo>
                <a:cubicBezTo>
                  <a:pt x="1221" y="347"/>
                  <a:pt x="1228" y="346"/>
                  <a:pt x="1230" y="343"/>
                </a:cubicBezTo>
                <a:cubicBezTo>
                  <a:pt x="1233" y="337"/>
                  <a:pt x="1234" y="329"/>
                  <a:pt x="1236" y="323"/>
                </a:cubicBezTo>
                <a:cubicBezTo>
                  <a:pt x="1236" y="322"/>
                  <a:pt x="1236" y="320"/>
                  <a:pt x="1237" y="320"/>
                </a:cubicBezTo>
                <a:cubicBezTo>
                  <a:pt x="1249" y="310"/>
                  <a:pt x="1245" y="297"/>
                  <a:pt x="1244" y="283"/>
                </a:cubicBezTo>
                <a:cubicBezTo>
                  <a:pt x="1251" y="289"/>
                  <a:pt x="1258" y="295"/>
                  <a:pt x="1265" y="301"/>
                </a:cubicBezTo>
                <a:cubicBezTo>
                  <a:pt x="1265" y="301"/>
                  <a:pt x="1262" y="304"/>
                  <a:pt x="1261" y="306"/>
                </a:cubicBezTo>
                <a:cubicBezTo>
                  <a:pt x="1263" y="308"/>
                  <a:pt x="1265" y="309"/>
                  <a:pt x="1267" y="311"/>
                </a:cubicBezTo>
                <a:cubicBezTo>
                  <a:pt x="1264" y="317"/>
                  <a:pt x="1260" y="323"/>
                  <a:pt x="1256" y="330"/>
                </a:cubicBezTo>
                <a:cubicBezTo>
                  <a:pt x="1263" y="332"/>
                  <a:pt x="1268" y="334"/>
                  <a:pt x="1273" y="336"/>
                </a:cubicBezTo>
                <a:cubicBezTo>
                  <a:pt x="1272" y="338"/>
                  <a:pt x="1271" y="340"/>
                  <a:pt x="1269" y="342"/>
                </a:cubicBezTo>
                <a:cubicBezTo>
                  <a:pt x="1269" y="342"/>
                  <a:pt x="1270" y="343"/>
                  <a:pt x="1270" y="343"/>
                </a:cubicBezTo>
                <a:cubicBezTo>
                  <a:pt x="1274" y="342"/>
                  <a:pt x="1278" y="340"/>
                  <a:pt x="1281" y="338"/>
                </a:cubicBezTo>
                <a:cubicBezTo>
                  <a:pt x="1285" y="336"/>
                  <a:pt x="1287" y="333"/>
                  <a:pt x="1290" y="331"/>
                </a:cubicBezTo>
                <a:cubicBezTo>
                  <a:pt x="1294" y="329"/>
                  <a:pt x="1301" y="323"/>
                  <a:pt x="1299" y="335"/>
                </a:cubicBezTo>
                <a:cubicBezTo>
                  <a:pt x="1299" y="336"/>
                  <a:pt x="1304" y="339"/>
                  <a:pt x="1308" y="342"/>
                </a:cubicBezTo>
                <a:cubicBezTo>
                  <a:pt x="1301" y="345"/>
                  <a:pt x="1297" y="346"/>
                  <a:pt x="1292" y="348"/>
                </a:cubicBezTo>
                <a:cubicBezTo>
                  <a:pt x="1290" y="349"/>
                  <a:pt x="1286" y="352"/>
                  <a:pt x="1286" y="353"/>
                </a:cubicBezTo>
                <a:cubicBezTo>
                  <a:pt x="1290" y="364"/>
                  <a:pt x="1283" y="370"/>
                  <a:pt x="1276" y="377"/>
                </a:cubicBezTo>
                <a:cubicBezTo>
                  <a:pt x="1277" y="378"/>
                  <a:pt x="1277" y="379"/>
                  <a:pt x="1278" y="380"/>
                </a:cubicBezTo>
                <a:cubicBezTo>
                  <a:pt x="1295" y="370"/>
                  <a:pt x="1313" y="360"/>
                  <a:pt x="1333" y="348"/>
                </a:cubicBezTo>
                <a:cubicBezTo>
                  <a:pt x="1330" y="355"/>
                  <a:pt x="1329" y="359"/>
                  <a:pt x="1327" y="363"/>
                </a:cubicBezTo>
                <a:cubicBezTo>
                  <a:pt x="1328" y="365"/>
                  <a:pt x="1330" y="367"/>
                  <a:pt x="1332" y="369"/>
                </a:cubicBezTo>
                <a:cubicBezTo>
                  <a:pt x="1325" y="373"/>
                  <a:pt x="1318" y="376"/>
                  <a:pt x="1311" y="380"/>
                </a:cubicBezTo>
                <a:cubicBezTo>
                  <a:pt x="1329" y="382"/>
                  <a:pt x="1347" y="374"/>
                  <a:pt x="1360" y="391"/>
                </a:cubicBezTo>
                <a:cubicBezTo>
                  <a:pt x="1350" y="407"/>
                  <a:pt x="1371" y="406"/>
                  <a:pt x="1373" y="416"/>
                </a:cubicBezTo>
                <a:cubicBezTo>
                  <a:pt x="1375" y="415"/>
                  <a:pt x="1377" y="415"/>
                  <a:pt x="1382" y="414"/>
                </a:cubicBezTo>
                <a:cubicBezTo>
                  <a:pt x="1376" y="409"/>
                  <a:pt x="1371" y="406"/>
                  <a:pt x="1368" y="402"/>
                </a:cubicBezTo>
                <a:cubicBezTo>
                  <a:pt x="1365" y="399"/>
                  <a:pt x="1363" y="395"/>
                  <a:pt x="1360" y="391"/>
                </a:cubicBezTo>
                <a:cubicBezTo>
                  <a:pt x="1370" y="395"/>
                  <a:pt x="1379" y="399"/>
                  <a:pt x="1389" y="403"/>
                </a:cubicBezTo>
                <a:cubicBezTo>
                  <a:pt x="1389" y="402"/>
                  <a:pt x="1389" y="401"/>
                  <a:pt x="1390" y="401"/>
                </a:cubicBezTo>
                <a:cubicBezTo>
                  <a:pt x="1384" y="398"/>
                  <a:pt x="1379" y="394"/>
                  <a:pt x="1370" y="390"/>
                </a:cubicBezTo>
                <a:cubicBezTo>
                  <a:pt x="1377" y="388"/>
                  <a:pt x="1381" y="388"/>
                  <a:pt x="1387" y="387"/>
                </a:cubicBezTo>
                <a:cubicBezTo>
                  <a:pt x="1381" y="383"/>
                  <a:pt x="1377" y="379"/>
                  <a:pt x="1371" y="376"/>
                </a:cubicBezTo>
                <a:cubicBezTo>
                  <a:pt x="1377" y="375"/>
                  <a:pt x="1381" y="375"/>
                  <a:pt x="1388" y="375"/>
                </a:cubicBezTo>
                <a:cubicBezTo>
                  <a:pt x="1382" y="370"/>
                  <a:pt x="1378" y="367"/>
                  <a:pt x="1371" y="362"/>
                </a:cubicBezTo>
                <a:cubicBezTo>
                  <a:pt x="1378" y="361"/>
                  <a:pt x="1382" y="361"/>
                  <a:pt x="1387" y="360"/>
                </a:cubicBezTo>
                <a:cubicBezTo>
                  <a:pt x="1383" y="357"/>
                  <a:pt x="1378" y="354"/>
                  <a:pt x="1373" y="351"/>
                </a:cubicBezTo>
                <a:cubicBezTo>
                  <a:pt x="1374" y="350"/>
                  <a:pt x="1375" y="349"/>
                  <a:pt x="1376" y="348"/>
                </a:cubicBezTo>
                <a:cubicBezTo>
                  <a:pt x="1380" y="348"/>
                  <a:pt x="1384" y="348"/>
                  <a:pt x="1389" y="349"/>
                </a:cubicBezTo>
                <a:cubicBezTo>
                  <a:pt x="1385" y="346"/>
                  <a:pt x="1382" y="345"/>
                  <a:pt x="1377" y="342"/>
                </a:cubicBezTo>
                <a:cubicBezTo>
                  <a:pt x="1383" y="341"/>
                  <a:pt x="1387" y="341"/>
                  <a:pt x="1392" y="341"/>
                </a:cubicBezTo>
                <a:cubicBezTo>
                  <a:pt x="1393" y="337"/>
                  <a:pt x="1394" y="333"/>
                  <a:pt x="1395" y="328"/>
                </a:cubicBezTo>
                <a:cubicBezTo>
                  <a:pt x="1396" y="328"/>
                  <a:pt x="1396" y="329"/>
                  <a:pt x="1396" y="329"/>
                </a:cubicBezTo>
                <a:cubicBezTo>
                  <a:pt x="1396" y="332"/>
                  <a:pt x="1396" y="336"/>
                  <a:pt x="1396" y="341"/>
                </a:cubicBezTo>
                <a:cubicBezTo>
                  <a:pt x="1402" y="340"/>
                  <a:pt x="1406" y="339"/>
                  <a:pt x="1411" y="338"/>
                </a:cubicBezTo>
                <a:cubicBezTo>
                  <a:pt x="1411" y="338"/>
                  <a:pt x="1412" y="339"/>
                  <a:pt x="1412" y="340"/>
                </a:cubicBezTo>
                <a:cubicBezTo>
                  <a:pt x="1408" y="342"/>
                  <a:pt x="1404" y="345"/>
                  <a:pt x="1398" y="349"/>
                </a:cubicBezTo>
                <a:cubicBezTo>
                  <a:pt x="1406" y="349"/>
                  <a:pt x="1411" y="350"/>
                  <a:pt x="1419" y="351"/>
                </a:cubicBezTo>
                <a:cubicBezTo>
                  <a:pt x="1413" y="355"/>
                  <a:pt x="1408" y="357"/>
                  <a:pt x="1402" y="361"/>
                </a:cubicBezTo>
                <a:cubicBezTo>
                  <a:pt x="1409" y="362"/>
                  <a:pt x="1416" y="364"/>
                  <a:pt x="1422" y="365"/>
                </a:cubicBezTo>
                <a:cubicBezTo>
                  <a:pt x="1422" y="367"/>
                  <a:pt x="1423" y="368"/>
                  <a:pt x="1423" y="369"/>
                </a:cubicBezTo>
                <a:cubicBezTo>
                  <a:pt x="1417" y="372"/>
                  <a:pt x="1410" y="374"/>
                  <a:pt x="1403" y="377"/>
                </a:cubicBezTo>
                <a:cubicBezTo>
                  <a:pt x="1414" y="389"/>
                  <a:pt x="1424" y="373"/>
                  <a:pt x="1435" y="378"/>
                </a:cubicBezTo>
                <a:cubicBezTo>
                  <a:pt x="1428" y="386"/>
                  <a:pt x="1422" y="394"/>
                  <a:pt x="1415" y="402"/>
                </a:cubicBezTo>
                <a:cubicBezTo>
                  <a:pt x="1420" y="403"/>
                  <a:pt x="1426" y="403"/>
                  <a:pt x="1434" y="404"/>
                </a:cubicBezTo>
                <a:cubicBezTo>
                  <a:pt x="1429" y="410"/>
                  <a:pt x="1426" y="414"/>
                  <a:pt x="1423" y="418"/>
                </a:cubicBezTo>
                <a:cubicBezTo>
                  <a:pt x="1420" y="422"/>
                  <a:pt x="1417" y="427"/>
                  <a:pt x="1414" y="433"/>
                </a:cubicBezTo>
                <a:cubicBezTo>
                  <a:pt x="1428" y="441"/>
                  <a:pt x="1440" y="428"/>
                  <a:pt x="1454" y="427"/>
                </a:cubicBezTo>
                <a:cubicBezTo>
                  <a:pt x="1446" y="434"/>
                  <a:pt x="1439" y="441"/>
                  <a:pt x="1432" y="447"/>
                </a:cubicBezTo>
                <a:cubicBezTo>
                  <a:pt x="1425" y="449"/>
                  <a:pt x="1418" y="451"/>
                  <a:pt x="1412" y="453"/>
                </a:cubicBezTo>
                <a:cubicBezTo>
                  <a:pt x="1412" y="454"/>
                  <a:pt x="1412" y="455"/>
                  <a:pt x="1412" y="456"/>
                </a:cubicBezTo>
                <a:cubicBezTo>
                  <a:pt x="1432" y="459"/>
                  <a:pt x="1449" y="438"/>
                  <a:pt x="1471" y="448"/>
                </a:cubicBezTo>
                <a:cubicBezTo>
                  <a:pt x="1466" y="451"/>
                  <a:pt x="1462" y="454"/>
                  <a:pt x="1457" y="457"/>
                </a:cubicBezTo>
                <a:cubicBezTo>
                  <a:pt x="1466" y="467"/>
                  <a:pt x="1478" y="459"/>
                  <a:pt x="1489" y="460"/>
                </a:cubicBezTo>
                <a:cubicBezTo>
                  <a:pt x="1486" y="458"/>
                  <a:pt x="1484" y="457"/>
                  <a:pt x="1480" y="454"/>
                </a:cubicBezTo>
                <a:cubicBezTo>
                  <a:pt x="1485" y="454"/>
                  <a:pt x="1488" y="454"/>
                  <a:pt x="1492" y="453"/>
                </a:cubicBezTo>
                <a:cubicBezTo>
                  <a:pt x="1495" y="452"/>
                  <a:pt x="1498" y="450"/>
                  <a:pt x="1501" y="448"/>
                </a:cubicBezTo>
                <a:cubicBezTo>
                  <a:pt x="1500" y="447"/>
                  <a:pt x="1499" y="446"/>
                  <a:pt x="1499" y="445"/>
                </a:cubicBezTo>
                <a:cubicBezTo>
                  <a:pt x="1501" y="446"/>
                  <a:pt x="1504" y="448"/>
                  <a:pt x="1506" y="449"/>
                </a:cubicBezTo>
                <a:cubicBezTo>
                  <a:pt x="1499" y="450"/>
                  <a:pt x="1500" y="454"/>
                  <a:pt x="1505" y="457"/>
                </a:cubicBezTo>
                <a:cubicBezTo>
                  <a:pt x="1512" y="460"/>
                  <a:pt x="1520" y="462"/>
                  <a:pt x="1528" y="465"/>
                </a:cubicBezTo>
                <a:cubicBezTo>
                  <a:pt x="1527" y="456"/>
                  <a:pt x="1524" y="453"/>
                  <a:pt x="1517" y="453"/>
                </a:cubicBezTo>
                <a:cubicBezTo>
                  <a:pt x="1513" y="453"/>
                  <a:pt x="1510" y="450"/>
                  <a:pt x="1506" y="449"/>
                </a:cubicBezTo>
                <a:cubicBezTo>
                  <a:pt x="1512" y="449"/>
                  <a:pt x="1517" y="450"/>
                  <a:pt x="1527" y="452"/>
                </a:cubicBezTo>
                <a:cubicBezTo>
                  <a:pt x="1518" y="441"/>
                  <a:pt x="1526" y="427"/>
                  <a:pt x="1513" y="423"/>
                </a:cubicBezTo>
                <a:cubicBezTo>
                  <a:pt x="1513" y="422"/>
                  <a:pt x="1516" y="419"/>
                  <a:pt x="1515" y="418"/>
                </a:cubicBezTo>
                <a:cubicBezTo>
                  <a:pt x="1512" y="415"/>
                  <a:pt x="1508" y="411"/>
                  <a:pt x="1504" y="410"/>
                </a:cubicBezTo>
                <a:cubicBezTo>
                  <a:pt x="1501" y="409"/>
                  <a:pt x="1497" y="414"/>
                  <a:pt x="1495" y="416"/>
                </a:cubicBezTo>
                <a:cubicBezTo>
                  <a:pt x="1495" y="417"/>
                  <a:pt x="1494" y="415"/>
                  <a:pt x="1495" y="413"/>
                </a:cubicBezTo>
                <a:cubicBezTo>
                  <a:pt x="1495" y="412"/>
                  <a:pt x="1496" y="411"/>
                  <a:pt x="1496" y="409"/>
                </a:cubicBezTo>
                <a:cubicBezTo>
                  <a:pt x="1493" y="409"/>
                  <a:pt x="1491" y="409"/>
                  <a:pt x="1488" y="409"/>
                </a:cubicBezTo>
                <a:cubicBezTo>
                  <a:pt x="1488" y="407"/>
                  <a:pt x="1488" y="406"/>
                  <a:pt x="1489" y="405"/>
                </a:cubicBezTo>
                <a:cubicBezTo>
                  <a:pt x="1497" y="406"/>
                  <a:pt x="1506" y="406"/>
                  <a:pt x="1516" y="407"/>
                </a:cubicBezTo>
                <a:cubicBezTo>
                  <a:pt x="1513" y="401"/>
                  <a:pt x="1510" y="393"/>
                  <a:pt x="1506" y="386"/>
                </a:cubicBezTo>
                <a:cubicBezTo>
                  <a:pt x="1511" y="379"/>
                  <a:pt x="1508" y="373"/>
                  <a:pt x="1503" y="370"/>
                </a:cubicBezTo>
                <a:cubicBezTo>
                  <a:pt x="1497" y="365"/>
                  <a:pt x="1488" y="369"/>
                  <a:pt x="1483" y="376"/>
                </a:cubicBezTo>
                <a:cubicBezTo>
                  <a:pt x="1486" y="378"/>
                  <a:pt x="1490" y="379"/>
                  <a:pt x="1494" y="380"/>
                </a:cubicBezTo>
                <a:cubicBezTo>
                  <a:pt x="1488" y="380"/>
                  <a:pt x="1482" y="380"/>
                  <a:pt x="1476" y="380"/>
                </a:cubicBezTo>
                <a:cubicBezTo>
                  <a:pt x="1479" y="376"/>
                  <a:pt x="1482" y="372"/>
                  <a:pt x="1485" y="368"/>
                </a:cubicBezTo>
                <a:cubicBezTo>
                  <a:pt x="1472" y="366"/>
                  <a:pt x="1459" y="365"/>
                  <a:pt x="1446" y="364"/>
                </a:cubicBezTo>
                <a:cubicBezTo>
                  <a:pt x="1446" y="363"/>
                  <a:pt x="1446" y="363"/>
                  <a:pt x="1446" y="362"/>
                </a:cubicBezTo>
                <a:cubicBezTo>
                  <a:pt x="1463" y="362"/>
                  <a:pt x="1481" y="362"/>
                  <a:pt x="1499" y="362"/>
                </a:cubicBezTo>
                <a:cubicBezTo>
                  <a:pt x="1499" y="360"/>
                  <a:pt x="1499" y="358"/>
                  <a:pt x="1498" y="352"/>
                </a:cubicBezTo>
                <a:cubicBezTo>
                  <a:pt x="1500" y="358"/>
                  <a:pt x="1502" y="361"/>
                  <a:pt x="1503" y="364"/>
                </a:cubicBezTo>
                <a:cubicBezTo>
                  <a:pt x="1504" y="364"/>
                  <a:pt x="1505" y="364"/>
                  <a:pt x="1505" y="363"/>
                </a:cubicBezTo>
                <a:cubicBezTo>
                  <a:pt x="1502" y="348"/>
                  <a:pt x="1499" y="332"/>
                  <a:pt x="1496" y="315"/>
                </a:cubicBezTo>
                <a:cubicBezTo>
                  <a:pt x="1491" y="317"/>
                  <a:pt x="1486" y="319"/>
                  <a:pt x="1481" y="320"/>
                </a:cubicBezTo>
                <a:cubicBezTo>
                  <a:pt x="1481" y="320"/>
                  <a:pt x="1481" y="319"/>
                  <a:pt x="1481" y="319"/>
                </a:cubicBezTo>
                <a:cubicBezTo>
                  <a:pt x="1484" y="317"/>
                  <a:pt x="1488" y="315"/>
                  <a:pt x="1492" y="313"/>
                </a:cubicBezTo>
                <a:cubicBezTo>
                  <a:pt x="1492" y="312"/>
                  <a:pt x="1492" y="311"/>
                  <a:pt x="1492" y="311"/>
                </a:cubicBezTo>
                <a:cubicBezTo>
                  <a:pt x="1488" y="311"/>
                  <a:pt x="1483" y="311"/>
                  <a:pt x="1479" y="311"/>
                </a:cubicBezTo>
                <a:cubicBezTo>
                  <a:pt x="1480" y="310"/>
                  <a:pt x="1480" y="310"/>
                  <a:pt x="1481" y="309"/>
                </a:cubicBezTo>
                <a:cubicBezTo>
                  <a:pt x="1474" y="306"/>
                  <a:pt x="1468" y="303"/>
                  <a:pt x="1462" y="301"/>
                </a:cubicBezTo>
                <a:cubicBezTo>
                  <a:pt x="1462" y="300"/>
                  <a:pt x="1462" y="299"/>
                  <a:pt x="1462" y="299"/>
                </a:cubicBezTo>
                <a:cubicBezTo>
                  <a:pt x="1475" y="302"/>
                  <a:pt x="1487" y="306"/>
                  <a:pt x="1500" y="310"/>
                </a:cubicBezTo>
                <a:cubicBezTo>
                  <a:pt x="1500" y="305"/>
                  <a:pt x="1500" y="299"/>
                  <a:pt x="1500" y="293"/>
                </a:cubicBezTo>
                <a:cubicBezTo>
                  <a:pt x="1500" y="284"/>
                  <a:pt x="1501" y="273"/>
                  <a:pt x="1486" y="274"/>
                </a:cubicBezTo>
                <a:cubicBezTo>
                  <a:pt x="1490" y="274"/>
                  <a:pt x="1493" y="274"/>
                  <a:pt x="1498" y="274"/>
                </a:cubicBezTo>
                <a:cubicBezTo>
                  <a:pt x="1500" y="261"/>
                  <a:pt x="1487" y="256"/>
                  <a:pt x="1484" y="246"/>
                </a:cubicBezTo>
                <a:cubicBezTo>
                  <a:pt x="1487" y="246"/>
                  <a:pt x="1491" y="246"/>
                  <a:pt x="1497" y="246"/>
                </a:cubicBezTo>
                <a:cubicBezTo>
                  <a:pt x="1487" y="205"/>
                  <a:pt x="1500" y="166"/>
                  <a:pt x="1507" y="127"/>
                </a:cubicBezTo>
                <a:cubicBezTo>
                  <a:pt x="1504" y="152"/>
                  <a:pt x="1500" y="177"/>
                  <a:pt x="1497" y="203"/>
                </a:cubicBezTo>
                <a:cubicBezTo>
                  <a:pt x="1502" y="204"/>
                  <a:pt x="1506" y="204"/>
                  <a:pt x="1511" y="205"/>
                </a:cubicBezTo>
                <a:cubicBezTo>
                  <a:pt x="1511" y="205"/>
                  <a:pt x="1511" y="205"/>
                  <a:pt x="1511" y="205"/>
                </a:cubicBezTo>
                <a:cubicBezTo>
                  <a:pt x="1506" y="205"/>
                  <a:pt x="1502" y="206"/>
                  <a:pt x="1497" y="206"/>
                </a:cubicBezTo>
                <a:cubicBezTo>
                  <a:pt x="1497" y="216"/>
                  <a:pt x="1498" y="224"/>
                  <a:pt x="1499" y="236"/>
                </a:cubicBezTo>
                <a:cubicBezTo>
                  <a:pt x="1505" y="232"/>
                  <a:pt x="1509" y="229"/>
                  <a:pt x="1514" y="225"/>
                </a:cubicBezTo>
                <a:cubicBezTo>
                  <a:pt x="1512" y="229"/>
                  <a:pt x="1512" y="233"/>
                  <a:pt x="1509" y="235"/>
                </a:cubicBezTo>
                <a:cubicBezTo>
                  <a:pt x="1500" y="241"/>
                  <a:pt x="1500" y="249"/>
                  <a:pt x="1502" y="258"/>
                </a:cubicBezTo>
                <a:cubicBezTo>
                  <a:pt x="1503" y="261"/>
                  <a:pt x="1503" y="263"/>
                  <a:pt x="1503" y="266"/>
                </a:cubicBezTo>
                <a:cubicBezTo>
                  <a:pt x="1507" y="267"/>
                  <a:pt x="1510" y="267"/>
                  <a:pt x="1517" y="268"/>
                </a:cubicBezTo>
                <a:cubicBezTo>
                  <a:pt x="1511" y="269"/>
                  <a:pt x="1508" y="270"/>
                  <a:pt x="1505" y="271"/>
                </a:cubicBezTo>
                <a:cubicBezTo>
                  <a:pt x="1505" y="274"/>
                  <a:pt x="1505" y="278"/>
                  <a:pt x="1505" y="281"/>
                </a:cubicBezTo>
                <a:cubicBezTo>
                  <a:pt x="1508" y="282"/>
                  <a:pt x="1512" y="284"/>
                  <a:pt x="1514" y="284"/>
                </a:cubicBezTo>
                <a:cubicBezTo>
                  <a:pt x="1511" y="287"/>
                  <a:pt x="1508" y="290"/>
                  <a:pt x="1505" y="292"/>
                </a:cubicBezTo>
                <a:cubicBezTo>
                  <a:pt x="1505" y="293"/>
                  <a:pt x="1506" y="294"/>
                  <a:pt x="1507" y="295"/>
                </a:cubicBezTo>
                <a:cubicBezTo>
                  <a:pt x="1515" y="293"/>
                  <a:pt x="1526" y="300"/>
                  <a:pt x="1531" y="286"/>
                </a:cubicBezTo>
                <a:cubicBezTo>
                  <a:pt x="1530" y="303"/>
                  <a:pt x="1515" y="295"/>
                  <a:pt x="1508" y="299"/>
                </a:cubicBezTo>
                <a:cubicBezTo>
                  <a:pt x="1504" y="306"/>
                  <a:pt x="1509" y="313"/>
                  <a:pt x="1507" y="321"/>
                </a:cubicBezTo>
                <a:cubicBezTo>
                  <a:pt x="1506" y="329"/>
                  <a:pt x="1509" y="338"/>
                  <a:pt x="1509" y="346"/>
                </a:cubicBezTo>
                <a:cubicBezTo>
                  <a:pt x="1520" y="346"/>
                  <a:pt x="1530" y="346"/>
                  <a:pt x="1539" y="346"/>
                </a:cubicBezTo>
                <a:cubicBezTo>
                  <a:pt x="1539" y="346"/>
                  <a:pt x="1539" y="347"/>
                  <a:pt x="1539" y="347"/>
                </a:cubicBezTo>
                <a:cubicBezTo>
                  <a:pt x="1530" y="348"/>
                  <a:pt x="1521" y="349"/>
                  <a:pt x="1510" y="350"/>
                </a:cubicBezTo>
                <a:cubicBezTo>
                  <a:pt x="1513" y="361"/>
                  <a:pt x="1515" y="371"/>
                  <a:pt x="1517" y="381"/>
                </a:cubicBezTo>
                <a:cubicBezTo>
                  <a:pt x="1518" y="381"/>
                  <a:pt x="1518" y="381"/>
                  <a:pt x="1519" y="381"/>
                </a:cubicBezTo>
                <a:cubicBezTo>
                  <a:pt x="1521" y="377"/>
                  <a:pt x="1523" y="372"/>
                  <a:pt x="1525" y="367"/>
                </a:cubicBezTo>
                <a:cubicBezTo>
                  <a:pt x="1528" y="379"/>
                  <a:pt x="1511" y="389"/>
                  <a:pt x="1525" y="401"/>
                </a:cubicBezTo>
                <a:cubicBezTo>
                  <a:pt x="1534" y="398"/>
                  <a:pt x="1545" y="395"/>
                  <a:pt x="1556" y="402"/>
                </a:cubicBezTo>
                <a:cubicBezTo>
                  <a:pt x="1558" y="403"/>
                  <a:pt x="1564" y="399"/>
                  <a:pt x="1568" y="398"/>
                </a:cubicBezTo>
                <a:cubicBezTo>
                  <a:pt x="1568" y="398"/>
                  <a:pt x="1568" y="401"/>
                  <a:pt x="1569" y="404"/>
                </a:cubicBezTo>
                <a:cubicBezTo>
                  <a:pt x="1576" y="403"/>
                  <a:pt x="1583" y="408"/>
                  <a:pt x="1589" y="399"/>
                </a:cubicBezTo>
                <a:cubicBezTo>
                  <a:pt x="1592" y="395"/>
                  <a:pt x="1602" y="396"/>
                  <a:pt x="1609" y="394"/>
                </a:cubicBezTo>
                <a:cubicBezTo>
                  <a:pt x="1608" y="397"/>
                  <a:pt x="1607" y="400"/>
                  <a:pt x="1605" y="404"/>
                </a:cubicBezTo>
                <a:cubicBezTo>
                  <a:pt x="1616" y="403"/>
                  <a:pt x="1622" y="401"/>
                  <a:pt x="1622" y="391"/>
                </a:cubicBezTo>
                <a:cubicBezTo>
                  <a:pt x="1622" y="382"/>
                  <a:pt x="1623" y="373"/>
                  <a:pt x="1624" y="364"/>
                </a:cubicBezTo>
                <a:cubicBezTo>
                  <a:pt x="1620" y="363"/>
                  <a:pt x="1616" y="362"/>
                  <a:pt x="1610" y="361"/>
                </a:cubicBezTo>
                <a:cubicBezTo>
                  <a:pt x="1616" y="360"/>
                  <a:pt x="1619" y="359"/>
                  <a:pt x="1623" y="359"/>
                </a:cubicBezTo>
                <a:cubicBezTo>
                  <a:pt x="1624" y="350"/>
                  <a:pt x="1625" y="341"/>
                  <a:pt x="1625" y="329"/>
                </a:cubicBezTo>
                <a:cubicBezTo>
                  <a:pt x="1608" y="334"/>
                  <a:pt x="1593" y="338"/>
                  <a:pt x="1578" y="342"/>
                </a:cubicBezTo>
                <a:cubicBezTo>
                  <a:pt x="1577" y="341"/>
                  <a:pt x="1577" y="340"/>
                  <a:pt x="1577" y="340"/>
                </a:cubicBezTo>
                <a:cubicBezTo>
                  <a:pt x="1593" y="335"/>
                  <a:pt x="1608" y="330"/>
                  <a:pt x="1625" y="325"/>
                </a:cubicBezTo>
                <a:cubicBezTo>
                  <a:pt x="1625" y="320"/>
                  <a:pt x="1625" y="312"/>
                  <a:pt x="1625" y="309"/>
                </a:cubicBezTo>
                <a:cubicBezTo>
                  <a:pt x="1616" y="302"/>
                  <a:pt x="1610" y="296"/>
                  <a:pt x="1603" y="292"/>
                </a:cubicBezTo>
                <a:cubicBezTo>
                  <a:pt x="1597" y="289"/>
                  <a:pt x="1591" y="286"/>
                  <a:pt x="1584" y="284"/>
                </a:cubicBezTo>
                <a:cubicBezTo>
                  <a:pt x="1580" y="283"/>
                  <a:pt x="1575" y="283"/>
                  <a:pt x="1570" y="281"/>
                </a:cubicBezTo>
                <a:cubicBezTo>
                  <a:pt x="1583" y="284"/>
                  <a:pt x="1599" y="279"/>
                  <a:pt x="1609" y="294"/>
                </a:cubicBezTo>
                <a:cubicBezTo>
                  <a:pt x="1613" y="300"/>
                  <a:pt x="1620" y="299"/>
                  <a:pt x="1622" y="292"/>
                </a:cubicBezTo>
                <a:cubicBezTo>
                  <a:pt x="1624" y="288"/>
                  <a:pt x="1624" y="284"/>
                  <a:pt x="1624" y="280"/>
                </a:cubicBezTo>
                <a:cubicBezTo>
                  <a:pt x="1622" y="263"/>
                  <a:pt x="1621" y="245"/>
                  <a:pt x="1619" y="228"/>
                </a:cubicBezTo>
                <a:cubicBezTo>
                  <a:pt x="1618" y="223"/>
                  <a:pt x="1618" y="219"/>
                  <a:pt x="1611" y="222"/>
                </a:cubicBezTo>
                <a:cubicBezTo>
                  <a:pt x="1612" y="221"/>
                  <a:pt x="1613" y="220"/>
                  <a:pt x="1614" y="218"/>
                </a:cubicBezTo>
                <a:cubicBezTo>
                  <a:pt x="1620" y="212"/>
                  <a:pt x="1615" y="195"/>
                  <a:pt x="1607" y="193"/>
                </a:cubicBezTo>
                <a:cubicBezTo>
                  <a:pt x="1612" y="189"/>
                  <a:pt x="1614" y="184"/>
                  <a:pt x="1612" y="178"/>
                </a:cubicBezTo>
                <a:cubicBezTo>
                  <a:pt x="1611" y="168"/>
                  <a:pt x="1609" y="158"/>
                  <a:pt x="1608" y="147"/>
                </a:cubicBezTo>
                <a:cubicBezTo>
                  <a:pt x="1605" y="146"/>
                  <a:pt x="1603" y="145"/>
                  <a:pt x="1600" y="145"/>
                </a:cubicBezTo>
                <a:cubicBezTo>
                  <a:pt x="1600" y="144"/>
                  <a:pt x="1600" y="144"/>
                  <a:pt x="1600" y="143"/>
                </a:cubicBezTo>
                <a:cubicBezTo>
                  <a:pt x="1602" y="144"/>
                  <a:pt x="1605" y="144"/>
                  <a:pt x="1608" y="144"/>
                </a:cubicBezTo>
                <a:cubicBezTo>
                  <a:pt x="1608" y="135"/>
                  <a:pt x="1608" y="127"/>
                  <a:pt x="1608" y="116"/>
                </a:cubicBezTo>
                <a:cubicBezTo>
                  <a:pt x="1615" y="130"/>
                  <a:pt x="1604" y="146"/>
                  <a:pt x="1618" y="156"/>
                </a:cubicBezTo>
                <a:cubicBezTo>
                  <a:pt x="1611" y="162"/>
                  <a:pt x="1611" y="169"/>
                  <a:pt x="1619" y="173"/>
                </a:cubicBezTo>
                <a:cubicBezTo>
                  <a:pt x="1613" y="186"/>
                  <a:pt x="1620" y="198"/>
                  <a:pt x="1620" y="211"/>
                </a:cubicBezTo>
                <a:cubicBezTo>
                  <a:pt x="1633" y="201"/>
                  <a:pt x="1661" y="208"/>
                  <a:pt x="1671" y="223"/>
                </a:cubicBezTo>
                <a:cubicBezTo>
                  <a:pt x="1659" y="218"/>
                  <a:pt x="1648" y="213"/>
                  <a:pt x="1637" y="209"/>
                </a:cubicBezTo>
                <a:cubicBezTo>
                  <a:pt x="1629" y="206"/>
                  <a:pt x="1621" y="212"/>
                  <a:pt x="1622" y="221"/>
                </a:cubicBezTo>
                <a:cubicBezTo>
                  <a:pt x="1624" y="236"/>
                  <a:pt x="1627" y="250"/>
                  <a:pt x="1629" y="265"/>
                </a:cubicBezTo>
                <a:cubicBezTo>
                  <a:pt x="1636" y="259"/>
                  <a:pt x="1643" y="254"/>
                  <a:pt x="1650" y="248"/>
                </a:cubicBezTo>
                <a:cubicBezTo>
                  <a:pt x="1650" y="248"/>
                  <a:pt x="1651" y="249"/>
                  <a:pt x="1652" y="249"/>
                </a:cubicBezTo>
                <a:cubicBezTo>
                  <a:pt x="1650" y="251"/>
                  <a:pt x="1648" y="253"/>
                  <a:pt x="1646" y="255"/>
                </a:cubicBezTo>
                <a:cubicBezTo>
                  <a:pt x="1637" y="260"/>
                  <a:pt x="1629" y="267"/>
                  <a:pt x="1630" y="279"/>
                </a:cubicBezTo>
                <a:cubicBezTo>
                  <a:pt x="1630" y="286"/>
                  <a:pt x="1632" y="293"/>
                  <a:pt x="1633" y="303"/>
                </a:cubicBezTo>
                <a:cubicBezTo>
                  <a:pt x="1634" y="299"/>
                  <a:pt x="1635" y="297"/>
                  <a:pt x="1635" y="298"/>
                </a:cubicBezTo>
                <a:cubicBezTo>
                  <a:pt x="1634" y="318"/>
                  <a:pt x="1632" y="339"/>
                  <a:pt x="1630" y="363"/>
                </a:cubicBezTo>
                <a:cubicBezTo>
                  <a:pt x="1636" y="360"/>
                  <a:pt x="1639" y="358"/>
                  <a:pt x="1643" y="356"/>
                </a:cubicBezTo>
                <a:cubicBezTo>
                  <a:pt x="1641" y="347"/>
                  <a:pt x="1642" y="339"/>
                  <a:pt x="1654" y="334"/>
                </a:cubicBezTo>
                <a:cubicBezTo>
                  <a:pt x="1649" y="341"/>
                  <a:pt x="1642" y="346"/>
                  <a:pt x="1648" y="354"/>
                </a:cubicBezTo>
                <a:cubicBezTo>
                  <a:pt x="1659" y="345"/>
                  <a:pt x="1669" y="336"/>
                  <a:pt x="1679" y="328"/>
                </a:cubicBezTo>
                <a:cubicBezTo>
                  <a:pt x="1676" y="324"/>
                  <a:pt x="1671" y="318"/>
                  <a:pt x="1665" y="312"/>
                </a:cubicBezTo>
                <a:cubicBezTo>
                  <a:pt x="1678" y="313"/>
                  <a:pt x="1686" y="327"/>
                  <a:pt x="1701" y="322"/>
                </a:cubicBezTo>
                <a:cubicBezTo>
                  <a:pt x="1695" y="315"/>
                  <a:pt x="1691" y="309"/>
                  <a:pt x="1685" y="301"/>
                </a:cubicBezTo>
                <a:cubicBezTo>
                  <a:pt x="1692" y="301"/>
                  <a:pt x="1696" y="302"/>
                  <a:pt x="1703" y="302"/>
                </a:cubicBezTo>
                <a:cubicBezTo>
                  <a:pt x="1699" y="295"/>
                  <a:pt x="1696" y="290"/>
                  <a:pt x="1693" y="284"/>
                </a:cubicBezTo>
                <a:cubicBezTo>
                  <a:pt x="1709" y="277"/>
                  <a:pt x="1692" y="274"/>
                  <a:pt x="1691" y="268"/>
                </a:cubicBezTo>
                <a:cubicBezTo>
                  <a:pt x="1695" y="268"/>
                  <a:pt x="1698" y="268"/>
                  <a:pt x="1701" y="268"/>
                </a:cubicBezTo>
                <a:cubicBezTo>
                  <a:pt x="1700" y="257"/>
                  <a:pt x="1699" y="245"/>
                  <a:pt x="1699" y="234"/>
                </a:cubicBezTo>
                <a:cubicBezTo>
                  <a:pt x="1700" y="234"/>
                  <a:pt x="1701" y="234"/>
                  <a:pt x="1702" y="234"/>
                </a:cubicBezTo>
                <a:cubicBezTo>
                  <a:pt x="1708" y="245"/>
                  <a:pt x="1705" y="257"/>
                  <a:pt x="1705" y="270"/>
                </a:cubicBezTo>
                <a:cubicBezTo>
                  <a:pt x="1710" y="269"/>
                  <a:pt x="1713" y="268"/>
                  <a:pt x="1716" y="267"/>
                </a:cubicBezTo>
                <a:cubicBezTo>
                  <a:pt x="1716" y="271"/>
                  <a:pt x="1715" y="275"/>
                  <a:pt x="1714" y="280"/>
                </a:cubicBezTo>
                <a:cubicBezTo>
                  <a:pt x="1718" y="279"/>
                  <a:pt x="1721" y="278"/>
                  <a:pt x="1725" y="277"/>
                </a:cubicBezTo>
                <a:cubicBezTo>
                  <a:pt x="1721" y="282"/>
                  <a:pt x="1718" y="286"/>
                  <a:pt x="1713" y="292"/>
                </a:cubicBezTo>
                <a:cubicBezTo>
                  <a:pt x="1720" y="291"/>
                  <a:pt x="1725" y="289"/>
                  <a:pt x="1733" y="288"/>
                </a:cubicBezTo>
                <a:cubicBezTo>
                  <a:pt x="1727" y="294"/>
                  <a:pt x="1722" y="298"/>
                  <a:pt x="1715" y="304"/>
                </a:cubicBezTo>
                <a:cubicBezTo>
                  <a:pt x="1723" y="303"/>
                  <a:pt x="1728" y="303"/>
                  <a:pt x="1736" y="302"/>
                </a:cubicBezTo>
                <a:cubicBezTo>
                  <a:pt x="1731" y="307"/>
                  <a:pt x="1727" y="311"/>
                  <a:pt x="1723" y="315"/>
                </a:cubicBezTo>
                <a:cubicBezTo>
                  <a:pt x="1723" y="316"/>
                  <a:pt x="1723" y="316"/>
                  <a:pt x="1723" y="317"/>
                </a:cubicBezTo>
                <a:cubicBezTo>
                  <a:pt x="1730" y="316"/>
                  <a:pt x="1738" y="316"/>
                  <a:pt x="1745" y="315"/>
                </a:cubicBezTo>
                <a:cubicBezTo>
                  <a:pt x="1746" y="315"/>
                  <a:pt x="1746" y="316"/>
                  <a:pt x="1747" y="316"/>
                </a:cubicBezTo>
                <a:cubicBezTo>
                  <a:pt x="1739" y="321"/>
                  <a:pt x="1731" y="326"/>
                  <a:pt x="1723" y="330"/>
                </a:cubicBezTo>
                <a:cubicBezTo>
                  <a:pt x="1724" y="331"/>
                  <a:pt x="1724" y="333"/>
                  <a:pt x="1725" y="334"/>
                </a:cubicBezTo>
                <a:cubicBezTo>
                  <a:pt x="1734" y="331"/>
                  <a:pt x="1743" y="328"/>
                  <a:pt x="1752" y="325"/>
                </a:cubicBezTo>
                <a:cubicBezTo>
                  <a:pt x="1755" y="333"/>
                  <a:pt x="1752" y="335"/>
                  <a:pt x="1723" y="350"/>
                </a:cubicBezTo>
                <a:cubicBezTo>
                  <a:pt x="1728" y="349"/>
                  <a:pt x="1733" y="349"/>
                  <a:pt x="1738" y="348"/>
                </a:cubicBezTo>
                <a:cubicBezTo>
                  <a:pt x="1743" y="346"/>
                  <a:pt x="1748" y="344"/>
                  <a:pt x="1754" y="341"/>
                </a:cubicBezTo>
                <a:cubicBezTo>
                  <a:pt x="1749" y="346"/>
                  <a:pt x="1745" y="350"/>
                  <a:pt x="1742" y="354"/>
                </a:cubicBezTo>
                <a:cubicBezTo>
                  <a:pt x="1741" y="355"/>
                  <a:pt x="1741" y="358"/>
                  <a:pt x="1742" y="359"/>
                </a:cubicBezTo>
                <a:cubicBezTo>
                  <a:pt x="1747" y="363"/>
                  <a:pt x="1763" y="364"/>
                  <a:pt x="1770" y="361"/>
                </a:cubicBezTo>
                <a:cubicBezTo>
                  <a:pt x="1775" y="367"/>
                  <a:pt x="1780" y="370"/>
                  <a:pt x="1789" y="368"/>
                </a:cubicBezTo>
                <a:cubicBezTo>
                  <a:pt x="1794" y="367"/>
                  <a:pt x="1801" y="368"/>
                  <a:pt x="1804" y="372"/>
                </a:cubicBezTo>
                <a:cubicBezTo>
                  <a:pt x="1807" y="376"/>
                  <a:pt x="1807" y="383"/>
                  <a:pt x="1808" y="389"/>
                </a:cubicBezTo>
                <a:cubicBezTo>
                  <a:pt x="1811" y="388"/>
                  <a:pt x="1815" y="386"/>
                  <a:pt x="1820" y="384"/>
                </a:cubicBezTo>
                <a:cubicBezTo>
                  <a:pt x="1817" y="382"/>
                  <a:pt x="1815" y="380"/>
                  <a:pt x="1811" y="375"/>
                </a:cubicBezTo>
                <a:cubicBezTo>
                  <a:pt x="1826" y="370"/>
                  <a:pt x="1839" y="365"/>
                  <a:pt x="1851" y="360"/>
                </a:cubicBezTo>
                <a:cubicBezTo>
                  <a:pt x="1849" y="349"/>
                  <a:pt x="1848" y="339"/>
                  <a:pt x="1847" y="327"/>
                </a:cubicBezTo>
                <a:cubicBezTo>
                  <a:pt x="1856" y="321"/>
                  <a:pt x="1860" y="304"/>
                  <a:pt x="1879" y="310"/>
                </a:cubicBezTo>
                <a:cubicBezTo>
                  <a:pt x="1877" y="305"/>
                  <a:pt x="1875" y="302"/>
                  <a:pt x="1874" y="299"/>
                </a:cubicBezTo>
                <a:cubicBezTo>
                  <a:pt x="1885" y="286"/>
                  <a:pt x="1885" y="286"/>
                  <a:pt x="1880" y="269"/>
                </a:cubicBezTo>
                <a:cubicBezTo>
                  <a:pt x="1882" y="267"/>
                  <a:pt x="1885" y="265"/>
                  <a:pt x="1888" y="262"/>
                </a:cubicBezTo>
                <a:cubicBezTo>
                  <a:pt x="1892" y="269"/>
                  <a:pt x="1896" y="276"/>
                  <a:pt x="1901" y="282"/>
                </a:cubicBezTo>
                <a:cubicBezTo>
                  <a:pt x="1902" y="283"/>
                  <a:pt x="1908" y="284"/>
                  <a:pt x="1908" y="283"/>
                </a:cubicBezTo>
                <a:cubicBezTo>
                  <a:pt x="1911" y="277"/>
                  <a:pt x="1914" y="271"/>
                  <a:pt x="1915" y="264"/>
                </a:cubicBezTo>
                <a:cubicBezTo>
                  <a:pt x="1917" y="259"/>
                  <a:pt x="1916" y="252"/>
                  <a:pt x="1917" y="247"/>
                </a:cubicBezTo>
                <a:cubicBezTo>
                  <a:pt x="1927" y="253"/>
                  <a:pt x="1938" y="258"/>
                  <a:pt x="1947" y="263"/>
                </a:cubicBezTo>
                <a:cubicBezTo>
                  <a:pt x="1952" y="260"/>
                  <a:pt x="1955" y="258"/>
                  <a:pt x="1960" y="256"/>
                </a:cubicBezTo>
                <a:cubicBezTo>
                  <a:pt x="1954" y="247"/>
                  <a:pt x="1960" y="242"/>
                  <a:pt x="1966" y="238"/>
                </a:cubicBezTo>
                <a:cubicBezTo>
                  <a:pt x="1972" y="235"/>
                  <a:pt x="1976" y="238"/>
                  <a:pt x="1981" y="242"/>
                </a:cubicBezTo>
                <a:cubicBezTo>
                  <a:pt x="1991" y="249"/>
                  <a:pt x="1993" y="256"/>
                  <a:pt x="1989" y="268"/>
                </a:cubicBezTo>
                <a:cubicBezTo>
                  <a:pt x="1996" y="270"/>
                  <a:pt x="2004" y="274"/>
                  <a:pt x="2007" y="272"/>
                </a:cubicBezTo>
                <a:cubicBezTo>
                  <a:pt x="2012" y="269"/>
                  <a:pt x="2013" y="260"/>
                  <a:pt x="2016" y="254"/>
                </a:cubicBezTo>
                <a:cubicBezTo>
                  <a:pt x="2027" y="255"/>
                  <a:pt x="2036" y="264"/>
                  <a:pt x="2037" y="276"/>
                </a:cubicBezTo>
                <a:cubicBezTo>
                  <a:pt x="2037" y="278"/>
                  <a:pt x="2038" y="280"/>
                  <a:pt x="2039" y="282"/>
                </a:cubicBezTo>
                <a:cubicBezTo>
                  <a:pt x="2041" y="280"/>
                  <a:pt x="2044" y="278"/>
                  <a:pt x="2047" y="276"/>
                </a:cubicBezTo>
                <a:cubicBezTo>
                  <a:pt x="2049" y="277"/>
                  <a:pt x="2052" y="279"/>
                  <a:pt x="2054" y="281"/>
                </a:cubicBezTo>
                <a:cubicBezTo>
                  <a:pt x="2056" y="283"/>
                  <a:pt x="2057" y="286"/>
                  <a:pt x="2057" y="286"/>
                </a:cubicBezTo>
                <a:cubicBezTo>
                  <a:pt x="2064" y="285"/>
                  <a:pt x="2069" y="283"/>
                  <a:pt x="2077" y="282"/>
                </a:cubicBezTo>
                <a:cubicBezTo>
                  <a:pt x="2072" y="292"/>
                  <a:pt x="2078" y="306"/>
                  <a:pt x="2061" y="306"/>
                </a:cubicBezTo>
                <a:cubicBezTo>
                  <a:pt x="2063" y="312"/>
                  <a:pt x="2079" y="312"/>
                  <a:pt x="2063" y="321"/>
                </a:cubicBezTo>
                <a:cubicBezTo>
                  <a:pt x="2064" y="322"/>
                  <a:pt x="2065" y="322"/>
                  <a:pt x="2066" y="323"/>
                </a:cubicBezTo>
                <a:cubicBezTo>
                  <a:pt x="2072" y="322"/>
                  <a:pt x="2078" y="322"/>
                  <a:pt x="2085" y="321"/>
                </a:cubicBezTo>
                <a:cubicBezTo>
                  <a:pt x="2084" y="325"/>
                  <a:pt x="2085" y="329"/>
                  <a:pt x="2083" y="330"/>
                </a:cubicBezTo>
                <a:cubicBezTo>
                  <a:pt x="2076" y="336"/>
                  <a:pt x="2075" y="342"/>
                  <a:pt x="2083" y="347"/>
                </a:cubicBezTo>
                <a:cubicBezTo>
                  <a:pt x="2084" y="347"/>
                  <a:pt x="2083" y="352"/>
                  <a:pt x="2082" y="354"/>
                </a:cubicBezTo>
                <a:cubicBezTo>
                  <a:pt x="2072" y="362"/>
                  <a:pt x="2061" y="368"/>
                  <a:pt x="2048" y="368"/>
                </a:cubicBezTo>
                <a:cubicBezTo>
                  <a:pt x="2042" y="367"/>
                  <a:pt x="2035" y="366"/>
                  <a:pt x="2027" y="365"/>
                </a:cubicBezTo>
                <a:cubicBezTo>
                  <a:pt x="2029" y="369"/>
                  <a:pt x="2030" y="373"/>
                  <a:pt x="2032" y="378"/>
                </a:cubicBezTo>
                <a:cubicBezTo>
                  <a:pt x="2029" y="379"/>
                  <a:pt x="2027" y="381"/>
                  <a:pt x="2023" y="384"/>
                </a:cubicBezTo>
                <a:cubicBezTo>
                  <a:pt x="2029" y="387"/>
                  <a:pt x="2035" y="390"/>
                  <a:pt x="2041" y="392"/>
                </a:cubicBezTo>
                <a:cubicBezTo>
                  <a:pt x="2044" y="393"/>
                  <a:pt x="2047" y="391"/>
                  <a:pt x="2049" y="391"/>
                </a:cubicBezTo>
                <a:cubicBezTo>
                  <a:pt x="2052" y="390"/>
                  <a:pt x="2054" y="390"/>
                  <a:pt x="2057" y="390"/>
                </a:cubicBezTo>
                <a:cubicBezTo>
                  <a:pt x="2066" y="393"/>
                  <a:pt x="2076" y="396"/>
                  <a:pt x="2085" y="399"/>
                </a:cubicBezTo>
                <a:cubicBezTo>
                  <a:pt x="2093" y="402"/>
                  <a:pt x="2100" y="405"/>
                  <a:pt x="2108" y="408"/>
                </a:cubicBezTo>
                <a:cubicBezTo>
                  <a:pt x="2109" y="407"/>
                  <a:pt x="2109" y="406"/>
                  <a:pt x="2110" y="406"/>
                </a:cubicBezTo>
                <a:cubicBezTo>
                  <a:pt x="2106" y="402"/>
                  <a:pt x="2102" y="397"/>
                  <a:pt x="2098" y="393"/>
                </a:cubicBezTo>
                <a:cubicBezTo>
                  <a:pt x="2104" y="394"/>
                  <a:pt x="2109" y="394"/>
                  <a:pt x="2117" y="395"/>
                </a:cubicBezTo>
                <a:cubicBezTo>
                  <a:pt x="2109" y="384"/>
                  <a:pt x="2103" y="376"/>
                  <a:pt x="2095" y="365"/>
                </a:cubicBezTo>
                <a:cubicBezTo>
                  <a:pt x="2103" y="367"/>
                  <a:pt x="2108" y="368"/>
                  <a:pt x="2114" y="369"/>
                </a:cubicBezTo>
                <a:cubicBezTo>
                  <a:pt x="2115" y="357"/>
                  <a:pt x="2093" y="357"/>
                  <a:pt x="2102" y="342"/>
                </a:cubicBezTo>
                <a:cubicBezTo>
                  <a:pt x="2108" y="344"/>
                  <a:pt x="2114" y="346"/>
                  <a:pt x="2120" y="348"/>
                </a:cubicBezTo>
                <a:cubicBezTo>
                  <a:pt x="2116" y="340"/>
                  <a:pt x="2113" y="333"/>
                  <a:pt x="2109" y="324"/>
                </a:cubicBezTo>
                <a:cubicBezTo>
                  <a:pt x="2114" y="325"/>
                  <a:pt x="2116" y="326"/>
                  <a:pt x="2120" y="326"/>
                </a:cubicBezTo>
                <a:cubicBezTo>
                  <a:pt x="2117" y="319"/>
                  <a:pt x="2115" y="313"/>
                  <a:pt x="2113" y="306"/>
                </a:cubicBezTo>
                <a:cubicBezTo>
                  <a:pt x="2114" y="306"/>
                  <a:pt x="2115" y="305"/>
                  <a:pt x="2116" y="305"/>
                </a:cubicBezTo>
                <a:cubicBezTo>
                  <a:pt x="2118" y="308"/>
                  <a:pt x="2121" y="311"/>
                  <a:pt x="2123" y="314"/>
                </a:cubicBezTo>
                <a:cubicBezTo>
                  <a:pt x="2125" y="304"/>
                  <a:pt x="2127" y="293"/>
                  <a:pt x="2129" y="281"/>
                </a:cubicBezTo>
                <a:cubicBezTo>
                  <a:pt x="2131" y="289"/>
                  <a:pt x="2133" y="296"/>
                  <a:pt x="2135" y="303"/>
                </a:cubicBezTo>
                <a:cubicBezTo>
                  <a:pt x="2138" y="302"/>
                  <a:pt x="2140" y="301"/>
                  <a:pt x="2144" y="299"/>
                </a:cubicBezTo>
                <a:cubicBezTo>
                  <a:pt x="2141" y="305"/>
                  <a:pt x="2139" y="309"/>
                  <a:pt x="2137" y="314"/>
                </a:cubicBezTo>
                <a:cubicBezTo>
                  <a:pt x="2140" y="314"/>
                  <a:pt x="2143" y="314"/>
                  <a:pt x="2148" y="314"/>
                </a:cubicBezTo>
                <a:cubicBezTo>
                  <a:pt x="2145" y="319"/>
                  <a:pt x="2142" y="323"/>
                  <a:pt x="2138" y="329"/>
                </a:cubicBezTo>
                <a:cubicBezTo>
                  <a:pt x="2146" y="327"/>
                  <a:pt x="2153" y="326"/>
                  <a:pt x="2160" y="324"/>
                </a:cubicBezTo>
                <a:cubicBezTo>
                  <a:pt x="2156" y="330"/>
                  <a:pt x="2153" y="334"/>
                  <a:pt x="2149" y="339"/>
                </a:cubicBezTo>
                <a:cubicBezTo>
                  <a:pt x="2155" y="339"/>
                  <a:pt x="2160" y="339"/>
                  <a:pt x="2165" y="339"/>
                </a:cubicBezTo>
                <a:cubicBezTo>
                  <a:pt x="2165" y="384"/>
                  <a:pt x="2165" y="428"/>
                  <a:pt x="2165" y="473"/>
                </a:cubicBezTo>
                <a:close/>
                <a:moveTo>
                  <a:pt x="1935" y="356"/>
                </a:moveTo>
                <a:cubicBezTo>
                  <a:pt x="1933" y="359"/>
                  <a:pt x="1930" y="364"/>
                  <a:pt x="1930" y="365"/>
                </a:cubicBezTo>
                <a:cubicBezTo>
                  <a:pt x="1935" y="369"/>
                  <a:pt x="1938" y="379"/>
                  <a:pt x="1949" y="376"/>
                </a:cubicBezTo>
                <a:cubicBezTo>
                  <a:pt x="1944" y="369"/>
                  <a:pt x="1940" y="364"/>
                  <a:pt x="1936" y="358"/>
                </a:cubicBezTo>
                <a:cubicBezTo>
                  <a:pt x="1939" y="359"/>
                  <a:pt x="1942" y="360"/>
                  <a:pt x="1944" y="362"/>
                </a:cubicBezTo>
                <a:cubicBezTo>
                  <a:pt x="1945" y="361"/>
                  <a:pt x="1946" y="361"/>
                  <a:pt x="1947" y="360"/>
                </a:cubicBezTo>
                <a:cubicBezTo>
                  <a:pt x="1943" y="353"/>
                  <a:pt x="1940" y="345"/>
                  <a:pt x="1936" y="337"/>
                </a:cubicBezTo>
                <a:cubicBezTo>
                  <a:pt x="1940" y="334"/>
                  <a:pt x="1943" y="330"/>
                  <a:pt x="1949" y="325"/>
                </a:cubicBezTo>
                <a:cubicBezTo>
                  <a:pt x="1937" y="329"/>
                  <a:pt x="1927" y="331"/>
                  <a:pt x="1916" y="335"/>
                </a:cubicBezTo>
                <a:cubicBezTo>
                  <a:pt x="1928" y="339"/>
                  <a:pt x="1928" y="339"/>
                  <a:pt x="1935" y="356"/>
                </a:cubicBezTo>
                <a:close/>
                <a:moveTo>
                  <a:pt x="716" y="404"/>
                </a:moveTo>
                <a:cubicBezTo>
                  <a:pt x="715" y="406"/>
                  <a:pt x="714" y="409"/>
                  <a:pt x="714" y="413"/>
                </a:cubicBezTo>
                <a:cubicBezTo>
                  <a:pt x="720" y="413"/>
                  <a:pt x="725" y="413"/>
                  <a:pt x="731" y="413"/>
                </a:cubicBezTo>
                <a:cubicBezTo>
                  <a:pt x="735" y="403"/>
                  <a:pt x="730" y="400"/>
                  <a:pt x="722" y="401"/>
                </a:cubicBezTo>
                <a:cubicBezTo>
                  <a:pt x="722" y="399"/>
                  <a:pt x="724" y="397"/>
                  <a:pt x="723" y="397"/>
                </a:cubicBezTo>
                <a:cubicBezTo>
                  <a:pt x="715" y="392"/>
                  <a:pt x="706" y="384"/>
                  <a:pt x="694" y="390"/>
                </a:cubicBezTo>
                <a:cubicBezTo>
                  <a:pt x="694" y="395"/>
                  <a:pt x="694" y="400"/>
                  <a:pt x="694" y="405"/>
                </a:cubicBezTo>
                <a:cubicBezTo>
                  <a:pt x="699" y="403"/>
                  <a:pt x="703" y="402"/>
                  <a:pt x="708" y="400"/>
                </a:cubicBezTo>
                <a:cubicBezTo>
                  <a:pt x="707" y="405"/>
                  <a:pt x="706" y="408"/>
                  <a:pt x="705" y="412"/>
                </a:cubicBezTo>
                <a:cubicBezTo>
                  <a:pt x="706" y="412"/>
                  <a:pt x="707" y="413"/>
                  <a:pt x="708" y="413"/>
                </a:cubicBezTo>
                <a:cubicBezTo>
                  <a:pt x="710" y="410"/>
                  <a:pt x="713" y="407"/>
                  <a:pt x="716" y="404"/>
                </a:cubicBezTo>
                <a:close/>
                <a:moveTo>
                  <a:pt x="195" y="217"/>
                </a:moveTo>
                <a:cubicBezTo>
                  <a:pt x="197" y="210"/>
                  <a:pt x="196" y="206"/>
                  <a:pt x="186" y="204"/>
                </a:cubicBezTo>
                <a:cubicBezTo>
                  <a:pt x="184" y="211"/>
                  <a:pt x="182" y="218"/>
                  <a:pt x="181" y="226"/>
                </a:cubicBezTo>
                <a:cubicBezTo>
                  <a:pt x="182" y="226"/>
                  <a:pt x="183" y="226"/>
                  <a:pt x="184" y="227"/>
                </a:cubicBezTo>
                <a:cubicBezTo>
                  <a:pt x="187" y="223"/>
                  <a:pt x="191" y="220"/>
                  <a:pt x="195" y="216"/>
                </a:cubicBezTo>
                <a:cubicBezTo>
                  <a:pt x="196" y="221"/>
                  <a:pt x="195" y="227"/>
                  <a:pt x="197" y="230"/>
                </a:cubicBezTo>
                <a:cubicBezTo>
                  <a:pt x="209" y="241"/>
                  <a:pt x="221" y="251"/>
                  <a:pt x="232" y="261"/>
                </a:cubicBezTo>
                <a:cubicBezTo>
                  <a:pt x="232" y="262"/>
                  <a:pt x="232" y="260"/>
                  <a:pt x="232" y="259"/>
                </a:cubicBezTo>
                <a:cubicBezTo>
                  <a:pt x="221" y="245"/>
                  <a:pt x="211" y="230"/>
                  <a:pt x="201" y="216"/>
                </a:cubicBezTo>
                <a:cubicBezTo>
                  <a:pt x="200" y="215"/>
                  <a:pt x="197" y="216"/>
                  <a:pt x="195" y="217"/>
                </a:cubicBezTo>
                <a:close/>
                <a:moveTo>
                  <a:pt x="404" y="336"/>
                </a:moveTo>
                <a:cubicBezTo>
                  <a:pt x="402" y="339"/>
                  <a:pt x="401" y="342"/>
                  <a:pt x="399" y="345"/>
                </a:cubicBezTo>
                <a:cubicBezTo>
                  <a:pt x="395" y="351"/>
                  <a:pt x="391" y="356"/>
                  <a:pt x="386" y="363"/>
                </a:cubicBezTo>
                <a:cubicBezTo>
                  <a:pt x="393" y="364"/>
                  <a:pt x="397" y="364"/>
                  <a:pt x="402" y="365"/>
                </a:cubicBezTo>
                <a:cubicBezTo>
                  <a:pt x="399" y="368"/>
                  <a:pt x="397" y="370"/>
                  <a:pt x="394" y="372"/>
                </a:cubicBezTo>
                <a:cubicBezTo>
                  <a:pt x="401" y="376"/>
                  <a:pt x="407" y="379"/>
                  <a:pt x="409" y="369"/>
                </a:cubicBezTo>
                <a:cubicBezTo>
                  <a:pt x="411" y="359"/>
                  <a:pt x="412" y="349"/>
                  <a:pt x="412" y="338"/>
                </a:cubicBezTo>
                <a:cubicBezTo>
                  <a:pt x="412" y="336"/>
                  <a:pt x="408" y="335"/>
                  <a:pt x="406" y="333"/>
                </a:cubicBezTo>
                <a:cubicBezTo>
                  <a:pt x="394" y="325"/>
                  <a:pt x="392" y="326"/>
                  <a:pt x="385" y="340"/>
                </a:cubicBezTo>
                <a:cubicBezTo>
                  <a:pt x="392" y="338"/>
                  <a:pt x="398" y="337"/>
                  <a:pt x="404" y="336"/>
                </a:cubicBezTo>
                <a:close/>
                <a:moveTo>
                  <a:pt x="1654" y="427"/>
                </a:moveTo>
                <a:cubicBezTo>
                  <a:pt x="1653" y="430"/>
                  <a:pt x="1653" y="434"/>
                  <a:pt x="1652" y="437"/>
                </a:cubicBezTo>
                <a:cubicBezTo>
                  <a:pt x="1662" y="441"/>
                  <a:pt x="1672" y="444"/>
                  <a:pt x="1682" y="448"/>
                </a:cubicBezTo>
                <a:cubicBezTo>
                  <a:pt x="1675" y="439"/>
                  <a:pt x="1666" y="432"/>
                  <a:pt x="1658" y="424"/>
                </a:cubicBezTo>
                <a:cubicBezTo>
                  <a:pt x="1658" y="424"/>
                  <a:pt x="1655" y="426"/>
                  <a:pt x="1654" y="427"/>
                </a:cubicBezTo>
                <a:cubicBezTo>
                  <a:pt x="1658" y="421"/>
                  <a:pt x="1662" y="415"/>
                  <a:pt x="1665" y="410"/>
                </a:cubicBezTo>
                <a:cubicBezTo>
                  <a:pt x="1660" y="408"/>
                  <a:pt x="1654" y="406"/>
                  <a:pt x="1647" y="403"/>
                </a:cubicBezTo>
                <a:cubicBezTo>
                  <a:pt x="1648" y="402"/>
                  <a:pt x="1648" y="401"/>
                  <a:pt x="1648" y="400"/>
                </a:cubicBezTo>
                <a:cubicBezTo>
                  <a:pt x="1654" y="399"/>
                  <a:pt x="1661" y="398"/>
                  <a:pt x="1669" y="396"/>
                </a:cubicBezTo>
                <a:cubicBezTo>
                  <a:pt x="1660" y="394"/>
                  <a:pt x="1653" y="393"/>
                  <a:pt x="1647" y="390"/>
                </a:cubicBezTo>
                <a:cubicBezTo>
                  <a:pt x="1635" y="385"/>
                  <a:pt x="1632" y="387"/>
                  <a:pt x="1631" y="399"/>
                </a:cubicBezTo>
                <a:cubicBezTo>
                  <a:pt x="1631" y="401"/>
                  <a:pt x="1630" y="404"/>
                  <a:pt x="1630" y="406"/>
                </a:cubicBezTo>
                <a:cubicBezTo>
                  <a:pt x="1632" y="409"/>
                  <a:pt x="1634" y="415"/>
                  <a:pt x="1637" y="415"/>
                </a:cubicBezTo>
                <a:cubicBezTo>
                  <a:pt x="1645" y="416"/>
                  <a:pt x="1649" y="422"/>
                  <a:pt x="1654" y="427"/>
                </a:cubicBezTo>
                <a:close/>
                <a:moveTo>
                  <a:pt x="1866" y="422"/>
                </a:moveTo>
                <a:cubicBezTo>
                  <a:pt x="1867" y="419"/>
                  <a:pt x="1868" y="415"/>
                  <a:pt x="1869" y="412"/>
                </a:cubicBezTo>
                <a:cubicBezTo>
                  <a:pt x="1866" y="411"/>
                  <a:pt x="1863" y="410"/>
                  <a:pt x="1859" y="408"/>
                </a:cubicBezTo>
                <a:cubicBezTo>
                  <a:pt x="1856" y="420"/>
                  <a:pt x="1856" y="421"/>
                  <a:pt x="1867" y="422"/>
                </a:cubicBezTo>
                <a:cubicBezTo>
                  <a:pt x="1847" y="433"/>
                  <a:pt x="1842" y="452"/>
                  <a:pt x="1853" y="459"/>
                </a:cubicBezTo>
                <a:cubicBezTo>
                  <a:pt x="1862" y="459"/>
                  <a:pt x="1867" y="459"/>
                  <a:pt x="1873" y="459"/>
                </a:cubicBezTo>
                <a:cubicBezTo>
                  <a:pt x="1873" y="459"/>
                  <a:pt x="1873" y="458"/>
                  <a:pt x="1873" y="457"/>
                </a:cubicBezTo>
                <a:cubicBezTo>
                  <a:pt x="1871" y="456"/>
                  <a:pt x="1868" y="455"/>
                  <a:pt x="1864" y="453"/>
                </a:cubicBezTo>
                <a:cubicBezTo>
                  <a:pt x="1868" y="446"/>
                  <a:pt x="1872" y="440"/>
                  <a:pt x="1876" y="434"/>
                </a:cubicBezTo>
                <a:cubicBezTo>
                  <a:pt x="1876" y="434"/>
                  <a:pt x="1875" y="433"/>
                  <a:pt x="1873" y="431"/>
                </a:cubicBezTo>
                <a:cubicBezTo>
                  <a:pt x="1878" y="428"/>
                  <a:pt x="1882" y="425"/>
                  <a:pt x="1885" y="422"/>
                </a:cubicBezTo>
                <a:cubicBezTo>
                  <a:pt x="1885" y="421"/>
                  <a:pt x="1884" y="420"/>
                  <a:pt x="1883" y="419"/>
                </a:cubicBezTo>
                <a:cubicBezTo>
                  <a:pt x="1880" y="422"/>
                  <a:pt x="1877" y="424"/>
                  <a:pt x="1876" y="425"/>
                </a:cubicBezTo>
                <a:cubicBezTo>
                  <a:pt x="1872" y="424"/>
                  <a:pt x="1869" y="423"/>
                  <a:pt x="1866" y="422"/>
                </a:cubicBezTo>
                <a:close/>
                <a:moveTo>
                  <a:pt x="1670" y="353"/>
                </a:moveTo>
                <a:cubicBezTo>
                  <a:pt x="1665" y="351"/>
                  <a:pt x="1660" y="351"/>
                  <a:pt x="1656" y="356"/>
                </a:cubicBezTo>
                <a:cubicBezTo>
                  <a:pt x="1653" y="359"/>
                  <a:pt x="1650" y="361"/>
                  <a:pt x="1646" y="363"/>
                </a:cubicBezTo>
                <a:cubicBezTo>
                  <a:pt x="1633" y="368"/>
                  <a:pt x="1631" y="372"/>
                  <a:pt x="1632" y="383"/>
                </a:cubicBezTo>
                <a:cubicBezTo>
                  <a:pt x="1644" y="384"/>
                  <a:pt x="1656" y="385"/>
                  <a:pt x="1668" y="386"/>
                </a:cubicBezTo>
                <a:cubicBezTo>
                  <a:pt x="1672" y="386"/>
                  <a:pt x="1677" y="384"/>
                  <a:pt x="1682" y="383"/>
                </a:cubicBezTo>
                <a:cubicBezTo>
                  <a:pt x="1677" y="381"/>
                  <a:pt x="1672" y="379"/>
                  <a:pt x="1668" y="377"/>
                </a:cubicBezTo>
                <a:cubicBezTo>
                  <a:pt x="1668" y="376"/>
                  <a:pt x="1668" y="376"/>
                  <a:pt x="1668" y="375"/>
                </a:cubicBezTo>
                <a:cubicBezTo>
                  <a:pt x="1676" y="375"/>
                  <a:pt x="1683" y="376"/>
                  <a:pt x="1690" y="376"/>
                </a:cubicBezTo>
                <a:cubicBezTo>
                  <a:pt x="1690" y="369"/>
                  <a:pt x="1690" y="369"/>
                  <a:pt x="1677" y="370"/>
                </a:cubicBezTo>
                <a:cubicBezTo>
                  <a:pt x="1675" y="366"/>
                  <a:pt x="1673" y="362"/>
                  <a:pt x="1671" y="359"/>
                </a:cubicBezTo>
                <a:cubicBezTo>
                  <a:pt x="1673" y="356"/>
                  <a:pt x="1674" y="354"/>
                  <a:pt x="1674" y="352"/>
                </a:cubicBezTo>
                <a:cubicBezTo>
                  <a:pt x="1681" y="356"/>
                  <a:pt x="1688" y="360"/>
                  <a:pt x="1695" y="364"/>
                </a:cubicBezTo>
                <a:cubicBezTo>
                  <a:pt x="1695" y="363"/>
                  <a:pt x="1696" y="362"/>
                  <a:pt x="1696" y="361"/>
                </a:cubicBezTo>
                <a:cubicBezTo>
                  <a:pt x="1695" y="360"/>
                  <a:pt x="1693" y="358"/>
                  <a:pt x="1691" y="357"/>
                </a:cubicBezTo>
                <a:cubicBezTo>
                  <a:pt x="1694" y="356"/>
                  <a:pt x="1696" y="355"/>
                  <a:pt x="1699" y="353"/>
                </a:cubicBezTo>
                <a:cubicBezTo>
                  <a:pt x="1693" y="349"/>
                  <a:pt x="1689" y="346"/>
                  <a:pt x="1685" y="343"/>
                </a:cubicBezTo>
                <a:cubicBezTo>
                  <a:pt x="1673" y="335"/>
                  <a:pt x="1673" y="335"/>
                  <a:pt x="1665" y="347"/>
                </a:cubicBezTo>
                <a:cubicBezTo>
                  <a:pt x="1667" y="349"/>
                  <a:pt x="1668" y="351"/>
                  <a:pt x="1670" y="353"/>
                </a:cubicBezTo>
                <a:close/>
                <a:moveTo>
                  <a:pt x="224" y="301"/>
                </a:moveTo>
                <a:cubicBezTo>
                  <a:pt x="223" y="306"/>
                  <a:pt x="222" y="311"/>
                  <a:pt x="221" y="316"/>
                </a:cubicBezTo>
                <a:cubicBezTo>
                  <a:pt x="230" y="314"/>
                  <a:pt x="233" y="302"/>
                  <a:pt x="229" y="290"/>
                </a:cubicBezTo>
                <a:cubicBezTo>
                  <a:pt x="230" y="285"/>
                  <a:pt x="232" y="280"/>
                  <a:pt x="231" y="276"/>
                </a:cubicBezTo>
                <a:cubicBezTo>
                  <a:pt x="226" y="259"/>
                  <a:pt x="215" y="246"/>
                  <a:pt x="198" y="239"/>
                </a:cubicBezTo>
                <a:cubicBezTo>
                  <a:pt x="192" y="244"/>
                  <a:pt x="187" y="249"/>
                  <a:pt x="181" y="254"/>
                </a:cubicBezTo>
                <a:cubicBezTo>
                  <a:pt x="185" y="249"/>
                  <a:pt x="190" y="244"/>
                  <a:pt x="195" y="237"/>
                </a:cubicBezTo>
                <a:cubicBezTo>
                  <a:pt x="192" y="235"/>
                  <a:pt x="189" y="234"/>
                  <a:pt x="186" y="232"/>
                </a:cubicBezTo>
                <a:cubicBezTo>
                  <a:pt x="179" y="239"/>
                  <a:pt x="174" y="245"/>
                  <a:pt x="180" y="255"/>
                </a:cubicBezTo>
                <a:cubicBezTo>
                  <a:pt x="180" y="255"/>
                  <a:pt x="179" y="255"/>
                  <a:pt x="179" y="255"/>
                </a:cubicBezTo>
                <a:cubicBezTo>
                  <a:pt x="179" y="255"/>
                  <a:pt x="179" y="256"/>
                  <a:pt x="179" y="256"/>
                </a:cubicBezTo>
                <a:cubicBezTo>
                  <a:pt x="184" y="261"/>
                  <a:pt x="188" y="266"/>
                  <a:pt x="193" y="272"/>
                </a:cubicBezTo>
                <a:cubicBezTo>
                  <a:pt x="195" y="268"/>
                  <a:pt x="196" y="264"/>
                  <a:pt x="198" y="260"/>
                </a:cubicBezTo>
                <a:cubicBezTo>
                  <a:pt x="199" y="272"/>
                  <a:pt x="199" y="283"/>
                  <a:pt x="202" y="294"/>
                </a:cubicBezTo>
                <a:cubicBezTo>
                  <a:pt x="204" y="306"/>
                  <a:pt x="210" y="317"/>
                  <a:pt x="214" y="328"/>
                </a:cubicBezTo>
                <a:cubicBezTo>
                  <a:pt x="216" y="327"/>
                  <a:pt x="217" y="327"/>
                  <a:pt x="218" y="327"/>
                </a:cubicBezTo>
                <a:cubicBezTo>
                  <a:pt x="218" y="313"/>
                  <a:pt x="218" y="298"/>
                  <a:pt x="218" y="283"/>
                </a:cubicBezTo>
                <a:cubicBezTo>
                  <a:pt x="220" y="290"/>
                  <a:pt x="222" y="296"/>
                  <a:pt x="224" y="301"/>
                </a:cubicBezTo>
                <a:close/>
                <a:moveTo>
                  <a:pt x="74" y="235"/>
                </a:moveTo>
                <a:cubicBezTo>
                  <a:pt x="74" y="232"/>
                  <a:pt x="74" y="229"/>
                  <a:pt x="73" y="224"/>
                </a:cubicBezTo>
                <a:cubicBezTo>
                  <a:pt x="66" y="232"/>
                  <a:pt x="61" y="238"/>
                  <a:pt x="54" y="246"/>
                </a:cubicBezTo>
                <a:cubicBezTo>
                  <a:pt x="62" y="248"/>
                  <a:pt x="66" y="249"/>
                  <a:pt x="71" y="250"/>
                </a:cubicBezTo>
                <a:cubicBezTo>
                  <a:pt x="72" y="245"/>
                  <a:pt x="73" y="240"/>
                  <a:pt x="74" y="235"/>
                </a:cubicBezTo>
                <a:cubicBezTo>
                  <a:pt x="75" y="239"/>
                  <a:pt x="75" y="244"/>
                  <a:pt x="75" y="247"/>
                </a:cubicBezTo>
                <a:cubicBezTo>
                  <a:pt x="81" y="248"/>
                  <a:pt x="85" y="249"/>
                  <a:pt x="89" y="250"/>
                </a:cubicBezTo>
                <a:cubicBezTo>
                  <a:pt x="83" y="256"/>
                  <a:pt x="78" y="258"/>
                  <a:pt x="76" y="263"/>
                </a:cubicBezTo>
                <a:cubicBezTo>
                  <a:pt x="75" y="265"/>
                  <a:pt x="78" y="270"/>
                  <a:pt x="79" y="274"/>
                </a:cubicBezTo>
                <a:cubicBezTo>
                  <a:pt x="79" y="280"/>
                  <a:pt x="78" y="288"/>
                  <a:pt x="78" y="296"/>
                </a:cubicBezTo>
                <a:cubicBezTo>
                  <a:pt x="86" y="296"/>
                  <a:pt x="93" y="295"/>
                  <a:pt x="100" y="294"/>
                </a:cubicBezTo>
                <a:cubicBezTo>
                  <a:pt x="101" y="295"/>
                  <a:pt x="101" y="296"/>
                  <a:pt x="102" y="297"/>
                </a:cubicBezTo>
                <a:cubicBezTo>
                  <a:pt x="96" y="302"/>
                  <a:pt x="90" y="308"/>
                  <a:pt x="84" y="315"/>
                </a:cubicBezTo>
                <a:cubicBezTo>
                  <a:pt x="86" y="315"/>
                  <a:pt x="90" y="318"/>
                  <a:pt x="93" y="317"/>
                </a:cubicBezTo>
                <a:cubicBezTo>
                  <a:pt x="95" y="317"/>
                  <a:pt x="96" y="312"/>
                  <a:pt x="98" y="309"/>
                </a:cubicBezTo>
                <a:cubicBezTo>
                  <a:pt x="109" y="306"/>
                  <a:pt x="110" y="304"/>
                  <a:pt x="105" y="293"/>
                </a:cubicBezTo>
                <a:cubicBezTo>
                  <a:pt x="100" y="283"/>
                  <a:pt x="95" y="275"/>
                  <a:pt x="88" y="264"/>
                </a:cubicBezTo>
                <a:cubicBezTo>
                  <a:pt x="97" y="268"/>
                  <a:pt x="104" y="271"/>
                  <a:pt x="114" y="275"/>
                </a:cubicBezTo>
                <a:cubicBezTo>
                  <a:pt x="112" y="265"/>
                  <a:pt x="111" y="257"/>
                  <a:pt x="108" y="250"/>
                </a:cubicBezTo>
                <a:cubicBezTo>
                  <a:pt x="106" y="243"/>
                  <a:pt x="102" y="236"/>
                  <a:pt x="99" y="229"/>
                </a:cubicBezTo>
                <a:cubicBezTo>
                  <a:pt x="99" y="228"/>
                  <a:pt x="100" y="228"/>
                  <a:pt x="100" y="228"/>
                </a:cubicBezTo>
                <a:cubicBezTo>
                  <a:pt x="103" y="233"/>
                  <a:pt x="106" y="237"/>
                  <a:pt x="109" y="243"/>
                </a:cubicBezTo>
                <a:cubicBezTo>
                  <a:pt x="110" y="198"/>
                  <a:pt x="107" y="186"/>
                  <a:pt x="73" y="173"/>
                </a:cubicBezTo>
                <a:cubicBezTo>
                  <a:pt x="72" y="176"/>
                  <a:pt x="71" y="179"/>
                  <a:pt x="69" y="180"/>
                </a:cubicBezTo>
                <a:cubicBezTo>
                  <a:pt x="57" y="184"/>
                  <a:pt x="54" y="189"/>
                  <a:pt x="58" y="203"/>
                </a:cubicBezTo>
                <a:cubicBezTo>
                  <a:pt x="64" y="202"/>
                  <a:pt x="69" y="200"/>
                  <a:pt x="76" y="198"/>
                </a:cubicBezTo>
                <a:cubicBezTo>
                  <a:pt x="71" y="208"/>
                  <a:pt x="69" y="218"/>
                  <a:pt x="56" y="209"/>
                </a:cubicBezTo>
                <a:cubicBezTo>
                  <a:pt x="56" y="216"/>
                  <a:pt x="56" y="221"/>
                  <a:pt x="56" y="227"/>
                </a:cubicBezTo>
                <a:cubicBezTo>
                  <a:pt x="63" y="225"/>
                  <a:pt x="69" y="224"/>
                  <a:pt x="76" y="222"/>
                </a:cubicBezTo>
                <a:cubicBezTo>
                  <a:pt x="75" y="227"/>
                  <a:pt x="75" y="231"/>
                  <a:pt x="74" y="235"/>
                </a:cubicBezTo>
                <a:close/>
                <a:moveTo>
                  <a:pt x="517" y="373"/>
                </a:moveTo>
                <a:cubicBezTo>
                  <a:pt x="514" y="374"/>
                  <a:pt x="511" y="376"/>
                  <a:pt x="508" y="378"/>
                </a:cubicBezTo>
                <a:cubicBezTo>
                  <a:pt x="501" y="380"/>
                  <a:pt x="493" y="383"/>
                  <a:pt x="484" y="386"/>
                </a:cubicBezTo>
                <a:cubicBezTo>
                  <a:pt x="512" y="392"/>
                  <a:pt x="522" y="388"/>
                  <a:pt x="521" y="372"/>
                </a:cubicBezTo>
                <a:cubicBezTo>
                  <a:pt x="520" y="372"/>
                  <a:pt x="518" y="373"/>
                  <a:pt x="516" y="373"/>
                </a:cubicBezTo>
                <a:cubicBezTo>
                  <a:pt x="518" y="370"/>
                  <a:pt x="522" y="367"/>
                  <a:pt x="521" y="364"/>
                </a:cubicBezTo>
                <a:cubicBezTo>
                  <a:pt x="519" y="356"/>
                  <a:pt x="518" y="349"/>
                  <a:pt x="522" y="342"/>
                </a:cubicBezTo>
                <a:cubicBezTo>
                  <a:pt x="526" y="334"/>
                  <a:pt x="528" y="325"/>
                  <a:pt x="530" y="316"/>
                </a:cubicBezTo>
                <a:cubicBezTo>
                  <a:pt x="525" y="316"/>
                  <a:pt x="521" y="316"/>
                  <a:pt x="517" y="316"/>
                </a:cubicBezTo>
                <a:cubicBezTo>
                  <a:pt x="514" y="316"/>
                  <a:pt x="510" y="315"/>
                  <a:pt x="509" y="313"/>
                </a:cubicBezTo>
                <a:cubicBezTo>
                  <a:pt x="504" y="297"/>
                  <a:pt x="490" y="306"/>
                  <a:pt x="480" y="300"/>
                </a:cubicBezTo>
                <a:cubicBezTo>
                  <a:pt x="482" y="306"/>
                  <a:pt x="483" y="309"/>
                  <a:pt x="484" y="314"/>
                </a:cubicBezTo>
                <a:cubicBezTo>
                  <a:pt x="476" y="300"/>
                  <a:pt x="466" y="297"/>
                  <a:pt x="446" y="303"/>
                </a:cubicBezTo>
                <a:cubicBezTo>
                  <a:pt x="450" y="305"/>
                  <a:pt x="453" y="308"/>
                  <a:pt x="457" y="310"/>
                </a:cubicBezTo>
                <a:cubicBezTo>
                  <a:pt x="451" y="309"/>
                  <a:pt x="445" y="305"/>
                  <a:pt x="439" y="304"/>
                </a:cubicBezTo>
                <a:cubicBezTo>
                  <a:pt x="435" y="304"/>
                  <a:pt x="427" y="307"/>
                  <a:pt x="426" y="309"/>
                </a:cubicBezTo>
                <a:cubicBezTo>
                  <a:pt x="423" y="323"/>
                  <a:pt x="423" y="336"/>
                  <a:pt x="421" y="350"/>
                </a:cubicBezTo>
                <a:cubicBezTo>
                  <a:pt x="435" y="349"/>
                  <a:pt x="449" y="348"/>
                  <a:pt x="463" y="346"/>
                </a:cubicBezTo>
                <a:cubicBezTo>
                  <a:pt x="463" y="341"/>
                  <a:pt x="462" y="337"/>
                  <a:pt x="462" y="333"/>
                </a:cubicBezTo>
                <a:cubicBezTo>
                  <a:pt x="463" y="332"/>
                  <a:pt x="463" y="332"/>
                  <a:pt x="464" y="332"/>
                </a:cubicBezTo>
                <a:cubicBezTo>
                  <a:pt x="465" y="337"/>
                  <a:pt x="467" y="342"/>
                  <a:pt x="469" y="349"/>
                </a:cubicBezTo>
                <a:cubicBezTo>
                  <a:pt x="464" y="350"/>
                  <a:pt x="459" y="350"/>
                  <a:pt x="454" y="351"/>
                </a:cubicBezTo>
                <a:cubicBezTo>
                  <a:pt x="448" y="351"/>
                  <a:pt x="443" y="352"/>
                  <a:pt x="437" y="353"/>
                </a:cubicBezTo>
                <a:cubicBezTo>
                  <a:pt x="437" y="353"/>
                  <a:pt x="437" y="354"/>
                  <a:pt x="437" y="355"/>
                </a:cubicBezTo>
                <a:cubicBezTo>
                  <a:pt x="440" y="355"/>
                  <a:pt x="442" y="356"/>
                  <a:pt x="446" y="358"/>
                </a:cubicBezTo>
                <a:cubicBezTo>
                  <a:pt x="417" y="371"/>
                  <a:pt x="416" y="372"/>
                  <a:pt x="420" y="399"/>
                </a:cubicBezTo>
                <a:cubicBezTo>
                  <a:pt x="425" y="398"/>
                  <a:pt x="430" y="396"/>
                  <a:pt x="433" y="397"/>
                </a:cubicBezTo>
                <a:cubicBezTo>
                  <a:pt x="441" y="399"/>
                  <a:pt x="443" y="394"/>
                  <a:pt x="444" y="389"/>
                </a:cubicBezTo>
                <a:cubicBezTo>
                  <a:pt x="445" y="387"/>
                  <a:pt x="444" y="383"/>
                  <a:pt x="443" y="379"/>
                </a:cubicBezTo>
                <a:cubicBezTo>
                  <a:pt x="461" y="387"/>
                  <a:pt x="458" y="366"/>
                  <a:pt x="467" y="362"/>
                </a:cubicBezTo>
                <a:cubicBezTo>
                  <a:pt x="461" y="373"/>
                  <a:pt x="462" y="376"/>
                  <a:pt x="473" y="383"/>
                </a:cubicBezTo>
                <a:cubicBezTo>
                  <a:pt x="472" y="385"/>
                  <a:pt x="471" y="386"/>
                  <a:pt x="470" y="388"/>
                </a:cubicBezTo>
                <a:cubicBezTo>
                  <a:pt x="471" y="388"/>
                  <a:pt x="472" y="389"/>
                  <a:pt x="473" y="389"/>
                </a:cubicBezTo>
                <a:cubicBezTo>
                  <a:pt x="476" y="386"/>
                  <a:pt x="478" y="382"/>
                  <a:pt x="480" y="379"/>
                </a:cubicBezTo>
                <a:cubicBezTo>
                  <a:pt x="480" y="380"/>
                  <a:pt x="480" y="382"/>
                  <a:pt x="480" y="383"/>
                </a:cubicBezTo>
                <a:cubicBezTo>
                  <a:pt x="493" y="380"/>
                  <a:pt x="505" y="376"/>
                  <a:pt x="517" y="373"/>
                </a:cubicBezTo>
                <a:close/>
                <a:moveTo>
                  <a:pt x="1181" y="460"/>
                </a:moveTo>
                <a:cubicBezTo>
                  <a:pt x="1173" y="417"/>
                  <a:pt x="1165" y="376"/>
                  <a:pt x="1158" y="335"/>
                </a:cubicBezTo>
                <a:cubicBezTo>
                  <a:pt x="1150" y="338"/>
                  <a:pt x="1143" y="344"/>
                  <a:pt x="1139" y="342"/>
                </a:cubicBezTo>
                <a:cubicBezTo>
                  <a:pt x="1121" y="335"/>
                  <a:pt x="1111" y="348"/>
                  <a:pt x="1099" y="355"/>
                </a:cubicBezTo>
                <a:cubicBezTo>
                  <a:pt x="1098" y="355"/>
                  <a:pt x="1098" y="358"/>
                  <a:pt x="1097" y="360"/>
                </a:cubicBezTo>
                <a:cubicBezTo>
                  <a:pt x="1101" y="360"/>
                  <a:pt x="1105" y="360"/>
                  <a:pt x="1108" y="361"/>
                </a:cubicBezTo>
                <a:cubicBezTo>
                  <a:pt x="1108" y="362"/>
                  <a:pt x="1108" y="362"/>
                  <a:pt x="1109" y="363"/>
                </a:cubicBezTo>
                <a:cubicBezTo>
                  <a:pt x="1103" y="366"/>
                  <a:pt x="1098" y="369"/>
                  <a:pt x="1092" y="372"/>
                </a:cubicBezTo>
                <a:cubicBezTo>
                  <a:pt x="1092" y="373"/>
                  <a:pt x="1093" y="374"/>
                  <a:pt x="1093" y="375"/>
                </a:cubicBezTo>
                <a:cubicBezTo>
                  <a:pt x="1100" y="372"/>
                  <a:pt x="1106" y="369"/>
                  <a:pt x="1112" y="366"/>
                </a:cubicBezTo>
                <a:cubicBezTo>
                  <a:pt x="1115" y="365"/>
                  <a:pt x="1118" y="366"/>
                  <a:pt x="1121" y="366"/>
                </a:cubicBezTo>
                <a:cubicBezTo>
                  <a:pt x="1120" y="369"/>
                  <a:pt x="1118" y="371"/>
                  <a:pt x="1116" y="373"/>
                </a:cubicBezTo>
                <a:cubicBezTo>
                  <a:pt x="1111" y="377"/>
                  <a:pt x="1106" y="380"/>
                  <a:pt x="1101" y="384"/>
                </a:cubicBezTo>
                <a:cubicBezTo>
                  <a:pt x="1102" y="385"/>
                  <a:pt x="1103" y="387"/>
                  <a:pt x="1104" y="388"/>
                </a:cubicBezTo>
                <a:cubicBezTo>
                  <a:pt x="1109" y="385"/>
                  <a:pt x="1115" y="383"/>
                  <a:pt x="1119" y="379"/>
                </a:cubicBezTo>
                <a:cubicBezTo>
                  <a:pt x="1123" y="373"/>
                  <a:pt x="1124" y="366"/>
                  <a:pt x="1126" y="360"/>
                </a:cubicBezTo>
                <a:cubicBezTo>
                  <a:pt x="1127" y="360"/>
                  <a:pt x="1128" y="360"/>
                  <a:pt x="1128" y="360"/>
                </a:cubicBezTo>
                <a:cubicBezTo>
                  <a:pt x="1128" y="366"/>
                  <a:pt x="1128" y="371"/>
                  <a:pt x="1128" y="377"/>
                </a:cubicBezTo>
                <a:cubicBezTo>
                  <a:pt x="1134" y="377"/>
                  <a:pt x="1139" y="377"/>
                  <a:pt x="1146" y="377"/>
                </a:cubicBezTo>
                <a:cubicBezTo>
                  <a:pt x="1142" y="381"/>
                  <a:pt x="1139" y="383"/>
                  <a:pt x="1137" y="385"/>
                </a:cubicBezTo>
                <a:cubicBezTo>
                  <a:pt x="1143" y="386"/>
                  <a:pt x="1148" y="387"/>
                  <a:pt x="1155" y="388"/>
                </a:cubicBezTo>
                <a:cubicBezTo>
                  <a:pt x="1148" y="395"/>
                  <a:pt x="1143" y="401"/>
                  <a:pt x="1138" y="407"/>
                </a:cubicBezTo>
                <a:cubicBezTo>
                  <a:pt x="1143" y="408"/>
                  <a:pt x="1147" y="409"/>
                  <a:pt x="1153" y="410"/>
                </a:cubicBezTo>
                <a:cubicBezTo>
                  <a:pt x="1136" y="419"/>
                  <a:pt x="1136" y="419"/>
                  <a:pt x="1150" y="429"/>
                </a:cubicBezTo>
                <a:cubicBezTo>
                  <a:pt x="1147" y="432"/>
                  <a:pt x="1143" y="435"/>
                  <a:pt x="1142" y="437"/>
                </a:cubicBezTo>
                <a:cubicBezTo>
                  <a:pt x="1155" y="445"/>
                  <a:pt x="1166" y="452"/>
                  <a:pt x="1181" y="460"/>
                </a:cubicBezTo>
                <a:close/>
                <a:moveTo>
                  <a:pt x="303" y="419"/>
                </a:moveTo>
                <a:cubicBezTo>
                  <a:pt x="302" y="413"/>
                  <a:pt x="302" y="408"/>
                  <a:pt x="301" y="403"/>
                </a:cubicBezTo>
                <a:cubicBezTo>
                  <a:pt x="315" y="402"/>
                  <a:pt x="315" y="401"/>
                  <a:pt x="308" y="379"/>
                </a:cubicBezTo>
                <a:cubicBezTo>
                  <a:pt x="313" y="378"/>
                  <a:pt x="318" y="378"/>
                  <a:pt x="324" y="378"/>
                </a:cubicBezTo>
                <a:cubicBezTo>
                  <a:pt x="318" y="371"/>
                  <a:pt x="314" y="365"/>
                  <a:pt x="308" y="358"/>
                </a:cubicBezTo>
                <a:cubicBezTo>
                  <a:pt x="321" y="361"/>
                  <a:pt x="330" y="363"/>
                  <a:pt x="341" y="366"/>
                </a:cubicBezTo>
                <a:cubicBezTo>
                  <a:pt x="336" y="362"/>
                  <a:pt x="332" y="359"/>
                  <a:pt x="327" y="354"/>
                </a:cubicBezTo>
                <a:cubicBezTo>
                  <a:pt x="317" y="359"/>
                  <a:pt x="300" y="346"/>
                  <a:pt x="290" y="365"/>
                </a:cubicBezTo>
                <a:cubicBezTo>
                  <a:pt x="294" y="365"/>
                  <a:pt x="296" y="365"/>
                  <a:pt x="299" y="365"/>
                </a:cubicBezTo>
                <a:cubicBezTo>
                  <a:pt x="284" y="369"/>
                  <a:pt x="276" y="377"/>
                  <a:pt x="278" y="394"/>
                </a:cubicBezTo>
                <a:cubicBezTo>
                  <a:pt x="283" y="396"/>
                  <a:pt x="287" y="397"/>
                  <a:pt x="292" y="399"/>
                </a:cubicBezTo>
                <a:cubicBezTo>
                  <a:pt x="292" y="400"/>
                  <a:pt x="292" y="401"/>
                  <a:pt x="292" y="402"/>
                </a:cubicBezTo>
                <a:cubicBezTo>
                  <a:pt x="287" y="403"/>
                  <a:pt x="282" y="404"/>
                  <a:pt x="276" y="405"/>
                </a:cubicBezTo>
                <a:cubicBezTo>
                  <a:pt x="279" y="419"/>
                  <a:pt x="294" y="411"/>
                  <a:pt x="303" y="419"/>
                </a:cubicBezTo>
                <a:close/>
                <a:moveTo>
                  <a:pt x="206" y="351"/>
                </a:moveTo>
                <a:cubicBezTo>
                  <a:pt x="211" y="333"/>
                  <a:pt x="208" y="317"/>
                  <a:pt x="196" y="312"/>
                </a:cubicBezTo>
                <a:cubicBezTo>
                  <a:pt x="189" y="309"/>
                  <a:pt x="162" y="316"/>
                  <a:pt x="158" y="324"/>
                </a:cubicBezTo>
                <a:cubicBezTo>
                  <a:pt x="167" y="326"/>
                  <a:pt x="175" y="328"/>
                  <a:pt x="185" y="330"/>
                </a:cubicBezTo>
                <a:cubicBezTo>
                  <a:pt x="180" y="333"/>
                  <a:pt x="176" y="336"/>
                  <a:pt x="170" y="339"/>
                </a:cubicBezTo>
                <a:cubicBezTo>
                  <a:pt x="176" y="343"/>
                  <a:pt x="181" y="348"/>
                  <a:pt x="188" y="350"/>
                </a:cubicBezTo>
                <a:cubicBezTo>
                  <a:pt x="193" y="352"/>
                  <a:pt x="199" y="351"/>
                  <a:pt x="206" y="351"/>
                </a:cubicBezTo>
                <a:close/>
                <a:moveTo>
                  <a:pt x="991" y="398"/>
                </a:moveTo>
                <a:cubicBezTo>
                  <a:pt x="992" y="399"/>
                  <a:pt x="993" y="400"/>
                  <a:pt x="994" y="401"/>
                </a:cubicBezTo>
                <a:cubicBezTo>
                  <a:pt x="1015" y="397"/>
                  <a:pt x="1035" y="392"/>
                  <a:pt x="1057" y="387"/>
                </a:cubicBezTo>
                <a:cubicBezTo>
                  <a:pt x="1053" y="383"/>
                  <a:pt x="1050" y="381"/>
                  <a:pt x="1046" y="377"/>
                </a:cubicBezTo>
                <a:cubicBezTo>
                  <a:pt x="1055" y="376"/>
                  <a:pt x="1061" y="375"/>
                  <a:pt x="1068" y="374"/>
                </a:cubicBezTo>
                <a:cubicBezTo>
                  <a:pt x="1059" y="371"/>
                  <a:pt x="1055" y="365"/>
                  <a:pt x="1056" y="356"/>
                </a:cubicBezTo>
                <a:cubicBezTo>
                  <a:pt x="1055" y="356"/>
                  <a:pt x="1054" y="356"/>
                  <a:pt x="1053" y="356"/>
                </a:cubicBezTo>
                <a:cubicBezTo>
                  <a:pt x="1052" y="360"/>
                  <a:pt x="1051" y="364"/>
                  <a:pt x="1049" y="368"/>
                </a:cubicBezTo>
                <a:cubicBezTo>
                  <a:pt x="1048" y="368"/>
                  <a:pt x="1045" y="368"/>
                  <a:pt x="1041" y="368"/>
                </a:cubicBezTo>
                <a:cubicBezTo>
                  <a:pt x="1039" y="374"/>
                  <a:pt x="1040" y="385"/>
                  <a:pt x="1028" y="377"/>
                </a:cubicBezTo>
                <a:cubicBezTo>
                  <a:pt x="1027" y="380"/>
                  <a:pt x="1026" y="383"/>
                  <a:pt x="1025" y="388"/>
                </a:cubicBezTo>
                <a:cubicBezTo>
                  <a:pt x="1018" y="383"/>
                  <a:pt x="1011" y="378"/>
                  <a:pt x="1005" y="374"/>
                </a:cubicBezTo>
                <a:cubicBezTo>
                  <a:pt x="1003" y="379"/>
                  <a:pt x="1002" y="382"/>
                  <a:pt x="1000" y="385"/>
                </a:cubicBezTo>
                <a:cubicBezTo>
                  <a:pt x="998" y="390"/>
                  <a:pt x="994" y="393"/>
                  <a:pt x="991" y="398"/>
                </a:cubicBezTo>
                <a:close/>
                <a:moveTo>
                  <a:pt x="1353" y="387"/>
                </a:moveTo>
                <a:cubicBezTo>
                  <a:pt x="1343" y="382"/>
                  <a:pt x="1332" y="382"/>
                  <a:pt x="1322" y="385"/>
                </a:cubicBezTo>
                <a:cubicBezTo>
                  <a:pt x="1314" y="387"/>
                  <a:pt x="1303" y="389"/>
                  <a:pt x="1300" y="395"/>
                </a:cubicBezTo>
                <a:cubicBezTo>
                  <a:pt x="1296" y="402"/>
                  <a:pt x="1293" y="399"/>
                  <a:pt x="1289" y="397"/>
                </a:cubicBezTo>
                <a:cubicBezTo>
                  <a:pt x="1289" y="402"/>
                  <a:pt x="1290" y="407"/>
                  <a:pt x="1290" y="410"/>
                </a:cubicBezTo>
                <a:cubicBezTo>
                  <a:pt x="1295" y="409"/>
                  <a:pt x="1300" y="406"/>
                  <a:pt x="1303" y="407"/>
                </a:cubicBezTo>
                <a:cubicBezTo>
                  <a:pt x="1314" y="410"/>
                  <a:pt x="1322" y="406"/>
                  <a:pt x="1331" y="402"/>
                </a:cubicBezTo>
                <a:cubicBezTo>
                  <a:pt x="1338" y="399"/>
                  <a:pt x="1346" y="395"/>
                  <a:pt x="1352" y="405"/>
                </a:cubicBezTo>
                <a:cubicBezTo>
                  <a:pt x="1352" y="405"/>
                  <a:pt x="1353" y="404"/>
                  <a:pt x="1353" y="404"/>
                </a:cubicBezTo>
                <a:cubicBezTo>
                  <a:pt x="1353" y="398"/>
                  <a:pt x="1353" y="393"/>
                  <a:pt x="1353" y="387"/>
                </a:cubicBezTo>
                <a:close/>
                <a:moveTo>
                  <a:pt x="251" y="273"/>
                </a:moveTo>
                <a:cubicBezTo>
                  <a:pt x="255" y="277"/>
                  <a:pt x="260" y="278"/>
                  <a:pt x="261" y="281"/>
                </a:cubicBezTo>
                <a:cubicBezTo>
                  <a:pt x="264" y="293"/>
                  <a:pt x="267" y="306"/>
                  <a:pt x="270" y="318"/>
                </a:cubicBezTo>
                <a:cubicBezTo>
                  <a:pt x="271" y="318"/>
                  <a:pt x="272" y="318"/>
                  <a:pt x="274" y="317"/>
                </a:cubicBezTo>
                <a:cubicBezTo>
                  <a:pt x="268" y="288"/>
                  <a:pt x="274" y="258"/>
                  <a:pt x="268" y="229"/>
                </a:cubicBezTo>
                <a:cubicBezTo>
                  <a:pt x="266" y="229"/>
                  <a:pt x="265" y="229"/>
                  <a:pt x="264" y="229"/>
                </a:cubicBezTo>
                <a:cubicBezTo>
                  <a:pt x="260" y="244"/>
                  <a:pt x="255" y="259"/>
                  <a:pt x="251" y="273"/>
                </a:cubicBezTo>
                <a:close/>
                <a:moveTo>
                  <a:pt x="1988" y="318"/>
                </a:moveTo>
                <a:cubicBezTo>
                  <a:pt x="1989" y="317"/>
                  <a:pt x="1990" y="317"/>
                  <a:pt x="1991" y="316"/>
                </a:cubicBezTo>
                <a:cubicBezTo>
                  <a:pt x="1993" y="320"/>
                  <a:pt x="1997" y="323"/>
                  <a:pt x="1997" y="327"/>
                </a:cubicBezTo>
                <a:cubicBezTo>
                  <a:pt x="1997" y="338"/>
                  <a:pt x="1994" y="348"/>
                  <a:pt x="1980" y="348"/>
                </a:cubicBezTo>
                <a:cubicBezTo>
                  <a:pt x="1982" y="354"/>
                  <a:pt x="1983" y="357"/>
                  <a:pt x="1985" y="363"/>
                </a:cubicBezTo>
                <a:cubicBezTo>
                  <a:pt x="1990" y="355"/>
                  <a:pt x="1994" y="349"/>
                  <a:pt x="1998" y="342"/>
                </a:cubicBezTo>
                <a:cubicBezTo>
                  <a:pt x="2000" y="345"/>
                  <a:pt x="2000" y="347"/>
                  <a:pt x="2002" y="350"/>
                </a:cubicBezTo>
                <a:cubicBezTo>
                  <a:pt x="2009" y="344"/>
                  <a:pt x="2016" y="339"/>
                  <a:pt x="2023" y="333"/>
                </a:cubicBezTo>
                <a:cubicBezTo>
                  <a:pt x="2025" y="331"/>
                  <a:pt x="2026" y="329"/>
                  <a:pt x="2027" y="327"/>
                </a:cubicBezTo>
                <a:cubicBezTo>
                  <a:pt x="2024" y="326"/>
                  <a:pt x="2021" y="324"/>
                  <a:pt x="2018" y="324"/>
                </a:cubicBezTo>
                <a:cubicBezTo>
                  <a:pt x="2014" y="323"/>
                  <a:pt x="2008" y="323"/>
                  <a:pt x="2008" y="322"/>
                </a:cubicBezTo>
                <a:cubicBezTo>
                  <a:pt x="2005" y="310"/>
                  <a:pt x="1996" y="310"/>
                  <a:pt x="1988" y="308"/>
                </a:cubicBezTo>
                <a:cubicBezTo>
                  <a:pt x="1988" y="312"/>
                  <a:pt x="1988" y="315"/>
                  <a:pt x="1988" y="318"/>
                </a:cubicBezTo>
                <a:close/>
                <a:moveTo>
                  <a:pt x="1233" y="435"/>
                </a:moveTo>
                <a:cubicBezTo>
                  <a:pt x="1234" y="434"/>
                  <a:pt x="1235" y="432"/>
                  <a:pt x="1236" y="431"/>
                </a:cubicBezTo>
                <a:cubicBezTo>
                  <a:pt x="1232" y="426"/>
                  <a:pt x="1228" y="421"/>
                  <a:pt x="1223" y="415"/>
                </a:cubicBezTo>
                <a:cubicBezTo>
                  <a:pt x="1216" y="406"/>
                  <a:pt x="1205" y="405"/>
                  <a:pt x="1195" y="404"/>
                </a:cubicBezTo>
                <a:cubicBezTo>
                  <a:pt x="1191" y="404"/>
                  <a:pt x="1187" y="406"/>
                  <a:pt x="1184" y="406"/>
                </a:cubicBezTo>
                <a:cubicBezTo>
                  <a:pt x="1186" y="410"/>
                  <a:pt x="1187" y="416"/>
                  <a:pt x="1190" y="417"/>
                </a:cubicBezTo>
                <a:cubicBezTo>
                  <a:pt x="1204" y="424"/>
                  <a:pt x="1218" y="429"/>
                  <a:pt x="1233" y="435"/>
                </a:cubicBezTo>
                <a:close/>
                <a:moveTo>
                  <a:pt x="1239" y="379"/>
                </a:moveTo>
                <a:cubicBezTo>
                  <a:pt x="1238" y="378"/>
                  <a:pt x="1238" y="378"/>
                  <a:pt x="1237" y="377"/>
                </a:cubicBezTo>
                <a:cubicBezTo>
                  <a:pt x="1227" y="377"/>
                  <a:pt x="1227" y="365"/>
                  <a:pt x="1217" y="362"/>
                </a:cubicBezTo>
                <a:cubicBezTo>
                  <a:pt x="1206" y="359"/>
                  <a:pt x="1199" y="368"/>
                  <a:pt x="1190" y="365"/>
                </a:cubicBezTo>
                <a:cubicBezTo>
                  <a:pt x="1203" y="373"/>
                  <a:pt x="1217" y="380"/>
                  <a:pt x="1231" y="385"/>
                </a:cubicBezTo>
                <a:cubicBezTo>
                  <a:pt x="1233" y="386"/>
                  <a:pt x="1236" y="381"/>
                  <a:pt x="1239" y="379"/>
                </a:cubicBezTo>
                <a:close/>
                <a:moveTo>
                  <a:pt x="508" y="431"/>
                </a:moveTo>
                <a:cubicBezTo>
                  <a:pt x="503" y="430"/>
                  <a:pt x="498" y="430"/>
                  <a:pt x="493" y="430"/>
                </a:cubicBezTo>
                <a:cubicBezTo>
                  <a:pt x="490" y="429"/>
                  <a:pt x="466" y="437"/>
                  <a:pt x="465" y="440"/>
                </a:cubicBezTo>
                <a:cubicBezTo>
                  <a:pt x="464" y="442"/>
                  <a:pt x="465" y="443"/>
                  <a:pt x="464" y="448"/>
                </a:cubicBezTo>
                <a:cubicBezTo>
                  <a:pt x="483" y="444"/>
                  <a:pt x="500" y="441"/>
                  <a:pt x="514" y="438"/>
                </a:cubicBezTo>
                <a:cubicBezTo>
                  <a:pt x="512" y="436"/>
                  <a:pt x="510" y="433"/>
                  <a:pt x="508" y="431"/>
                </a:cubicBezTo>
                <a:close/>
                <a:moveTo>
                  <a:pt x="1826" y="433"/>
                </a:moveTo>
                <a:cubicBezTo>
                  <a:pt x="1827" y="430"/>
                  <a:pt x="1828" y="425"/>
                  <a:pt x="1827" y="425"/>
                </a:cubicBezTo>
                <a:cubicBezTo>
                  <a:pt x="1818" y="422"/>
                  <a:pt x="1825" y="416"/>
                  <a:pt x="1825" y="411"/>
                </a:cubicBezTo>
                <a:cubicBezTo>
                  <a:pt x="1826" y="408"/>
                  <a:pt x="1827" y="405"/>
                  <a:pt x="1828" y="402"/>
                </a:cubicBezTo>
                <a:cubicBezTo>
                  <a:pt x="1827" y="401"/>
                  <a:pt x="1826" y="400"/>
                  <a:pt x="1826" y="399"/>
                </a:cubicBezTo>
                <a:cubicBezTo>
                  <a:pt x="1815" y="406"/>
                  <a:pt x="1805" y="412"/>
                  <a:pt x="1792" y="420"/>
                </a:cubicBezTo>
                <a:cubicBezTo>
                  <a:pt x="1799" y="423"/>
                  <a:pt x="1804" y="426"/>
                  <a:pt x="1811" y="429"/>
                </a:cubicBezTo>
                <a:cubicBezTo>
                  <a:pt x="1812" y="428"/>
                  <a:pt x="1815" y="426"/>
                  <a:pt x="1818" y="423"/>
                </a:cubicBezTo>
                <a:cubicBezTo>
                  <a:pt x="1820" y="426"/>
                  <a:pt x="1823" y="429"/>
                  <a:pt x="1826" y="433"/>
                </a:cubicBezTo>
                <a:close/>
                <a:moveTo>
                  <a:pt x="288" y="248"/>
                </a:moveTo>
                <a:cubicBezTo>
                  <a:pt x="294" y="226"/>
                  <a:pt x="300" y="206"/>
                  <a:pt x="306" y="186"/>
                </a:cubicBezTo>
                <a:cubicBezTo>
                  <a:pt x="286" y="206"/>
                  <a:pt x="280" y="227"/>
                  <a:pt x="288" y="248"/>
                </a:cubicBezTo>
                <a:close/>
                <a:moveTo>
                  <a:pt x="460" y="408"/>
                </a:moveTo>
                <a:cubicBezTo>
                  <a:pt x="447" y="408"/>
                  <a:pt x="437" y="407"/>
                  <a:pt x="426" y="408"/>
                </a:cubicBezTo>
                <a:cubicBezTo>
                  <a:pt x="423" y="408"/>
                  <a:pt x="421" y="415"/>
                  <a:pt x="417" y="421"/>
                </a:cubicBezTo>
                <a:cubicBezTo>
                  <a:pt x="424" y="420"/>
                  <a:pt x="429" y="419"/>
                  <a:pt x="432" y="418"/>
                </a:cubicBezTo>
                <a:cubicBezTo>
                  <a:pt x="434" y="421"/>
                  <a:pt x="435" y="423"/>
                  <a:pt x="437" y="424"/>
                </a:cubicBezTo>
                <a:cubicBezTo>
                  <a:pt x="450" y="429"/>
                  <a:pt x="453" y="417"/>
                  <a:pt x="460" y="408"/>
                </a:cubicBezTo>
                <a:close/>
                <a:moveTo>
                  <a:pt x="2002" y="363"/>
                </a:moveTo>
                <a:cubicBezTo>
                  <a:pt x="2001" y="362"/>
                  <a:pt x="2001" y="361"/>
                  <a:pt x="2000" y="360"/>
                </a:cubicBezTo>
                <a:cubicBezTo>
                  <a:pt x="1996" y="361"/>
                  <a:pt x="1989" y="361"/>
                  <a:pt x="1989" y="363"/>
                </a:cubicBezTo>
                <a:cubicBezTo>
                  <a:pt x="1988" y="372"/>
                  <a:pt x="1988" y="381"/>
                  <a:pt x="1989" y="391"/>
                </a:cubicBezTo>
                <a:cubicBezTo>
                  <a:pt x="1995" y="389"/>
                  <a:pt x="1999" y="388"/>
                  <a:pt x="2002" y="387"/>
                </a:cubicBezTo>
                <a:cubicBezTo>
                  <a:pt x="2002" y="383"/>
                  <a:pt x="2001" y="381"/>
                  <a:pt x="2001" y="378"/>
                </a:cubicBezTo>
                <a:cubicBezTo>
                  <a:pt x="2005" y="377"/>
                  <a:pt x="2008" y="375"/>
                  <a:pt x="2011" y="374"/>
                </a:cubicBezTo>
                <a:cubicBezTo>
                  <a:pt x="2010" y="373"/>
                  <a:pt x="2010" y="372"/>
                  <a:pt x="2010" y="372"/>
                </a:cubicBezTo>
                <a:cubicBezTo>
                  <a:pt x="2006" y="371"/>
                  <a:pt x="2003" y="370"/>
                  <a:pt x="1999" y="370"/>
                </a:cubicBezTo>
                <a:cubicBezTo>
                  <a:pt x="2000" y="367"/>
                  <a:pt x="2001" y="365"/>
                  <a:pt x="2002" y="363"/>
                </a:cubicBezTo>
                <a:close/>
                <a:moveTo>
                  <a:pt x="1980" y="400"/>
                </a:moveTo>
                <a:cubicBezTo>
                  <a:pt x="1978" y="386"/>
                  <a:pt x="1976" y="375"/>
                  <a:pt x="1974" y="363"/>
                </a:cubicBezTo>
                <a:cubicBezTo>
                  <a:pt x="1973" y="356"/>
                  <a:pt x="1969" y="353"/>
                  <a:pt x="1962" y="358"/>
                </a:cubicBezTo>
                <a:cubicBezTo>
                  <a:pt x="1964" y="370"/>
                  <a:pt x="1967" y="381"/>
                  <a:pt x="1971" y="395"/>
                </a:cubicBezTo>
                <a:cubicBezTo>
                  <a:pt x="1971" y="395"/>
                  <a:pt x="1975" y="397"/>
                  <a:pt x="1980" y="400"/>
                </a:cubicBezTo>
                <a:close/>
                <a:moveTo>
                  <a:pt x="486" y="395"/>
                </a:moveTo>
                <a:cubicBezTo>
                  <a:pt x="481" y="400"/>
                  <a:pt x="477" y="402"/>
                  <a:pt x="471" y="407"/>
                </a:cubicBezTo>
                <a:cubicBezTo>
                  <a:pt x="487" y="409"/>
                  <a:pt x="500" y="411"/>
                  <a:pt x="513" y="413"/>
                </a:cubicBezTo>
                <a:cubicBezTo>
                  <a:pt x="514" y="413"/>
                  <a:pt x="514" y="412"/>
                  <a:pt x="514" y="412"/>
                </a:cubicBezTo>
                <a:cubicBezTo>
                  <a:pt x="503" y="404"/>
                  <a:pt x="492" y="397"/>
                  <a:pt x="482" y="390"/>
                </a:cubicBezTo>
                <a:cubicBezTo>
                  <a:pt x="480" y="391"/>
                  <a:pt x="478" y="392"/>
                  <a:pt x="476" y="394"/>
                </a:cubicBezTo>
                <a:cubicBezTo>
                  <a:pt x="476" y="394"/>
                  <a:pt x="477" y="395"/>
                  <a:pt x="477" y="395"/>
                </a:cubicBezTo>
                <a:cubicBezTo>
                  <a:pt x="479" y="395"/>
                  <a:pt x="482" y="395"/>
                  <a:pt x="486" y="395"/>
                </a:cubicBezTo>
                <a:close/>
                <a:moveTo>
                  <a:pt x="824" y="394"/>
                </a:moveTo>
                <a:cubicBezTo>
                  <a:pt x="818" y="400"/>
                  <a:pt x="812" y="405"/>
                  <a:pt x="806" y="411"/>
                </a:cubicBezTo>
                <a:cubicBezTo>
                  <a:pt x="818" y="415"/>
                  <a:pt x="828" y="411"/>
                  <a:pt x="838" y="405"/>
                </a:cubicBezTo>
                <a:cubicBezTo>
                  <a:pt x="840" y="404"/>
                  <a:pt x="839" y="398"/>
                  <a:pt x="840" y="395"/>
                </a:cubicBezTo>
                <a:cubicBezTo>
                  <a:pt x="833" y="403"/>
                  <a:pt x="829" y="397"/>
                  <a:pt x="824" y="394"/>
                </a:cubicBezTo>
                <a:close/>
                <a:moveTo>
                  <a:pt x="1790" y="446"/>
                </a:moveTo>
                <a:cubicBezTo>
                  <a:pt x="1791" y="446"/>
                  <a:pt x="1792" y="447"/>
                  <a:pt x="1792" y="447"/>
                </a:cubicBezTo>
                <a:cubicBezTo>
                  <a:pt x="1807" y="437"/>
                  <a:pt x="1807" y="434"/>
                  <a:pt x="1787" y="419"/>
                </a:cubicBezTo>
                <a:cubicBezTo>
                  <a:pt x="1785" y="425"/>
                  <a:pt x="1783" y="430"/>
                  <a:pt x="1780" y="435"/>
                </a:cubicBezTo>
                <a:cubicBezTo>
                  <a:pt x="1785" y="436"/>
                  <a:pt x="1791" y="437"/>
                  <a:pt x="1795" y="438"/>
                </a:cubicBezTo>
                <a:cubicBezTo>
                  <a:pt x="1794" y="440"/>
                  <a:pt x="1792" y="443"/>
                  <a:pt x="1790" y="446"/>
                </a:cubicBezTo>
                <a:close/>
                <a:moveTo>
                  <a:pt x="189" y="433"/>
                </a:moveTo>
                <a:cubicBezTo>
                  <a:pt x="186" y="439"/>
                  <a:pt x="182" y="445"/>
                  <a:pt x="179" y="451"/>
                </a:cubicBezTo>
                <a:cubicBezTo>
                  <a:pt x="183" y="452"/>
                  <a:pt x="188" y="454"/>
                  <a:pt x="193" y="455"/>
                </a:cubicBezTo>
                <a:cubicBezTo>
                  <a:pt x="197" y="449"/>
                  <a:pt x="200" y="443"/>
                  <a:pt x="204" y="436"/>
                </a:cubicBezTo>
                <a:cubicBezTo>
                  <a:pt x="198" y="435"/>
                  <a:pt x="194" y="434"/>
                  <a:pt x="189" y="433"/>
                </a:cubicBezTo>
                <a:close/>
                <a:moveTo>
                  <a:pt x="171" y="267"/>
                </a:moveTo>
                <a:cubicBezTo>
                  <a:pt x="169" y="267"/>
                  <a:pt x="168" y="268"/>
                  <a:pt x="166" y="268"/>
                </a:cubicBezTo>
                <a:cubicBezTo>
                  <a:pt x="166" y="274"/>
                  <a:pt x="163" y="281"/>
                  <a:pt x="165" y="284"/>
                </a:cubicBezTo>
                <a:cubicBezTo>
                  <a:pt x="171" y="289"/>
                  <a:pt x="178" y="289"/>
                  <a:pt x="185" y="281"/>
                </a:cubicBezTo>
                <a:cubicBezTo>
                  <a:pt x="180" y="276"/>
                  <a:pt x="176" y="272"/>
                  <a:pt x="171" y="267"/>
                </a:cubicBezTo>
                <a:close/>
                <a:moveTo>
                  <a:pt x="1197" y="397"/>
                </a:moveTo>
                <a:cubicBezTo>
                  <a:pt x="1196" y="388"/>
                  <a:pt x="1184" y="375"/>
                  <a:pt x="1176" y="375"/>
                </a:cubicBezTo>
                <a:cubicBezTo>
                  <a:pt x="1178" y="383"/>
                  <a:pt x="1179" y="390"/>
                  <a:pt x="1181" y="397"/>
                </a:cubicBezTo>
                <a:cubicBezTo>
                  <a:pt x="1187" y="397"/>
                  <a:pt x="1191" y="397"/>
                  <a:pt x="1197" y="397"/>
                </a:cubicBezTo>
                <a:close/>
                <a:moveTo>
                  <a:pt x="128" y="252"/>
                </a:moveTo>
                <a:cubicBezTo>
                  <a:pt x="128" y="251"/>
                  <a:pt x="128" y="251"/>
                  <a:pt x="129" y="250"/>
                </a:cubicBezTo>
                <a:cubicBezTo>
                  <a:pt x="126" y="247"/>
                  <a:pt x="124" y="244"/>
                  <a:pt x="122" y="241"/>
                </a:cubicBezTo>
                <a:cubicBezTo>
                  <a:pt x="120" y="239"/>
                  <a:pt x="118" y="236"/>
                  <a:pt x="118" y="235"/>
                </a:cubicBezTo>
                <a:cubicBezTo>
                  <a:pt x="125" y="226"/>
                  <a:pt x="115" y="222"/>
                  <a:pt x="113" y="216"/>
                </a:cubicBezTo>
                <a:cubicBezTo>
                  <a:pt x="113" y="224"/>
                  <a:pt x="114" y="232"/>
                  <a:pt x="114" y="240"/>
                </a:cubicBezTo>
                <a:cubicBezTo>
                  <a:pt x="115" y="247"/>
                  <a:pt x="116" y="255"/>
                  <a:pt x="117" y="263"/>
                </a:cubicBezTo>
                <a:cubicBezTo>
                  <a:pt x="118" y="263"/>
                  <a:pt x="118" y="263"/>
                  <a:pt x="119" y="263"/>
                </a:cubicBezTo>
                <a:cubicBezTo>
                  <a:pt x="120" y="258"/>
                  <a:pt x="121" y="254"/>
                  <a:pt x="122" y="250"/>
                </a:cubicBezTo>
                <a:cubicBezTo>
                  <a:pt x="124" y="250"/>
                  <a:pt x="126" y="251"/>
                  <a:pt x="128" y="252"/>
                </a:cubicBezTo>
                <a:close/>
                <a:moveTo>
                  <a:pt x="185" y="410"/>
                </a:moveTo>
                <a:cubicBezTo>
                  <a:pt x="195" y="410"/>
                  <a:pt x="205" y="393"/>
                  <a:pt x="204" y="382"/>
                </a:cubicBezTo>
                <a:cubicBezTo>
                  <a:pt x="188" y="385"/>
                  <a:pt x="191" y="400"/>
                  <a:pt x="185" y="410"/>
                </a:cubicBezTo>
                <a:close/>
                <a:moveTo>
                  <a:pt x="1915" y="415"/>
                </a:moveTo>
                <a:cubicBezTo>
                  <a:pt x="1915" y="416"/>
                  <a:pt x="1915" y="417"/>
                  <a:pt x="1915" y="418"/>
                </a:cubicBezTo>
                <a:cubicBezTo>
                  <a:pt x="1923" y="418"/>
                  <a:pt x="1931" y="418"/>
                  <a:pt x="1939" y="418"/>
                </a:cubicBezTo>
                <a:cubicBezTo>
                  <a:pt x="1938" y="404"/>
                  <a:pt x="1928" y="406"/>
                  <a:pt x="1921" y="403"/>
                </a:cubicBezTo>
                <a:cubicBezTo>
                  <a:pt x="1920" y="403"/>
                  <a:pt x="1920" y="404"/>
                  <a:pt x="1919" y="405"/>
                </a:cubicBezTo>
                <a:cubicBezTo>
                  <a:pt x="1920" y="407"/>
                  <a:pt x="1921" y="410"/>
                  <a:pt x="1922" y="412"/>
                </a:cubicBezTo>
                <a:cubicBezTo>
                  <a:pt x="1919" y="413"/>
                  <a:pt x="1917" y="414"/>
                  <a:pt x="1915" y="415"/>
                </a:cubicBezTo>
                <a:close/>
                <a:moveTo>
                  <a:pt x="1543" y="418"/>
                </a:moveTo>
                <a:cubicBezTo>
                  <a:pt x="1555" y="417"/>
                  <a:pt x="1566" y="416"/>
                  <a:pt x="1576" y="415"/>
                </a:cubicBezTo>
                <a:cubicBezTo>
                  <a:pt x="1577" y="414"/>
                  <a:pt x="1577" y="413"/>
                  <a:pt x="1577" y="412"/>
                </a:cubicBezTo>
                <a:cubicBezTo>
                  <a:pt x="1567" y="410"/>
                  <a:pt x="1557" y="407"/>
                  <a:pt x="1546" y="405"/>
                </a:cubicBezTo>
                <a:cubicBezTo>
                  <a:pt x="1545" y="410"/>
                  <a:pt x="1544" y="413"/>
                  <a:pt x="1543" y="418"/>
                </a:cubicBezTo>
                <a:close/>
                <a:moveTo>
                  <a:pt x="695" y="371"/>
                </a:moveTo>
                <a:cubicBezTo>
                  <a:pt x="709" y="374"/>
                  <a:pt x="723" y="377"/>
                  <a:pt x="737" y="379"/>
                </a:cubicBezTo>
                <a:cubicBezTo>
                  <a:pt x="737" y="378"/>
                  <a:pt x="738" y="377"/>
                  <a:pt x="738" y="375"/>
                </a:cubicBezTo>
                <a:cubicBezTo>
                  <a:pt x="724" y="371"/>
                  <a:pt x="711" y="364"/>
                  <a:pt x="695" y="371"/>
                </a:cubicBezTo>
                <a:close/>
                <a:moveTo>
                  <a:pt x="164" y="177"/>
                </a:moveTo>
                <a:cubicBezTo>
                  <a:pt x="163" y="168"/>
                  <a:pt x="176" y="158"/>
                  <a:pt x="161" y="149"/>
                </a:cubicBezTo>
                <a:cubicBezTo>
                  <a:pt x="160" y="160"/>
                  <a:pt x="153" y="169"/>
                  <a:pt x="164" y="177"/>
                </a:cubicBezTo>
                <a:close/>
                <a:moveTo>
                  <a:pt x="1544" y="404"/>
                </a:moveTo>
                <a:cubicBezTo>
                  <a:pt x="1536" y="405"/>
                  <a:pt x="1531" y="405"/>
                  <a:pt x="1526" y="408"/>
                </a:cubicBezTo>
                <a:cubicBezTo>
                  <a:pt x="1525" y="409"/>
                  <a:pt x="1526" y="415"/>
                  <a:pt x="1526" y="419"/>
                </a:cubicBezTo>
                <a:cubicBezTo>
                  <a:pt x="1532" y="419"/>
                  <a:pt x="1536" y="419"/>
                  <a:pt x="1540" y="419"/>
                </a:cubicBezTo>
                <a:cubicBezTo>
                  <a:pt x="1541" y="415"/>
                  <a:pt x="1542" y="411"/>
                  <a:pt x="1544" y="404"/>
                </a:cubicBezTo>
                <a:close/>
                <a:moveTo>
                  <a:pt x="181" y="192"/>
                </a:moveTo>
                <a:cubicBezTo>
                  <a:pt x="182" y="191"/>
                  <a:pt x="183" y="191"/>
                  <a:pt x="184" y="191"/>
                </a:cubicBezTo>
                <a:cubicBezTo>
                  <a:pt x="181" y="182"/>
                  <a:pt x="178" y="174"/>
                  <a:pt x="175" y="165"/>
                </a:cubicBezTo>
                <a:cubicBezTo>
                  <a:pt x="165" y="178"/>
                  <a:pt x="166" y="182"/>
                  <a:pt x="181" y="192"/>
                </a:cubicBezTo>
                <a:close/>
                <a:moveTo>
                  <a:pt x="167" y="187"/>
                </a:moveTo>
                <a:cubicBezTo>
                  <a:pt x="167" y="198"/>
                  <a:pt x="167" y="207"/>
                  <a:pt x="167" y="218"/>
                </a:cubicBezTo>
                <a:cubicBezTo>
                  <a:pt x="173" y="210"/>
                  <a:pt x="176" y="203"/>
                  <a:pt x="181" y="196"/>
                </a:cubicBezTo>
                <a:cubicBezTo>
                  <a:pt x="176" y="193"/>
                  <a:pt x="173" y="191"/>
                  <a:pt x="167" y="187"/>
                </a:cubicBezTo>
                <a:close/>
                <a:moveTo>
                  <a:pt x="714" y="435"/>
                </a:moveTo>
                <a:cubicBezTo>
                  <a:pt x="713" y="436"/>
                  <a:pt x="713" y="437"/>
                  <a:pt x="712" y="439"/>
                </a:cubicBezTo>
                <a:cubicBezTo>
                  <a:pt x="718" y="441"/>
                  <a:pt x="723" y="444"/>
                  <a:pt x="729" y="446"/>
                </a:cubicBezTo>
                <a:cubicBezTo>
                  <a:pt x="731" y="447"/>
                  <a:pt x="733" y="444"/>
                  <a:pt x="736" y="444"/>
                </a:cubicBezTo>
                <a:cubicBezTo>
                  <a:pt x="735" y="441"/>
                  <a:pt x="734" y="437"/>
                  <a:pt x="732" y="437"/>
                </a:cubicBezTo>
                <a:cubicBezTo>
                  <a:pt x="726" y="435"/>
                  <a:pt x="720" y="435"/>
                  <a:pt x="714" y="435"/>
                </a:cubicBezTo>
                <a:close/>
                <a:moveTo>
                  <a:pt x="161" y="215"/>
                </a:moveTo>
                <a:cubicBezTo>
                  <a:pt x="149" y="217"/>
                  <a:pt x="147" y="220"/>
                  <a:pt x="148" y="232"/>
                </a:cubicBezTo>
                <a:cubicBezTo>
                  <a:pt x="162" y="230"/>
                  <a:pt x="162" y="230"/>
                  <a:pt x="161" y="215"/>
                </a:cubicBezTo>
                <a:close/>
                <a:moveTo>
                  <a:pt x="407" y="393"/>
                </a:moveTo>
                <a:cubicBezTo>
                  <a:pt x="398" y="398"/>
                  <a:pt x="390" y="402"/>
                  <a:pt x="383" y="406"/>
                </a:cubicBezTo>
                <a:cubicBezTo>
                  <a:pt x="401" y="409"/>
                  <a:pt x="408" y="405"/>
                  <a:pt x="407" y="393"/>
                </a:cubicBezTo>
                <a:close/>
                <a:moveTo>
                  <a:pt x="424" y="258"/>
                </a:moveTo>
                <a:cubicBezTo>
                  <a:pt x="425" y="249"/>
                  <a:pt x="425" y="245"/>
                  <a:pt x="426" y="241"/>
                </a:cubicBezTo>
                <a:cubicBezTo>
                  <a:pt x="419" y="241"/>
                  <a:pt x="413" y="241"/>
                  <a:pt x="408" y="241"/>
                </a:cubicBezTo>
                <a:cubicBezTo>
                  <a:pt x="407" y="241"/>
                  <a:pt x="407" y="242"/>
                  <a:pt x="407" y="243"/>
                </a:cubicBezTo>
                <a:cubicBezTo>
                  <a:pt x="411" y="247"/>
                  <a:pt x="416" y="251"/>
                  <a:pt x="424" y="258"/>
                </a:cubicBezTo>
                <a:close/>
                <a:moveTo>
                  <a:pt x="1828" y="443"/>
                </a:moveTo>
                <a:cubicBezTo>
                  <a:pt x="1821" y="451"/>
                  <a:pt x="1822" y="455"/>
                  <a:pt x="1836" y="461"/>
                </a:cubicBezTo>
                <a:cubicBezTo>
                  <a:pt x="1839" y="452"/>
                  <a:pt x="1839" y="445"/>
                  <a:pt x="1828" y="443"/>
                </a:cubicBezTo>
                <a:close/>
                <a:moveTo>
                  <a:pt x="661" y="391"/>
                </a:moveTo>
                <a:cubicBezTo>
                  <a:pt x="662" y="392"/>
                  <a:pt x="662" y="394"/>
                  <a:pt x="663" y="395"/>
                </a:cubicBezTo>
                <a:cubicBezTo>
                  <a:pt x="670" y="391"/>
                  <a:pt x="677" y="388"/>
                  <a:pt x="685" y="383"/>
                </a:cubicBezTo>
                <a:cubicBezTo>
                  <a:pt x="674" y="378"/>
                  <a:pt x="664" y="382"/>
                  <a:pt x="661" y="391"/>
                </a:cubicBezTo>
                <a:close/>
                <a:moveTo>
                  <a:pt x="146" y="196"/>
                </a:moveTo>
                <a:cubicBezTo>
                  <a:pt x="151" y="198"/>
                  <a:pt x="155" y="200"/>
                  <a:pt x="159" y="201"/>
                </a:cubicBezTo>
                <a:cubicBezTo>
                  <a:pt x="160" y="202"/>
                  <a:pt x="162" y="197"/>
                  <a:pt x="163" y="194"/>
                </a:cubicBezTo>
                <a:cubicBezTo>
                  <a:pt x="163" y="191"/>
                  <a:pt x="161" y="188"/>
                  <a:pt x="160" y="183"/>
                </a:cubicBezTo>
                <a:cubicBezTo>
                  <a:pt x="155" y="188"/>
                  <a:pt x="152" y="191"/>
                  <a:pt x="146" y="196"/>
                </a:cubicBezTo>
                <a:close/>
                <a:moveTo>
                  <a:pt x="1652" y="461"/>
                </a:moveTo>
                <a:cubicBezTo>
                  <a:pt x="1653" y="461"/>
                  <a:pt x="1653" y="460"/>
                  <a:pt x="1653" y="459"/>
                </a:cubicBezTo>
                <a:cubicBezTo>
                  <a:pt x="1646" y="456"/>
                  <a:pt x="1638" y="452"/>
                  <a:pt x="1630" y="448"/>
                </a:cubicBezTo>
                <a:cubicBezTo>
                  <a:pt x="1630" y="453"/>
                  <a:pt x="1630" y="457"/>
                  <a:pt x="1630" y="460"/>
                </a:cubicBezTo>
                <a:cubicBezTo>
                  <a:pt x="1638" y="461"/>
                  <a:pt x="1645" y="461"/>
                  <a:pt x="1652" y="461"/>
                </a:cubicBezTo>
                <a:close/>
                <a:moveTo>
                  <a:pt x="223" y="449"/>
                </a:moveTo>
                <a:cubicBezTo>
                  <a:pt x="224" y="448"/>
                  <a:pt x="225" y="447"/>
                  <a:pt x="226" y="446"/>
                </a:cubicBezTo>
                <a:cubicBezTo>
                  <a:pt x="223" y="444"/>
                  <a:pt x="219" y="440"/>
                  <a:pt x="217" y="441"/>
                </a:cubicBezTo>
                <a:cubicBezTo>
                  <a:pt x="213" y="443"/>
                  <a:pt x="209" y="447"/>
                  <a:pt x="203" y="452"/>
                </a:cubicBezTo>
                <a:cubicBezTo>
                  <a:pt x="210" y="454"/>
                  <a:pt x="213" y="455"/>
                  <a:pt x="218" y="456"/>
                </a:cubicBezTo>
                <a:cubicBezTo>
                  <a:pt x="216" y="452"/>
                  <a:pt x="215" y="450"/>
                  <a:pt x="214" y="447"/>
                </a:cubicBezTo>
                <a:cubicBezTo>
                  <a:pt x="218" y="448"/>
                  <a:pt x="220" y="448"/>
                  <a:pt x="223" y="449"/>
                </a:cubicBezTo>
                <a:close/>
                <a:moveTo>
                  <a:pt x="162" y="265"/>
                </a:moveTo>
                <a:cubicBezTo>
                  <a:pt x="161" y="264"/>
                  <a:pt x="160" y="263"/>
                  <a:pt x="160" y="262"/>
                </a:cubicBezTo>
                <a:cubicBezTo>
                  <a:pt x="155" y="266"/>
                  <a:pt x="151" y="271"/>
                  <a:pt x="146" y="276"/>
                </a:cubicBezTo>
                <a:cubicBezTo>
                  <a:pt x="151" y="279"/>
                  <a:pt x="153" y="281"/>
                  <a:pt x="156" y="284"/>
                </a:cubicBezTo>
                <a:cubicBezTo>
                  <a:pt x="158" y="277"/>
                  <a:pt x="160" y="271"/>
                  <a:pt x="162" y="265"/>
                </a:cubicBezTo>
                <a:close/>
                <a:moveTo>
                  <a:pt x="1632" y="419"/>
                </a:moveTo>
                <a:cubicBezTo>
                  <a:pt x="1631" y="419"/>
                  <a:pt x="1630" y="420"/>
                  <a:pt x="1629" y="421"/>
                </a:cubicBezTo>
                <a:cubicBezTo>
                  <a:pt x="1630" y="424"/>
                  <a:pt x="1631" y="429"/>
                  <a:pt x="1633" y="430"/>
                </a:cubicBezTo>
                <a:cubicBezTo>
                  <a:pt x="1637" y="432"/>
                  <a:pt x="1642" y="431"/>
                  <a:pt x="1647" y="432"/>
                </a:cubicBezTo>
                <a:cubicBezTo>
                  <a:pt x="1647" y="431"/>
                  <a:pt x="1648" y="429"/>
                  <a:pt x="1648" y="428"/>
                </a:cubicBezTo>
                <a:cubicBezTo>
                  <a:pt x="1643" y="425"/>
                  <a:pt x="1637" y="422"/>
                  <a:pt x="1632" y="419"/>
                </a:cubicBezTo>
                <a:close/>
                <a:moveTo>
                  <a:pt x="1971" y="403"/>
                </a:moveTo>
                <a:cubicBezTo>
                  <a:pt x="1970" y="404"/>
                  <a:pt x="1970" y="405"/>
                  <a:pt x="1970" y="406"/>
                </a:cubicBezTo>
                <a:cubicBezTo>
                  <a:pt x="1973" y="408"/>
                  <a:pt x="1977" y="409"/>
                  <a:pt x="1980" y="410"/>
                </a:cubicBezTo>
                <a:cubicBezTo>
                  <a:pt x="1980" y="409"/>
                  <a:pt x="1981" y="408"/>
                  <a:pt x="1981" y="407"/>
                </a:cubicBezTo>
                <a:cubicBezTo>
                  <a:pt x="1976" y="403"/>
                  <a:pt x="1971" y="400"/>
                  <a:pt x="1965" y="396"/>
                </a:cubicBezTo>
                <a:cubicBezTo>
                  <a:pt x="1961" y="400"/>
                  <a:pt x="1958" y="404"/>
                  <a:pt x="1954" y="407"/>
                </a:cubicBezTo>
                <a:cubicBezTo>
                  <a:pt x="1955" y="408"/>
                  <a:pt x="1955" y="408"/>
                  <a:pt x="1956" y="409"/>
                </a:cubicBezTo>
                <a:cubicBezTo>
                  <a:pt x="1961" y="407"/>
                  <a:pt x="1966" y="405"/>
                  <a:pt x="1971" y="403"/>
                </a:cubicBezTo>
                <a:close/>
                <a:moveTo>
                  <a:pt x="650" y="344"/>
                </a:moveTo>
                <a:cubicBezTo>
                  <a:pt x="650" y="345"/>
                  <a:pt x="651" y="346"/>
                  <a:pt x="651" y="347"/>
                </a:cubicBezTo>
                <a:cubicBezTo>
                  <a:pt x="659" y="343"/>
                  <a:pt x="667" y="339"/>
                  <a:pt x="674" y="335"/>
                </a:cubicBezTo>
                <a:cubicBezTo>
                  <a:pt x="663" y="332"/>
                  <a:pt x="655" y="335"/>
                  <a:pt x="650" y="344"/>
                </a:cubicBezTo>
                <a:close/>
                <a:moveTo>
                  <a:pt x="1920" y="429"/>
                </a:moveTo>
                <a:cubicBezTo>
                  <a:pt x="1913" y="425"/>
                  <a:pt x="1910" y="423"/>
                  <a:pt x="1906" y="421"/>
                </a:cubicBezTo>
                <a:cubicBezTo>
                  <a:pt x="1904" y="427"/>
                  <a:pt x="1902" y="431"/>
                  <a:pt x="1900" y="439"/>
                </a:cubicBezTo>
                <a:cubicBezTo>
                  <a:pt x="1907" y="435"/>
                  <a:pt x="1912" y="433"/>
                  <a:pt x="1920" y="429"/>
                </a:cubicBezTo>
                <a:close/>
                <a:moveTo>
                  <a:pt x="1620" y="412"/>
                </a:moveTo>
                <a:cubicBezTo>
                  <a:pt x="1614" y="411"/>
                  <a:pt x="1608" y="409"/>
                  <a:pt x="1606" y="418"/>
                </a:cubicBezTo>
                <a:cubicBezTo>
                  <a:pt x="1611" y="421"/>
                  <a:pt x="1615" y="424"/>
                  <a:pt x="1620" y="426"/>
                </a:cubicBezTo>
                <a:cubicBezTo>
                  <a:pt x="1620" y="421"/>
                  <a:pt x="1620" y="417"/>
                  <a:pt x="1620" y="412"/>
                </a:cubicBezTo>
                <a:close/>
                <a:moveTo>
                  <a:pt x="225" y="354"/>
                </a:moveTo>
                <a:cubicBezTo>
                  <a:pt x="232" y="352"/>
                  <a:pt x="235" y="352"/>
                  <a:pt x="239" y="351"/>
                </a:cubicBezTo>
                <a:cubicBezTo>
                  <a:pt x="238" y="346"/>
                  <a:pt x="237" y="341"/>
                  <a:pt x="235" y="337"/>
                </a:cubicBezTo>
                <a:cubicBezTo>
                  <a:pt x="234" y="337"/>
                  <a:pt x="233" y="337"/>
                  <a:pt x="232" y="337"/>
                </a:cubicBezTo>
                <a:cubicBezTo>
                  <a:pt x="230" y="342"/>
                  <a:pt x="228" y="347"/>
                  <a:pt x="225" y="354"/>
                </a:cubicBezTo>
                <a:close/>
                <a:moveTo>
                  <a:pt x="279" y="247"/>
                </a:moveTo>
                <a:cubicBezTo>
                  <a:pt x="279" y="256"/>
                  <a:pt x="279" y="265"/>
                  <a:pt x="279" y="274"/>
                </a:cubicBezTo>
                <a:cubicBezTo>
                  <a:pt x="282" y="265"/>
                  <a:pt x="289" y="256"/>
                  <a:pt x="279" y="247"/>
                </a:cubicBezTo>
                <a:close/>
                <a:moveTo>
                  <a:pt x="496" y="466"/>
                </a:moveTo>
                <a:cubicBezTo>
                  <a:pt x="496" y="465"/>
                  <a:pt x="496" y="464"/>
                  <a:pt x="496" y="463"/>
                </a:cubicBezTo>
                <a:cubicBezTo>
                  <a:pt x="488" y="463"/>
                  <a:pt x="480" y="463"/>
                  <a:pt x="472" y="463"/>
                </a:cubicBezTo>
                <a:cubicBezTo>
                  <a:pt x="472" y="464"/>
                  <a:pt x="472" y="466"/>
                  <a:pt x="472" y="468"/>
                </a:cubicBezTo>
                <a:cubicBezTo>
                  <a:pt x="480" y="467"/>
                  <a:pt x="488" y="467"/>
                  <a:pt x="496" y="466"/>
                </a:cubicBezTo>
                <a:close/>
                <a:moveTo>
                  <a:pt x="72" y="260"/>
                </a:moveTo>
                <a:cubicBezTo>
                  <a:pt x="70" y="259"/>
                  <a:pt x="69" y="258"/>
                  <a:pt x="68" y="257"/>
                </a:cubicBezTo>
                <a:cubicBezTo>
                  <a:pt x="65" y="261"/>
                  <a:pt x="63" y="264"/>
                  <a:pt x="60" y="268"/>
                </a:cubicBezTo>
                <a:cubicBezTo>
                  <a:pt x="64" y="269"/>
                  <a:pt x="67" y="271"/>
                  <a:pt x="72" y="273"/>
                </a:cubicBezTo>
                <a:cubicBezTo>
                  <a:pt x="72" y="267"/>
                  <a:pt x="72" y="263"/>
                  <a:pt x="72" y="260"/>
                </a:cubicBezTo>
                <a:close/>
                <a:moveTo>
                  <a:pt x="580" y="410"/>
                </a:moveTo>
                <a:cubicBezTo>
                  <a:pt x="580" y="411"/>
                  <a:pt x="580" y="412"/>
                  <a:pt x="579" y="413"/>
                </a:cubicBezTo>
                <a:cubicBezTo>
                  <a:pt x="583" y="415"/>
                  <a:pt x="587" y="416"/>
                  <a:pt x="591" y="418"/>
                </a:cubicBezTo>
                <a:cubicBezTo>
                  <a:pt x="594" y="414"/>
                  <a:pt x="596" y="411"/>
                  <a:pt x="599" y="406"/>
                </a:cubicBezTo>
                <a:cubicBezTo>
                  <a:pt x="592" y="408"/>
                  <a:pt x="586" y="409"/>
                  <a:pt x="580" y="410"/>
                </a:cubicBezTo>
                <a:close/>
                <a:moveTo>
                  <a:pt x="168" y="251"/>
                </a:moveTo>
                <a:cubicBezTo>
                  <a:pt x="172" y="246"/>
                  <a:pt x="175" y="241"/>
                  <a:pt x="168" y="234"/>
                </a:cubicBezTo>
                <a:cubicBezTo>
                  <a:pt x="163" y="240"/>
                  <a:pt x="158" y="245"/>
                  <a:pt x="168" y="251"/>
                </a:cubicBezTo>
                <a:close/>
                <a:moveTo>
                  <a:pt x="215" y="392"/>
                </a:moveTo>
                <a:cubicBezTo>
                  <a:pt x="227" y="384"/>
                  <a:pt x="221" y="379"/>
                  <a:pt x="215" y="371"/>
                </a:cubicBezTo>
                <a:cubicBezTo>
                  <a:pt x="215" y="379"/>
                  <a:pt x="215" y="384"/>
                  <a:pt x="215" y="392"/>
                </a:cubicBezTo>
                <a:close/>
                <a:moveTo>
                  <a:pt x="322" y="338"/>
                </a:moveTo>
                <a:cubicBezTo>
                  <a:pt x="322" y="340"/>
                  <a:pt x="322" y="341"/>
                  <a:pt x="321" y="343"/>
                </a:cubicBezTo>
                <a:cubicBezTo>
                  <a:pt x="328" y="344"/>
                  <a:pt x="334" y="345"/>
                  <a:pt x="341" y="346"/>
                </a:cubicBezTo>
                <a:cubicBezTo>
                  <a:pt x="341" y="345"/>
                  <a:pt x="341" y="343"/>
                  <a:pt x="341" y="342"/>
                </a:cubicBezTo>
                <a:cubicBezTo>
                  <a:pt x="335" y="341"/>
                  <a:pt x="329" y="339"/>
                  <a:pt x="322" y="338"/>
                </a:cubicBezTo>
                <a:close/>
                <a:moveTo>
                  <a:pt x="1989" y="405"/>
                </a:moveTo>
                <a:cubicBezTo>
                  <a:pt x="1993" y="409"/>
                  <a:pt x="1995" y="412"/>
                  <a:pt x="1997" y="415"/>
                </a:cubicBezTo>
                <a:cubicBezTo>
                  <a:pt x="2000" y="413"/>
                  <a:pt x="2003" y="411"/>
                  <a:pt x="2008" y="407"/>
                </a:cubicBezTo>
                <a:cubicBezTo>
                  <a:pt x="2001" y="406"/>
                  <a:pt x="1997" y="405"/>
                  <a:pt x="1989" y="405"/>
                </a:cubicBezTo>
                <a:close/>
                <a:moveTo>
                  <a:pt x="36" y="159"/>
                </a:moveTo>
                <a:cubicBezTo>
                  <a:pt x="35" y="165"/>
                  <a:pt x="35" y="171"/>
                  <a:pt x="34" y="176"/>
                </a:cubicBezTo>
                <a:cubicBezTo>
                  <a:pt x="36" y="176"/>
                  <a:pt x="37" y="176"/>
                  <a:pt x="39" y="176"/>
                </a:cubicBezTo>
                <a:cubicBezTo>
                  <a:pt x="39" y="171"/>
                  <a:pt x="39" y="165"/>
                  <a:pt x="39" y="160"/>
                </a:cubicBezTo>
                <a:cubicBezTo>
                  <a:pt x="39" y="160"/>
                  <a:pt x="38" y="160"/>
                  <a:pt x="36" y="159"/>
                </a:cubicBezTo>
                <a:close/>
              </a:path>
            </a:pathLst>
          </a:custGeom>
          <a:solidFill>
            <a:srgbClr val="62A53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s slide layout">
  <p:cSld name="8_Contents slide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1"/>
          <p:cNvSpPr txBox="1">
            <a:spLocks noGrp="1"/>
          </p:cNvSpPr>
          <p:nvPr>
            <p:ph type="body" idx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ents slide layout">
  <p:cSld name="10_Contents slide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2"/>
          <p:cNvSpPr txBox="1">
            <a:spLocks noGrp="1"/>
          </p:cNvSpPr>
          <p:nvPr>
            <p:ph type="body" idx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ontents slide layout">
  <p:cSld name="19_Contents slide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3"/>
          <p:cNvSpPr txBox="1">
            <a:spLocks noGrp="1"/>
          </p:cNvSpPr>
          <p:nvPr>
            <p:ph type="body" idx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93" name="Google Shape;93;p93"/>
          <p:cNvGrpSpPr/>
          <p:nvPr/>
        </p:nvGrpSpPr>
        <p:grpSpPr>
          <a:xfrm>
            <a:off x="10671981" y="4939691"/>
            <a:ext cx="1421632" cy="1824525"/>
            <a:chOff x="10233026" y="4341813"/>
            <a:chExt cx="1960562" cy="2516188"/>
          </a:xfrm>
        </p:grpSpPr>
        <p:sp>
          <p:nvSpPr>
            <p:cNvPr id="94" name="Google Shape;94;p93"/>
            <p:cNvSpPr/>
            <p:nvPr/>
          </p:nvSpPr>
          <p:spPr>
            <a:xfrm>
              <a:off x="10233026" y="4341813"/>
              <a:ext cx="1960562" cy="1982788"/>
            </a:xfrm>
            <a:custGeom>
              <a:avLst/>
              <a:gdLst/>
              <a:ahLst/>
              <a:cxnLst/>
              <a:rect l="l" t="t" r="r" b="b"/>
              <a:pathLst>
                <a:path w="977" h="989" extrusionOk="0">
                  <a:moveTo>
                    <a:pt x="0" y="134"/>
                  </a:moveTo>
                  <a:cubicBezTo>
                    <a:pt x="18" y="116"/>
                    <a:pt x="36" y="97"/>
                    <a:pt x="55" y="77"/>
                  </a:cubicBezTo>
                  <a:cubicBezTo>
                    <a:pt x="49" y="72"/>
                    <a:pt x="42" y="66"/>
                    <a:pt x="36" y="60"/>
                  </a:cubicBezTo>
                  <a:cubicBezTo>
                    <a:pt x="27" y="51"/>
                    <a:pt x="27" y="39"/>
                    <a:pt x="35" y="31"/>
                  </a:cubicBezTo>
                  <a:cubicBezTo>
                    <a:pt x="43" y="22"/>
                    <a:pt x="55" y="23"/>
                    <a:pt x="64" y="32"/>
                  </a:cubicBezTo>
                  <a:cubicBezTo>
                    <a:pt x="71" y="38"/>
                    <a:pt x="77" y="44"/>
                    <a:pt x="83" y="51"/>
                  </a:cubicBezTo>
                  <a:cubicBezTo>
                    <a:pt x="86" y="49"/>
                    <a:pt x="88" y="47"/>
                    <a:pt x="90" y="45"/>
                  </a:cubicBezTo>
                  <a:cubicBezTo>
                    <a:pt x="197" y="153"/>
                    <a:pt x="304" y="261"/>
                    <a:pt x="412" y="370"/>
                  </a:cubicBezTo>
                  <a:cubicBezTo>
                    <a:pt x="410" y="372"/>
                    <a:pt x="408" y="375"/>
                    <a:pt x="407" y="377"/>
                  </a:cubicBezTo>
                  <a:cubicBezTo>
                    <a:pt x="428" y="398"/>
                    <a:pt x="449" y="419"/>
                    <a:pt x="470" y="439"/>
                  </a:cubicBezTo>
                  <a:cubicBezTo>
                    <a:pt x="476" y="436"/>
                    <a:pt x="483" y="430"/>
                    <a:pt x="489" y="430"/>
                  </a:cubicBezTo>
                  <a:cubicBezTo>
                    <a:pt x="495" y="430"/>
                    <a:pt x="501" y="437"/>
                    <a:pt x="507" y="441"/>
                  </a:cubicBezTo>
                  <a:cubicBezTo>
                    <a:pt x="528" y="419"/>
                    <a:pt x="549" y="398"/>
                    <a:pt x="571" y="376"/>
                  </a:cubicBezTo>
                  <a:cubicBezTo>
                    <a:pt x="554" y="359"/>
                    <a:pt x="536" y="342"/>
                    <a:pt x="517" y="323"/>
                  </a:cubicBezTo>
                  <a:cubicBezTo>
                    <a:pt x="626" y="215"/>
                    <a:pt x="734" y="108"/>
                    <a:pt x="843" y="0"/>
                  </a:cubicBezTo>
                  <a:cubicBezTo>
                    <a:pt x="861" y="19"/>
                    <a:pt x="879" y="37"/>
                    <a:pt x="899" y="56"/>
                  </a:cubicBezTo>
                  <a:cubicBezTo>
                    <a:pt x="905" y="49"/>
                    <a:pt x="911" y="42"/>
                    <a:pt x="917" y="36"/>
                  </a:cubicBezTo>
                  <a:cubicBezTo>
                    <a:pt x="926" y="27"/>
                    <a:pt x="938" y="27"/>
                    <a:pt x="946" y="35"/>
                  </a:cubicBezTo>
                  <a:cubicBezTo>
                    <a:pt x="955" y="43"/>
                    <a:pt x="955" y="55"/>
                    <a:pt x="945" y="65"/>
                  </a:cubicBezTo>
                  <a:cubicBezTo>
                    <a:pt x="939" y="71"/>
                    <a:pt x="933" y="77"/>
                    <a:pt x="926" y="83"/>
                  </a:cubicBezTo>
                  <a:cubicBezTo>
                    <a:pt x="928" y="86"/>
                    <a:pt x="930" y="88"/>
                    <a:pt x="932" y="90"/>
                  </a:cubicBezTo>
                  <a:cubicBezTo>
                    <a:pt x="824" y="197"/>
                    <a:pt x="716" y="305"/>
                    <a:pt x="607" y="412"/>
                  </a:cubicBezTo>
                  <a:cubicBezTo>
                    <a:pt x="605" y="410"/>
                    <a:pt x="603" y="408"/>
                    <a:pt x="601" y="407"/>
                  </a:cubicBezTo>
                  <a:cubicBezTo>
                    <a:pt x="582" y="426"/>
                    <a:pt x="563" y="446"/>
                    <a:pt x="544" y="466"/>
                  </a:cubicBezTo>
                  <a:cubicBezTo>
                    <a:pt x="545" y="469"/>
                    <a:pt x="549" y="474"/>
                    <a:pt x="551" y="479"/>
                  </a:cubicBezTo>
                  <a:cubicBezTo>
                    <a:pt x="561" y="501"/>
                    <a:pt x="571" y="524"/>
                    <a:pt x="582" y="547"/>
                  </a:cubicBezTo>
                  <a:cubicBezTo>
                    <a:pt x="586" y="556"/>
                    <a:pt x="592" y="564"/>
                    <a:pt x="598" y="573"/>
                  </a:cubicBezTo>
                  <a:cubicBezTo>
                    <a:pt x="617" y="553"/>
                    <a:pt x="635" y="535"/>
                    <a:pt x="653" y="516"/>
                  </a:cubicBezTo>
                  <a:cubicBezTo>
                    <a:pt x="762" y="626"/>
                    <a:pt x="870" y="734"/>
                    <a:pt x="977" y="842"/>
                  </a:cubicBezTo>
                  <a:cubicBezTo>
                    <a:pt x="958" y="860"/>
                    <a:pt x="941" y="878"/>
                    <a:pt x="921" y="899"/>
                  </a:cubicBezTo>
                  <a:cubicBezTo>
                    <a:pt x="927" y="905"/>
                    <a:pt x="934" y="910"/>
                    <a:pt x="941" y="916"/>
                  </a:cubicBezTo>
                  <a:cubicBezTo>
                    <a:pt x="950" y="926"/>
                    <a:pt x="951" y="938"/>
                    <a:pt x="942" y="946"/>
                  </a:cubicBezTo>
                  <a:cubicBezTo>
                    <a:pt x="934" y="954"/>
                    <a:pt x="922" y="954"/>
                    <a:pt x="912" y="944"/>
                  </a:cubicBezTo>
                  <a:cubicBezTo>
                    <a:pt x="906" y="938"/>
                    <a:pt x="901" y="932"/>
                    <a:pt x="894" y="926"/>
                  </a:cubicBezTo>
                  <a:cubicBezTo>
                    <a:pt x="892" y="928"/>
                    <a:pt x="889" y="929"/>
                    <a:pt x="887" y="931"/>
                  </a:cubicBezTo>
                  <a:cubicBezTo>
                    <a:pt x="793" y="837"/>
                    <a:pt x="700" y="743"/>
                    <a:pt x="605" y="647"/>
                  </a:cubicBezTo>
                  <a:cubicBezTo>
                    <a:pt x="609" y="708"/>
                    <a:pt x="618" y="766"/>
                    <a:pt x="633" y="823"/>
                  </a:cubicBezTo>
                  <a:cubicBezTo>
                    <a:pt x="647" y="880"/>
                    <a:pt x="666" y="936"/>
                    <a:pt x="696" y="989"/>
                  </a:cubicBezTo>
                  <a:cubicBezTo>
                    <a:pt x="690" y="988"/>
                    <a:pt x="685" y="987"/>
                    <a:pt x="680" y="986"/>
                  </a:cubicBezTo>
                  <a:cubicBezTo>
                    <a:pt x="657" y="981"/>
                    <a:pt x="634" y="976"/>
                    <a:pt x="611" y="971"/>
                  </a:cubicBezTo>
                  <a:cubicBezTo>
                    <a:pt x="606" y="970"/>
                    <a:pt x="601" y="969"/>
                    <a:pt x="595" y="969"/>
                  </a:cubicBezTo>
                  <a:cubicBezTo>
                    <a:pt x="537" y="969"/>
                    <a:pt x="479" y="970"/>
                    <a:pt x="421" y="969"/>
                  </a:cubicBezTo>
                  <a:cubicBezTo>
                    <a:pt x="387" y="968"/>
                    <a:pt x="353" y="972"/>
                    <a:pt x="320" y="980"/>
                  </a:cubicBezTo>
                  <a:cubicBezTo>
                    <a:pt x="308" y="984"/>
                    <a:pt x="294" y="986"/>
                    <a:pt x="279" y="989"/>
                  </a:cubicBezTo>
                  <a:cubicBezTo>
                    <a:pt x="320" y="916"/>
                    <a:pt x="341" y="839"/>
                    <a:pt x="355" y="758"/>
                  </a:cubicBezTo>
                  <a:cubicBezTo>
                    <a:pt x="281" y="831"/>
                    <a:pt x="208" y="904"/>
                    <a:pt x="135" y="976"/>
                  </a:cubicBezTo>
                  <a:cubicBezTo>
                    <a:pt x="116" y="958"/>
                    <a:pt x="98" y="940"/>
                    <a:pt x="79" y="921"/>
                  </a:cubicBezTo>
                  <a:cubicBezTo>
                    <a:pt x="73" y="927"/>
                    <a:pt x="68" y="933"/>
                    <a:pt x="62" y="939"/>
                  </a:cubicBezTo>
                  <a:cubicBezTo>
                    <a:pt x="51" y="950"/>
                    <a:pt x="39" y="951"/>
                    <a:pt x="31" y="942"/>
                  </a:cubicBezTo>
                  <a:cubicBezTo>
                    <a:pt x="22" y="933"/>
                    <a:pt x="23" y="921"/>
                    <a:pt x="34" y="910"/>
                  </a:cubicBezTo>
                  <a:cubicBezTo>
                    <a:pt x="40" y="905"/>
                    <a:pt x="45" y="900"/>
                    <a:pt x="51" y="894"/>
                  </a:cubicBezTo>
                  <a:cubicBezTo>
                    <a:pt x="49" y="891"/>
                    <a:pt x="47" y="889"/>
                    <a:pt x="45" y="886"/>
                  </a:cubicBezTo>
                  <a:cubicBezTo>
                    <a:pt x="154" y="779"/>
                    <a:pt x="262" y="672"/>
                    <a:pt x="370" y="565"/>
                  </a:cubicBezTo>
                  <a:cubicBezTo>
                    <a:pt x="372" y="567"/>
                    <a:pt x="374" y="568"/>
                    <a:pt x="378" y="571"/>
                  </a:cubicBezTo>
                  <a:cubicBezTo>
                    <a:pt x="382" y="565"/>
                    <a:pt x="388" y="559"/>
                    <a:pt x="391" y="553"/>
                  </a:cubicBezTo>
                  <a:cubicBezTo>
                    <a:pt x="403" y="528"/>
                    <a:pt x="414" y="502"/>
                    <a:pt x="425" y="477"/>
                  </a:cubicBezTo>
                  <a:cubicBezTo>
                    <a:pt x="427" y="472"/>
                    <a:pt x="431" y="468"/>
                    <a:pt x="433" y="464"/>
                  </a:cubicBezTo>
                  <a:cubicBezTo>
                    <a:pt x="415" y="446"/>
                    <a:pt x="395" y="427"/>
                    <a:pt x="374" y="406"/>
                  </a:cubicBezTo>
                  <a:cubicBezTo>
                    <a:pt x="358" y="423"/>
                    <a:pt x="341" y="441"/>
                    <a:pt x="321" y="461"/>
                  </a:cubicBezTo>
                  <a:cubicBezTo>
                    <a:pt x="318" y="457"/>
                    <a:pt x="316" y="454"/>
                    <a:pt x="314" y="451"/>
                  </a:cubicBezTo>
                  <a:cubicBezTo>
                    <a:pt x="212" y="348"/>
                    <a:pt x="110" y="245"/>
                    <a:pt x="8" y="142"/>
                  </a:cubicBezTo>
                  <a:cubicBezTo>
                    <a:pt x="5" y="140"/>
                    <a:pt x="2" y="138"/>
                    <a:pt x="0" y="136"/>
                  </a:cubicBezTo>
                  <a:cubicBezTo>
                    <a:pt x="0" y="135"/>
                    <a:pt x="0" y="135"/>
                    <a:pt x="0" y="134"/>
                  </a:cubicBezTo>
                  <a:close/>
                  <a:moveTo>
                    <a:pt x="572" y="599"/>
                  </a:moveTo>
                  <a:cubicBezTo>
                    <a:pt x="562" y="590"/>
                    <a:pt x="553" y="581"/>
                    <a:pt x="544" y="572"/>
                  </a:cubicBezTo>
                  <a:cubicBezTo>
                    <a:pt x="541" y="570"/>
                    <a:pt x="537" y="568"/>
                    <a:pt x="533" y="568"/>
                  </a:cubicBezTo>
                  <a:cubicBezTo>
                    <a:pt x="503" y="568"/>
                    <a:pt x="473" y="568"/>
                    <a:pt x="443" y="568"/>
                  </a:cubicBezTo>
                  <a:cubicBezTo>
                    <a:pt x="440" y="568"/>
                    <a:pt x="437" y="568"/>
                    <a:pt x="435" y="570"/>
                  </a:cubicBezTo>
                  <a:cubicBezTo>
                    <a:pt x="425" y="579"/>
                    <a:pt x="416" y="590"/>
                    <a:pt x="407" y="599"/>
                  </a:cubicBezTo>
                  <a:cubicBezTo>
                    <a:pt x="411" y="604"/>
                    <a:pt x="415" y="608"/>
                    <a:pt x="418" y="611"/>
                  </a:cubicBezTo>
                  <a:cubicBezTo>
                    <a:pt x="427" y="610"/>
                    <a:pt x="435" y="608"/>
                    <a:pt x="442" y="608"/>
                  </a:cubicBezTo>
                  <a:cubicBezTo>
                    <a:pt x="474" y="608"/>
                    <a:pt x="506" y="608"/>
                    <a:pt x="538" y="608"/>
                  </a:cubicBezTo>
                  <a:cubicBezTo>
                    <a:pt x="543" y="608"/>
                    <a:pt x="548" y="610"/>
                    <a:pt x="553" y="612"/>
                  </a:cubicBezTo>
                  <a:cubicBezTo>
                    <a:pt x="563" y="616"/>
                    <a:pt x="573" y="622"/>
                    <a:pt x="583" y="627"/>
                  </a:cubicBezTo>
                  <a:cubicBezTo>
                    <a:pt x="584" y="626"/>
                    <a:pt x="585" y="625"/>
                    <a:pt x="586" y="624"/>
                  </a:cubicBezTo>
                  <a:cubicBezTo>
                    <a:pt x="578" y="618"/>
                    <a:pt x="571" y="613"/>
                    <a:pt x="564" y="607"/>
                  </a:cubicBezTo>
                  <a:cubicBezTo>
                    <a:pt x="567" y="604"/>
                    <a:pt x="569" y="602"/>
                    <a:pt x="572" y="599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93"/>
            <p:cNvSpPr/>
            <p:nvPr/>
          </p:nvSpPr>
          <p:spPr>
            <a:xfrm>
              <a:off x="10760075" y="6364288"/>
              <a:ext cx="901700" cy="493713"/>
            </a:xfrm>
            <a:custGeom>
              <a:avLst/>
              <a:gdLst/>
              <a:ahLst/>
              <a:cxnLst/>
              <a:rect l="l" t="t" r="r" b="b"/>
              <a:pathLst>
                <a:path w="449" h="246" extrusionOk="0">
                  <a:moveTo>
                    <a:pt x="91" y="246"/>
                  </a:moveTo>
                  <a:cubicBezTo>
                    <a:pt x="70" y="241"/>
                    <a:pt x="49" y="237"/>
                    <a:pt x="29" y="232"/>
                  </a:cubicBezTo>
                  <a:cubicBezTo>
                    <a:pt x="21" y="230"/>
                    <a:pt x="13" y="229"/>
                    <a:pt x="6" y="227"/>
                  </a:cubicBezTo>
                  <a:cubicBezTo>
                    <a:pt x="4" y="226"/>
                    <a:pt x="1" y="222"/>
                    <a:pt x="1" y="220"/>
                  </a:cubicBezTo>
                  <a:cubicBezTo>
                    <a:pt x="0" y="157"/>
                    <a:pt x="0" y="94"/>
                    <a:pt x="0" y="30"/>
                  </a:cubicBezTo>
                  <a:cubicBezTo>
                    <a:pt x="0" y="26"/>
                    <a:pt x="2" y="24"/>
                    <a:pt x="7" y="23"/>
                  </a:cubicBezTo>
                  <a:cubicBezTo>
                    <a:pt x="40" y="16"/>
                    <a:pt x="73" y="8"/>
                    <a:pt x="107" y="1"/>
                  </a:cubicBezTo>
                  <a:cubicBezTo>
                    <a:pt x="110" y="0"/>
                    <a:pt x="114" y="0"/>
                    <a:pt x="117" y="0"/>
                  </a:cubicBezTo>
                  <a:cubicBezTo>
                    <a:pt x="183" y="0"/>
                    <a:pt x="249" y="0"/>
                    <a:pt x="316" y="1"/>
                  </a:cubicBezTo>
                  <a:cubicBezTo>
                    <a:pt x="332" y="1"/>
                    <a:pt x="348" y="3"/>
                    <a:pt x="364" y="6"/>
                  </a:cubicBezTo>
                  <a:cubicBezTo>
                    <a:pt x="390" y="11"/>
                    <a:pt x="416" y="17"/>
                    <a:pt x="442" y="23"/>
                  </a:cubicBezTo>
                  <a:cubicBezTo>
                    <a:pt x="447" y="24"/>
                    <a:pt x="449" y="26"/>
                    <a:pt x="449" y="31"/>
                  </a:cubicBezTo>
                  <a:cubicBezTo>
                    <a:pt x="449" y="94"/>
                    <a:pt x="449" y="157"/>
                    <a:pt x="449" y="219"/>
                  </a:cubicBezTo>
                  <a:cubicBezTo>
                    <a:pt x="449" y="225"/>
                    <a:pt x="447" y="226"/>
                    <a:pt x="442" y="228"/>
                  </a:cubicBezTo>
                  <a:cubicBezTo>
                    <a:pt x="416" y="233"/>
                    <a:pt x="390" y="238"/>
                    <a:pt x="364" y="244"/>
                  </a:cubicBezTo>
                  <a:cubicBezTo>
                    <a:pt x="363" y="244"/>
                    <a:pt x="361" y="245"/>
                    <a:pt x="359" y="246"/>
                  </a:cubicBezTo>
                  <a:cubicBezTo>
                    <a:pt x="342" y="246"/>
                    <a:pt x="325" y="246"/>
                    <a:pt x="308" y="246"/>
                  </a:cubicBezTo>
                  <a:cubicBezTo>
                    <a:pt x="308" y="197"/>
                    <a:pt x="309" y="149"/>
                    <a:pt x="308" y="101"/>
                  </a:cubicBezTo>
                  <a:cubicBezTo>
                    <a:pt x="308" y="98"/>
                    <a:pt x="305" y="94"/>
                    <a:pt x="302" y="92"/>
                  </a:cubicBezTo>
                  <a:cubicBezTo>
                    <a:pt x="252" y="66"/>
                    <a:pt x="202" y="66"/>
                    <a:pt x="151" y="90"/>
                  </a:cubicBezTo>
                  <a:cubicBezTo>
                    <a:pt x="138" y="96"/>
                    <a:pt x="131" y="104"/>
                    <a:pt x="134" y="120"/>
                  </a:cubicBezTo>
                  <a:cubicBezTo>
                    <a:pt x="134" y="123"/>
                    <a:pt x="134" y="127"/>
                    <a:pt x="134" y="130"/>
                  </a:cubicBezTo>
                  <a:cubicBezTo>
                    <a:pt x="134" y="169"/>
                    <a:pt x="134" y="207"/>
                    <a:pt x="134" y="246"/>
                  </a:cubicBezTo>
                  <a:cubicBezTo>
                    <a:pt x="120" y="246"/>
                    <a:pt x="105" y="246"/>
                    <a:pt x="91" y="24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ontents slide layout">
  <p:cSld name="13_Contents slide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4"/>
          <p:cNvSpPr/>
          <p:nvPr/>
        </p:nvSpPr>
        <p:spPr>
          <a:xfrm>
            <a:off x="-3" y="5943601"/>
            <a:ext cx="12192000" cy="885702"/>
          </a:xfrm>
          <a:custGeom>
            <a:avLst/>
            <a:gdLst/>
            <a:ahLst/>
            <a:cxnLst/>
            <a:rect l="l" t="t" r="r" b="b"/>
            <a:pathLst>
              <a:path w="3840" h="171" extrusionOk="0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rgbClr val="739A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94"/>
          <p:cNvSpPr/>
          <p:nvPr/>
        </p:nvSpPr>
        <p:spPr>
          <a:xfrm>
            <a:off x="8312151" y="5183188"/>
            <a:ext cx="1366838" cy="1417637"/>
          </a:xfrm>
          <a:custGeom>
            <a:avLst/>
            <a:gdLst/>
            <a:ahLst/>
            <a:cxnLst/>
            <a:rect l="l" t="t" r="r" b="b"/>
            <a:pathLst>
              <a:path w="437" h="453" extrusionOk="0">
                <a:moveTo>
                  <a:pt x="275" y="453"/>
                </a:moveTo>
                <a:cubicBezTo>
                  <a:pt x="264" y="451"/>
                  <a:pt x="255" y="448"/>
                  <a:pt x="244" y="446"/>
                </a:cubicBezTo>
                <a:cubicBezTo>
                  <a:pt x="244" y="446"/>
                  <a:pt x="245" y="443"/>
                  <a:pt x="246" y="440"/>
                </a:cubicBezTo>
                <a:cubicBezTo>
                  <a:pt x="257" y="389"/>
                  <a:pt x="224" y="349"/>
                  <a:pt x="171" y="348"/>
                </a:cubicBezTo>
                <a:cubicBezTo>
                  <a:pt x="165" y="347"/>
                  <a:pt x="158" y="341"/>
                  <a:pt x="153" y="337"/>
                </a:cubicBezTo>
                <a:cubicBezTo>
                  <a:pt x="150" y="335"/>
                  <a:pt x="151" y="329"/>
                  <a:pt x="149" y="325"/>
                </a:cubicBezTo>
                <a:cubicBezTo>
                  <a:pt x="137" y="289"/>
                  <a:pt x="124" y="283"/>
                  <a:pt x="89" y="296"/>
                </a:cubicBezTo>
                <a:cubicBezTo>
                  <a:pt x="58" y="308"/>
                  <a:pt x="33" y="292"/>
                  <a:pt x="27" y="259"/>
                </a:cubicBezTo>
                <a:cubicBezTo>
                  <a:pt x="26" y="250"/>
                  <a:pt x="20" y="241"/>
                  <a:pt x="20" y="232"/>
                </a:cubicBezTo>
                <a:cubicBezTo>
                  <a:pt x="16" y="194"/>
                  <a:pt x="0" y="156"/>
                  <a:pt x="28" y="119"/>
                </a:cubicBezTo>
                <a:cubicBezTo>
                  <a:pt x="36" y="110"/>
                  <a:pt x="35" y="93"/>
                  <a:pt x="43" y="85"/>
                </a:cubicBezTo>
                <a:cubicBezTo>
                  <a:pt x="60" y="66"/>
                  <a:pt x="78" y="45"/>
                  <a:pt x="101" y="36"/>
                </a:cubicBezTo>
                <a:cubicBezTo>
                  <a:pt x="128" y="26"/>
                  <a:pt x="155" y="0"/>
                  <a:pt x="188" y="20"/>
                </a:cubicBezTo>
                <a:cubicBezTo>
                  <a:pt x="210" y="7"/>
                  <a:pt x="230" y="19"/>
                  <a:pt x="252" y="23"/>
                </a:cubicBezTo>
                <a:cubicBezTo>
                  <a:pt x="285" y="29"/>
                  <a:pt x="304" y="51"/>
                  <a:pt x="323" y="74"/>
                </a:cubicBezTo>
                <a:cubicBezTo>
                  <a:pt x="327" y="78"/>
                  <a:pt x="328" y="85"/>
                  <a:pt x="333" y="89"/>
                </a:cubicBezTo>
                <a:cubicBezTo>
                  <a:pt x="348" y="103"/>
                  <a:pt x="350" y="118"/>
                  <a:pt x="340" y="135"/>
                </a:cubicBezTo>
                <a:cubicBezTo>
                  <a:pt x="330" y="151"/>
                  <a:pt x="333" y="160"/>
                  <a:pt x="354" y="163"/>
                </a:cubicBezTo>
                <a:cubicBezTo>
                  <a:pt x="352" y="153"/>
                  <a:pt x="349" y="144"/>
                  <a:pt x="348" y="135"/>
                </a:cubicBezTo>
                <a:cubicBezTo>
                  <a:pt x="347" y="118"/>
                  <a:pt x="353" y="103"/>
                  <a:pt x="372" y="101"/>
                </a:cubicBezTo>
                <a:cubicBezTo>
                  <a:pt x="389" y="100"/>
                  <a:pt x="398" y="113"/>
                  <a:pt x="398" y="130"/>
                </a:cubicBezTo>
                <a:cubicBezTo>
                  <a:pt x="399" y="156"/>
                  <a:pt x="399" y="182"/>
                  <a:pt x="399" y="207"/>
                </a:cubicBezTo>
                <a:cubicBezTo>
                  <a:pt x="399" y="212"/>
                  <a:pt x="399" y="218"/>
                  <a:pt x="402" y="222"/>
                </a:cubicBezTo>
                <a:cubicBezTo>
                  <a:pt x="437" y="273"/>
                  <a:pt x="415" y="345"/>
                  <a:pt x="358" y="369"/>
                </a:cubicBezTo>
                <a:cubicBezTo>
                  <a:pt x="341" y="377"/>
                  <a:pt x="324" y="384"/>
                  <a:pt x="302" y="393"/>
                </a:cubicBezTo>
                <a:cubicBezTo>
                  <a:pt x="313" y="410"/>
                  <a:pt x="323" y="427"/>
                  <a:pt x="333" y="443"/>
                </a:cubicBezTo>
                <a:cubicBezTo>
                  <a:pt x="322" y="441"/>
                  <a:pt x="310" y="439"/>
                  <a:pt x="299" y="436"/>
                </a:cubicBezTo>
                <a:cubicBezTo>
                  <a:pt x="305" y="393"/>
                  <a:pt x="303" y="391"/>
                  <a:pt x="252" y="388"/>
                </a:cubicBezTo>
                <a:cubicBezTo>
                  <a:pt x="260" y="412"/>
                  <a:pt x="268" y="433"/>
                  <a:pt x="275" y="453"/>
                </a:cubicBezTo>
                <a:close/>
              </a:path>
            </a:pathLst>
          </a:custGeom>
          <a:solidFill>
            <a:srgbClr val="A5972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94"/>
          <p:cNvSpPr/>
          <p:nvPr/>
        </p:nvSpPr>
        <p:spPr>
          <a:xfrm>
            <a:off x="268288" y="5275263"/>
            <a:ext cx="1800225" cy="1285875"/>
          </a:xfrm>
          <a:custGeom>
            <a:avLst/>
            <a:gdLst/>
            <a:ahLst/>
            <a:cxnLst/>
            <a:rect l="l" t="t" r="r" b="b"/>
            <a:pathLst>
              <a:path w="576" h="411" extrusionOk="0">
                <a:moveTo>
                  <a:pt x="374" y="10"/>
                </a:moveTo>
                <a:cubicBezTo>
                  <a:pt x="376" y="7"/>
                  <a:pt x="378" y="2"/>
                  <a:pt x="381" y="1"/>
                </a:cubicBezTo>
                <a:cubicBezTo>
                  <a:pt x="386" y="0"/>
                  <a:pt x="391" y="1"/>
                  <a:pt x="396" y="1"/>
                </a:cubicBezTo>
                <a:cubicBezTo>
                  <a:pt x="393" y="2"/>
                  <a:pt x="390" y="5"/>
                  <a:pt x="384" y="9"/>
                </a:cubicBezTo>
                <a:cubicBezTo>
                  <a:pt x="391" y="10"/>
                  <a:pt x="395" y="11"/>
                  <a:pt x="399" y="12"/>
                </a:cubicBezTo>
                <a:cubicBezTo>
                  <a:pt x="412" y="12"/>
                  <a:pt x="418" y="19"/>
                  <a:pt x="422" y="31"/>
                </a:cubicBezTo>
                <a:cubicBezTo>
                  <a:pt x="424" y="36"/>
                  <a:pt x="428" y="41"/>
                  <a:pt x="432" y="45"/>
                </a:cubicBezTo>
                <a:cubicBezTo>
                  <a:pt x="469" y="71"/>
                  <a:pt x="501" y="102"/>
                  <a:pt x="525" y="141"/>
                </a:cubicBezTo>
                <a:cubicBezTo>
                  <a:pt x="533" y="154"/>
                  <a:pt x="538" y="170"/>
                  <a:pt x="545" y="185"/>
                </a:cubicBezTo>
                <a:cubicBezTo>
                  <a:pt x="553" y="202"/>
                  <a:pt x="561" y="218"/>
                  <a:pt x="567" y="236"/>
                </a:cubicBezTo>
                <a:cubicBezTo>
                  <a:pt x="571" y="246"/>
                  <a:pt x="571" y="259"/>
                  <a:pt x="573" y="270"/>
                </a:cubicBezTo>
                <a:cubicBezTo>
                  <a:pt x="576" y="288"/>
                  <a:pt x="569" y="305"/>
                  <a:pt x="569" y="322"/>
                </a:cubicBezTo>
                <a:cubicBezTo>
                  <a:pt x="569" y="340"/>
                  <a:pt x="567" y="357"/>
                  <a:pt x="566" y="375"/>
                </a:cubicBezTo>
                <a:cubicBezTo>
                  <a:pt x="565" y="384"/>
                  <a:pt x="560" y="390"/>
                  <a:pt x="550" y="391"/>
                </a:cubicBezTo>
                <a:cubicBezTo>
                  <a:pt x="530" y="392"/>
                  <a:pt x="522" y="385"/>
                  <a:pt x="518" y="368"/>
                </a:cubicBezTo>
                <a:cubicBezTo>
                  <a:pt x="512" y="349"/>
                  <a:pt x="502" y="331"/>
                  <a:pt x="492" y="313"/>
                </a:cubicBezTo>
                <a:cubicBezTo>
                  <a:pt x="486" y="301"/>
                  <a:pt x="482" y="290"/>
                  <a:pt x="485" y="278"/>
                </a:cubicBezTo>
                <a:cubicBezTo>
                  <a:pt x="489" y="265"/>
                  <a:pt x="486" y="252"/>
                  <a:pt x="480" y="241"/>
                </a:cubicBezTo>
                <a:cubicBezTo>
                  <a:pt x="469" y="220"/>
                  <a:pt x="451" y="204"/>
                  <a:pt x="432" y="187"/>
                </a:cubicBezTo>
                <a:cubicBezTo>
                  <a:pt x="423" y="195"/>
                  <a:pt x="412" y="201"/>
                  <a:pt x="406" y="210"/>
                </a:cubicBezTo>
                <a:cubicBezTo>
                  <a:pt x="400" y="220"/>
                  <a:pt x="398" y="233"/>
                  <a:pt x="397" y="245"/>
                </a:cubicBezTo>
                <a:cubicBezTo>
                  <a:pt x="394" y="267"/>
                  <a:pt x="394" y="290"/>
                  <a:pt x="393" y="312"/>
                </a:cubicBezTo>
                <a:cubicBezTo>
                  <a:pt x="391" y="334"/>
                  <a:pt x="398" y="353"/>
                  <a:pt x="413" y="369"/>
                </a:cubicBezTo>
                <a:cubicBezTo>
                  <a:pt x="418" y="374"/>
                  <a:pt x="421" y="380"/>
                  <a:pt x="424" y="387"/>
                </a:cubicBezTo>
                <a:cubicBezTo>
                  <a:pt x="428" y="394"/>
                  <a:pt x="425" y="399"/>
                  <a:pt x="417" y="401"/>
                </a:cubicBezTo>
                <a:cubicBezTo>
                  <a:pt x="405" y="404"/>
                  <a:pt x="394" y="405"/>
                  <a:pt x="383" y="396"/>
                </a:cubicBezTo>
                <a:cubicBezTo>
                  <a:pt x="380" y="393"/>
                  <a:pt x="374" y="392"/>
                  <a:pt x="368" y="390"/>
                </a:cubicBezTo>
                <a:cubicBezTo>
                  <a:pt x="364" y="376"/>
                  <a:pt x="362" y="361"/>
                  <a:pt x="364" y="345"/>
                </a:cubicBezTo>
                <a:cubicBezTo>
                  <a:pt x="367" y="329"/>
                  <a:pt x="366" y="312"/>
                  <a:pt x="365" y="295"/>
                </a:cubicBezTo>
                <a:cubicBezTo>
                  <a:pt x="365" y="272"/>
                  <a:pt x="363" y="249"/>
                  <a:pt x="362" y="226"/>
                </a:cubicBezTo>
                <a:cubicBezTo>
                  <a:pt x="362" y="223"/>
                  <a:pt x="362" y="220"/>
                  <a:pt x="362" y="217"/>
                </a:cubicBezTo>
                <a:cubicBezTo>
                  <a:pt x="351" y="213"/>
                  <a:pt x="343" y="216"/>
                  <a:pt x="338" y="227"/>
                </a:cubicBezTo>
                <a:cubicBezTo>
                  <a:pt x="323" y="258"/>
                  <a:pt x="305" y="287"/>
                  <a:pt x="293" y="319"/>
                </a:cubicBezTo>
                <a:cubicBezTo>
                  <a:pt x="286" y="335"/>
                  <a:pt x="278" y="355"/>
                  <a:pt x="287" y="374"/>
                </a:cubicBezTo>
                <a:cubicBezTo>
                  <a:pt x="291" y="383"/>
                  <a:pt x="297" y="391"/>
                  <a:pt x="302" y="400"/>
                </a:cubicBezTo>
                <a:cubicBezTo>
                  <a:pt x="290" y="411"/>
                  <a:pt x="265" y="410"/>
                  <a:pt x="253" y="396"/>
                </a:cubicBezTo>
                <a:cubicBezTo>
                  <a:pt x="250" y="393"/>
                  <a:pt x="244" y="391"/>
                  <a:pt x="243" y="387"/>
                </a:cubicBezTo>
                <a:cubicBezTo>
                  <a:pt x="239" y="362"/>
                  <a:pt x="239" y="337"/>
                  <a:pt x="255" y="315"/>
                </a:cubicBezTo>
                <a:cubicBezTo>
                  <a:pt x="276" y="284"/>
                  <a:pt x="290" y="251"/>
                  <a:pt x="296" y="215"/>
                </a:cubicBezTo>
                <a:cubicBezTo>
                  <a:pt x="296" y="213"/>
                  <a:pt x="296" y="211"/>
                  <a:pt x="297" y="208"/>
                </a:cubicBezTo>
                <a:cubicBezTo>
                  <a:pt x="242" y="220"/>
                  <a:pt x="192" y="208"/>
                  <a:pt x="146" y="176"/>
                </a:cubicBezTo>
                <a:cubicBezTo>
                  <a:pt x="139" y="179"/>
                  <a:pt x="136" y="194"/>
                  <a:pt x="124" y="183"/>
                </a:cubicBezTo>
                <a:cubicBezTo>
                  <a:pt x="115" y="220"/>
                  <a:pt x="99" y="254"/>
                  <a:pt x="101" y="292"/>
                </a:cubicBezTo>
                <a:cubicBezTo>
                  <a:pt x="102" y="324"/>
                  <a:pt x="116" y="351"/>
                  <a:pt x="142" y="371"/>
                </a:cubicBezTo>
                <a:cubicBezTo>
                  <a:pt x="143" y="373"/>
                  <a:pt x="146" y="374"/>
                  <a:pt x="147" y="376"/>
                </a:cubicBezTo>
                <a:cubicBezTo>
                  <a:pt x="149" y="383"/>
                  <a:pt x="151" y="390"/>
                  <a:pt x="154" y="397"/>
                </a:cubicBezTo>
                <a:cubicBezTo>
                  <a:pt x="147" y="399"/>
                  <a:pt x="141" y="402"/>
                  <a:pt x="134" y="402"/>
                </a:cubicBezTo>
                <a:cubicBezTo>
                  <a:pt x="125" y="401"/>
                  <a:pt x="115" y="399"/>
                  <a:pt x="106" y="397"/>
                </a:cubicBezTo>
                <a:cubicBezTo>
                  <a:pt x="103" y="396"/>
                  <a:pt x="101" y="392"/>
                  <a:pt x="99" y="390"/>
                </a:cubicBezTo>
                <a:cubicBezTo>
                  <a:pt x="90" y="383"/>
                  <a:pt x="80" y="376"/>
                  <a:pt x="72" y="368"/>
                </a:cubicBezTo>
                <a:cubicBezTo>
                  <a:pt x="69" y="365"/>
                  <a:pt x="68" y="358"/>
                  <a:pt x="69" y="352"/>
                </a:cubicBezTo>
                <a:cubicBezTo>
                  <a:pt x="70" y="340"/>
                  <a:pt x="75" y="327"/>
                  <a:pt x="74" y="315"/>
                </a:cubicBezTo>
                <a:cubicBezTo>
                  <a:pt x="73" y="303"/>
                  <a:pt x="67" y="291"/>
                  <a:pt x="64" y="279"/>
                </a:cubicBezTo>
                <a:cubicBezTo>
                  <a:pt x="63" y="279"/>
                  <a:pt x="61" y="279"/>
                  <a:pt x="60" y="279"/>
                </a:cubicBezTo>
                <a:cubicBezTo>
                  <a:pt x="58" y="289"/>
                  <a:pt x="56" y="299"/>
                  <a:pt x="55" y="310"/>
                </a:cubicBezTo>
                <a:cubicBezTo>
                  <a:pt x="54" y="320"/>
                  <a:pt x="54" y="331"/>
                  <a:pt x="55" y="341"/>
                </a:cubicBezTo>
                <a:cubicBezTo>
                  <a:pt x="56" y="352"/>
                  <a:pt x="59" y="362"/>
                  <a:pt x="63" y="371"/>
                </a:cubicBezTo>
                <a:cubicBezTo>
                  <a:pt x="68" y="380"/>
                  <a:pt x="77" y="387"/>
                  <a:pt x="86" y="397"/>
                </a:cubicBezTo>
                <a:cubicBezTo>
                  <a:pt x="78" y="398"/>
                  <a:pt x="73" y="400"/>
                  <a:pt x="67" y="399"/>
                </a:cubicBezTo>
                <a:cubicBezTo>
                  <a:pt x="58" y="399"/>
                  <a:pt x="50" y="398"/>
                  <a:pt x="41" y="397"/>
                </a:cubicBezTo>
                <a:cubicBezTo>
                  <a:pt x="38" y="397"/>
                  <a:pt x="35" y="395"/>
                  <a:pt x="33" y="393"/>
                </a:cubicBezTo>
                <a:cubicBezTo>
                  <a:pt x="28" y="387"/>
                  <a:pt x="21" y="381"/>
                  <a:pt x="18" y="374"/>
                </a:cubicBezTo>
                <a:cubicBezTo>
                  <a:pt x="15" y="361"/>
                  <a:pt x="7" y="349"/>
                  <a:pt x="12" y="335"/>
                </a:cubicBezTo>
                <a:cubicBezTo>
                  <a:pt x="16" y="326"/>
                  <a:pt x="15" y="316"/>
                  <a:pt x="19" y="307"/>
                </a:cubicBezTo>
                <a:cubicBezTo>
                  <a:pt x="21" y="302"/>
                  <a:pt x="23" y="296"/>
                  <a:pt x="25" y="291"/>
                </a:cubicBezTo>
                <a:cubicBezTo>
                  <a:pt x="36" y="269"/>
                  <a:pt x="26" y="247"/>
                  <a:pt x="24" y="225"/>
                </a:cubicBezTo>
                <a:cubicBezTo>
                  <a:pt x="23" y="218"/>
                  <a:pt x="21" y="211"/>
                  <a:pt x="18" y="203"/>
                </a:cubicBezTo>
                <a:cubicBezTo>
                  <a:pt x="16" y="214"/>
                  <a:pt x="13" y="226"/>
                  <a:pt x="11" y="237"/>
                </a:cubicBezTo>
                <a:cubicBezTo>
                  <a:pt x="10" y="237"/>
                  <a:pt x="10" y="237"/>
                  <a:pt x="9" y="237"/>
                </a:cubicBezTo>
                <a:cubicBezTo>
                  <a:pt x="9" y="228"/>
                  <a:pt x="9" y="219"/>
                  <a:pt x="9" y="209"/>
                </a:cubicBezTo>
                <a:cubicBezTo>
                  <a:pt x="10" y="200"/>
                  <a:pt x="12" y="191"/>
                  <a:pt x="11" y="180"/>
                </a:cubicBezTo>
                <a:cubicBezTo>
                  <a:pt x="7" y="184"/>
                  <a:pt x="4" y="188"/>
                  <a:pt x="0" y="193"/>
                </a:cubicBezTo>
                <a:cubicBezTo>
                  <a:pt x="2" y="183"/>
                  <a:pt x="6" y="173"/>
                  <a:pt x="7" y="163"/>
                </a:cubicBezTo>
                <a:cubicBezTo>
                  <a:pt x="9" y="147"/>
                  <a:pt x="10" y="131"/>
                  <a:pt x="11" y="115"/>
                </a:cubicBezTo>
                <a:cubicBezTo>
                  <a:pt x="11" y="95"/>
                  <a:pt x="16" y="78"/>
                  <a:pt x="26" y="62"/>
                </a:cubicBezTo>
                <a:cubicBezTo>
                  <a:pt x="49" y="27"/>
                  <a:pt x="83" y="12"/>
                  <a:pt x="123" y="10"/>
                </a:cubicBezTo>
                <a:cubicBezTo>
                  <a:pt x="143" y="10"/>
                  <a:pt x="164" y="16"/>
                  <a:pt x="185" y="19"/>
                </a:cubicBezTo>
                <a:cubicBezTo>
                  <a:pt x="217" y="22"/>
                  <a:pt x="250" y="26"/>
                  <a:pt x="282" y="30"/>
                </a:cubicBezTo>
                <a:cubicBezTo>
                  <a:pt x="295" y="31"/>
                  <a:pt x="306" y="27"/>
                  <a:pt x="317" y="20"/>
                </a:cubicBezTo>
                <a:cubicBezTo>
                  <a:pt x="322" y="16"/>
                  <a:pt x="329" y="13"/>
                  <a:pt x="335" y="10"/>
                </a:cubicBezTo>
                <a:cubicBezTo>
                  <a:pt x="350" y="1"/>
                  <a:pt x="359" y="1"/>
                  <a:pt x="374" y="10"/>
                </a:cubicBezTo>
                <a:close/>
              </a:path>
            </a:pathLst>
          </a:custGeom>
          <a:solidFill>
            <a:srgbClr val="A5972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94"/>
          <p:cNvSpPr/>
          <p:nvPr/>
        </p:nvSpPr>
        <p:spPr>
          <a:xfrm>
            <a:off x="6643688" y="5418138"/>
            <a:ext cx="1325563" cy="1192212"/>
          </a:xfrm>
          <a:custGeom>
            <a:avLst/>
            <a:gdLst/>
            <a:ahLst/>
            <a:cxnLst/>
            <a:rect l="l" t="t" r="r" b="b"/>
            <a:pathLst>
              <a:path w="424" h="381" extrusionOk="0">
                <a:moveTo>
                  <a:pt x="265" y="329"/>
                </a:moveTo>
                <a:cubicBezTo>
                  <a:pt x="271" y="309"/>
                  <a:pt x="271" y="288"/>
                  <a:pt x="269" y="267"/>
                </a:cubicBezTo>
                <a:cubicBezTo>
                  <a:pt x="269" y="259"/>
                  <a:pt x="266" y="255"/>
                  <a:pt x="257" y="252"/>
                </a:cubicBezTo>
                <a:cubicBezTo>
                  <a:pt x="258" y="263"/>
                  <a:pt x="260" y="273"/>
                  <a:pt x="261" y="283"/>
                </a:cubicBezTo>
                <a:cubicBezTo>
                  <a:pt x="261" y="287"/>
                  <a:pt x="261" y="291"/>
                  <a:pt x="260" y="294"/>
                </a:cubicBezTo>
                <a:cubicBezTo>
                  <a:pt x="251" y="309"/>
                  <a:pt x="248" y="324"/>
                  <a:pt x="255" y="341"/>
                </a:cubicBezTo>
                <a:cubicBezTo>
                  <a:pt x="258" y="349"/>
                  <a:pt x="262" y="357"/>
                  <a:pt x="266" y="365"/>
                </a:cubicBezTo>
                <a:cubicBezTo>
                  <a:pt x="270" y="375"/>
                  <a:pt x="267" y="381"/>
                  <a:pt x="257" y="381"/>
                </a:cubicBezTo>
                <a:cubicBezTo>
                  <a:pt x="250" y="380"/>
                  <a:pt x="244" y="378"/>
                  <a:pt x="238" y="375"/>
                </a:cubicBezTo>
                <a:cubicBezTo>
                  <a:pt x="232" y="372"/>
                  <a:pt x="230" y="366"/>
                  <a:pt x="233" y="359"/>
                </a:cubicBezTo>
                <a:cubicBezTo>
                  <a:pt x="234" y="357"/>
                  <a:pt x="235" y="354"/>
                  <a:pt x="234" y="354"/>
                </a:cubicBezTo>
                <a:cubicBezTo>
                  <a:pt x="228" y="347"/>
                  <a:pt x="233" y="342"/>
                  <a:pt x="235" y="336"/>
                </a:cubicBezTo>
                <a:cubicBezTo>
                  <a:pt x="240" y="316"/>
                  <a:pt x="237" y="296"/>
                  <a:pt x="232" y="275"/>
                </a:cubicBezTo>
                <a:cubicBezTo>
                  <a:pt x="230" y="264"/>
                  <a:pt x="226" y="252"/>
                  <a:pt x="224" y="240"/>
                </a:cubicBezTo>
                <a:cubicBezTo>
                  <a:pt x="222" y="235"/>
                  <a:pt x="219" y="234"/>
                  <a:pt x="214" y="234"/>
                </a:cubicBezTo>
                <a:cubicBezTo>
                  <a:pt x="196" y="235"/>
                  <a:pt x="178" y="236"/>
                  <a:pt x="161" y="236"/>
                </a:cubicBezTo>
                <a:cubicBezTo>
                  <a:pt x="141" y="237"/>
                  <a:pt x="124" y="231"/>
                  <a:pt x="108" y="219"/>
                </a:cubicBezTo>
                <a:cubicBezTo>
                  <a:pt x="108" y="218"/>
                  <a:pt x="106" y="218"/>
                  <a:pt x="106" y="218"/>
                </a:cubicBezTo>
                <a:cubicBezTo>
                  <a:pt x="101" y="223"/>
                  <a:pt x="96" y="228"/>
                  <a:pt x="92" y="234"/>
                </a:cubicBezTo>
                <a:cubicBezTo>
                  <a:pt x="90" y="236"/>
                  <a:pt x="91" y="240"/>
                  <a:pt x="90" y="244"/>
                </a:cubicBezTo>
                <a:cubicBezTo>
                  <a:pt x="85" y="243"/>
                  <a:pt x="88" y="232"/>
                  <a:pt x="80" y="237"/>
                </a:cubicBezTo>
                <a:cubicBezTo>
                  <a:pt x="80" y="244"/>
                  <a:pt x="80" y="251"/>
                  <a:pt x="80" y="258"/>
                </a:cubicBezTo>
                <a:cubicBezTo>
                  <a:pt x="81" y="277"/>
                  <a:pt x="88" y="293"/>
                  <a:pt x="101" y="307"/>
                </a:cubicBezTo>
                <a:cubicBezTo>
                  <a:pt x="103" y="309"/>
                  <a:pt x="104" y="312"/>
                  <a:pt x="105" y="315"/>
                </a:cubicBezTo>
                <a:cubicBezTo>
                  <a:pt x="102" y="316"/>
                  <a:pt x="99" y="317"/>
                  <a:pt x="96" y="318"/>
                </a:cubicBezTo>
                <a:cubicBezTo>
                  <a:pt x="85" y="319"/>
                  <a:pt x="81" y="314"/>
                  <a:pt x="76" y="307"/>
                </a:cubicBezTo>
                <a:cubicBezTo>
                  <a:pt x="62" y="287"/>
                  <a:pt x="69" y="262"/>
                  <a:pt x="56" y="242"/>
                </a:cubicBezTo>
                <a:cubicBezTo>
                  <a:pt x="56" y="242"/>
                  <a:pt x="54" y="242"/>
                  <a:pt x="52" y="242"/>
                </a:cubicBezTo>
                <a:cubicBezTo>
                  <a:pt x="52" y="238"/>
                  <a:pt x="53" y="235"/>
                  <a:pt x="53" y="231"/>
                </a:cubicBezTo>
                <a:cubicBezTo>
                  <a:pt x="38" y="239"/>
                  <a:pt x="34" y="252"/>
                  <a:pt x="30" y="265"/>
                </a:cubicBezTo>
                <a:cubicBezTo>
                  <a:pt x="26" y="284"/>
                  <a:pt x="28" y="302"/>
                  <a:pt x="41" y="318"/>
                </a:cubicBezTo>
                <a:cubicBezTo>
                  <a:pt x="45" y="324"/>
                  <a:pt x="44" y="327"/>
                  <a:pt x="37" y="327"/>
                </a:cubicBezTo>
                <a:cubicBezTo>
                  <a:pt x="31" y="328"/>
                  <a:pt x="24" y="327"/>
                  <a:pt x="19" y="325"/>
                </a:cubicBezTo>
                <a:cubicBezTo>
                  <a:pt x="13" y="323"/>
                  <a:pt x="11" y="318"/>
                  <a:pt x="13" y="311"/>
                </a:cubicBezTo>
                <a:cubicBezTo>
                  <a:pt x="13" y="308"/>
                  <a:pt x="12" y="305"/>
                  <a:pt x="11" y="301"/>
                </a:cubicBezTo>
                <a:cubicBezTo>
                  <a:pt x="11" y="300"/>
                  <a:pt x="10" y="298"/>
                  <a:pt x="11" y="296"/>
                </a:cubicBezTo>
                <a:cubicBezTo>
                  <a:pt x="18" y="274"/>
                  <a:pt x="17" y="252"/>
                  <a:pt x="14" y="229"/>
                </a:cubicBezTo>
                <a:cubicBezTo>
                  <a:pt x="13" y="226"/>
                  <a:pt x="12" y="222"/>
                  <a:pt x="13" y="220"/>
                </a:cubicBezTo>
                <a:cubicBezTo>
                  <a:pt x="21" y="208"/>
                  <a:pt x="18" y="194"/>
                  <a:pt x="16" y="181"/>
                </a:cubicBezTo>
                <a:cubicBezTo>
                  <a:pt x="12" y="155"/>
                  <a:pt x="7" y="128"/>
                  <a:pt x="2" y="101"/>
                </a:cubicBezTo>
                <a:cubicBezTo>
                  <a:pt x="2" y="98"/>
                  <a:pt x="1" y="96"/>
                  <a:pt x="1" y="93"/>
                </a:cubicBezTo>
                <a:cubicBezTo>
                  <a:pt x="0" y="72"/>
                  <a:pt x="4" y="67"/>
                  <a:pt x="23" y="60"/>
                </a:cubicBezTo>
                <a:cubicBezTo>
                  <a:pt x="24" y="59"/>
                  <a:pt x="27" y="58"/>
                  <a:pt x="28" y="57"/>
                </a:cubicBezTo>
                <a:cubicBezTo>
                  <a:pt x="33" y="47"/>
                  <a:pt x="42" y="48"/>
                  <a:pt x="51" y="48"/>
                </a:cubicBezTo>
                <a:cubicBezTo>
                  <a:pt x="54" y="49"/>
                  <a:pt x="58" y="50"/>
                  <a:pt x="60" y="49"/>
                </a:cubicBezTo>
                <a:cubicBezTo>
                  <a:pt x="75" y="44"/>
                  <a:pt x="89" y="48"/>
                  <a:pt x="103" y="51"/>
                </a:cubicBezTo>
                <a:cubicBezTo>
                  <a:pt x="137" y="58"/>
                  <a:pt x="172" y="56"/>
                  <a:pt x="206" y="49"/>
                </a:cubicBezTo>
                <a:cubicBezTo>
                  <a:pt x="227" y="45"/>
                  <a:pt x="249" y="42"/>
                  <a:pt x="270" y="38"/>
                </a:cubicBezTo>
                <a:cubicBezTo>
                  <a:pt x="273" y="38"/>
                  <a:pt x="275" y="36"/>
                  <a:pt x="277" y="34"/>
                </a:cubicBezTo>
                <a:cubicBezTo>
                  <a:pt x="282" y="28"/>
                  <a:pt x="288" y="27"/>
                  <a:pt x="295" y="31"/>
                </a:cubicBezTo>
                <a:cubicBezTo>
                  <a:pt x="300" y="34"/>
                  <a:pt x="303" y="33"/>
                  <a:pt x="306" y="28"/>
                </a:cubicBezTo>
                <a:cubicBezTo>
                  <a:pt x="311" y="23"/>
                  <a:pt x="316" y="18"/>
                  <a:pt x="321" y="13"/>
                </a:cubicBezTo>
                <a:cubicBezTo>
                  <a:pt x="334" y="0"/>
                  <a:pt x="346" y="1"/>
                  <a:pt x="360" y="14"/>
                </a:cubicBezTo>
                <a:cubicBezTo>
                  <a:pt x="366" y="20"/>
                  <a:pt x="373" y="26"/>
                  <a:pt x="380" y="31"/>
                </a:cubicBezTo>
                <a:cubicBezTo>
                  <a:pt x="382" y="32"/>
                  <a:pt x="386" y="32"/>
                  <a:pt x="389" y="31"/>
                </a:cubicBezTo>
                <a:cubicBezTo>
                  <a:pt x="403" y="22"/>
                  <a:pt x="409" y="22"/>
                  <a:pt x="424" y="34"/>
                </a:cubicBezTo>
                <a:cubicBezTo>
                  <a:pt x="416" y="50"/>
                  <a:pt x="406" y="64"/>
                  <a:pt x="382" y="56"/>
                </a:cubicBezTo>
                <a:cubicBezTo>
                  <a:pt x="381" y="75"/>
                  <a:pt x="381" y="92"/>
                  <a:pt x="381" y="109"/>
                </a:cubicBezTo>
                <a:cubicBezTo>
                  <a:pt x="381" y="111"/>
                  <a:pt x="383" y="113"/>
                  <a:pt x="384" y="116"/>
                </a:cubicBezTo>
                <a:cubicBezTo>
                  <a:pt x="385" y="118"/>
                  <a:pt x="387" y="120"/>
                  <a:pt x="388" y="122"/>
                </a:cubicBezTo>
                <a:cubicBezTo>
                  <a:pt x="396" y="140"/>
                  <a:pt x="393" y="147"/>
                  <a:pt x="374" y="153"/>
                </a:cubicBezTo>
                <a:cubicBezTo>
                  <a:pt x="368" y="155"/>
                  <a:pt x="361" y="155"/>
                  <a:pt x="354" y="156"/>
                </a:cubicBezTo>
                <a:cubicBezTo>
                  <a:pt x="351" y="157"/>
                  <a:pt x="348" y="158"/>
                  <a:pt x="347" y="160"/>
                </a:cubicBezTo>
                <a:cubicBezTo>
                  <a:pt x="343" y="173"/>
                  <a:pt x="340" y="185"/>
                  <a:pt x="336" y="197"/>
                </a:cubicBezTo>
                <a:cubicBezTo>
                  <a:pt x="332" y="208"/>
                  <a:pt x="328" y="219"/>
                  <a:pt x="324" y="230"/>
                </a:cubicBezTo>
                <a:cubicBezTo>
                  <a:pt x="322" y="234"/>
                  <a:pt x="320" y="239"/>
                  <a:pt x="319" y="243"/>
                </a:cubicBezTo>
                <a:cubicBezTo>
                  <a:pt x="315" y="254"/>
                  <a:pt x="311" y="264"/>
                  <a:pt x="299" y="269"/>
                </a:cubicBezTo>
                <a:cubicBezTo>
                  <a:pt x="298" y="269"/>
                  <a:pt x="297" y="270"/>
                  <a:pt x="296" y="272"/>
                </a:cubicBezTo>
                <a:cubicBezTo>
                  <a:pt x="290" y="288"/>
                  <a:pt x="283" y="304"/>
                  <a:pt x="285" y="322"/>
                </a:cubicBezTo>
                <a:cubicBezTo>
                  <a:pt x="286" y="328"/>
                  <a:pt x="292" y="333"/>
                  <a:pt x="295" y="339"/>
                </a:cubicBezTo>
                <a:cubicBezTo>
                  <a:pt x="296" y="341"/>
                  <a:pt x="299" y="343"/>
                  <a:pt x="300" y="345"/>
                </a:cubicBezTo>
                <a:cubicBezTo>
                  <a:pt x="300" y="347"/>
                  <a:pt x="298" y="352"/>
                  <a:pt x="297" y="352"/>
                </a:cubicBezTo>
                <a:cubicBezTo>
                  <a:pt x="290" y="351"/>
                  <a:pt x="282" y="351"/>
                  <a:pt x="275" y="349"/>
                </a:cubicBezTo>
                <a:cubicBezTo>
                  <a:pt x="272" y="348"/>
                  <a:pt x="270" y="342"/>
                  <a:pt x="268" y="338"/>
                </a:cubicBezTo>
                <a:cubicBezTo>
                  <a:pt x="266" y="335"/>
                  <a:pt x="266" y="332"/>
                  <a:pt x="265" y="329"/>
                </a:cubicBezTo>
                <a:close/>
              </a:path>
            </a:pathLst>
          </a:custGeom>
          <a:solidFill>
            <a:srgbClr val="E150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94"/>
          <p:cNvSpPr/>
          <p:nvPr/>
        </p:nvSpPr>
        <p:spPr>
          <a:xfrm>
            <a:off x="2425701" y="5318125"/>
            <a:ext cx="1474788" cy="1254125"/>
          </a:xfrm>
          <a:custGeom>
            <a:avLst/>
            <a:gdLst/>
            <a:ahLst/>
            <a:cxnLst/>
            <a:rect l="l" t="t" r="r" b="b"/>
            <a:pathLst>
              <a:path w="472" h="401" extrusionOk="0">
                <a:moveTo>
                  <a:pt x="452" y="114"/>
                </a:moveTo>
                <a:cubicBezTo>
                  <a:pt x="449" y="116"/>
                  <a:pt x="448" y="117"/>
                  <a:pt x="446" y="119"/>
                </a:cubicBezTo>
                <a:cubicBezTo>
                  <a:pt x="452" y="124"/>
                  <a:pt x="458" y="129"/>
                  <a:pt x="464" y="133"/>
                </a:cubicBezTo>
                <a:cubicBezTo>
                  <a:pt x="472" y="138"/>
                  <a:pt x="465" y="147"/>
                  <a:pt x="471" y="154"/>
                </a:cubicBezTo>
                <a:cubicBezTo>
                  <a:pt x="465" y="152"/>
                  <a:pt x="460" y="151"/>
                  <a:pt x="454" y="149"/>
                </a:cubicBezTo>
                <a:cubicBezTo>
                  <a:pt x="454" y="150"/>
                  <a:pt x="454" y="151"/>
                  <a:pt x="453" y="155"/>
                </a:cubicBezTo>
                <a:cubicBezTo>
                  <a:pt x="449" y="149"/>
                  <a:pt x="447" y="146"/>
                  <a:pt x="445" y="142"/>
                </a:cubicBezTo>
                <a:cubicBezTo>
                  <a:pt x="441" y="133"/>
                  <a:pt x="428" y="130"/>
                  <a:pt x="421" y="137"/>
                </a:cubicBezTo>
                <a:cubicBezTo>
                  <a:pt x="417" y="141"/>
                  <a:pt x="414" y="146"/>
                  <a:pt x="414" y="154"/>
                </a:cubicBezTo>
                <a:cubicBezTo>
                  <a:pt x="413" y="163"/>
                  <a:pt x="409" y="172"/>
                  <a:pt x="407" y="181"/>
                </a:cubicBezTo>
                <a:cubicBezTo>
                  <a:pt x="406" y="183"/>
                  <a:pt x="405" y="186"/>
                  <a:pt x="406" y="189"/>
                </a:cubicBezTo>
                <a:cubicBezTo>
                  <a:pt x="408" y="192"/>
                  <a:pt x="410" y="195"/>
                  <a:pt x="413" y="197"/>
                </a:cubicBezTo>
                <a:cubicBezTo>
                  <a:pt x="421" y="202"/>
                  <a:pt x="425" y="209"/>
                  <a:pt x="426" y="213"/>
                </a:cubicBezTo>
                <a:cubicBezTo>
                  <a:pt x="422" y="224"/>
                  <a:pt x="419" y="230"/>
                  <a:pt x="417" y="238"/>
                </a:cubicBezTo>
                <a:cubicBezTo>
                  <a:pt x="416" y="246"/>
                  <a:pt x="416" y="255"/>
                  <a:pt x="416" y="264"/>
                </a:cubicBezTo>
                <a:cubicBezTo>
                  <a:pt x="416" y="270"/>
                  <a:pt x="418" y="275"/>
                  <a:pt x="418" y="280"/>
                </a:cubicBezTo>
                <a:cubicBezTo>
                  <a:pt x="418" y="283"/>
                  <a:pt x="417" y="286"/>
                  <a:pt x="416" y="290"/>
                </a:cubicBezTo>
                <a:cubicBezTo>
                  <a:pt x="413" y="288"/>
                  <a:pt x="412" y="287"/>
                  <a:pt x="410" y="286"/>
                </a:cubicBezTo>
                <a:cubicBezTo>
                  <a:pt x="410" y="287"/>
                  <a:pt x="409" y="288"/>
                  <a:pt x="410" y="288"/>
                </a:cubicBezTo>
                <a:cubicBezTo>
                  <a:pt x="419" y="301"/>
                  <a:pt x="418" y="316"/>
                  <a:pt x="419" y="331"/>
                </a:cubicBezTo>
                <a:cubicBezTo>
                  <a:pt x="419" y="342"/>
                  <a:pt x="420" y="353"/>
                  <a:pt x="421" y="364"/>
                </a:cubicBezTo>
                <a:cubicBezTo>
                  <a:pt x="421" y="369"/>
                  <a:pt x="422" y="373"/>
                  <a:pt x="422" y="377"/>
                </a:cubicBezTo>
                <a:cubicBezTo>
                  <a:pt x="422" y="392"/>
                  <a:pt x="407" y="401"/>
                  <a:pt x="393" y="393"/>
                </a:cubicBezTo>
                <a:cubicBezTo>
                  <a:pt x="391" y="392"/>
                  <a:pt x="390" y="386"/>
                  <a:pt x="391" y="385"/>
                </a:cubicBezTo>
                <a:cubicBezTo>
                  <a:pt x="406" y="374"/>
                  <a:pt x="398" y="358"/>
                  <a:pt x="398" y="344"/>
                </a:cubicBezTo>
                <a:cubicBezTo>
                  <a:pt x="398" y="337"/>
                  <a:pt x="395" y="329"/>
                  <a:pt x="393" y="322"/>
                </a:cubicBezTo>
                <a:cubicBezTo>
                  <a:pt x="391" y="315"/>
                  <a:pt x="385" y="313"/>
                  <a:pt x="378" y="314"/>
                </a:cubicBezTo>
                <a:cubicBezTo>
                  <a:pt x="371" y="315"/>
                  <a:pt x="364" y="314"/>
                  <a:pt x="358" y="314"/>
                </a:cubicBezTo>
                <a:cubicBezTo>
                  <a:pt x="357" y="316"/>
                  <a:pt x="355" y="318"/>
                  <a:pt x="353" y="321"/>
                </a:cubicBezTo>
                <a:cubicBezTo>
                  <a:pt x="351" y="324"/>
                  <a:pt x="348" y="326"/>
                  <a:pt x="346" y="329"/>
                </a:cubicBezTo>
                <a:cubicBezTo>
                  <a:pt x="340" y="337"/>
                  <a:pt x="332" y="338"/>
                  <a:pt x="322" y="332"/>
                </a:cubicBezTo>
                <a:cubicBezTo>
                  <a:pt x="324" y="330"/>
                  <a:pt x="326" y="327"/>
                  <a:pt x="328" y="325"/>
                </a:cubicBezTo>
                <a:cubicBezTo>
                  <a:pt x="339" y="316"/>
                  <a:pt x="347" y="305"/>
                  <a:pt x="352" y="291"/>
                </a:cubicBezTo>
                <a:cubicBezTo>
                  <a:pt x="353" y="285"/>
                  <a:pt x="353" y="279"/>
                  <a:pt x="354" y="273"/>
                </a:cubicBezTo>
                <a:cubicBezTo>
                  <a:pt x="353" y="273"/>
                  <a:pt x="352" y="272"/>
                  <a:pt x="352" y="272"/>
                </a:cubicBezTo>
                <a:cubicBezTo>
                  <a:pt x="348" y="280"/>
                  <a:pt x="343" y="288"/>
                  <a:pt x="341" y="297"/>
                </a:cubicBezTo>
                <a:cubicBezTo>
                  <a:pt x="339" y="308"/>
                  <a:pt x="334" y="313"/>
                  <a:pt x="326" y="306"/>
                </a:cubicBezTo>
                <a:cubicBezTo>
                  <a:pt x="320" y="300"/>
                  <a:pt x="319" y="305"/>
                  <a:pt x="316" y="307"/>
                </a:cubicBezTo>
                <a:cubicBezTo>
                  <a:pt x="315" y="307"/>
                  <a:pt x="314" y="308"/>
                  <a:pt x="313" y="309"/>
                </a:cubicBezTo>
                <a:cubicBezTo>
                  <a:pt x="314" y="305"/>
                  <a:pt x="316" y="301"/>
                  <a:pt x="316" y="299"/>
                </a:cubicBezTo>
                <a:cubicBezTo>
                  <a:pt x="315" y="296"/>
                  <a:pt x="311" y="294"/>
                  <a:pt x="309" y="291"/>
                </a:cubicBezTo>
                <a:cubicBezTo>
                  <a:pt x="305" y="287"/>
                  <a:pt x="300" y="283"/>
                  <a:pt x="297" y="279"/>
                </a:cubicBezTo>
                <a:cubicBezTo>
                  <a:pt x="292" y="273"/>
                  <a:pt x="289" y="267"/>
                  <a:pt x="293" y="258"/>
                </a:cubicBezTo>
                <a:cubicBezTo>
                  <a:pt x="289" y="258"/>
                  <a:pt x="286" y="257"/>
                  <a:pt x="283" y="257"/>
                </a:cubicBezTo>
                <a:cubicBezTo>
                  <a:pt x="276" y="257"/>
                  <a:pt x="269" y="258"/>
                  <a:pt x="262" y="259"/>
                </a:cubicBezTo>
                <a:cubicBezTo>
                  <a:pt x="242" y="261"/>
                  <a:pt x="223" y="256"/>
                  <a:pt x="204" y="249"/>
                </a:cubicBezTo>
                <a:cubicBezTo>
                  <a:pt x="185" y="242"/>
                  <a:pt x="184" y="243"/>
                  <a:pt x="185" y="262"/>
                </a:cubicBezTo>
                <a:cubicBezTo>
                  <a:pt x="185" y="285"/>
                  <a:pt x="187" y="308"/>
                  <a:pt x="189" y="331"/>
                </a:cubicBezTo>
                <a:cubicBezTo>
                  <a:pt x="190" y="341"/>
                  <a:pt x="188" y="345"/>
                  <a:pt x="179" y="349"/>
                </a:cubicBezTo>
                <a:cubicBezTo>
                  <a:pt x="167" y="353"/>
                  <a:pt x="163" y="362"/>
                  <a:pt x="165" y="374"/>
                </a:cubicBezTo>
                <a:cubicBezTo>
                  <a:pt x="165" y="375"/>
                  <a:pt x="165" y="377"/>
                  <a:pt x="165" y="380"/>
                </a:cubicBezTo>
                <a:cubicBezTo>
                  <a:pt x="156" y="380"/>
                  <a:pt x="147" y="380"/>
                  <a:pt x="138" y="380"/>
                </a:cubicBezTo>
                <a:cubicBezTo>
                  <a:pt x="134" y="379"/>
                  <a:pt x="133" y="376"/>
                  <a:pt x="136" y="373"/>
                </a:cubicBezTo>
                <a:cubicBezTo>
                  <a:pt x="142" y="364"/>
                  <a:pt x="149" y="356"/>
                  <a:pt x="154" y="347"/>
                </a:cubicBezTo>
                <a:cubicBezTo>
                  <a:pt x="156" y="345"/>
                  <a:pt x="157" y="341"/>
                  <a:pt x="157" y="338"/>
                </a:cubicBezTo>
                <a:cubicBezTo>
                  <a:pt x="157" y="329"/>
                  <a:pt x="156" y="320"/>
                  <a:pt x="155" y="311"/>
                </a:cubicBezTo>
                <a:cubicBezTo>
                  <a:pt x="154" y="296"/>
                  <a:pt x="153" y="281"/>
                  <a:pt x="150" y="267"/>
                </a:cubicBezTo>
                <a:cubicBezTo>
                  <a:pt x="149" y="260"/>
                  <a:pt x="144" y="253"/>
                  <a:pt x="141" y="247"/>
                </a:cubicBezTo>
                <a:cubicBezTo>
                  <a:pt x="140" y="248"/>
                  <a:pt x="139" y="248"/>
                  <a:pt x="138" y="249"/>
                </a:cubicBezTo>
                <a:cubicBezTo>
                  <a:pt x="137" y="246"/>
                  <a:pt x="134" y="243"/>
                  <a:pt x="135" y="241"/>
                </a:cubicBezTo>
                <a:cubicBezTo>
                  <a:pt x="138" y="235"/>
                  <a:pt x="133" y="234"/>
                  <a:pt x="130" y="232"/>
                </a:cubicBezTo>
                <a:cubicBezTo>
                  <a:pt x="121" y="226"/>
                  <a:pt x="116" y="218"/>
                  <a:pt x="114" y="208"/>
                </a:cubicBezTo>
                <a:cubicBezTo>
                  <a:pt x="111" y="194"/>
                  <a:pt x="107" y="182"/>
                  <a:pt x="108" y="168"/>
                </a:cubicBezTo>
                <a:cubicBezTo>
                  <a:pt x="108" y="166"/>
                  <a:pt x="106" y="163"/>
                  <a:pt x="104" y="161"/>
                </a:cubicBezTo>
                <a:cubicBezTo>
                  <a:pt x="95" y="150"/>
                  <a:pt x="87" y="138"/>
                  <a:pt x="85" y="122"/>
                </a:cubicBezTo>
                <a:cubicBezTo>
                  <a:pt x="84" y="113"/>
                  <a:pt x="79" y="105"/>
                  <a:pt x="70" y="99"/>
                </a:cubicBezTo>
                <a:cubicBezTo>
                  <a:pt x="68" y="107"/>
                  <a:pt x="67" y="114"/>
                  <a:pt x="64" y="121"/>
                </a:cubicBezTo>
                <a:cubicBezTo>
                  <a:pt x="61" y="128"/>
                  <a:pt x="61" y="133"/>
                  <a:pt x="63" y="140"/>
                </a:cubicBezTo>
                <a:cubicBezTo>
                  <a:pt x="64" y="142"/>
                  <a:pt x="63" y="145"/>
                  <a:pt x="62" y="148"/>
                </a:cubicBezTo>
                <a:cubicBezTo>
                  <a:pt x="61" y="150"/>
                  <a:pt x="60" y="152"/>
                  <a:pt x="58" y="155"/>
                </a:cubicBezTo>
                <a:cubicBezTo>
                  <a:pt x="58" y="155"/>
                  <a:pt x="57" y="154"/>
                  <a:pt x="55" y="153"/>
                </a:cubicBezTo>
                <a:cubicBezTo>
                  <a:pt x="54" y="156"/>
                  <a:pt x="53" y="158"/>
                  <a:pt x="53" y="159"/>
                </a:cubicBezTo>
                <a:cubicBezTo>
                  <a:pt x="49" y="158"/>
                  <a:pt x="46" y="157"/>
                  <a:pt x="40" y="156"/>
                </a:cubicBezTo>
                <a:cubicBezTo>
                  <a:pt x="40" y="151"/>
                  <a:pt x="41" y="144"/>
                  <a:pt x="41" y="137"/>
                </a:cubicBezTo>
                <a:cubicBezTo>
                  <a:pt x="41" y="130"/>
                  <a:pt x="42" y="123"/>
                  <a:pt x="41" y="116"/>
                </a:cubicBezTo>
                <a:cubicBezTo>
                  <a:pt x="40" y="110"/>
                  <a:pt x="38" y="105"/>
                  <a:pt x="30" y="105"/>
                </a:cubicBezTo>
                <a:cubicBezTo>
                  <a:pt x="22" y="105"/>
                  <a:pt x="21" y="97"/>
                  <a:pt x="21" y="92"/>
                </a:cubicBezTo>
                <a:cubicBezTo>
                  <a:pt x="20" y="86"/>
                  <a:pt x="21" y="79"/>
                  <a:pt x="24" y="74"/>
                </a:cubicBezTo>
                <a:cubicBezTo>
                  <a:pt x="27" y="66"/>
                  <a:pt x="32" y="58"/>
                  <a:pt x="36" y="50"/>
                </a:cubicBezTo>
                <a:cubicBezTo>
                  <a:pt x="23" y="46"/>
                  <a:pt x="9" y="49"/>
                  <a:pt x="0" y="39"/>
                </a:cubicBezTo>
                <a:cubicBezTo>
                  <a:pt x="9" y="36"/>
                  <a:pt x="17" y="32"/>
                  <a:pt x="25" y="29"/>
                </a:cubicBezTo>
                <a:cubicBezTo>
                  <a:pt x="27" y="28"/>
                  <a:pt x="30" y="29"/>
                  <a:pt x="32" y="29"/>
                </a:cubicBezTo>
                <a:cubicBezTo>
                  <a:pt x="39" y="31"/>
                  <a:pt x="44" y="28"/>
                  <a:pt x="48" y="23"/>
                </a:cubicBezTo>
                <a:cubicBezTo>
                  <a:pt x="50" y="21"/>
                  <a:pt x="52" y="18"/>
                  <a:pt x="55" y="16"/>
                </a:cubicBezTo>
                <a:cubicBezTo>
                  <a:pt x="85" y="0"/>
                  <a:pt x="114" y="8"/>
                  <a:pt x="143" y="19"/>
                </a:cubicBezTo>
                <a:cubicBezTo>
                  <a:pt x="145" y="20"/>
                  <a:pt x="147" y="22"/>
                  <a:pt x="149" y="24"/>
                </a:cubicBezTo>
                <a:cubicBezTo>
                  <a:pt x="149" y="25"/>
                  <a:pt x="149" y="25"/>
                  <a:pt x="148" y="26"/>
                </a:cubicBezTo>
                <a:cubicBezTo>
                  <a:pt x="145" y="26"/>
                  <a:pt x="141" y="26"/>
                  <a:pt x="138" y="25"/>
                </a:cubicBezTo>
                <a:cubicBezTo>
                  <a:pt x="130" y="23"/>
                  <a:pt x="122" y="20"/>
                  <a:pt x="113" y="18"/>
                </a:cubicBezTo>
                <a:cubicBezTo>
                  <a:pt x="106" y="15"/>
                  <a:pt x="99" y="15"/>
                  <a:pt x="93" y="20"/>
                </a:cubicBezTo>
                <a:cubicBezTo>
                  <a:pt x="88" y="24"/>
                  <a:pt x="89" y="29"/>
                  <a:pt x="93" y="30"/>
                </a:cubicBezTo>
                <a:cubicBezTo>
                  <a:pt x="104" y="32"/>
                  <a:pt x="106" y="41"/>
                  <a:pt x="111" y="48"/>
                </a:cubicBezTo>
                <a:cubicBezTo>
                  <a:pt x="109" y="50"/>
                  <a:pt x="107" y="51"/>
                  <a:pt x="104" y="53"/>
                </a:cubicBezTo>
                <a:cubicBezTo>
                  <a:pt x="108" y="58"/>
                  <a:pt x="112" y="64"/>
                  <a:pt x="116" y="68"/>
                </a:cubicBezTo>
                <a:cubicBezTo>
                  <a:pt x="125" y="76"/>
                  <a:pt x="133" y="83"/>
                  <a:pt x="142" y="90"/>
                </a:cubicBezTo>
                <a:cubicBezTo>
                  <a:pt x="144" y="92"/>
                  <a:pt x="147" y="93"/>
                  <a:pt x="149" y="92"/>
                </a:cubicBezTo>
                <a:cubicBezTo>
                  <a:pt x="167" y="90"/>
                  <a:pt x="184" y="93"/>
                  <a:pt x="200" y="99"/>
                </a:cubicBezTo>
                <a:cubicBezTo>
                  <a:pt x="225" y="108"/>
                  <a:pt x="249" y="107"/>
                  <a:pt x="274" y="102"/>
                </a:cubicBezTo>
                <a:cubicBezTo>
                  <a:pt x="294" y="98"/>
                  <a:pt x="315" y="95"/>
                  <a:pt x="335" y="95"/>
                </a:cubicBezTo>
                <a:cubicBezTo>
                  <a:pt x="357" y="94"/>
                  <a:pt x="376" y="102"/>
                  <a:pt x="392" y="118"/>
                </a:cubicBezTo>
                <a:cubicBezTo>
                  <a:pt x="395" y="121"/>
                  <a:pt x="399" y="123"/>
                  <a:pt x="400" y="128"/>
                </a:cubicBezTo>
                <a:cubicBezTo>
                  <a:pt x="401" y="133"/>
                  <a:pt x="407" y="135"/>
                  <a:pt x="411" y="130"/>
                </a:cubicBezTo>
                <a:cubicBezTo>
                  <a:pt x="414" y="127"/>
                  <a:pt x="417" y="123"/>
                  <a:pt x="419" y="119"/>
                </a:cubicBezTo>
                <a:cubicBezTo>
                  <a:pt x="423" y="106"/>
                  <a:pt x="431" y="103"/>
                  <a:pt x="442" y="110"/>
                </a:cubicBezTo>
                <a:cubicBezTo>
                  <a:pt x="445" y="112"/>
                  <a:pt x="448" y="112"/>
                  <a:pt x="452" y="114"/>
                </a:cubicBezTo>
                <a:close/>
              </a:path>
            </a:pathLst>
          </a:custGeom>
          <a:solidFill>
            <a:srgbClr val="E150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94"/>
          <p:cNvSpPr/>
          <p:nvPr/>
        </p:nvSpPr>
        <p:spPr>
          <a:xfrm>
            <a:off x="9998076" y="5073650"/>
            <a:ext cx="1584325" cy="1477962"/>
          </a:xfrm>
          <a:custGeom>
            <a:avLst/>
            <a:gdLst/>
            <a:ahLst/>
            <a:cxnLst/>
            <a:rect l="l" t="t" r="r" b="b"/>
            <a:pathLst>
              <a:path w="507" h="472" extrusionOk="0">
                <a:moveTo>
                  <a:pt x="439" y="461"/>
                </a:moveTo>
                <a:cubicBezTo>
                  <a:pt x="454" y="423"/>
                  <a:pt x="449" y="384"/>
                  <a:pt x="444" y="346"/>
                </a:cubicBezTo>
                <a:cubicBezTo>
                  <a:pt x="443" y="345"/>
                  <a:pt x="441" y="345"/>
                  <a:pt x="440" y="345"/>
                </a:cubicBezTo>
                <a:cubicBezTo>
                  <a:pt x="438" y="355"/>
                  <a:pt x="435" y="364"/>
                  <a:pt x="433" y="374"/>
                </a:cubicBezTo>
                <a:cubicBezTo>
                  <a:pt x="429" y="393"/>
                  <a:pt x="424" y="413"/>
                  <a:pt x="422" y="432"/>
                </a:cubicBezTo>
                <a:cubicBezTo>
                  <a:pt x="419" y="455"/>
                  <a:pt x="400" y="460"/>
                  <a:pt x="380" y="451"/>
                </a:cubicBezTo>
                <a:cubicBezTo>
                  <a:pt x="400" y="414"/>
                  <a:pt x="395" y="375"/>
                  <a:pt x="390" y="336"/>
                </a:cubicBezTo>
                <a:cubicBezTo>
                  <a:pt x="390" y="331"/>
                  <a:pt x="389" y="327"/>
                  <a:pt x="386" y="323"/>
                </a:cubicBezTo>
                <a:cubicBezTo>
                  <a:pt x="375" y="306"/>
                  <a:pt x="363" y="289"/>
                  <a:pt x="353" y="271"/>
                </a:cubicBezTo>
                <a:cubicBezTo>
                  <a:pt x="347" y="260"/>
                  <a:pt x="340" y="254"/>
                  <a:pt x="327" y="256"/>
                </a:cubicBezTo>
                <a:cubicBezTo>
                  <a:pt x="309" y="257"/>
                  <a:pt x="291" y="258"/>
                  <a:pt x="273" y="261"/>
                </a:cubicBezTo>
                <a:cubicBezTo>
                  <a:pt x="251" y="265"/>
                  <a:pt x="243" y="275"/>
                  <a:pt x="241" y="297"/>
                </a:cubicBezTo>
                <a:cubicBezTo>
                  <a:pt x="239" y="313"/>
                  <a:pt x="239" y="329"/>
                  <a:pt x="238" y="345"/>
                </a:cubicBezTo>
                <a:cubicBezTo>
                  <a:pt x="238" y="346"/>
                  <a:pt x="238" y="348"/>
                  <a:pt x="239" y="349"/>
                </a:cubicBezTo>
                <a:cubicBezTo>
                  <a:pt x="250" y="369"/>
                  <a:pt x="260" y="390"/>
                  <a:pt x="274" y="407"/>
                </a:cubicBezTo>
                <a:cubicBezTo>
                  <a:pt x="287" y="424"/>
                  <a:pt x="284" y="448"/>
                  <a:pt x="263" y="457"/>
                </a:cubicBezTo>
                <a:cubicBezTo>
                  <a:pt x="256" y="460"/>
                  <a:pt x="252" y="455"/>
                  <a:pt x="250" y="449"/>
                </a:cubicBezTo>
                <a:cubicBezTo>
                  <a:pt x="248" y="441"/>
                  <a:pt x="247" y="433"/>
                  <a:pt x="244" y="426"/>
                </a:cubicBezTo>
                <a:cubicBezTo>
                  <a:pt x="242" y="421"/>
                  <a:pt x="239" y="417"/>
                  <a:pt x="234" y="414"/>
                </a:cubicBezTo>
                <a:cubicBezTo>
                  <a:pt x="235" y="419"/>
                  <a:pt x="235" y="425"/>
                  <a:pt x="235" y="431"/>
                </a:cubicBezTo>
                <a:cubicBezTo>
                  <a:pt x="236" y="456"/>
                  <a:pt x="225" y="468"/>
                  <a:pt x="201" y="470"/>
                </a:cubicBezTo>
                <a:cubicBezTo>
                  <a:pt x="195" y="470"/>
                  <a:pt x="190" y="471"/>
                  <a:pt x="184" y="471"/>
                </a:cubicBezTo>
                <a:cubicBezTo>
                  <a:pt x="171" y="472"/>
                  <a:pt x="167" y="466"/>
                  <a:pt x="172" y="454"/>
                </a:cubicBezTo>
                <a:cubicBezTo>
                  <a:pt x="175" y="447"/>
                  <a:pt x="180" y="441"/>
                  <a:pt x="184" y="434"/>
                </a:cubicBezTo>
                <a:cubicBezTo>
                  <a:pt x="186" y="430"/>
                  <a:pt x="189" y="425"/>
                  <a:pt x="189" y="420"/>
                </a:cubicBezTo>
                <a:cubicBezTo>
                  <a:pt x="190" y="402"/>
                  <a:pt x="190" y="383"/>
                  <a:pt x="189" y="365"/>
                </a:cubicBezTo>
                <a:cubicBezTo>
                  <a:pt x="187" y="345"/>
                  <a:pt x="186" y="325"/>
                  <a:pt x="192" y="306"/>
                </a:cubicBezTo>
                <a:cubicBezTo>
                  <a:pt x="195" y="295"/>
                  <a:pt x="188" y="283"/>
                  <a:pt x="177" y="282"/>
                </a:cubicBezTo>
                <a:cubicBezTo>
                  <a:pt x="161" y="281"/>
                  <a:pt x="151" y="272"/>
                  <a:pt x="144" y="257"/>
                </a:cubicBezTo>
                <a:cubicBezTo>
                  <a:pt x="130" y="227"/>
                  <a:pt x="114" y="197"/>
                  <a:pt x="99" y="166"/>
                </a:cubicBezTo>
                <a:cubicBezTo>
                  <a:pt x="97" y="163"/>
                  <a:pt x="94" y="160"/>
                  <a:pt x="91" y="160"/>
                </a:cubicBezTo>
                <a:cubicBezTo>
                  <a:pt x="75" y="157"/>
                  <a:pt x="68" y="145"/>
                  <a:pt x="69" y="132"/>
                </a:cubicBezTo>
                <a:cubicBezTo>
                  <a:pt x="71" y="110"/>
                  <a:pt x="60" y="93"/>
                  <a:pt x="51" y="74"/>
                </a:cubicBezTo>
                <a:cubicBezTo>
                  <a:pt x="49" y="71"/>
                  <a:pt x="45" y="68"/>
                  <a:pt x="41" y="68"/>
                </a:cubicBezTo>
                <a:cubicBezTo>
                  <a:pt x="27" y="66"/>
                  <a:pt x="15" y="59"/>
                  <a:pt x="6" y="48"/>
                </a:cubicBezTo>
                <a:cubicBezTo>
                  <a:pt x="0" y="40"/>
                  <a:pt x="0" y="35"/>
                  <a:pt x="11" y="32"/>
                </a:cubicBezTo>
                <a:cubicBezTo>
                  <a:pt x="22" y="30"/>
                  <a:pt x="33" y="29"/>
                  <a:pt x="44" y="29"/>
                </a:cubicBezTo>
                <a:cubicBezTo>
                  <a:pt x="51" y="29"/>
                  <a:pt x="56" y="28"/>
                  <a:pt x="62" y="22"/>
                </a:cubicBezTo>
                <a:cubicBezTo>
                  <a:pt x="81" y="0"/>
                  <a:pt x="116" y="1"/>
                  <a:pt x="137" y="21"/>
                </a:cubicBezTo>
                <a:cubicBezTo>
                  <a:pt x="142" y="27"/>
                  <a:pt x="146" y="28"/>
                  <a:pt x="153" y="25"/>
                </a:cubicBezTo>
                <a:cubicBezTo>
                  <a:pt x="168" y="19"/>
                  <a:pt x="182" y="23"/>
                  <a:pt x="196" y="31"/>
                </a:cubicBezTo>
                <a:cubicBezTo>
                  <a:pt x="206" y="36"/>
                  <a:pt x="207" y="44"/>
                  <a:pt x="197" y="50"/>
                </a:cubicBezTo>
                <a:cubicBezTo>
                  <a:pt x="189" y="56"/>
                  <a:pt x="178" y="60"/>
                  <a:pt x="168" y="63"/>
                </a:cubicBezTo>
                <a:cubicBezTo>
                  <a:pt x="159" y="66"/>
                  <a:pt x="148" y="78"/>
                  <a:pt x="150" y="87"/>
                </a:cubicBezTo>
                <a:cubicBezTo>
                  <a:pt x="150" y="90"/>
                  <a:pt x="153" y="93"/>
                  <a:pt x="156" y="94"/>
                </a:cubicBezTo>
                <a:cubicBezTo>
                  <a:pt x="166" y="96"/>
                  <a:pt x="177" y="101"/>
                  <a:pt x="187" y="100"/>
                </a:cubicBezTo>
                <a:cubicBezTo>
                  <a:pt x="225" y="97"/>
                  <a:pt x="262" y="88"/>
                  <a:pt x="299" y="75"/>
                </a:cubicBezTo>
                <a:cubicBezTo>
                  <a:pt x="334" y="63"/>
                  <a:pt x="368" y="66"/>
                  <a:pt x="403" y="79"/>
                </a:cubicBezTo>
                <a:cubicBezTo>
                  <a:pt x="413" y="83"/>
                  <a:pt x="424" y="87"/>
                  <a:pt x="434" y="93"/>
                </a:cubicBezTo>
                <a:cubicBezTo>
                  <a:pt x="469" y="111"/>
                  <a:pt x="487" y="145"/>
                  <a:pt x="480" y="185"/>
                </a:cubicBezTo>
                <a:cubicBezTo>
                  <a:pt x="477" y="204"/>
                  <a:pt x="471" y="223"/>
                  <a:pt x="466" y="242"/>
                </a:cubicBezTo>
                <a:cubicBezTo>
                  <a:pt x="461" y="261"/>
                  <a:pt x="462" y="266"/>
                  <a:pt x="480" y="275"/>
                </a:cubicBezTo>
                <a:cubicBezTo>
                  <a:pt x="501" y="287"/>
                  <a:pt x="507" y="299"/>
                  <a:pt x="498" y="322"/>
                </a:cubicBezTo>
                <a:cubicBezTo>
                  <a:pt x="488" y="345"/>
                  <a:pt x="485" y="368"/>
                  <a:pt x="485" y="393"/>
                </a:cubicBezTo>
                <a:cubicBezTo>
                  <a:pt x="485" y="408"/>
                  <a:pt x="483" y="424"/>
                  <a:pt x="481" y="439"/>
                </a:cubicBezTo>
                <a:cubicBezTo>
                  <a:pt x="480" y="445"/>
                  <a:pt x="478" y="451"/>
                  <a:pt x="475" y="456"/>
                </a:cubicBezTo>
                <a:cubicBezTo>
                  <a:pt x="466" y="470"/>
                  <a:pt x="452" y="472"/>
                  <a:pt x="439" y="461"/>
                </a:cubicBezTo>
                <a:close/>
              </a:path>
            </a:pathLst>
          </a:custGeom>
          <a:solidFill>
            <a:srgbClr val="E8C82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94"/>
          <p:cNvSpPr/>
          <p:nvPr/>
        </p:nvSpPr>
        <p:spPr>
          <a:xfrm>
            <a:off x="5283201" y="5365750"/>
            <a:ext cx="1093788" cy="1222375"/>
          </a:xfrm>
          <a:custGeom>
            <a:avLst/>
            <a:gdLst/>
            <a:ahLst/>
            <a:cxnLst/>
            <a:rect l="l" t="t" r="r" b="b"/>
            <a:pathLst>
              <a:path w="350" h="391" extrusionOk="0">
                <a:moveTo>
                  <a:pt x="174" y="244"/>
                </a:moveTo>
                <a:cubicBezTo>
                  <a:pt x="172" y="258"/>
                  <a:pt x="172" y="271"/>
                  <a:pt x="175" y="285"/>
                </a:cubicBezTo>
                <a:cubicBezTo>
                  <a:pt x="177" y="294"/>
                  <a:pt x="176" y="304"/>
                  <a:pt x="175" y="314"/>
                </a:cubicBezTo>
                <a:cubicBezTo>
                  <a:pt x="175" y="324"/>
                  <a:pt x="174" y="334"/>
                  <a:pt x="174" y="344"/>
                </a:cubicBezTo>
                <a:cubicBezTo>
                  <a:pt x="174" y="347"/>
                  <a:pt x="176" y="349"/>
                  <a:pt x="176" y="351"/>
                </a:cubicBezTo>
                <a:cubicBezTo>
                  <a:pt x="177" y="353"/>
                  <a:pt x="178" y="354"/>
                  <a:pt x="178" y="356"/>
                </a:cubicBezTo>
                <a:cubicBezTo>
                  <a:pt x="178" y="364"/>
                  <a:pt x="178" y="373"/>
                  <a:pt x="178" y="382"/>
                </a:cubicBezTo>
                <a:cubicBezTo>
                  <a:pt x="178" y="383"/>
                  <a:pt x="176" y="386"/>
                  <a:pt x="174" y="386"/>
                </a:cubicBezTo>
                <a:cubicBezTo>
                  <a:pt x="168" y="388"/>
                  <a:pt x="162" y="388"/>
                  <a:pt x="153" y="389"/>
                </a:cubicBezTo>
                <a:cubicBezTo>
                  <a:pt x="155" y="380"/>
                  <a:pt x="156" y="373"/>
                  <a:pt x="158" y="366"/>
                </a:cubicBezTo>
                <a:cubicBezTo>
                  <a:pt x="158" y="364"/>
                  <a:pt x="159" y="362"/>
                  <a:pt x="159" y="361"/>
                </a:cubicBezTo>
                <a:cubicBezTo>
                  <a:pt x="158" y="343"/>
                  <a:pt x="161" y="325"/>
                  <a:pt x="151" y="308"/>
                </a:cubicBezTo>
                <a:cubicBezTo>
                  <a:pt x="149" y="305"/>
                  <a:pt x="149" y="301"/>
                  <a:pt x="148" y="297"/>
                </a:cubicBezTo>
                <a:cubicBezTo>
                  <a:pt x="147" y="280"/>
                  <a:pt x="146" y="263"/>
                  <a:pt x="144" y="245"/>
                </a:cubicBezTo>
                <a:cubicBezTo>
                  <a:pt x="136" y="245"/>
                  <a:pt x="130" y="245"/>
                  <a:pt x="122" y="245"/>
                </a:cubicBezTo>
                <a:cubicBezTo>
                  <a:pt x="122" y="251"/>
                  <a:pt x="121" y="255"/>
                  <a:pt x="121" y="259"/>
                </a:cubicBezTo>
                <a:cubicBezTo>
                  <a:pt x="119" y="277"/>
                  <a:pt x="119" y="295"/>
                  <a:pt x="117" y="312"/>
                </a:cubicBezTo>
                <a:cubicBezTo>
                  <a:pt x="116" y="330"/>
                  <a:pt x="115" y="348"/>
                  <a:pt x="112" y="365"/>
                </a:cubicBezTo>
                <a:cubicBezTo>
                  <a:pt x="111" y="373"/>
                  <a:pt x="109" y="382"/>
                  <a:pt x="104" y="387"/>
                </a:cubicBezTo>
                <a:cubicBezTo>
                  <a:pt x="100" y="391"/>
                  <a:pt x="91" y="390"/>
                  <a:pt x="84" y="390"/>
                </a:cubicBezTo>
                <a:cubicBezTo>
                  <a:pt x="84" y="390"/>
                  <a:pt x="83" y="387"/>
                  <a:pt x="83" y="385"/>
                </a:cubicBezTo>
                <a:cubicBezTo>
                  <a:pt x="86" y="381"/>
                  <a:pt x="89" y="376"/>
                  <a:pt x="91" y="372"/>
                </a:cubicBezTo>
                <a:cubicBezTo>
                  <a:pt x="93" y="368"/>
                  <a:pt x="95" y="365"/>
                  <a:pt x="96" y="361"/>
                </a:cubicBezTo>
                <a:cubicBezTo>
                  <a:pt x="100" y="336"/>
                  <a:pt x="97" y="311"/>
                  <a:pt x="94" y="287"/>
                </a:cubicBezTo>
                <a:cubicBezTo>
                  <a:pt x="92" y="269"/>
                  <a:pt x="88" y="251"/>
                  <a:pt x="84" y="234"/>
                </a:cubicBezTo>
                <a:cubicBezTo>
                  <a:pt x="84" y="231"/>
                  <a:pt x="81" y="229"/>
                  <a:pt x="80" y="228"/>
                </a:cubicBezTo>
                <a:cubicBezTo>
                  <a:pt x="69" y="217"/>
                  <a:pt x="66" y="204"/>
                  <a:pt x="66" y="189"/>
                </a:cubicBezTo>
                <a:cubicBezTo>
                  <a:pt x="66" y="184"/>
                  <a:pt x="68" y="179"/>
                  <a:pt x="70" y="174"/>
                </a:cubicBezTo>
                <a:cubicBezTo>
                  <a:pt x="65" y="172"/>
                  <a:pt x="61" y="169"/>
                  <a:pt x="55" y="166"/>
                </a:cubicBezTo>
                <a:cubicBezTo>
                  <a:pt x="53" y="169"/>
                  <a:pt x="52" y="172"/>
                  <a:pt x="50" y="176"/>
                </a:cubicBezTo>
                <a:cubicBezTo>
                  <a:pt x="48" y="184"/>
                  <a:pt x="40" y="188"/>
                  <a:pt x="32" y="186"/>
                </a:cubicBezTo>
                <a:cubicBezTo>
                  <a:pt x="31" y="186"/>
                  <a:pt x="30" y="186"/>
                  <a:pt x="30" y="185"/>
                </a:cubicBezTo>
                <a:cubicBezTo>
                  <a:pt x="26" y="183"/>
                  <a:pt x="17" y="164"/>
                  <a:pt x="20" y="160"/>
                </a:cubicBezTo>
                <a:cubicBezTo>
                  <a:pt x="25" y="152"/>
                  <a:pt x="22" y="144"/>
                  <a:pt x="21" y="136"/>
                </a:cubicBezTo>
                <a:cubicBezTo>
                  <a:pt x="19" y="124"/>
                  <a:pt x="15" y="113"/>
                  <a:pt x="18" y="101"/>
                </a:cubicBezTo>
                <a:cubicBezTo>
                  <a:pt x="19" y="100"/>
                  <a:pt x="19" y="98"/>
                  <a:pt x="18" y="97"/>
                </a:cubicBezTo>
                <a:cubicBezTo>
                  <a:pt x="11" y="90"/>
                  <a:pt x="15" y="84"/>
                  <a:pt x="19" y="77"/>
                </a:cubicBezTo>
                <a:cubicBezTo>
                  <a:pt x="24" y="70"/>
                  <a:pt x="23" y="64"/>
                  <a:pt x="16" y="58"/>
                </a:cubicBezTo>
                <a:cubicBezTo>
                  <a:pt x="5" y="48"/>
                  <a:pt x="0" y="18"/>
                  <a:pt x="7" y="5"/>
                </a:cubicBezTo>
                <a:cubicBezTo>
                  <a:pt x="8" y="3"/>
                  <a:pt x="11" y="0"/>
                  <a:pt x="13" y="0"/>
                </a:cubicBezTo>
                <a:cubicBezTo>
                  <a:pt x="15" y="0"/>
                  <a:pt x="17" y="3"/>
                  <a:pt x="18" y="6"/>
                </a:cubicBezTo>
                <a:cubicBezTo>
                  <a:pt x="25" y="19"/>
                  <a:pt x="30" y="33"/>
                  <a:pt x="37" y="46"/>
                </a:cubicBezTo>
                <a:cubicBezTo>
                  <a:pt x="39" y="49"/>
                  <a:pt x="45" y="51"/>
                  <a:pt x="49" y="53"/>
                </a:cubicBezTo>
                <a:cubicBezTo>
                  <a:pt x="52" y="37"/>
                  <a:pt x="55" y="22"/>
                  <a:pt x="58" y="7"/>
                </a:cubicBezTo>
                <a:cubicBezTo>
                  <a:pt x="59" y="4"/>
                  <a:pt x="61" y="0"/>
                  <a:pt x="62" y="0"/>
                </a:cubicBezTo>
                <a:cubicBezTo>
                  <a:pt x="65" y="0"/>
                  <a:pt x="68" y="2"/>
                  <a:pt x="70" y="5"/>
                </a:cubicBezTo>
                <a:cubicBezTo>
                  <a:pt x="81" y="19"/>
                  <a:pt x="81" y="35"/>
                  <a:pt x="78" y="51"/>
                </a:cubicBezTo>
                <a:cubicBezTo>
                  <a:pt x="76" y="57"/>
                  <a:pt x="75" y="64"/>
                  <a:pt x="74" y="70"/>
                </a:cubicBezTo>
                <a:cubicBezTo>
                  <a:pt x="72" y="76"/>
                  <a:pt x="79" y="88"/>
                  <a:pt x="85" y="91"/>
                </a:cubicBezTo>
                <a:cubicBezTo>
                  <a:pt x="95" y="95"/>
                  <a:pt x="104" y="100"/>
                  <a:pt x="113" y="105"/>
                </a:cubicBezTo>
                <a:cubicBezTo>
                  <a:pt x="115" y="105"/>
                  <a:pt x="117" y="107"/>
                  <a:pt x="119" y="107"/>
                </a:cubicBezTo>
                <a:cubicBezTo>
                  <a:pt x="144" y="109"/>
                  <a:pt x="168" y="114"/>
                  <a:pt x="193" y="107"/>
                </a:cubicBezTo>
                <a:cubicBezTo>
                  <a:pt x="207" y="103"/>
                  <a:pt x="221" y="98"/>
                  <a:pt x="234" y="94"/>
                </a:cubicBezTo>
                <a:cubicBezTo>
                  <a:pt x="269" y="84"/>
                  <a:pt x="308" y="103"/>
                  <a:pt x="318" y="137"/>
                </a:cubicBezTo>
                <a:cubicBezTo>
                  <a:pt x="322" y="149"/>
                  <a:pt x="318" y="162"/>
                  <a:pt x="317" y="175"/>
                </a:cubicBezTo>
                <a:cubicBezTo>
                  <a:pt x="314" y="192"/>
                  <a:pt x="315" y="209"/>
                  <a:pt x="321" y="225"/>
                </a:cubicBezTo>
                <a:cubicBezTo>
                  <a:pt x="325" y="237"/>
                  <a:pt x="332" y="249"/>
                  <a:pt x="335" y="261"/>
                </a:cubicBezTo>
                <a:cubicBezTo>
                  <a:pt x="339" y="274"/>
                  <a:pt x="341" y="288"/>
                  <a:pt x="343" y="301"/>
                </a:cubicBezTo>
                <a:cubicBezTo>
                  <a:pt x="346" y="316"/>
                  <a:pt x="347" y="331"/>
                  <a:pt x="348" y="346"/>
                </a:cubicBezTo>
                <a:cubicBezTo>
                  <a:pt x="348" y="351"/>
                  <a:pt x="345" y="356"/>
                  <a:pt x="349" y="362"/>
                </a:cubicBezTo>
                <a:cubicBezTo>
                  <a:pt x="350" y="364"/>
                  <a:pt x="347" y="372"/>
                  <a:pt x="345" y="372"/>
                </a:cubicBezTo>
                <a:cubicBezTo>
                  <a:pt x="339" y="374"/>
                  <a:pt x="333" y="372"/>
                  <a:pt x="327" y="371"/>
                </a:cubicBezTo>
                <a:cubicBezTo>
                  <a:pt x="327" y="371"/>
                  <a:pt x="326" y="368"/>
                  <a:pt x="327" y="366"/>
                </a:cubicBezTo>
                <a:cubicBezTo>
                  <a:pt x="333" y="345"/>
                  <a:pt x="326" y="325"/>
                  <a:pt x="324" y="304"/>
                </a:cubicBezTo>
                <a:cubicBezTo>
                  <a:pt x="324" y="296"/>
                  <a:pt x="320" y="289"/>
                  <a:pt x="316" y="282"/>
                </a:cubicBezTo>
                <a:cubicBezTo>
                  <a:pt x="310" y="270"/>
                  <a:pt x="304" y="259"/>
                  <a:pt x="297" y="248"/>
                </a:cubicBezTo>
                <a:cubicBezTo>
                  <a:pt x="290" y="237"/>
                  <a:pt x="283" y="226"/>
                  <a:pt x="274" y="213"/>
                </a:cubicBezTo>
                <a:cubicBezTo>
                  <a:pt x="273" y="220"/>
                  <a:pt x="270" y="227"/>
                  <a:pt x="271" y="232"/>
                </a:cubicBezTo>
                <a:cubicBezTo>
                  <a:pt x="273" y="246"/>
                  <a:pt x="277" y="260"/>
                  <a:pt x="280" y="273"/>
                </a:cubicBezTo>
                <a:cubicBezTo>
                  <a:pt x="281" y="278"/>
                  <a:pt x="282" y="283"/>
                  <a:pt x="281" y="287"/>
                </a:cubicBezTo>
                <a:cubicBezTo>
                  <a:pt x="277" y="312"/>
                  <a:pt x="275" y="337"/>
                  <a:pt x="264" y="360"/>
                </a:cubicBezTo>
                <a:cubicBezTo>
                  <a:pt x="262" y="365"/>
                  <a:pt x="259" y="371"/>
                  <a:pt x="255" y="375"/>
                </a:cubicBezTo>
                <a:cubicBezTo>
                  <a:pt x="251" y="377"/>
                  <a:pt x="245" y="376"/>
                  <a:pt x="240" y="376"/>
                </a:cubicBezTo>
                <a:cubicBezTo>
                  <a:pt x="239" y="376"/>
                  <a:pt x="236" y="373"/>
                  <a:pt x="236" y="372"/>
                </a:cubicBezTo>
                <a:cubicBezTo>
                  <a:pt x="238" y="366"/>
                  <a:pt x="240" y="360"/>
                  <a:pt x="243" y="355"/>
                </a:cubicBezTo>
                <a:cubicBezTo>
                  <a:pt x="244" y="353"/>
                  <a:pt x="246" y="352"/>
                  <a:pt x="246" y="350"/>
                </a:cubicBezTo>
                <a:cubicBezTo>
                  <a:pt x="252" y="331"/>
                  <a:pt x="260" y="313"/>
                  <a:pt x="256" y="293"/>
                </a:cubicBezTo>
                <a:cubicBezTo>
                  <a:pt x="253" y="282"/>
                  <a:pt x="249" y="272"/>
                  <a:pt x="245" y="262"/>
                </a:cubicBezTo>
                <a:cubicBezTo>
                  <a:pt x="242" y="254"/>
                  <a:pt x="238" y="246"/>
                  <a:pt x="235" y="236"/>
                </a:cubicBezTo>
                <a:cubicBezTo>
                  <a:pt x="216" y="245"/>
                  <a:pt x="196" y="252"/>
                  <a:pt x="174" y="244"/>
                </a:cubicBezTo>
                <a:close/>
              </a:path>
            </a:pathLst>
          </a:custGeom>
          <a:solidFill>
            <a:srgbClr val="E393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94"/>
          <p:cNvSpPr/>
          <p:nvPr/>
        </p:nvSpPr>
        <p:spPr>
          <a:xfrm>
            <a:off x="4157663" y="5443538"/>
            <a:ext cx="865188" cy="1128712"/>
          </a:xfrm>
          <a:custGeom>
            <a:avLst/>
            <a:gdLst/>
            <a:ahLst/>
            <a:cxnLst/>
            <a:rect l="l" t="t" r="r" b="b"/>
            <a:pathLst>
              <a:path w="277" h="361" extrusionOk="0">
                <a:moveTo>
                  <a:pt x="248" y="40"/>
                </a:moveTo>
                <a:cubicBezTo>
                  <a:pt x="247" y="45"/>
                  <a:pt x="248" y="52"/>
                  <a:pt x="246" y="58"/>
                </a:cubicBezTo>
                <a:cubicBezTo>
                  <a:pt x="241" y="76"/>
                  <a:pt x="244" y="94"/>
                  <a:pt x="245" y="112"/>
                </a:cubicBezTo>
                <a:cubicBezTo>
                  <a:pt x="246" y="115"/>
                  <a:pt x="247" y="119"/>
                  <a:pt x="248" y="122"/>
                </a:cubicBezTo>
                <a:cubicBezTo>
                  <a:pt x="257" y="136"/>
                  <a:pt x="256" y="152"/>
                  <a:pt x="256" y="167"/>
                </a:cubicBezTo>
                <a:cubicBezTo>
                  <a:pt x="256" y="176"/>
                  <a:pt x="251" y="184"/>
                  <a:pt x="244" y="190"/>
                </a:cubicBezTo>
                <a:cubicBezTo>
                  <a:pt x="239" y="194"/>
                  <a:pt x="237" y="198"/>
                  <a:pt x="236" y="204"/>
                </a:cubicBezTo>
                <a:cubicBezTo>
                  <a:pt x="235" y="212"/>
                  <a:pt x="232" y="219"/>
                  <a:pt x="231" y="227"/>
                </a:cubicBezTo>
                <a:cubicBezTo>
                  <a:pt x="230" y="234"/>
                  <a:pt x="230" y="241"/>
                  <a:pt x="229" y="248"/>
                </a:cubicBezTo>
                <a:cubicBezTo>
                  <a:pt x="229" y="252"/>
                  <a:pt x="229" y="256"/>
                  <a:pt x="227" y="259"/>
                </a:cubicBezTo>
                <a:cubicBezTo>
                  <a:pt x="214" y="277"/>
                  <a:pt x="219" y="296"/>
                  <a:pt x="221" y="315"/>
                </a:cubicBezTo>
                <a:cubicBezTo>
                  <a:pt x="222" y="319"/>
                  <a:pt x="224" y="323"/>
                  <a:pt x="225" y="327"/>
                </a:cubicBezTo>
                <a:cubicBezTo>
                  <a:pt x="228" y="342"/>
                  <a:pt x="222" y="349"/>
                  <a:pt x="206" y="349"/>
                </a:cubicBezTo>
                <a:cubicBezTo>
                  <a:pt x="205" y="349"/>
                  <a:pt x="203" y="349"/>
                  <a:pt x="203" y="349"/>
                </a:cubicBezTo>
                <a:cubicBezTo>
                  <a:pt x="199" y="354"/>
                  <a:pt x="195" y="360"/>
                  <a:pt x="191" y="361"/>
                </a:cubicBezTo>
                <a:cubicBezTo>
                  <a:pt x="182" y="361"/>
                  <a:pt x="172" y="360"/>
                  <a:pt x="162" y="358"/>
                </a:cubicBezTo>
                <a:cubicBezTo>
                  <a:pt x="161" y="357"/>
                  <a:pt x="159" y="351"/>
                  <a:pt x="159" y="348"/>
                </a:cubicBezTo>
                <a:cubicBezTo>
                  <a:pt x="160" y="331"/>
                  <a:pt x="162" y="314"/>
                  <a:pt x="164" y="298"/>
                </a:cubicBezTo>
                <a:cubicBezTo>
                  <a:pt x="164" y="294"/>
                  <a:pt x="163" y="290"/>
                  <a:pt x="161" y="287"/>
                </a:cubicBezTo>
                <a:cubicBezTo>
                  <a:pt x="155" y="280"/>
                  <a:pt x="153" y="273"/>
                  <a:pt x="158" y="266"/>
                </a:cubicBezTo>
                <a:cubicBezTo>
                  <a:pt x="161" y="261"/>
                  <a:pt x="160" y="257"/>
                  <a:pt x="157" y="252"/>
                </a:cubicBezTo>
                <a:cubicBezTo>
                  <a:pt x="153" y="245"/>
                  <a:pt x="152" y="237"/>
                  <a:pt x="149" y="229"/>
                </a:cubicBezTo>
                <a:cubicBezTo>
                  <a:pt x="148" y="225"/>
                  <a:pt x="148" y="220"/>
                  <a:pt x="147" y="216"/>
                </a:cubicBezTo>
                <a:cubicBezTo>
                  <a:pt x="135" y="215"/>
                  <a:pt x="124" y="215"/>
                  <a:pt x="112" y="214"/>
                </a:cubicBezTo>
                <a:cubicBezTo>
                  <a:pt x="111" y="214"/>
                  <a:pt x="109" y="215"/>
                  <a:pt x="108" y="216"/>
                </a:cubicBezTo>
                <a:cubicBezTo>
                  <a:pt x="94" y="236"/>
                  <a:pt x="82" y="256"/>
                  <a:pt x="79" y="281"/>
                </a:cubicBezTo>
                <a:cubicBezTo>
                  <a:pt x="79" y="283"/>
                  <a:pt x="78" y="286"/>
                  <a:pt x="77" y="288"/>
                </a:cubicBezTo>
                <a:cubicBezTo>
                  <a:pt x="72" y="301"/>
                  <a:pt x="67" y="315"/>
                  <a:pt x="71" y="330"/>
                </a:cubicBezTo>
                <a:cubicBezTo>
                  <a:pt x="71" y="331"/>
                  <a:pt x="68" y="335"/>
                  <a:pt x="66" y="335"/>
                </a:cubicBezTo>
                <a:cubicBezTo>
                  <a:pt x="62" y="336"/>
                  <a:pt x="58" y="336"/>
                  <a:pt x="54" y="335"/>
                </a:cubicBezTo>
                <a:cubicBezTo>
                  <a:pt x="43" y="334"/>
                  <a:pt x="38" y="329"/>
                  <a:pt x="39" y="318"/>
                </a:cubicBezTo>
                <a:cubicBezTo>
                  <a:pt x="39" y="287"/>
                  <a:pt x="46" y="257"/>
                  <a:pt x="55" y="227"/>
                </a:cubicBezTo>
                <a:cubicBezTo>
                  <a:pt x="57" y="221"/>
                  <a:pt x="62" y="215"/>
                  <a:pt x="64" y="209"/>
                </a:cubicBezTo>
                <a:cubicBezTo>
                  <a:pt x="66" y="204"/>
                  <a:pt x="68" y="200"/>
                  <a:pt x="68" y="194"/>
                </a:cubicBezTo>
                <a:cubicBezTo>
                  <a:pt x="59" y="205"/>
                  <a:pt x="48" y="214"/>
                  <a:pt x="44" y="228"/>
                </a:cubicBezTo>
                <a:cubicBezTo>
                  <a:pt x="42" y="236"/>
                  <a:pt x="39" y="244"/>
                  <a:pt x="35" y="252"/>
                </a:cubicBezTo>
                <a:cubicBezTo>
                  <a:pt x="27" y="270"/>
                  <a:pt x="24" y="288"/>
                  <a:pt x="26" y="307"/>
                </a:cubicBezTo>
                <a:cubicBezTo>
                  <a:pt x="27" y="315"/>
                  <a:pt x="27" y="323"/>
                  <a:pt x="27" y="331"/>
                </a:cubicBezTo>
                <a:cubicBezTo>
                  <a:pt x="28" y="336"/>
                  <a:pt x="25" y="340"/>
                  <a:pt x="20" y="340"/>
                </a:cubicBezTo>
                <a:cubicBezTo>
                  <a:pt x="14" y="341"/>
                  <a:pt x="8" y="343"/>
                  <a:pt x="4" y="336"/>
                </a:cubicBezTo>
                <a:cubicBezTo>
                  <a:pt x="3" y="334"/>
                  <a:pt x="3" y="333"/>
                  <a:pt x="3" y="331"/>
                </a:cubicBezTo>
                <a:cubicBezTo>
                  <a:pt x="2" y="315"/>
                  <a:pt x="0" y="298"/>
                  <a:pt x="0" y="282"/>
                </a:cubicBezTo>
                <a:cubicBezTo>
                  <a:pt x="0" y="274"/>
                  <a:pt x="1" y="266"/>
                  <a:pt x="1" y="258"/>
                </a:cubicBezTo>
                <a:cubicBezTo>
                  <a:pt x="1" y="240"/>
                  <a:pt x="1" y="223"/>
                  <a:pt x="14" y="209"/>
                </a:cubicBezTo>
                <a:cubicBezTo>
                  <a:pt x="15" y="207"/>
                  <a:pt x="16" y="204"/>
                  <a:pt x="16" y="202"/>
                </a:cubicBezTo>
                <a:cubicBezTo>
                  <a:pt x="20" y="175"/>
                  <a:pt x="23" y="147"/>
                  <a:pt x="27" y="120"/>
                </a:cubicBezTo>
                <a:cubicBezTo>
                  <a:pt x="29" y="111"/>
                  <a:pt x="33" y="105"/>
                  <a:pt x="39" y="99"/>
                </a:cubicBezTo>
                <a:cubicBezTo>
                  <a:pt x="58" y="82"/>
                  <a:pt x="78" y="70"/>
                  <a:pt x="105" y="76"/>
                </a:cubicBezTo>
                <a:cubicBezTo>
                  <a:pt x="118" y="79"/>
                  <a:pt x="131" y="83"/>
                  <a:pt x="145" y="86"/>
                </a:cubicBezTo>
                <a:cubicBezTo>
                  <a:pt x="150" y="88"/>
                  <a:pt x="156" y="88"/>
                  <a:pt x="161" y="87"/>
                </a:cubicBezTo>
                <a:cubicBezTo>
                  <a:pt x="172" y="84"/>
                  <a:pt x="171" y="83"/>
                  <a:pt x="170" y="71"/>
                </a:cubicBezTo>
                <a:cubicBezTo>
                  <a:pt x="170" y="62"/>
                  <a:pt x="170" y="53"/>
                  <a:pt x="169" y="44"/>
                </a:cubicBezTo>
                <a:cubicBezTo>
                  <a:pt x="169" y="42"/>
                  <a:pt x="166" y="39"/>
                  <a:pt x="164" y="38"/>
                </a:cubicBezTo>
                <a:cubicBezTo>
                  <a:pt x="158" y="34"/>
                  <a:pt x="151" y="32"/>
                  <a:pt x="146" y="28"/>
                </a:cubicBezTo>
                <a:cubicBezTo>
                  <a:pt x="141" y="23"/>
                  <a:pt x="138" y="17"/>
                  <a:pt x="141" y="10"/>
                </a:cubicBezTo>
                <a:cubicBezTo>
                  <a:pt x="144" y="4"/>
                  <a:pt x="156" y="1"/>
                  <a:pt x="162" y="4"/>
                </a:cubicBezTo>
                <a:cubicBezTo>
                  <a:pt x="167" y="6"/>
                  <a:pt x="172" y="10"/>
                  <a:pt x="176" y="14"/>
                </a:cubicBezTo>
                <a:cubicBezTo>
                  <a:pt x="179" y="17"/>
                  <a:pt x="182" y="18"/>
                  <a:pt x="187" y="16"/>
                </a:cubicBezTo>
                <a:cubicBezTo>
                  <a:pt x="199" y="9"/>
                  <a:pt x="211" y="9"/>
                  <a:pt x="223" y="15"/>
                </a:cubicBezTo>
                <a:cubicBezTo>
                  <a:pt x="231" y="19"/>
                  <a:pt x="238" y="16"/>
                  <a:pt x="243" y="10"/>
                </a:cubicBezTo>
                <a:cubicBezTo>
                  <a:pt x="252" y="2"/>
                  <a:pt x="261" y="0"/>
                  <a:pt x="270" y="5"/>
                </a:cubicBezTo>
                <a:cubicBezTo>
                  <a:pt x="275" y="8"/>
                  <a:pt x="277" y="12"/>
                  <a:pt x="273" y="16"/>
                </a:cubicBezTo>
                <a:cubicBezTo>
                  <a:pt x="265" y="24"/>
                  <a:pt x="257" y="32"/>
                  <a:pt x="248" y="40"/>
                </a:cubicBezTo>
                <a:close/>
                <a:moveTo>
                  <a:pt x="185" y="223"/>
                </a:moveTo>
                <a:cubicBezTo>
                  <a:pt x="188" y="233"/>
                  <a:pt x="190" y="243"/>
                  <a:pt x="193" y="252"/>
                </a:cubicBezTo>
                <a:cubicBezTo>
                  <a:pt x="194" y="252"/>
                  <a:pt x="194" y="252"/>
                  <a:pt x="195" y="252"/>
                </a:cubicBezTo>
                <a:cubicBezTo>
                  <a:pt x="196" y="245"/>
                  <a:pt x="197" y="238"/>
                  <a:pt x="197" y="231"/>
                </a:cubicBezTo>
                <a:cubicBezTo>
                  <a:pt x="198" y="223"/>
                  <a:pt x="195" y="221"/>
                  <a:pt x="185" y="223"/>
                </a:cubicBezTo>
                <a:close/>
                <a:moveTo>
                  <a:pt x="195" y="315"/>
                </a:moveTo>
                <a:cubicBezTo>
                  <a:pt x="196" y="303"/>
                  <a:pt x="196" y="292"/>
                  <a:pt x="197" y="280"/>
                </a:cubicBezTo>
                <a:cubicBezTo>
                  <a:pt x="196" y="280"/>
                  <a:pt x="195" y="280"/>
                  <a:pt x="195" y="280"/>
                </a:cubicBezTo>
                <a:cubicBezTo>
                  <a:pt x="188" y="291"/>
                  <a:pt x="192" y="303"/>
                  <a:pt x="195" y="315"/>
                </a:cubicBezTo>
                <a:close/>
              </a:path>
            </a:pathLst>
          </a:custGeom>
          <a:solidFill>
            <a:srgbClr val="62141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94"/>
          <p:cNvGrpSpPr/>
          <p:nvPr/>
        </p:nvGrpSpPr>
        <p:grpSpPr>
          <a:xfrm>
            <a:off x="309563" y="322263"/>
            <a:ext cx="11630026" cy="4618037"/>
            <a:chOff x="309563" y="322263"/>
            <a:chExt cx="11630026" cy="4618037"/>
          </a:xfrm>
        </p:grpSpPr>
        <p:sp>
          <p:nvSpPr>
            <p:cNvPr id="106" name="Google Shape;106;p94"/>
            <p:cNvSpPr/>
            <p:nvPr/>
          </p:nvSpPr>
          <p:spPr>
            <a:xfrm>
              <a:off x="8499476" y="885825"/>
              <a:ext cx="1695450" cy="912812"/>
            </a:xfrm>
            <a:custGeom>
              <a:avLst/>
              <a:gdLst/>
              <a:ahLst/>
              <a:cxnLst/>
              <a:rect l="l" t="t" r="r" b="b"/>
              <a:pathLst>
                <a:path w="542" h="292" extrusionOk="0">
                  <a:moveTo>
                    <a:pt x="542" y="171"/>
                  </a:moveTo>
                  <a:cubicBezTo>
                    <a:pt x="541" y="193"/>
                    <a:pt x="532" y="203"/>
                    <a:pt x="510" y="202"/>
                  </a:cubicBezTo>
                  <a:cubicBezTo>
                    <a:pt x="488" y="202"/>
                    <a:pt x="465" y="205"/>
                    <a:pt x="443" y="205"/>
                  </a:cubicBezTo>
                  <a:cubicBezTo>
                    <a:pt x="425" y="205"/>
                    <a:pt x="407" y="202"/>
                    <a:pt x="383" y="200"/>
                  </a:cubicBezTo>
                  <a:cubicBezTo>
                    <a:pt x="384" y="223"/>
                    <a:pt x="386" y="245"/>
                    <a:pt x="388" y="266"/>
                  </a:cubicBezTo>
                  <a:cubicBezTo>
                    <a:pt x="389" y="273"/>
                    <a:pt x="390" y="279"/>
                    <a:pt x="391" y="285"/>
                  </a:cubicBezTo>
                  <a:cubicBezTo>
                    <a:pt x="384" y="284"/>
                    <a:pt x="377" y="284"/>
                    <a:pt x="371" y="282"/>
                  </a:cubicBezTo>
                  <a:cubicBezTo>
                    <a:pt x="368" y="281"/>
                    <a:pt x="365" y="278"/>
                    <a:pt x="367" y="279"/>
                  </a:cubicBezTo>
                  <a:cubicBezTo>
                    <a:pt x="354" y="280"/>
                    <a:pt x="344" y="283"/>
                    <a:pt x="339" y="280"/>
                  </a:cubicBezTo>
                  <a:cubicBezTo>
                    <a:pt x="332" y="276"/>
                    <a:pt x="327" y="266"/>
                    <a:pt x="325" y="258"/>
                  </a:cubicBezTo>
                  <a:cubicBezTo>
                    <a:pt x="322" y="243"/>
                    <a:pt x="322" y="227"/>
                    <a:pt x="320" y="212"/>
                  </a:cubicBezTo>
                  <a:cubicBezTo>
                    <a:pt x="318" y="200"/>
                    <a:pt x="310" y="195"/>
                    <a:pt x="298" y="198"/>
                  </a:cubicBezTo>
                  <a:cubicBezTo>
                    <a:pt x="240" y="211"/>
                    <a:pt x="182" y="211"/>
                    <a:pt x="124" y="197"/>
                  </a:cubicBezTo>
                  <a:cubicBezTo>
                    <a:pt x="112" y="221"/>
                    <a:pt x="115" y="232"/>
                    <a:pt x="142" y="274"/>
                  </a:cubicBezTo>
                  <a:cubicBezTo>
                    <a:pt x="120" y="286"/>
                    <a:pt x="120" y="286"/>
                    <a:pt x="84" y="211"/>
                  </a:cubicBezTo>
                  <a:cubicBezTo>
                    <a:pt x="60" y="224"/>
                    <a:pt x="61" y="238"/>
                    <a:pt x="86" y="281"/>
                  </a:cubicBezTo>
                  <a:cubicBezTo>
                    <a:pt x="67" y="292"/>
                    <a:pt x="44" y="284"/>
                    <a:pt x="41" y="263"/>
                  </a:cubicBezTo>
                  <a:cubicBezTo>
                    <a:pt x="37" y="247"/>
                    <a:pt x="37" y="230"/>
                    <a:pt x="35" y="213"/>
                  </a:cubicBezTo>
                  <a:cubicBezTo>
                    <a:pt x="35" y="211"/>
                    <a:pt x="34" y="208"/>
                    <a:pt x="35" y="207"/>
                  </a:cubicBezTo>
                  <a:cubicBezTo>
                    <a:pt x="56" y="179"/>
                    <a:pt x="38" y="154"/>
                    <a:pt x="33" y="127"/>
                  </a:cubicBezTo>
                  <a:cubicBezTo>
                    <a:pt x="29" y="111"/>
                    <a:pt x="32" y="94"/>
                    <a:pt x="32" y="78"/>
                  </a:cubicBezTo>
                  <a:cubicBezTo>
                    <a:pt x="25" y="75"/>
                    <a:pt x="12" y="73"/>
                    <a:pt x="10" y="66"/>
                  </a:cubicBezTo>
                  <a:cubicBezTo>
                    <a:pt x="0" y="42"/>
                    <a:pt x="31" y="55"/>
                    <a:pt x="35" y="38"/>
                  </a:cubicBezTo>
                  <a:cubicBezTo>
                    <a:pt x="38" y="47"/>
                    <a:pt x="40" y="53"/>
                    <a:pt x="43" y="60"/>
                  </a:cubicBezTo>
                  <a:cubicBezTo>
                    <a:pt x="79" y="12"/>
                    <a:pt x="131" y="1"/>
                    <a:pt x="186" y="1"/>
                  </a:cubicBezTo>
                  <a:cubicBezTo>
                    <a:pt x="268" y="0"/>
                    <a:pt x="349" y="4"/>
                    <a:pt x="427" y="35"/>
                  </a:cubicBezTo>
                  <a:cubicBezTo>
                    <a:pt x="434" y="38"/>
                    <a:pt x="443" y="41"/>
                    <a:pt x="450" y="46"/>
                  </a:cubicBezTo>
                  <a:cubicBezTo>
                    <a:pt x="462" y="54"/>
                    <a:pt x="474" y="57"/>
                    <a:pt x="485" y="44"/>
                  </a:cubicBezTo>
                  <a:cubicBezTo>
                    <a:pt x="487" y="48"/>
                    <a:pt x="488" y="52"/>
                    <a:pt x="489" y="55"/>
                  </a:cubicBezTo>
                  <a:cubicBezTo>
                    <a:pt x="496" y="53"/>
                    <a:pt x="503" y="51"/>
                    <a:pt x="516" y="46"/>
                  </a:cubicBezTo>
                  <a:cubicBezTo>
                    <a:pt x="498" y="71"/>
                    <a:pt x="495" y="92"/>
                    <a:pt x="502" y="118"/>
                  </a:cubicBezTo>
                  <a:cubicBezTo>
                    <a:pt x="510" y="142"/>
                    <a:pt x="513" y="165"/>
                    <a:pt x="542" y="171"/>
                  </a:cubicBezTo>
                  <a:close/>
                </a:path>
              </a:pathLst>
            </a:custGeom>
            <a:solidFill>
              <a:srgbClr val="6214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94"/>
            <p:cNvSpPr/>
            <p:nvPr/>
          </p:nvSpPr>
          <p:spPr>
            <a:xfrm>
              <a:off x="6931026" y="438150"/>
              <a:ext cx="1487488" cy="1344612"/>
            </a:xfrm>
            <a:custGeom>
              <a:avLst/>
              <a:gdLst/>
              <a:ahLst/>
              <a:cxnLst/>
              <a:rect l="l" t="t" r="r" b="b"/>
              <a:pathLst>
                <a:path w="476" h="430" extrusionOk="0">
                  <a:moveTo>
                    <a:pt x="375" y="414"/>
                  </a:moveTo>
                  <a:cubicBezTo>
                    <a:pt x="349" y="421"/>
                    <a:pt x="338" y="412"/>
                    <a:pt x="337" y="388"/>
                  </a:cubicBezTo>
                  <a:cubicBezTo>
                    <a:pt x="336" y="366"/>
                    <a:pt x="334" y="343"/>
                    <a:pt x="329" y="321"/>
                  </a:cubicBezTo>
                  <a:cubicBezTo>
                    <a:pt x="325" y="354"/>
                    <a:pt x="318" y="388"/>
                    <a:pt x="340" y="419"/>
                  </a:cubicBezTo>
                  <a:cubicBezTo>
                    <a:pt x="318" y="429"/>
                    <a:pt x="301" y="418"/>
                    <a:pt x="300" y="396"/>
                  </a:cubicBezTo>
                  <a:cubicBezTo>
                    <a:pt x="299" y="366"/>
                    <a:pt x="296" y="336"/>
                    <a:pt x="293" y="305"/>
                  </a:cubicBezTo>
                  <a:cubicBezTo>
                    <a:pt x="293" y="294"/>
                    <a:pt x="286" y="290"/>
                    <a:pt x="275" y="290"/>
                  </a:cubicBezTo>
                  <a:cubicBezTo>
                    <a:pt x="237" y="290"/>
                    <a:pt x="199" y="291"/>
                    <a:pt x="161" y="288"/>
                  </a:cubicBezTo>
                  <a:cubicBezTo>
                    <a:pt x="145" y="287"/>
                    <a:pt x="137" y="292"/>
                    <a:pt x="130" y="305"/>
                  </a:cubicBezTo>
                  <a:cubicBezTo>
                    <a:pt x="123" y="320"/>
                    <a:pt x="112" y="330"/>
                    <a:pt x="96" y="339"/>
                  </a:cubicBezTo>
                  <a:cubicBezTo>
                    <a:pt x="85" y="346"/>
                    <a:pt x="88" y="376"/>
                    <a:pt x="86" y="395"/>
                  </a:cubicBezTo>
                  <a:cubicBezTo>
                    <a:pt x="86" y="402"/>
                    <a:pt x="92" y="409"/>
                    <a:pt x="95" y="417"/>
                  </a:cubicBezTo>
                  <a:cubicBezTo>
                    <a:pt x="90" y="417"/>
                    <a:pt x="83" y="420"/>
                    <a:pt x="80" y="418"/>
                  </a:cubicBezTo>
                  <a:cubicBezTo>
                    <a:pt x="71" y="411"/>
                    <a:pt x="62" y="403"/>
                    <a:pt x="58" y="393"/>
                  </a:cubicBezTo>
                  <a:cubicBezTo>
                    <a:pt x="54" y="387"/>
                    <a:pt x="58" y="377"/>
                    <a:pt x="58" y="368"/>
                  </a:cubicBezTo>
                  <a:cubicBezTo>
                    <a:pt x="58" y="361"/>
                    <a:pt x="57" y="353"/>
                    <a:pt x="55" y="345"/>
                  </a:cubicBezTo>
                  <a:cubicBezTo>
                    <a:pt x="37" y="369"/>
                    <a:pt x="21" y="393"/>
                    <a:pt x="44" y="430"/>
                  </a:cubicBezTo>
                  <a:cubicBezTo>
                    <a:pt x="30" y="429"/>
                    <a:pt x="19" y="430"/>
                    <a:pt x="13" y="426"/>
                  </a:cubicBezTo>
                  <a:cubicBezTo>
                    <a:pt x="3" y="420"/>
                    <a:pt x="0" y="410"/>
                    <a:pt x="5" y="396"/>
                  </a:cubicBezTo>
                  <a:cubicBezTo>
                    <a:pt x="15" y="368"/>
                    <a:pt x="24" y="339"/>
                    <a:pt x="30" y="309"/>
                  </a:cubicBezTo>
                  <a:cubicBezTo>
                    <a:pt x="33" y="291"/>
                    <a:pt x="31" y="272"/>
                    <a:pt x="30" y="253"/>
                  </a:cubicBezTo>
                  <a:cubicBezTo>
                    <a:pt x="30" y="239"/>
                    <a:pt x="26" y="225"/>
                    <a:pt x="28" y="212"/>
                  </a:cubicBezTo>
                  <a:cubicBezTo>
                    <a:pt x="31" y="189"/>
                    <a:pt x="35" y="167"/>
                    <a:pt x="21" y="144"/>
                  </a:cubicBezTo>
                  <a:cubicBezTo>
                    <a:pt x="12" y="128"/>
                    <a:pt x="26" y="103"/>
                    <a:pt x="47" y="93"/>
                  </a:cubicBezTo>
                  <a:cubicBezTo>
                    <a:pt x="46" y="105"/>
                    <a:pt x="43" y="115"/>
                    <a:pt x="43" y="125"/>
                  </a:cubicBezTo>
                  <a:cubicBezTo>
                    <a:pt x="43" y="141"/>
                    <a:pt x="52" y="148"/>
                    <a:pt x="66" y="140"/>
                  </a:cubicBezTo>
                  <a:cubicBezTo>
                    <a:pt x="97" y="121"/>
                    <a:pt x="130" y="122"/>
                    <a:pt x="164" y="125"/>
                  </a:cubicBezTo>
                  <a:cubicBezTo>
                    <a:pt x="190" y="127"/>
                    <a:pt x="217" y="129"/>
                    <a:pt x="243" y="128"/>
                  </a:cubicBezTo>
                  <a:cubicBezTo>
                    <a:pt x="295" y="125"/>
                    <a:pt x="327" y="91"/>
                    <a:pt x="352" y="50"/>
                  </a:cubicBezTo>
                  <a:cubicBezTo>
                    <a:pt x="358" y="40"/>
                    <a:pt x="355" y="33"/>
                    <a:pt x="341" y="37"/>
                  </a:cubicBezTo>
                  <a:cubicBezTo>
                    <a:pt x="368" y="0"/>
                    <a:pt x="419" y="0"/>
                    <a:pt x="444" y="37"/>
                  </a:cubicBezTo>
                  <a:cubicBezTo>
                    <a:pt x="453" y="51"/>
                    <a:pt x="463" y="66"/>
                    <a:pt x="468" y="81"/>
                  </a:cubicBezTo>
                  <a:cubicBezTo>
                    <a:pt x="476" y="103"/>
                    <a:pt x="465" y="115"/>
                    <a:pt x="442" y="114"/>
                  </a:cubicBezTo>
                  <a:cubicBezTo>
                    <a:pt x="420" y="113"/>
                    <a:pt x="412" y="120"/>
                    <a:pt x="411" y="142"/>
                  </a:cubicBezTo>
                  <a:cubicBezTo>
                    <a:pt x="409" y="187"/>
                    <a:pt x="394" y="227"/>
                    <a:pt x="372" y="266"/>
                  </a:cubicBezTo>
                  <a:cubicBezTo>
                    <a:pt x="364" y="281"/>
                    <a:pt x="361" y="299"/>
                    <a:pt x="360" y="317"/>
                  </a:cubicBezTo>
                  <a:cubicBezTo>
                    <a:pt x="357" y="350"/>
                    <a:pt x="353" y="384"/>
                    <a:pt x="375" y="414"/>
                  </a:cubicBezTo>
                  <a:close/>
                </a:path>
              </a:pathLst>
            </a:custGeom>
            <a:solidFill>
              <a:srgbClr val="C04D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94"/>
            <p:cNvSpPr/>
            <p:nvPr/>
          </p:nvSpPr>
          <p:spPr>
            <a:xfrm>
              <a:off x="8912226" y="2078038"/>
              <a:ext cx="1598613" cy="1309687"/>
            </a:xfrm>
            <a:custGeom>
              <a:avLst/>
              <a:gdLst/>
              <a:ahLst/>
              <a:cxnLst/>
              <a:rect l="l" t="t" r="r" b="b"/>
              <a:pathLst>
                <a:path w="511" h="419" extrusionOk="0">
                  <a:moveTo>
                    <a:pt x="400" y="391"/>
                  </a:moveTo>
                  <a:cubicBezTo>
                    <a:pt x="364" y="398"/>
                    <a:pt x="364" y="398"/>
                    <a:pt x="349" y="302"/>
                  </a:cubicBezTo>
                  <a:cubicBezTo>
                    <a:pt x="347" y="302"/>
                    <a:pt x="344" y="302"/>
                    <a:pt x="342" y="302"/>
                  </a:cubicBezTo>
                  <a:cubicBezTo>
                    <a:pt x="342" y="321"/>
                    <a:pt x="340" y="340"/>
                    <a:pt x="342" y="358"/>
                  </a:cubicBezTo>
                  <a:cubicBezTo>
                    <a:pt x="345" y="376"/>
                    <a:pt x="352" y="392"/>
                    <a:pt x="358" y="410"/>
                  </a:cubicBezTo>
                  <a:cubicBezTo>
                    <a:pt x="341" y="419"/>
                    <a:pt x="327" y="416"/>
                    <a:pt x="321" y="395"/>
                  </a:cubicBezTo>
                  <a:cubicBezTo>
                    <a:pt x="317" y="379"/>
                    <a:pt x="316" y="361"/>
                    <a:pt x="316" y="344"/>
                  </a:cubicBezTo>
                  <a:cubicBezTo>
                    <a:pt x="315" y="319"/>
                    <a:pt x="315" y="294"/>
                    <a:pt x="315" y="271"/>
                  </a:cubicBezTo>
                  <a:cubicBezTo>
                    <a:pt x="270" y="261"/>
                    <a:pt x="232" y="252"/>
                    <a:pt x="193" y="244"/>
                  </a:cubicBezTo>
                  <a:cubicBezTo>
                    <a:pt x="188" y="243"/>
                    <a:pt x="180" y="245"/>
                    <a:pt x="177" y="249"/>
                  </a:cubicBezTo>
                  <a:cubicBezTo>
                    <a:pt x="162" y="267"/>
                    <a:pt x="146" y="284"/>
                    <a:pt x="133" y="304"/>
                  </a:cubicBezTo>
                  <a:cubicBezTo>
                    <a:pt x="110" y="336"/>
                    <a:pt x="114" y="359"/>
                    <a:pt x="148" y="405"/>
                  </a:cubicBezTo>
                  <a:cubicBezTo>
                    <a:pt x="132" y="402"/>
                    <a:pt x="118" y="405"/>
                    <a:pt x="114" y="399"/>
                  </a:cubicBezTo>
                  <a:cubicBezTo>
                    <a:pt x="91" y="369"/>
                    <a:pt x="84" y="334"/>
                    <a:pt x="95" y="296"/>
                  </a:cubicBezTo>
                  <a:cubicBezTo>
                    <a:pt x="42" y="323"/>
                    <a:pt x="18" y="370"/>
                    <a:pt x="38" y="415"/>
                  </a:cubicBezTo>
                  <a:cubicBezTo>
                    <a:pt x="27" y="414"/>
                    <a:pt x="15" y="417"/>
                    <a:pt x="9" y="412"/>
                  </a:cubicBezTo>
                  <a:cubicBezTo>
                    <a:pt x="3" y="408"/>
                    <a:pt x="0" y="395"/>
                    <a:pt x="2" y="387"/>
                  </a:cubicBezTo>
                  <a:cubicBezTo>
                    <a:pt x="8" y="358"/>
                    <a:pt x="12" y="328"/>
                    <a:pt x="35" y="304"/>
                  </a:cubicBezTo>
                  <a:cubicBezTo>
                    <a:pt x="50" y="287"/>
                    <a:pt x="57" y="262"/>
                    <a:pt x="65" y="239"/>
                  </a:cubicBezTo>
                  <a:cubicBezTo>
                    <a:pt x="49" y="262"/>
                    <a:pt x="35" y="286"/>
                    <a:pt x="6" y="292"/>
                  </a:cubicBezTo>
                  <a:cubicBezTo>
                    <a:pt x="4" y="290"/>
                    <a:pt x="3" y="288"/>
                    <a:pt x="1" y="286"/>
                  </a:cubicBezTo>
                  <a:cubicBezTo>
                    <a:pt x="8" y="282"/>
                    <a:pt x="14" y="277"/>
                    <a:pt x="20" y="273"/>
                  </a:cubicBezTo>
                  <a:cubicBezTo>
                    <a:pt x="47" y="253"/>
                    <a:pt x="53" y="222"/>
                    <a:pt x="58" y="192"/>
                  </a:cubicBezTo>
                  <a:cubicBezTo>
                    <a:pt x="73" y="119"/>
                    <a:pt x="89" y="106"/>
                    <a:pt x="164" y="107"/>
                  </a:cubicBezTo>
                  <a:cubicBezTo>
                    <a:pt x="213" y="107"/>
                    <a:pt x="263" y="106"/>
                    <a:pt x="312" y="100"/>
                  </a:cubicBezTo>
                  <a:cubicBezTo>
                    <a:pt x="355" y="94"/>
                    <a:pt x="376" y="60"/>
                    <a:pt x="392" y="23"/>
                  </a:cubicBezTo>
                  <a:cubicBezTo>
                    <a:pt x="396" y="13"/>
                    <a:pt x="418" y="0"/>
                    <a:pt x="425" y="4"/>
                  </a:cubicBezTo>
                  <a:cubicBezTo>
                    <a:pt x="444" y="13"/>
                    <a:pt x="460" y="29"/>
                    <a:pt x="476" y="44"/>
                  </a:cubicBezTo>
                  <a:cubicBezTo>
                    <a:pt x="488" y="54"/>
                    <a:pt x="499" y="66"/>
                    <a:pt x="511" y="79"/>
                  </a:cubicBezTo>
                  <a:cubicBezTo>
                    <a:pt x="499" y="100"/>
                    <a:pt x="487" y="118"/>
                    <a:pt x="458" y="104"/>
                  </a:cubicBezTo>
                  <a:cubicBezTo>
                    <a:pt x="453" y="102"/>
                    <a:pt x="441" y="107"/>
                    <a:pt x="437" y="112"/>
                  </a:cubicBezTo>
                  <a:cubicBezTo>
                    <a:pt x="430" y="124"/>
                    <a:pt x="427" y="138"/>
                    <a:pt x="421" y="151"/>
                  </a:cubicBezTo>
                  <a:cubicBezTo>
                    <a:pt x="410" y="180"/>
                    <a:pt x="395" y="209"/>
                    <a:pt x="387" y="240"/>
                  </a:cubicBezTo>
                  <a:cubicBezTo>
                    <a:pt x="375" y="287"/>
                    <a:pt x="362" y="337"/>
                    <a:pt x="398" y="381"/>
                  </a:cubicBezTo>
                  <a:cubicBezTo>
                    <a:pt x="400" y="383"/>
                    <a:pt x="399" y="386"/>
                    <a:pt x="400" y="391"/>
                  </a:cubicBezTo>
                  <a:close/>
                </a:path>
              </a:pathLst>
            </a:custGeom>
            <a:solidFill>
              <a:srgbClr val="8D4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94"/>
            <p:cNvSpPr/>
            <p:nvPr/>
          </p:nvSpPr>
          <p:spPr>
            <a:xfrm>
              <a:off x="10204451" y="603250"/>
              <a:ext cx="1735138" cy="1052512"/>
            </a:xfrm>
            <a:custGeom>
              <a:avLst/>
              <a:gdLst/>
              <a:ahLst/>
              <a:cxnLst/>
              <a:rect l="l" t="t" r="r" b="b"/>
              <a:pathLst>
                <a:path w="555" h="336" extrusionOk="0">
                  <a:moveTo>
                    <a:pt x="459" y="332"/>
                  </a:moveTo>
                  <a:cubicBezTo>
                    <a:pt x="391" y="332"/>
                    <a:pt x="365" y="319"/>
                    <a:pt x="372" y="261"/>
                  </a:cubicBezTo>
                  <a:cubicBezTo>
                    <a:pt x="375" y="233"/>
                    <a:pt x="362" y="222"/>
                    <a:pt x="336" y="224"/>
                  </a:cubicBezTo>
                  <a:cubicBezTo>
                    <a:pt x="313" y="226"/>
                    <a:pt x="290" y="225"/>
                    <a:pt x="267" y="230"/>
                  </a:cubicBezTo>
                  <a:cubicBezTo>
                    <a:pt x="227" y="239"/>
                    <a:pt x="217" y="280"/>
                    <a:pt x="244" y="320"/>
                  </a:cubicBezTo>
                  <a:cubicBezTo>
                    <a:pt x="216" y="327"/>
                    <a:pt x="216" y="327"/>
                    <a:pt x="190" y="265"/>
                  </a:cubicBezTo>
                  <a:cubicBezTo>
                    <a:pt x="168" y="288"/>
                    <a:pt x="167" y="296"/>
                    <a:pt x="185" y="329"/>
                  </a:cubicBezTo>
                  <a:cubicBezTo>
                    <a:pt x="158" y="336"/>
                    <a:pt x="133" y="305"/>
                    <a:pt x="147" y="275"/>
                  </a:cubicBezTo>
                  <a:cubicBezTo>
                    <a:pt x="165" y="237"/>
                    <a:pt x="158" y="201"/>
                    <a:pt x="150" y="161"/>
                  </a:cubicBezTo>
                  <a:cubicBezTo>
                    <a:pt x="134" y="176"/>
                    <a:pt x="121" y="191"/>
                    <a:pt x="104" y="203"/>
                  </a:cubicBezTo>
                  <a:cubicBezTo>
                    <a:pt x="72" y="226"/>
                    <a:pt x="28" y="222"/>
                    <a:pt x="10" y="194"/>
                  </a:cubicBezTo>
                  <a:cubicBezTo>
                    <a:pt x="2" y="182"/>
                    <a:pt x="0" y="164"/>
                    <a:pt x="4" y="151"/>
                  </a:cubicBezTo>
                  <a:cubicBezTo>
                    <a:pt x="7" y="142"/>
                    <a:pt x="24" y="138"/>
                    <a:pt x="38" y="135"/>
                  </a:cubicBezTo>
                  <a:cubicBezTo>
                    <a:pt x="24" y="151"/>
                    <a:pt x="2" y="161"/>
                    <a:pt x="22" y="186"/>
                  </a:cubicBezTo>
                  <a:cubicBezTo>
                    <a:pt x="38" y="206"/>
                    <a:pt x="67" y="209"/>
                    <a:pt x="90" y="189"/>
                  </a:cubicBezTo>
                  <a:cubicBezTo>
                    <a:pt x="108" y="174"/>
                    <a:pt x="124" y="155"/>
                    <a:pt x="136" y="135"/>
                  </a:cubicBezTo>
                  <a:cubicBezTo>
                    <a:pt x="159" y="99"/>
                    <a:pt x="190" y="83"/>
                    <a:pt x="230" y="84"/>
                  </a:cubicBezTo>
                  <a:cubicBezTo>
                    <a:pt x="281" y="85"/>
                    <a:pt x="333" y="88"/>
                    <a:pt x="385" y="91"/>
                  </a:cubicBezTo>
                  <a:cubicBezTo>
                    <a:pt x="412" y="92"/>
                    <a:pt x="430" y="83"/>
                    <a:pt x="440" y="55"/>
                  </a:cubicBezTo>
                  <a:cubicBezTo>
                    <a:pt x="446" y="39"/>
                    <a:pt x="456" y="23"/>
                    <a:pt x="467" y="10"/>
                  </a:cubicBezTo>
                  <a:cubicBezTo>
                    <a:pt x="472" y="4"/>
                    <a:pt x="490" y="0"/>
                    <a:pt x="494" y="3"/>
                  </a:cubicBezTo>
                  <a:cubicBezTo>
                    <a:pt x="511" y="21"/>
                    <a:pt x="526" y="42"/>
                    <a:pt x="541" y="62"/>
                  </a:cubicBezTo>
                  <a:cubicBezTo>
                    <a:pt x="555" y="81"/>
                    <a:pt x="550" y="99"/>
                    <a:pt x="526" y="102"/>
                  </a:cubicBezTo>
                  <a:cubicBezTo>
                    <a:pt x="504" y="105"/>
                    <a:pt x="499" y="118"/>
                    <a:pt x="491" y="135"/>
                  </a:cubicBezTo>
                  <a:cubicBezTo>
                    <a:pt x="481" y="159"/>
                    <a:pt x="468" y="182"/>
                    <a:pt x="453" y="203"/>
                  </a:cubicBezTo>
                  <a:cubicBezTo>
                    <a:pt x="422" y="244"/>
                    <a:pt x="422" y="293"/>
                    <a:pt x="459" y="332"/>
                  </a:cubicBezTo>
                  <a:close/>
                </a:path>
              </a:pathLst>
            </a:custGeom>
            <a:solidFill>
              <a:srgbClr val="E8C82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94"/>
            <p:cNvSpPr/>
            <p:nvPr/>
          </p:nvSpPr>
          <p:spPr>
            <a:xfrm>
              <a:off x="9707563" y="3900488"/>
              <a:ext cx="1868488" cy="1039812"/>
            </a:xfrm>
            <a:custGeom>
              <a:avLst/>
              <a:gdLst/>
              <a:ahLst/>
              <a:cxnLst/>
              <a:rect l="l" t="t" r="r" b="b"/>
              <a:pathLst>
                <a:path w="598" h="332" extrusionOk="0">
                  <a:moveTo>
                    <a:pt x="558" y="104"/>
                  </a:moveTo>
                  <a:cubicBezTo>
                    <a:pt x="568" y="103"/>
                    <a:pt x="574" y="98"/>
                    <a:pt x="577" y="90"/>
                  </a:cubicBezTo>
                  <a:cubicBezTo>
                    <a:pt x="578" y="87"/>
                    <a:pt x="579" y="83"/>
                    <a:pt x="581" y="81"/>
                  </a:cubicBezTo>
                  <a:cubicBezTo>
                    <a:pt x="582" y="78"/>
                    <a:pt x="586" y="76"/>
                    <a:pt x="588" y="74"/>
                  </a:cubicBezTo>
                  <a:cubicBezTo>
                    <a:pt x="590" y="77"/>
                    <a:pt x="593" y="79"/>
                    <a:pt x="594" y="82"/>
                  </a:cubicBezTo>
                  <a:cubicBezTo>
                    <a:pt x="598" y="95"/>
                    <a:pt x="594" y="104"/>
                    <a:pt x="581" y="110"/>
                  </a:cubicBezTo>
                  <a:cubicBezTo>
                    <a:pt x="579" y="111"/>
                    <a:pt x="578" y="112"/>
                    <a:pt x="576" y="113"/>
                  </a:cubicBezTo>
                  <a:cubicBezTo>
                    <a:pt x="564" y="118"/>
                    <a:pt x="558" y="125"/>
                    <a:pt x="559" y="139"/>
                  </a:cubicBezTo>
                  <a:cubicBezTo>
                    <a:pt x="560" y="147"/>
                    <a:pt x="557" y="155"/>
                    <a:pt x="556" y="163"/>
                  </a:cubicBezTo>
                  <a:cubicBezTo>
                    <a:pt x="556" y="167"/>
                    <a:pt x="555" y="170"/>
                    <a:pt x="556" y="173"/>
                  </a:cubicBezTo>
                  <a:cubicBezTo>
                    <a:pt x="562" y="191"/>
                    <a:pt x="570" y="208"/>
                    <a:pt x="589" y="215"/>
                  </a:cubicBezTo>
                  <a:cubicBezTo>
                    <a:pt x="589" y="236"/>
                    <a:pt x="566" y="252"/>
                    <a:pt x="547" y="246"/>
                  </a:cubicBezTo>
                  <a:cubicBezTo>
                    <a:pt x="541" y="244"/>
                    <a:pt x="535" y="244"/>
                    <a:pt x="529" y="245"/>
                  </a:cubicBezTo>
                  <a:cubicBezTo>
                    <a:pt x="511" y="247"/>
                    <a:pt x="495" y="245"/>
                    <a:pt x="478" y="238"/>
                  </a:cubicBezTo>
                  <a:cubicBezTo>
                    <a:pt x="460" y="231"/>
                    <a:pt x="441" y="224"/>
                    <a:pt x="423" y="216"/>
                  </a:cubicBezTo>
                  <a:cubicBezTo>
                    <a:pt x="415" y="213"/>
                    <a:pt x="411" y="215"/>
                    <a:pt x="408" y="223"/>
                  </a:cubicBezTo>
                  <a:cubicBezTo>
                    <a:pt x="400" y="249"/>
                    <a:pt x="396" y="275"/>
                    <a:pt x="412" y="299"/>
                  </a:cubicBezTo>
                  <a:cubicBezTo>
                    <a:pt x="416" y="305"/>
                    <a:pt x="423" y="310"/>
                    <a:pt x="431" y="317"/>
                  </a:cubicBezTo>
                  <a:cubicBezTo>
                    <a:pt x="416" y="316"/>
                    <a:pt x="402" y="314"/>
                    <a:pt x="385" y="313"/>
                  </a:cubicBezTo>
                  <a:cubicBezTo>
                    <a:pt x="383" y="306"/>
                    <a:pt x="379" y="298"/>
                    <a:pt x="378" y="289"/>
                  </a:cubicBezTo>
                  <a:cubicBezTo>
                    <a:pt x="377" y="277"/>
                    <a:pt x="374" y="266"/>
                    <a:pt x="366" y="256"/>
                  </a:cubicBezTo>
                  <a:cubicBezTo>
                    <a:pt x="355" y="244"/>
                    <a:pt x="349" y="229"/>
                    <a:pt x="346" y="213"/>
                  </a:cubicBezTo>
                  <a:cubicBezTo>
                    <a:pt x="344" y="205"/>
                    <a:pt x="338" y="203"/>
                    <a:pt x="331" y="201"/>
                  </a:cubicBezTo>
                  <a:cubicBezTo>
                    <a:pt x="303" y="193"/>
                    <a:pt x="274" y="196"/>
                    <a:pt x="246" y="202"/>
                  </a:cubicBezTo>
                  <a:cubicBezTo>
                    <a:pt x="209" y="211"/>
                    <a:pt x="171" y="211"/>
                    <a:pt x="133" y="206"/>
                  </a:cubicBezTo>
                  <a:cubicBezTo>
                    <a:pt x="121" y="205"/>
                    <a:pt x="119" y="208"/>
                    <a:pt x="121" y="220"/>
                  </a:cubicBezTo>
                  <a:cubicBezTo>
                    <a:pt x="123" y="229"/>
                    <a:pt x="124" y="239"/>
                    <a:pt x="123" y="248"/>
                  </a:cubicBezTo>
                  <a:cubicBezTo>
                    <a:pt x="122" y="265"/>
                    <a:pt x="123" y="280"/>
                    <a:pt x="131" y="294"/>
                  </a:cubicBezTo>
                  <a:cubicBezTo>
                    <a:pt x="135" y="301"/>
                    <a:pt x="141" y="307"/>
                    <a:pt x="146" y="312"/>
                  </a:cubicBezTo>
                  <a:cubicBezTo>
                    <a:pt x="134" y="317"/>
                    <a:pt x="126" y="312"/>
                    <a:pt x="112" y="299"/>
                  </a:cubicBezTo>
                  <a:cubicBezTo>
                    <a:pt x="100" y="289"/>
                    <a:pt x="101" y="274"/>
                    <a:pt x="93" y="263"/>
                  </a:cubicBezTo>
                  <a:cubicBezTo>
                    <a:pt x="93" y="284"/>
                    <a:pt x="85" y="308"/>
                    <a:pt x="112" y="322"/>
                  </a:cubicBezTo>
                  <a:cubicBezTo>
                    <a:pt x="88" y="332"/>
                    <a:pt x="68" y="312"/>
                    <a:pt x="65" y="294"/>
                  </a:cubicBezTo>
                  <a:cubicBezTo>
                    <a:pt x="63" y="277"/>
                    <a:pt x="60" y="260"/>
                    <a:pt x="58" y="243"/>
                  </a:cubicBezTo>
                  <a:cubicBezTo>
                    <a:pt x="57" y="237"/>
                    <a:pt x="57" y="232"/>
                    <a:pt x="59" y="227"/>
                  </a:cubicBezTo>
                  <a:cubicBezTo>
                    <a:pt x="62" y="218"/>
                    <a:pt x="60" y="210"/>
                    <a:pt x="54" y="203"/>
                  </a:cubicBezTo>
                  <a:cubicBezTo>
                    <a:pt x="50" y="198"/>
                    <a:pt x="46" y="192"/>
                    <a:pt x="42" y="186"/>
                  </a:cubicBezTo>
                  <a:cubicBezTo>
                    <a:pt x="30" y="170"/>
                    <a:pt x="23" y="152"/>
                    <a:pt x="23" y="132"/>
                  </a:cubicBezTo>
                  <a:cubicBezTo>
                    <a:pt x="23" y="129"/>
                    <a:pt x="23" y="127"/>
                    <a:pt x="23" y="125"/>
                  </a:cubicBezTo>
                  <a:cubicBezTo>
                    <a:pt x="22" y="125"/>
                    <a:pt x="20" y="124"/>
                    <a:pt x="19" y="124"/>
                  </a:cubicBezTo>
                  <a:cubicBezTo>
                    <a:pt x="17" y="134"/>
                    <a:pt x="13" y="144"/>
                    <a:pt x="11" y="154"/>
                  </a:cubicBezTo>
                  <a:cubicBezTo>
                    <a:pt x="9" y="175"/>
                    <a:pt x="14" y="197"/>
                    <a:pt x="18" y="218"/>
                  </a:cubicBezTo>
                  <a:cubicBezTo>
                    <a:pt x="21" y="231"/>
                    <a:pt x="21" y="245"/>
                    <a:pt x="21" y="259"/>
                  </a:cubicBezTo>
                  <a:cubicBezTo>
                    <a:pt x="22" y="271"/>
                    <a:pt x="22" y="284"/>
                    <a:pt x="22" y="297"/>
                  </a:cubicBezTo>
                  <a:cubicBezTo>
                    <a:pt x="8" y="291"/>
                    <a:pt x="0" y="278"/>
                    <a:pt x="3" y="264"/>
                  </a:cubicBezTo>
                  <a:cubicBezTo>
                    <a:pt x="4" y="254"/>
                    <a:pt x="7" y="244"/>
                    <a:pt x="9" y="234"/>
                  </a:cubicBezTo>
                  <a:cubicBezTo>
                    <a:pt x="10" y="227"/>
                    <a:pt x="9" y="220"/>
                    <a:pt x="9" y="214"/>
                  </a:cubicBezTo>
                  <a:cubicBezTo>
                    <a:pt x="9" y="194"/>
                    <a:pt x="6" y="174"/>
                    <a:pt x="8" y="154"/>
                  </a:cubicBezTo>
                  <a:cubicBezTo>
                    <a:pt x="9" y="141"/>
                    <a:pt x="16" y="128"/>
                    <a:pt x="20" y="115"/>
                  </a:cubicBezTo>
                  <a:cubicBezTo>
                    <a:pt x="22" y="109"/>
                    <a:pt x="25" y="102"/>
                    <a:pt x="26" y="96"/>
                  </a:cubicBezTo>
                  <a:cubicBezTo>
                    <a:pt x="28" y="83"/>
                    <a:pt x="35" y="72"/>
                    <a:pt x="45" y="64"/>
                  </a:cubicBezTo>
                  <a:cubicBezTo>
                    <a:pt x="94" y="23"/>
                    <a:pt x="151" y="0"/>
                    <a:pt x="215" y="1"/>
                  </a:cubicBezTo>
                  <a:cubicBezTo>
                    <a:pt x="258" y="2"/>
                    <a:pt x="302" y="7"/>
                    <a:pt x="345" y="10"/>
                  </a:cubicBezTo>
                  <a:cubicBezTo>
                    <a:pt x="360" y="11"/>
                    <a:pt x="375" y="10"/>
                    <a:pt x="390" y="12"/>
                  </a:cubicBezTo>
                  <a:cubicBezTo>
                    <a:pt x="421" y="16"/>
                    <a:pt x="446" y="31"/>
                    <a:pt x="469" y="49"/>
                  </a:cubicBezTo>
                  <a:cubicBezTo>
                    <a:pt x="486" y="61"/>
                    <a:pt x="502" y="75"/>
                    <a:pt x="518" y="88"/>
                  </a:cubicBezTo>
                  <a:cubicBezTo>
                    <a:pt x="528" y="96"/>
                    <a:pt x="535" y="96"/>
                    <a:pt x="542" y="85"/>
                  </a:cubicBezTo>
                  <a:cubicBezTo>
                    <a:pt x="544" y="82"/>
                    <a:pt x="549" y="80"/>
                    <a:pt x="552" y="78"/>
                  </a:cubicBezTo>
                  <a:cubicBezTo>
                    <a:pt x="553" y="82"/>
                    <a:pt x="555" y="85"/>
                    <a:pt x="556" y="88"/>
                  </a:cubicBezTo>
                  <a:cubicBezTo>
                    <a:pt x="557" y="93"/>
                    <a:pt x="557" y="98"/>
                    <a:pt x="558" y="104"/>
                  </a:cubicBezTo>
                  <a:close/>
                </a:path>
              </a:pathLst>
            </a:custGeom>
            <a:solidFill>
              <a:srgbClr val="8D4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94"/>
            <p:cNvSpPr/>
            <p:nvPr/>
          </p:nvSpPr>
          <p:spPr>
            <a:xfrm>
              <a:off x="412751" y="3594100"/>
              <a:ext cx="1643063" cy="1214437"/>
            </a:xfrm>
            <a:custGeom>
              <a:avLst/>
              <a:gdLst/>
              <a:ahLst/>
              <a:cxnLst/>
              <a:rect l="l" t="t" r="r" b="b"/>
              <a:pathLst>
                <a:path w="526" h="388" extrusionOk="0">
                  <a:moveTo>
                    <a:pt x="111" y="363"/>
                  </a:moveTo>
                  <a:cubicBezTo>
                    <a:pt x="109" y="367"/>
                    <a:pt x="107" y="369"/>
                    <a:pt x="103" y="374"/>
                  </a:cubicBezTo>
                  <a:cubicBezTo>
                    <a:pt x="104" y="355"/>
                    <a:pt x="90" y="343"/>
                    <a:pt x="97" y="325"/>
                  </a:cubicBezTo>
                  <a:cubicBezTo>
                    <a:pt x="102" y="312"/>
                    <a:pt x="95" y="300"/>
                    <a:pt x="89" y="289"/>
                  </a:cubicBezTo>
                  <a:cubicBezTo>
                    <a:pt x="86" y="283"/>
                    <a:pt x="83" y="275"/>
                    <a:pt x="83" y="268"/>
                  </a:cubicBezTo>
                  <a:cubicBezTo>
                    <a:pt x="82" y="252"/>
                    <a:pt x="77" y="239"/>
                    <a:pt x="69" y="226"/>
                  </a:cubicBezTo>
                  <a:cubicBezTo>
                    <a:pt x="59" y="212"/>
                    <a:pt x="51" y="196"/>
                    <a:pt x="44" y="180"/>
                  </a:cubicBezTo>
                  <a:cubicBezTo>
                    <a:pt x="41" y="173"/>
                    <a:pt x="41" y="165"/>
                    <a:pt x="39" y="157"/>
                  </a:cubicBezTo>
                  <a:cubicBezTo>
                    <a:pt x="39" y="155"/>
                    <a:pt x="36" y="152"/>
                    <a:pt x="35" y="150"/>
                  </a:cubicBezTo>
                  <a:cubicBezTo>
                    <a:pt x="33" y="150"/>
                    <a:pt x="32" y="151"/>
                    <a:pt x="31" y="151"/>
                  </a:cubicBezTo>
                  <a:cubicBezTo>
                    <a:pt x="31" y="155"/>
                    <a:pt x="31" y="158"/>
                    <a:pt x="31" y="162"/>
                  </a:cubicBezTo>
                  <a:cubicBezTo>
                    <a:pt x="31" y="168"/>
                    <a:pt x="24" y="177"/>
                    <a:pt x="18" y="177"/>
                  </a:cubicBezTo>
                  <a:cubicBezTo>
                    <a:pt x="16" y="177"/>
                    <a:pt x="14" y="174"/>
                    <a:pt x="14" y="173"/>
                  </a:cubicBezTo>
                  <a:cubicBezTo>
                    <a:pt x="14" y="170"/>
                    <a:pt x="15" y="168"/>
                    <a:pt x="16" y="165"/>
                  </a:cubicBezTo>
                  <a:cubicBezTo>
                    <a:pt x="14" y="165"/>
                    <a:pt x="12" y="165"/>
                    <a:pt x="10" y="165"/>
                  </a:cubicBezTo>
                  <a:cubicBezTo>
                    <a:pt x="13" y="159"/>
                    <a:pt x="16" y="154"/>
                    <a:pt x="19" y="148"/>
                  </a:cubicBezTo>
                  <a:cubicBezTo>
                    <a:pt x="8" y="143"/>
                    <a:pt x="1" y="135"/>
                    <a:pt x="1" y="123"/>
                  </a:cubicBezTo>
                  <a:cubicBezTo>
                    <a:pt x="0" y="113"/>
                    <a:pt x="6" y="107"/>
                    <a:pt x="14" y="104"/>
                  </a:cubicBezTo>
                  <a:cubicBezTo>
                    <a:pt x="22" y="100"/>
                    <a:pt x="30" y="101"/>
                    <a:pt x="36" y="107"/>
                  </a:cubicBezTo>
                  <a:cubicBezTo>
                    <a:pt x="42" y="112"/>
                    <a:pt x="40" y="120"/>
                    <a:pt x="37" y="127"/>
                  </a:cubicBezTo>
                  <a:cubicBezTo>
                    <a:pt x="36" y="131"/>
                    <a:pt x="35" y="135"/>
                    <a:pt x="33" y="140"/>
                  </a:cubicBezTo>
                  <a:cubicBezTo>
                    <a:pt x="34" y="140"/>
                    <a:pt x="35" y="141"/>
                    <a:pt x="36" y="142"/>
                  </a:cubicBezTo>
                  <a:cubicBezTo>
                    <a:pt x="39" y="139"/>
                    <a:pt x="43" y="137"/>
                    <a:pt x="44" y="133"/>
                  </a:cubicBezTo>
                  <a:cubicBezTo>
                    <a:pt x="56" y="91"/>
                    <a:pt x="84" y="65"/>
                    <a:pt x="120" y="43"/>
                  </a:cubicBezTo>
                  <a:cubicBezTo>
                    <a:pt x="193" y="0"/>
                    <a:pt x="306" y="5"/>
                    <a:pt x="371" y="57"/>
                  </a:cubicBezTo>
                  <a:cubicBezTo>
                    <a:pt x="397" y="77"/>
                    <a:pt x="424" y="96"/>
                    <a:pt x="438" y="127"/>
                  </a:cubicBezTo>
                  <a:cubicBezTo>
                    <a:pt x="447" y="147"/>
                    <a:pt x="454" y="168"/>
                    <a:pt x="461" y="189"/>
                  </a:cubicBezTo>
                  <a:cubicBezTo>
                    <a:pt x="469" y="214"/>
                    <a:pt x="470" y="216"/>
                    <a:pt x="497" y="213"/>
                  </a:cubicBezTo>
                  <a:cubicBezTo>
                    <a:pt x="513" y="212"/>
                    <a:pt x="514" y="211"/>
                    <a:pt x="518" y="200"/>
                  </a:cubicBezTo>
                  <a:cubicBezTo>
                    <a:pt x="526" y="202"/>
                    <a:pt x="526" y="208"/>
                    <a:pt x="523" y="212"/>
                  </a:cubicBezTo>
                  <a:cubicBezTo>
                    <a:pt x="517" y="219"/>
                    <a:pt x="510" y="225"/>
                    <a:pt x="503" y="231"/>
                  </a:cubicBezTo>
                  <a:cubicBezTo>
                    <a:pt x="497" y="235"/>
                    <a:pt x="491" y="239"/>
                    <a:pt x="485" y="242"/>
                  </a:cubicBezTo>
                  <a:cubicBezTo>
                    <a:pt x="482" y="244"/>
                    <a:pt x="480" y="247"/>
                    <a:pt x="478" y="246"/>
                  </a:cubicBezTo>
                  <a:cubicBezTo>
                    <a:pt x="467" y="243"/>
                    <a:pt x="466" y="252"/>
                    <a:pt x="463" y="258"/>
                  </a:cubicBezTo>
                  <a:cubicBezTo>
                    <a:pt x="457" y="271"/>
                    <a:pt x="450" y="284"/>
                    <a:pt x="444" y="298"/>
                  </a:cubicBezTo>
                  <a:cubicBezTo>
                    <a:pt x="441" y="304"/>
                    <a:pt x="440" y="311"/>
                    <a:pt x="438" y="318"/>
                  </a:cubicBezTo>
                  <a:cubicBezTo>
                    <a:pt x="436" y="328"/>
                    <a:pt x="435" y="338"/>
                    <a:pt x="434" y="348"/>
                  </a:cubicBezTo>
                  <a:cubicBezTo>
                    <a:pt x="433" y="355"/>
                    <a:pt x="435" y="362"/>
                    <a:pt x="436" y="369"/>
                  </a:cubicBezTo>
                  <a:cubicBezTo>
                    <a:pt x="436" y="373"/>
                    <a:pt x="438" y="376"/>
                    <a:pt x="439" y="380"/>
                  </a:cubicBezTo>
                  <a:cubicBezTo>
                    <a:pt x="423" y="384"/>
                    <a:pt x="408" y="384"/>
                    <a:pt x="393" y="382"/>
                  </a:cubicBezTo>
                  <a:cubicBezTo>
                    <a:pt x="391" y="381"/>
                    <a:pt x="388" y="380"/>
                    <a:pt x="387" y="378"/>
                  </a:cubicBezTo>
                  <a:cubicBezTo>
                    <a:pt x="383" y="371"/>
                    <a:pt x="379" y="362"/>
                    <a:pt x="374" y="354"/>
                  </a:cubicBezTo>
                  <a:cubicBezTo>
                    <a:pt x="372" y="351"/>
                    <a:pt x="368" y="347"/>
                    <a:pt x="368" y="343"/>
                  </a:cubicBezTo>
                  <a:cubicBezTo>
                    <a:pt x="366" y="316"/>
                    <a:pt x="340" y="305"/>
                    <a:pt x="328" y="284"/>
                  </a:cubicBezTo>
                  <a:cubicBezTo>
                    <a:pt x="325" y="305"/>
                    <a:pt x="317" y="325"/>
                    <a:pt x="330" y="346"/>
                  </a:cubicBezTo>
                  <a:cubicBezTo>
                    <a:pt x="335" y="354"/>
                    <a:pt x="334" y="354"/>
                    <a:pt x="321" y="360"/>
                  </a:cubicBezTo>
                  <a:cubicBezTo>
                    <a:pt x="322" y="364"/>
                    <a:pt x="322" y="368"/>
                    <a:pt x="323" y="371"/>
                  </a:cubicBezTo>
                  <a:cubicBezTo>
                    <a:pt x="314" y="378"/>
                    <a:pt x="305" y="381"/>
                    <a:pt x="296" y="372"/>
                  </a:cubicBezTo>
                  <a:cubicBezTo>
                    <a:pt x="291" y="367"/>
                    <a:pt x="287" y="363"/>
                    <a:pt x="288" y="355"/>
                  </a:cubicBezTo>
                  <a:cubicBezTo>
                    <a:pt x="288" y="349"/>
                    <a:pt x="288" y="342"/>
                    <a:pt x="289" y="335"/>
                  </a:cubicBezTo>
                  <a:cubicBezTo>
                    <a:pt x="290" y="314"/>
                    <a:pt x="285" y="296"/>
                    <a:pt x="274" y="278"/>
                  </a:cubicBezTo>
                  <a:cubicBezTo>
                    <a:pt x="263" y="260"/>
                    <a:pt x="258" y="241"/>
                    <a:pt x="263" y="219"/>
                  </a:cubicBezTo>
                  <a:cubicBezTo>
                    <a:pt x="252" y="218"/>
                    <a:pt x="241" y="218"/>
                    <a:pt x="230" y="217"/>
                  </a:cubicBezTo>
                  <a:cubicBezTo>
                    <a:pt x="221" y="216"/>
                    <a:pt x="212" y="211"/>
                    <a:pt x="201" y="218"/>
                  </a:cubicBezTo>
                  <a:cubicBezTo>
                    <a:pt x="197" y="220"/>
                    <a:pt x="190" y="217"/>
                    <a:pt x="185" y="217"/>
                  </a:cubicBezTo>
                  <a:cubicBezTo>
                    <a:pt x="177" y="237"/>
                    <a:pt x="169" y="257"/>
                    <a:pt x="161" y="277"/>
                  </a:cubicBezTo>
                  <a:cubicBezTo>
                    <a:pt x="160" y="279"/>
                    <a:pt x="159" y="283"/>
                    <a:pt x="160" y="285"/>
                  </a:cubicBezTo>
                  <a:cubicBezTo>
                    <a:pt x="166" y="307"/>
                    <a:pt x="164" y="331"/>
                    <a:pt x="178" y="351"/>
                  </a:cubicBezTo>
                  <a:cubicBezTo>
                    <a:pt x="180" y="353"/>
                    <a:pt x="181" y="356"/>
                    <a:pt x="182" y="358"/>
                  </a:cubicBezTo>
                  <a:cubicBezTo>
                    <a:pt x="167" y="366"/>
                    <a:pt x="157" y="363"/>
                    <a:pt x="152" y="349"/>
                  </a:cubicBezTo>
                  <a:cubicBezTo>
                    <a:pt x="150" y="346"/>
                    <a:pt x="148" y="343"/>
                    <a:pt x="146" y="340"/>
                  </a:cubicBezTo>
                  <a:cubicBezTo>
                    <a:pt x="145" y="338"/>
                    <a:pt x="143" y="335"/>
                    <a:pt x="144" y="334"/>
                  </a:cubicBezTo>
                  <a:cubicBezTo>
                    <a:pt x="149" y="318"/>
                    <a:pt x="138" y="305"/>
                    <a:pt x="136" y="290"/>
                  </a:cubicBezTo>
                  <a:cubicBezTo>
                    <a:pt x="136" y="289"/>
                    <a:pt x="135" y="288"/>
                    <a:pt x="133" y="285"/>
                  </a:cubicBezTo>
                  <a:cubicBezTo>
                    <a:pt x="133" y="295"/>
                    <a:pt x="133" y="301"/>
                    <a:pt x="133" y="308"/>
                  </a:cubicBezTo>
                  <a:cubicBezTo>
                    <a:pt x="133" y="314"/>
                    <a:pt x="134" y="319"/>
                    <a:pt x="133" y="324"/>
                  </a:cubicBezTo>
                  <a:cubicBezTo>
                    <a:pt x="128" y="339"/>
                    <a:pt x="132" y="352"/>
                    <a:pt x="141" y="364"/>
                  </a:cubicBezTo>
                  <a:cubicBezTo>
                    <a:pt x="151" y="375"/>
                    <a:pt x="151" y="376"/>
                    <a:pt x="142" y="383"/>
                  </a:cubicBezTo>
                  <a:cubicBezTo>
                    <a:pt x="136" y="388"/>
                    <a:pt x="125" y="387"/>
                    <a:pt x="120" y="379"/>
                  </a:cubicBezTo>
                  <a:cubicBezTo>
                    <a:pt x="116" y="375"/>
                    <a:pt x="115" y="370"/>
                    <a:pt x="111" y="363"/>
                  </a:cubicBezTo>
                  <a:close/>
                  <a:moveTo>
                    <a:pt x="18" y="142"/>
                  </a:moveTo>
                  <a:cubicBezTo>
                    <a:pt x="20" y="141"/>
                    <a:pt x="21" y="141"/>
                    <a:pt x="23" y="141"/>
                  </a:cubicBezTo>
                  <a:cubicBezTo>
                    <a:pt x="25" y="133"/>
                    <a:pt x="28" y="125"/>
                    <a:pt x="30" y="116"/>
                  </a:cubicBezTo>
                  <a:cubicBezTo>
                    <a:pt x="30" y="115"/>
                    <a:pt x="28" y="112"/>
                    <a:pt x="27" y="111"/>
                  </a:cubicBezTo>
                  <a:cubicBezTo>
                    <a:pt x="20" y="108"/>
                    <a:pt x="9" y="114"/>
                    <a:pt x="10" y="122"/>
                  </a:cubicBezTo>
                  <a:cubicBezTo>
                    <a:pt x="11" y="129"/>
                    <a:pt x="15" y="135"/>
                    <a:pt x="18" y="142"/>
                  </a:cubicBezTo>
                  <a:close/>
                </a:path>
              </a:pathLst>
            </a:custGeom>
            <a:solidFill>
              <a:srgbClr val="6214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94"/>
            <p:cNvSpPr/>
            <p:nvPr/>
          </p:nvSpPr>
          <p:spPr>
            <a:xfrm>
              <a:off x="2941638" y="725488"/>
              <a:ext cx="1247775" cy="1060450"/>
            </a:xfrm>
            <a:custGeom>
              <a:avLst/>
              <a:gdLst/>
              <a:ahLst/>
              <a:cxnLst/>
              <a:rect l="l" t="t" r="r" b="b"/>
              <a:pathLst>
                <a:path w="399" h="339" extrusionOk="0">
                  <a:moveTo>
                    <a:pt x="371" y="253"/>
                  </a:moveTo>
                  <a:cubicBezTo>
                    <a:pt x="375" y="250"/>
                    <a:pt x="378" y="249"/>
                    <a:pt x="382" y="246"/>
                  </a:cubicBezTo>
                  <a:cubicBezTo>
                    <a:pt x="384" y="251"/>
                    <a:pt x="386" y="257"/>
                    <a:pt x="388" y="261"/>
                  </a:cubicBezTo>
                  <a:cubicBezTo>
                    <a:pt x="390" y="264"/>
                    <a:pt x="393" y="265"/>
                    <a:pt x="394" y="267"/>
                  </a:cubicBezTo>
                  <a:cubicBezTo>
                    <a:pt x="388" y="272"/>
                    <a:pt x="394" y="274"/>
                    <a:pt x="399" y="278"/>
                  </a:cubicBezTo>
                  <a:cubicBezTo>
                    <a:pt x="394" y="278"/>
                    <a:pt x="391" y="278"/>
                    <a:pt x="387" y="279"/>
                  </a:cubicBezTo>
                  <a:cubicBezTo>
                    <a:pt x="388" y="281"/>
                    <a:pt x="389" y="282"/>
                    <a:pt x="390" y="284"/>
                  </a:cubicBezTo>
                  <a:cubicBezTo>
                    <a:pt x="387" y="284"/>
                    <a:pt x="385" y="285"/>
                    <a:pt x="383" y="285"/>
                  </a:cubicBezTo>
                  <a:cubicBezTo>
                    <a:pt x="384" y="286"/>
                    <a:pt x="384" y="286"/>
                    <a:pt x="385" y="287"/>
                  </a:cubicBezTo>
                  <a:cubicBezTo>
                    <a:pt x="382" y="291"/>
                    <a:pt x="379" y="298"/>
                    <a:pt x="376" y="299"/>
                  </a:cubicBezTo>
                  <a:cubicBezTo>
                    <a:pt x="369" y="300"/>
                    <a:pt x="367" y="304"/>
                    <a:pt x="365" y="309"/>
                  </a:cubicBezTo>
                  <a:cubicBezTo>
                    <a:pt x="364" y="310"/>
                    <a:pt x="363" y="310"/>
                    <a:pt x="361" y="312"/>
                  </a:cubicBezTo>
                  <a:cubicBezTo>
                    <a:pt x="359" y="307"/>
                    <a:pt x="358" y="303"/>
                    <a:pt x="356" y="298"/>
                  </a:cubicBezTo>
                  <a:cubicBezTo>
                    <a:pt x="347" y="303"/>
                    <a:pt x="337" y="307"/>
                    <a:pt x="327" y="302"/>
                  </a:cubicBezTo>
                  <a:cubicBezTo>
                    <a:pt x="323" y="299"/>
                    <a:pt x="319" y="295"/>
                    <a:pt x="313" y="291"/>
                  </a:cubicBezTo>
                  <a:cubicBezTo>
                    <a:pt x="320" y="287"/>
                    <a:pt x="326" y="284"/>
                    <a:pt x="331" y="280"/>
                  </a:cubicBezTo>
                  <a:cubicBezTo>
                    <a:pt x="327" y="271"/>
                    <a:pt x="320" y="267"/>
                    <a:pt x="312" y="265"/>
                  </a:cubicBezTo>
                  <a:cubicBezTo>
                    <a:pt x="297" y="261"/>
                    <a:pt x="281" y="258"/>
                    <a:pt x="267" y="253"/>
                  </a:cubicBezTo>
                  <a:cubicBezTo>
                    <a:pt x="254" y="249"/>
                    <a:pt x="243" y="246"/>
                    <a:pt x="230" y="249"/>
                  </a:cubicBezTo>
                  <a:cubicBezTo>
                    <a:pt x="219" y="251"/>
                    <a:pt x="208" y="253"/>
                    <a:pt x="198" y="257"/>
                  </a:cubicBezTo>
                  <a:cubicBezTo>
                    <a:pt x="191" y="259"/>
                    <a:pt x="185" y="265"/>
                    <a:pt x="177" y="270"/>
                  </a:cubicBezTo>
                  <a:cubicBezTo>
                    <a:pt x="179" y="273"/>
                    <a:pt x="181" y="276"/>
                    <a:pt x="184" y="279"/>
                  </a:cubicBezTo>
                  <a:cubicBezTo>
                    <a:pt x="192" y="289"/>
                    <a:pt x="201" y="300"/>
                    <a:pt x="210" y="310"/>
                  </a:cubicBezTo>
                  <a:cubicBezTo>
                    <a:pt x="215" y="316"/>
                    <a:pt x="221" y="318"/>
                    <a:pt x="230" y="318"/>
                  </a:cubicBezTo>
                  <a:cubicBezTo>
                    <a:pt x="244" y="318"/>
                    <a:pt x="258" y="313"/>
                    <a:pt x="272" y="322"/>
                  </a:cubicBezTo>
                  <a:cubicBezTo>
                    <a:pt x="257" y="322"/>
                    <a:pt x="242" y="322"/>
                    <a:pt x="227" y="322"/>
                  </a:cubicBezTo>
                  <a:cubicBezTo>
                    <a:pt x="229" y="328"/>
                    <a:pt x="230" y="332"/>
                    <a:pt x="231" y="336"/>
                  </a:cubicBezTo>
                  <a:cubicBezTo>
                    <a:pt x="218" y="325"/>
                    <a:pt x="204" y="329"/>
                    <a:pt x="189" y="329"/>
                  </a:cubicBezTo>
                  <a:cubicBezTo>
                    <a:pt x="191" y="332"/>
                    <a:pt x="192" y="335"/>
                    <a:pt x="194" y="337"/>
                  </a:cubicBezTo>
                  <a:cubicBezTo>
                    <a:pt x="193" y="338"/>
                    <a:pt x="193" y="338"/>
                    <a:pt x="192" y="339"/>
                  </a:cubicBezTo>
                  <a:cubicBezTo>
                    <a:pt x="186" y="336"/>
                    <a:pt x="181" y="332"/>
                    <a:pt x="172" y="328"/>
                  </a:cubicBezTo>
                  <a:cubicBezTo>
                    <a:pt x="167" y="329"/>
                    <a:pt x="159" y="331"/>
                    <a:pt x="153" y="333"/>
                  </a:cubicBezTo>
                  <a:cubicBezTo>
                    <a:pt x="158" y="329"/>
                    <a:pt x="165" y="324"/>
                    <a:pt x="171" y="318"/>
                  </a:cubicBezTo>
                  <a:cubicBezTo>
                    <a:pt x="173" y="315"/>
                    <a:pt x="174" y="309"/>
                    <a:pt x="173" y="305"/>
                  </a:cubicBezTo>
                  <a:cubicBezTo>
                    <a:pt x="172" y="290"/>
                    <a:pt x="165" y="279"/>
                    <a:pt x="152" y="272"/>
                  </a:cubicBezTo>
                  <a:cubicBezTo>
                    <a:pt x="150" y="271"/>
                    <a:pt x="148" y="270"/>
                    <a:pt x="146" y="270"/>
                  </a:cubicBezTo>
                  <a:cubicBezTo>
                    <a:pt x="130" y="270"/>
                    <a:pt x="114" y="265"/>
                    <a:pt x="99" y="258"/>
                  </a:cubicBezTo>
                  <a:cubicBezTo>
                    <a:pt x="68" y="244"/>
                    <a:pt x="55" y="212"/>
                    <a:pt x="57" y="185"/>
                  </a:cubicBezTo>
                  <a:cubicBezTo>
                    <a:pt x="58" y="177"/>
                    <a:pt x="64" y="169"/>
                    <a:pt x="67" y="161"/>
                  </a:cubicBezTo>
                  <a:cubicBezTo>
                    <a:pt x="54" y="152"/>
                    <a:pt x="54" y="152"/>
                    <a:pt x="58" y="143"/>
                  </a:cubicBezTo>
                  <a:cubicBezTo>
                    <a:pt x="54" y="130"/>
                    <a:pt x="41" y="128"/>
                    <a:pt x="31" y="123"/>
                  </a:cubicBezTo>
                  <a:cubicBezTo>
                    <a:pt x="28" y="121"/>
                    <a:pt x="24" y="119"/>
                    <a:pt x="21" y="116"/>
                  </a:cubicBezTo>
                  <a:cubicBezTo>
                    <a:pt x="12" y="109"/>
                    <a:pt x="11" y="104"/>
                    <a:pt x="21" y="94"/>
                  </a:cubicBezTo>
                  <a:cubicBezTo>
                    <a:pt x="15" y="83"/>
                    <a:pt x="8" y="72"/>
                    <a:pt x="5" y="60"/>
                  </a:cubicBezTo>
                  <a:cubicBezTo>
                    <a:pt x="2" y="50"/>
                    <a:pt x="2" y="40"/>
                    <a:pt x="1" y="30"/>
                  </a:cubicBezTo>
                  <a:cubicBezTo>
                    <a:pt x="1" y="26"/>
                    <a:pt x="0" y="20"/>
                    <a:pt x="2" y="17"/>
                  </a:cubicBezTo>
                  <a:cubicBezTo>
                    <a:pt x="10" y="3"/>
                    <a:pt x="29" y="0"/>
                    <a:pt x="41" y="12"/>
                  </a:cubicBezTo>
                  <a:cubicBezTo>
                    <a:pt x="52" y="23"/>
                    <a:pt x="63" y="33"/>
                    <a:pt x="74" y="44"/>
                  </a:cubicBezTo>
                  <a:cubicBezTo>
                    <a:pt x="90" y="58"/>
                    <a:pt x="109" y="65"/>
                    <a:pt x="128" y="72"/>
                  </a:cubicBezTo>
                  <a:cubicBezTo>
                    <a:pt x="139" y="76"/>
                    <a:pt x="151" y="76"/>
                    <a:pt x="162" y="79"/>
                  </a:cubicBezTo>
                  <a:cubicBezTo>
                    <a:pt x="172" y="82"/>
                    <a:pt x="181" y="85"/>
                    <a:pt x="191" y="88"/>
                  </a:cubicBezTo>
                  <a:cubicBezTo>
                    <a:pt x="192" y="89"/>
                    <a:pt x="194" y="89"/>
                    <a:pt x="196" y="89"/>
                  </a:cubicBezTo>
                  <a:cubicBezTo>
                    <a:pt x="228" y="85"/>
                    <a:pt x="252" y="101"/>
                    <a:pt x="276" y="119"/>
                  </a:cubicBezTo>
                  <a:cubicBezTo>
                    <a:pt x="293" y="131"/>
                    <a:pt x="305" y="147"/>
                    <a:pt x="315" y="167"/>
                  </a:cubicBezTo>
                  <a:cubicBezTo>
                    <a:pt x="329" y="198"/>
                    <a:pt x="348" y="227"/>
                    <a:pt x="371" y="253"/>
                  </a:cubicBezTo>
                  <a:close/>
                  <a:moveTo>
                    <a:pt x="190" y="309"/>
                  </a:moveTo>
                  <a:cubicBezTo>
                    <a:pt x="191" y="321"/>
                    <a:pt x="193" y="323"/>
                    <a:pt x="203" y="322"/>
                  </a:cubicBezTo>
                  <a:cubicBezTo>
                    <a:pt x="204" y="321"/>
                    <a:pt x="205" y="320"/>
                    <a:pt x="206" y="319"/>
                  </a:cubicBezTo>
                  <a:cubicBezTo>
                    <a:pt x="201" y="316"/>
                    <a:pt x="195" y="312"/>
                    <a:pt x="190" y="309"/>
                  </a:cubicBezTo>
                  <a:close/>
                </a:path>
              </a:pathLst>
            </a:custGeom>
            <a:solidFill>
              <a:srgbClr val="6214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94"/>
            <p:cNvSpPr/>
            <p:nvPr/>
          </p:nvSpPr>
          <p:spPr>
            <a:xfrm>
              <a:off x="1474788" y="2043113"/>
              <a:ext cx="944563" cy="1304925"/>
            </a:xfrm>
            <a:custGeom>
              <a:avLst/>
              <a:gdLst/>
              <a:ahLst/>
              <a:cxnLst/>
              <a:rect l="l" t="t" r="r" b="b"/>
              <a:pathLst>
                <a:path w="302" h="417" extrusionOk="0">
                  <a:moveTo>
                    <a:pt x="99" y="405"/>
                  </a:moveTo>
                  <a:cubicBezTo>
                    <a:pt x="91" y="407"/>
                    <a:pt x="82" y="409"/>
                    <a:pt x="71" y="411"/>
                  </a:cubicBezTo>
                  <a:cubicBezTo>
                    <a:pt x="74" y="407"/>
                    <a:pt x="75" y="403"/>
                    <a:pt x="78" y="402"/>
                  </a:cubicBezTo>
                  <a:cubicBezTo>
                    <a:pt x="85" y="400"/>
                    <a:pt x="92" y="399"/>
                    <a:pt x="99" y="398"/>
                  </a:cubicBezTo>
                  <a:cubicBezTo>
                    <a:pt x="109" y="398"/>
                    <a:pt x="115" y="392"/>
                    <a:pt x="120" y="385"/>
                  </a:cubicBezTo>
                  <a:cubicBezTo>
                    <a:pt x="120" y="384"/>
                    <a:pt x="119" y="383"/>
                    <a:pt x="119" y="382"/>
                  </a:cubicBezTo>
                  <a:cubicBezTo>
                    <a:pt x="115" y="385"/>
                    <a:pt x="111" y="387"/>
                    <a:pt x="107" y="390"/>
                  </a:cubicBezTo>
                  <a:cubicBezTo>
                    <a:pt x="104" y="377"/>
                    <a:pt x="94" y="384"/>
                    <a:pt x="86" y="383"/>
                  </a:cubicBezTo>
                  <a:cubicBezTo>
                    <a:pt x="80" y="383"/>
                    <a:pt x="74" y="386"/>
                    <a:pt x="68" y="386"/>
                  </a:cubicBezTo>
                  <a:cubicBezTo>
                    <a:pt x="80" y="371"/>
                    <a:pt x="101" y="380"/>
                    <a:pt x="113" y="368"/>
                  </a:cubicBezTo>
                  <a:cubicBezTo>
                    <a:pt x="110" y="361"/>
                    <a:pt x="108" y="353"/>
                    <a:pt x="104" y="347"/>
                  </a:cubicBezTo>
                  <a:cubicBezTo>
                    <a:pt x="102" y="344"/>
                    <a:pt x="99" y="341"/>
                    <a:pt x="95" y="340"/>
                  </a:cubicBezTo>
                  <a:cubicBezTo>
                    <a:pt x="88" y="337"/>
                    <a:pt x="81" y="335"/>
                    <a:pt x="73" y="332"/>
                  </a:cubicBezTo>
                  <a:cubicBezTo>
                    <a:pt x="72" y="332"/>
                    <a:pt x="70" y="331"/>
                    <a:pt x="69" y="332"/>
                  </a:cubicBezTo>
                  <a:cubicBezTo>
                    <a:pt x="60" y="341"/>
                    <a:pt x="56" y="334"/>
                    <a:pt x="52" y="327"/>
                  </a:cubicBezTo>
                  <a:cubicBezTo>
                    <a:pt x="51" y="324"/>
                    <a:pt x="49" y="321"/>
                    <a:pt x="47" y="318"/>
                  </a:cubicBezTo>
                  <a:cubicBezTo>
                    <a:pt x="44" y="319"/>
                    <a:pt x="41" y="320"/>
                    <a:pt x="38" y="321"/>
                  </a:cubicBezTo>
                  <a:cubicBezTo>
                    <a:pt x="36" y="321"/>
                    <a:pt x="32" y="321"/>
                    <a:pt x="32" y="320"/>
                  </a:cubicBezTo>
                  <a:cubicBezTo>
                    <a:pt x="26" y="311"/>
                    <a:pt x="20" y="301"/>
                    <a:pt x="15" y="292"/>
                  </a:cubicBezTo>
                  <a:cubicBezTo>
                    <a:pt x="12" y="287"/>
                    <a:pt x="11" y="281"/>
                    <a:pt x="8" y="276"/>
                  </a:cubicBezTo>
                  <a:cubicBezTo>
                    <a:pt x="2" y="265"/>
                    <a:pt x="0" y="253"/>
                    <a:pt x="1" y="239"/>
                  </a:cubicBezTo>
                  <a:cubicBezTo>
                    <a:pt x="2" y="227"/>
                    <a:pt x="1" y="215"/>
                    <a:pt x="1" y="203"/>
                  </a:cubicBezTo>
                  <a:cubicBezTo>
                    <a:pt x="1" y="187"/>
                    <a:pt x="2" y="172"/>
                    <a:pt x="11" y="158"/>
                  </a:cubicBezTo>
                  <a:cubicBezTo>
                    <a:pt x="14" y="152"/>
                    <a:pt x="16" y="143"/>
                    <a:pt x="15" y="135"/>
                  </a:cubicBezTo>
                  <a:cubicBezTo>
                    <a:pt x="13" y="106"/>
                    <a:pt x="18" y="79"/>
                    <a:pt x="31" y="53"/>
                  </a:cubicBezTo>
                  <a:cubicBezTo>
                    <a:pt x="38" y="39"/>
                    <a:pt x="49" y="24"/>
                    <a:pt x="70" y="23"/>
                  </a:cubicBezTo>
                  <a:cubicBezTo>
                    <a:pt x="68" y="21"/>
                    <a:pt x="67" y="18"/>
                    <a:pt x="65" y="16"/>
                  </a:cubicBezTo>
                  <a:cubicBezTo>
                    <a:pt x="59" y="8"/>
                    <a:pt x="69" y="5"/>
                    <a:pt x="71" y="0"/>
                  </a:cubicBezTo>
                  <a:cubicBezTo>
                    <a:pt x="75" y="3"/>
                    <a:pt x="82" y="4"/>
                    <a:pt x="83" y="8"/>
                  </a:cubicBezTo>
                  <a:cubicBezTo>
                    <a:pt x="88" y="22"/>
                    <a:pt x="91" y="36"/>
                    <a:pt x="96" y="50"/>
                  </a:cubicBezTo>
                  <a:cubicBezTo>
                    <a:pt x="99" y="57"/>
                    <a:pt x="104" y="63"/>
                    <a:pt x="108" y="69"/>
                  </a:cubicBezTo>
                  <a:cubicBezTo>
                    <a:pt x="112" y="75"/>
                    <a:pt x="117" y="80"/>
                    <a:pt x="122" y="88"/>
                  </a:cubicBezTo>
                  <a:cubicBezTo>
                    <a:pt x="116" y="89"/>
                    <a:pt x="114" y="89"/>
                    <a:pt x="108" y="90"/>
                  </a:cubicBezTo>
                  <a:cubicBezTo>
                    <a:pt x="112" y="105"/>
                    <a:pt x="115" y="120"/>
                    <a:pt x="120" y="133"/>
                  </a:cubicBezTo>
                  <a:cubicBezTo>
                    <a:pt x="122" y="139"/>
                    <a:pt x="131" y="143"/>
                    <a:pt x="138" y="145"/>
                  </a:cubicBezTo>
                  <a:cubicBezTo>
                    <a:pt x="145" y="147"/>
                    <a:pt x="152" y="147"/>
                    <a:pt x="159" y="145"/>
                  </a:cubicBezTo>
                  <a:cubicBezTo>
                    <a:pt x="177" y="142"/>
                    <a:pt x="194" y="138"/>
                    <a:pt x="207" y="126"/>
                  </a:cubicBezTo>
                  <a:cubicBezTo>
                    <a:pt x="210" y="123"/>
                    <a:pt x="214" y="118"/>
                    <a:pt x="214" y="114"/>
                  </a:cubicBezTo>
                  <a:cubicBezTo>
                    <a:pt x="214" y="106"/>
                    <a:pt x="219" y="102"/>
                    <a:pt x="225" y="98"/>
                  </a:cubicBezTo>
                  <a:cubicBezTo>
                    <a:pt x="232" y="92"/>
                    <a:pt x="240" y="86"/>
                    <a:pt x="246" y="79"/>
                  </a:cubicBezTo>
                  <a:cubicBezTo>
                    <a:pt x="256" y="67"/>
                    <a:pt x="270" y="65"/>
                    <a:pt x="284" y="66"/>
                  </a:cubicBezTo>
                  <a:cubicBezTo>
                    <a:pt x="291" y="66"/>
                    <a:pt x="302" y="81"/>
                    <a:pt x="301" y="89"/>
                  </a:cubicBezTo>
                  <a:cubicBezTo>
                    <a:pt x="300" y="99"/>
                    <a:pt x="300" y="109"/>
                    <a:pt x="298" y="119"/>
                  </a:cubicBezTo>
                  <a:cubicBezTo>
                    <a:pt x="297" y="126"/>
                    <a:pt x="295" y="132"/>
                    <a:pt x="293" y="135"/>
                  </a:cubicBezTo>
                  <a:cubicBezTo>
                    <a:pt x="294" y="141"/>
                    <a:pt x="296" y="144"/>
                    <a:pt x="295" y="147"/>
                  </a:cubicBezTo>
                  <a:cubicBezTo>
                    <a:pt x="289" y="160"/>
                    <a:pt x="282" y="173"/>
                    <a:pt x="275" y="187"/>
                  </a:cubicBezTo>
                  <a:cubicBezTo>
                    <a:pt x="283" y="190"/>
                    <a:pt x="291" y="192"/>
                    <a:pt x="299" y="195"/>
                  </a:cubicBezTo>
                  <a:cubicBezTo>
                    <a:pt x="298" y="204"/>
                    <a:pt x="289" y="215"/>
                    <a:pt x="278" y="216"/>
                  </a:cubicBezTo>
                  <a:cubicBezTo>
                    <a:pt x="266" y="218"/>
                    <a:pt x="261" y="225"/>
                    <a:pt x="258" y="234"/>
                  </a:cubicBezTo>
                  <a:cubicBezTo>
                    <a:pt x="256" y="239"/>
                    <a:pt x="254" y="243"/>
                    <a:pt x="253" y="248"/>
                  </a:cubicBezTo>
                  <a:cubicBezTo>
                    <a:pt x="253" y="249"/>
                    <a:pt x="255" y="252"/>
                    <a:pt x="256" y="254"/>
                  </a:cubicBezTo>
                  <a:cubicBezTo>
                    <a:pt x="253" y="260"/>
                    <a:pt x="250" y="267"/>
                    <a:pt x="247" y="274"/>
                  </a:cubicBezTo>
                  <a:cubicBezTo>
                    <a:pt x="246" y="276"/>
                    <a:pt x="246" y="281"/>
                    <a:pt x="247" y="283"/>
                  </a:cubicBezTo>
                  <a:cubicBezTo>
                    <a:pt x="254" y="290"/>
                    <a:pt x="249" y="297"/>
                    <a:pt x="245" y="303"/>
                  </a:cubicBezTo>
                  <a:cubicBezTo>
                    <a:pt x="234" y="318"/>
                    <a:pt x="223" y="332"/>
                    <a:pt x="211" y="346"/>
                  </a:cubicBezTo>
                  <a:cubicBezTo>
                    <a:pt x="209" y="348"/>
                    <a:pt x="205" y="350"/>
                    <a:pt x="202" y="351"/>
                  </a:cubicBezTo>
                  <a:cubicBezTo>
                    <a:pt x="190" y="356"/>
                    <a:pt x="177" y="359"/>
                    <a:pt x="166" y="365"/>
                  </a:cubicBezTo>
                  <a:cubicBezTo>
                    <a:pt x="160" y="368"/>
                    <a:pt x="158" y="369"/>
                    <a:pt x="153" y="367"/>
                  </a:cubicBezTo>
                  <a:cubicBezTo>
                    <a:pt x="150" y="365"/>
                    <a:pt x="146" y="366"/>
                    <a:pt x="142" y="366"/>
                  </a:cubicBezTo>
                  <a:cubicBezTo>
                    <a:pt x="144" y="371"/>
                    <a:pt x="144" y="374"/>
                    <a:pt x="145" y="375"/>
                  </a:cubicBezTo>
                  <a:cubicBezTo>
                    <a:pt x="141" y="380"/>
                    <a:pt x="138" y="383"/>
                    <a:pt x="134" y="387"/>
                  </a:cubicBezTo>
                  <a:cubicBezTo>
                    <a:pt x="140" y="391"/>
                    <a:pt x="146" y="396"/>
                    <a:pt x="152" y="400"/>
                  </a:cubicBezTo>
                  <a:cubicBezTo>
                    <a:pt x="146" y="401"/>
                    <a:pt x="141" y="401"/>
                    <a:pt x="133" y="402"/>
                  </a:cubicBezTo>
                  <a:cubicBezTo>
                    <a:pt x="132" y="414"/>
                    <a:pt x="118" y="411"/>
                    <a:pt x="109" y="415"/>
                  </a:cubicBezTo>
                  <a:cubicBezTo>
                    <a:pt x="104" y="417"/>
                    <a:pt x="97" y="417"/>
                    <a:pt x="90" y="417"/>
                  </a:cubicBezTo>
                  <a:cubicBezTo>
                    <a:pt x="93" y="414"/>
                    <a:pt x="97" y="411"/>
                    <a:pt x="100" y="408"/>
                  </a:cubicBezTo>
                  <a:cubicBezTo>
                    <a:pt x="100" y="407"/>
                    <a:pt x="99" y="406"/>
                    <a:pt x="99" y="405"/>
                  </a:cubicBezTo>
                  <a:close/>
                </a:path>
              </a:pathLst>
            </a:custGeom>
            <a:solidFill>
              <a:srgbClr val="E8C82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94"/>
            <p:cNvSpPr/>
            <p:nvPr/>
          </p:nvSpPr>
          <p:spPr>
            <a:xfrm>
              <a:off x="4373563" y="460375"/>
              <a:ext cx="1065213" cy="1366837"/>
            </a:xfrm>
            <a:custGeom>
              <a:avLst/>
              <a:gdLst/>
              <a:ahLst/>
              <a:cxnLst/>
              <a:rect l="l" t="t" r="r" b="b"/>
              <a:pathLst>
                <a:path w="341" h="437" extrusionOk="0">
                  <a:moveTo>
                    <a:pt x="180" y="430"/>
                  </a:moveTo>
                  <a:cubicBezTo>
                    <a:pt x="195" y="420"/>
                    <a:pt x="191" y="408"/>
                    <a:pt x="188" y="395"/>
                  </a:cubicBezTo>
                  <a:cubicBezTo>
                    <a:pt x="185" y="382"/>
                    <a:pt x="183" y="369"/>
                    <a:pt x="180" y="356"/>
                  </a:cubicBezTo>
                  <a:cubicBezTo>
                    <a:pt x="179" y="353"/>
                    <a:pt x="179" y="351"/>
                    <a:pt x="178" y="348"/>
                  </a:cubicBezTo>
                  <a:cubicBezTo>
                    <a:pt x="174" y="338"/>
                    <a:pt x="170" y="328"/>
                    <a:pt x="166" y="317"/>
                  </a:cubicBezTo>
                  <a:cubicBezTo>
                    <a:pt x="153" y="317"/>
                    <a:pt x="139" y="315"/>
                    <a:pt x="127" y="306"/>
                  </a:cubicBezTo>
                  <a:cubicBezTo>
                    <a:pt x="126" y="305"/>
                    <a:pt x="123" y="306"/>
                    <a:pt x="121" y="307"/>
                  </a:cubicBezTo>
                  <a:cubicBezTo>
                    <a:pt x="114" y="309"/>
                    <a:pt x="106" y="311"/>
                    <a:pt x="99" y="307"/>
                  </a:cubicBezTo>
                  <a:cubicBezTo>
                    <a:pt x="99" y="307"/>
                    <a:pt x="99" y="306"/>
                    <a:pt x="98" y="306"/>
                  </a:cubicBezTo>
                  <a:cubicBezTo>
                    <a:pt x="82" y="311"/>
                    <a:pt x="78" y="298"/>
                    <a:pt x="70" y="288"/>
                  </a:cubicBezTo>
                  <a:cubicBezTo>
                    <a:pt x="60" y="275"/>
                    <a:pt x="56" y="268"/>
                    <a:pt x="55" y="252"/>
                  </a:cubicBezTo>
                  <a:cubicBezTo>
                    <a:pt x="37" y="252"/>
                    <a:pt x="19" y="252"/>
                    <a:pt x="0" y="252"/>
                  </a:cubicBezTo>
                  <a:cubicBezTo>
                    <a:pt x="20" y="229"/>
                    <a:pt x="46" y="217"/>
                    <a:pt x="75" y="209"/>
                  </a:cubicBezTo>
                  <a:cubicBezTo>
                    <a:pt x="72" y="208"/>
                    <a:pt x="71" y="207"/>
                    <a:pt x="69" y="207"/>
                  </a:cubicBezTo>
                  <a:cubicBezTo>
                    <a:pt x="85" y="185"/>
                    <a:pt x="105" y="168"/>
                    <a:pt x="130" y="158"/>
                  </a:cubicBezTo>
                  <a:cubicBezTo>
                    <a:pt x="161" y="146"/>
                    <a:pt x="192" y="131"/>
                    <a:pt x="226" y="125"/>
                  </a:cubicBezTo>
                  <a:cubicBezTo>
                    <a:pt x="238" y="123"/>
                    <a:pt x="245" y="116"/>
                    <a:pt x="250" y="105"/>
                  </a:cubicBezTo>
                  <a:cubicBezTo>
                    <a:pt x="253" y="99"/>
                    <a:pt x="256" y="92"/>
                    <a:pt x="261" y="88"/>
                  </a:cubicBezTo>
                  <a:cubicBezTo>
                    <a:pt x="268" y="80"/>
                    <a:pt x="268" y="72"/>
                    <a:pt x="265" y="63"/>
                  </a:cubicBezTo>
                  <a:cubicBezTo>
                    <a:pt x="263" y="54"/>
                    <a:pt x="260" y="45"/>
                    <a:pt x="260" y="36"/>
                  </a:cubicBezTo>
                  <a:cubicBezTo>
                    <a:pt x="258" y="13"/>
                    <a:pt x="271" y="0"/>
                    <a:pt x="294" y="3"/>
                  </a:cubicBezTo>
                  <a:cubicBezTo>
                    <a:pt x="307" y="4"/>
                    <a:pt x="321" y="10"/>
                    <a:pt x="334" y="14"/>
                  </a:cubicBezTo>
                  <a:cubicBezTo>
                    <a:pt x="336" y="15"/>
                    <a:pt x="338" y="17"/>
                    <a:pt x="340" y="18"/>
                  </a:cubicBezTo>
                  <a:cubicBezTo>
                    <a:pt x="338" y="20"/>
                    <a:pt x="336" y="22"/>
                    <a:pt x="335" y="24"/>
                  </a:cubicBezTo>
                  <a:cubicBezTo>
                    <a:pt x="337" y="27"/>
                    <a:pt x="339" y="31"/>
                    <a:pt x="341" y="36"/>
                  </a:cubicBezTo>
                  <a:cubicBezTo>
                    <a:pt x="338" y="36"/>
                    <a:pt x="336" y="37"/>
                    <a:pt x="335" y="36"/>
                  </a:cubicBezTo>
                  <a:cubicBezTo>
                    <a:pt x="322" y="35"/>
                    <a:pt x="315" y="38"/>
                    <a:pt x="310" y="49"/>
                  </a:cubicBezTo>
                  <a:cubicBezTo>
                    <a:pt x="305" y="61"/>
                    <a:pt x="300" y="73"/>
                    <a:pt x="304" y="87"/>
                  </a:cubicBezTo>
                  <a:cubicBezTo>
                    <a:pt x="306" y="92"/>
                    <a:pt x="305" y="97"/>
                    <a:pt x="305" y="102"/>
                  </a:cubicBezTo>
                  <a:cubicBezTo>
                    <a:pt x="306" y="106"/>
                    <a:pt x="307" y="111"/>
                    <a:pt x="308" y="115"/>
                  </a:cubicBezTo>
                  <a:cubicBezTo>
                    <a:pt x="309" y="118"/>
                    <a:pt x="311" y="121"/>
                    <a:pt x="310" y="124"/>
                  </a:cubicBezTo>
                  <a:cubicBezTo>
                    <a:pt x="310" y="127"/>
                    <a:pt x="307" y="130"/>
                    <a:pt x="306" y="132"/>
                  </a:cubicBezTo>
                  <a:cubicBezTo>
                    <a:pt x="304" y="130"/>
                    <a:pt x="301" y="127"/>
                    <a:pt x="301" y="124"/>
                  </a:cubicBezTo>
                  <a:cubicBezTo>
                    <a:pt x="299" y="118"/>
                    <a:pt x="299" y="112"/>
                    <a:pt x="298" y="106"/>
                  </a:cubicBezTo>
                  <a:cubicBezTo>
                    <a:pt x="298" y="103"/>
                    <a:pt x="298" y="101"/>
                    <a:pt x="298" y="99"/>
                  </a:cubicBezTo>
                  <a:cubicBezTo>
                    <a:pt x="298" y="94"/>
                    <a:pt x="298" y="89"/>
                    <a:pt x="298" y="84"/>
                  </a:cubicBezTo>
                  <a:cubicBezTo>
                    <a:pt x="297" y="83"/>
                    <a:pt x="296" y="83"/>
                    <a:pt x="295" y="83"/>
                  </a:cubicBezTo>
                  <a:cubicBezTo>
                    <a:pt x="294" y="84"/>
                    <a:pt x="293" y="86"/>
                    <a:pt x="293" y="87"/>
                  </a:cubicBezTo>
                  <a:cubicBezTo>
                    <a:pt x="294" y="101"/>
                    <a:pt x="293" y="116"/>
                    <a:pt x="296" y="130"/>
                  </a:cubicBezTo>
                  <a:cubicBezTo>
                    <a:pt x="302" y="155"/>
                    <a:pt x="311" y="180"/>
                    <a:pt x="316" y="205"/>
                  </a:cubicBezTo>
                  <a:cubicBezTo>
                    <a:pt x="322" y="237"/>
                    <a:pt x="315" y="268"/>
                    <a:pt x="298" y="296"/>
                  </a:cubicBezTo>
                  <a:cubicBezTo>
                    <a:pt x="288" y="312"/>
                    <a:pt x="272" y="320"/>
                    <a:pt x="253" y="322"/>
                  </a:cubicBezTo>
                  <a:cubicBezTo>
                    <a:pt x="237" y="324"/>
                    <a:pt x="222" y="328"/>
                    <a:pt x="207" y="331"/>
                  </a:cubicBezTo>
                  <a:cubicBezTo>
                    <a:pt x="205" y="332"/>
                    <a:pt x="202" y="335"/>
                    <a:pt x="202" y="338"/>
                  </a:cubicBezTo>
                  <a:cubicBezTo>
                    <a:pt x="201" y="359"/>
                    <a:pt x="204" y="380"/>
                    <a:pt x="216" y="398"/>
                  </a:cubicBezTo>
                  <a:cubicBezTo>
                    <a:pt x="222" y="407"/>
                    <a:pt x="231" y="411"/>
                    <a:pt x="241" y="410"/>
                  </a:cubicBezTo>
                  <a:cubicBezTo>
                    <a:pt x="244" y="410"/>
                    <a:pt x="246" y="411"/>
                    <a:pt x="249" y="411"/>
                  </a:cubicBezTo>
                  <a:cubicBezTo>
                    <a:pt x="249" y="412"/>
                    <a:pt x="249" y="413"/>
                    <a:pt x="249" y="413"/>
                  </a:cubicBezTo>
                  <a:cubicBezTo>
                    <a:pt x="246" y="414"/>
                    <a:pt x="244" y="415"/>
                    <a:pt x="240" y="416"/>
                  </a:cubicBezTo>
                  <a:cubicBezTo>
                    <a:pt x="243" y="418"/>
                    <a:pt x="246" y="420"/>
                    <a:pt x="249" y="422"/>
                  </a:cubicBezTo>
                  <a:cubicBezTo>
                    <a:pt x="249" y="422"/>
                    <a:pt x="249" y="423"/>
                    <a:pt x="249" y="424"/>
                  </a:cubicBezTo>
                  <a:cubicBezTo>
                    <a:pt x="241" y="422"/>
                    <a:pt x="233" y="420"/>
                    <a:pt x="223" y="418"/>
                  </a:cubicBezTo>
                  <a:cubicBezTo>
                    <a:pt x="228" y="424"/>
                    <a:pt x="231" y="428"/>
                    <a:pt x="235" y="433"/>
                  </a:cubicBezTo>
                  <a:cubicBezTo>
                    <a:pt x="228" y="437"/>
                    <a:pt x="223" y="436"/>
                    <a:pt x="219" y="431"/>
                  </a:cubicBezTo>
                  <a:cubicBezTo>
                    <a:pt x="214" y="425"/>
                    <a:pt x="209" y="422"/>
                    <a:pt x="203" y="430"/>
                  </a:cubicBezTo>
                  <a:cubicBezTo>
                    <a:pt x="201" y="431"/>
                    <a:pt x="199" y="432"/>
                    <a:pt x="196" y="432"/>
                  </a:cubicBezTo>
                  <a:cubicBezTo>
                    <a:pt x="192" y="432"/>
                    <a:pt x="187" y="431"/>
                    <a:pt x="180" y="430"/>
                  </a:cubicBezTo>
                  <a:close/>
                </a:path>
              </a:pathLst>
            </a:custGeom>
            <a:solidFill>
              <a:srgbClr val="8D4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94"/>
            <p:cNvSpPr/>
            <p:nvPr/>
          </p:nvSpPr>
          <p:spPr>
            <a:xfrm>
              <a:off x="352426" y="322263"/>
              <a:ext cx="835025" cy="1270000"/>
            </a:xfrm>
            <a:custGeom>
              <a:avLst/>
              <a:gdLst/>
              <a:ahLst/>
              <a:cxnLst/>
              <a:rect l="l" t="t" r="r" b="b"/>
              <a:pathLst>
                <a:path w="267" h="406" extrusionOk="0">
                  <a:moveTo>
                    <a:pt x="148" y="115"/>
                  </a:moveTo>
                  <a:cubicBezTo>
                    <a:pt x="150" y="106"/>
                    <a:pt x="151" y="100"/>
                    <a:pt x="153" y="94"/>
                  </a:cubicBezTo>
                  <a:cubicBezTo>
                    <a:pt x="161" y="64"/>
                    <a:pt x="180" y="43"/>
                    <a:pt x="208" y="30"/>
                  </a:cubicBezTo>
                  <a:cubicBezTo>
                    <a:pt x="219" y="25"/>
                    <a:pt x="227" y="15"/>
                    <a:pt x="237" y="7"/>
                  </a:cubicBezTo>
                  <a:cubicBezTo>
                    <a:pt x="242" y="4"/>
                    <a:pt x="247" y="2"/>
                    <a:pt x="252" y="0"/>
                  </a:cubicBezTo>
                  <a:cubicBezTo>
                    <a:pt x="253" y="1"/>
                    <a:pt x="253" y="2"/>
                    <a:pt x="254" y="3"/>
                  </a:cubicBezTo>
                  <a:cubicBezTo>
                    <a:pt x="253" y="6"/>
                    <a:pt x="251" y="11"/>
                    <a:pt x="249" y="13"/>
                  </a:cubicBezTo>
                  <a:cubicBezTo>
                    <a:pt x="233" y="30"/>
                    <a:pt x="224" y="50"/>
                    <a:pt x="218" y="72"/>
                  </a:cubicBezTo>
                  <a:cubicBezTo>
                    <a:pt x="213" y="90"/>
                    <a:pt x="205" y="108"/>
                    <a:pt x="200" y="126"/>
                  </a:cubicBezTo>
                  <a:cubicBezTo>
                    <a:pt x="198" y="134"/>
                    <a:pt x="200" y="143"/>
                    <a:pt x="203" y="151"/>
                  </a:cubicBezTo>
                  <a:cubicBezTo>
                    <a:pt x="214" y="176"/>
                    <a:pt x="226" y="201"/>
                    <a:pt x="238" y="226"/>
                  </a:cubicBezTo>
                  <a:cubicBezTo>
                    <a:pt x="240" y="231"/>
                    <a:pt x="242" y="235"/>
                    <a:pt x="245" y="239"/>
                  </a:cubicBezTo>
                  <a:cubicBezTo>
                    <a:pt x="264" y="272"/>
                    <a:pt x="262" y="306"/>
                    <a:pt x="238" y="336"/>
                  </a:cubicBezTo>
                  <a:cubicBezTo>
                    <a:pt x="237" y="337"/>
                    <a:pt x="236" y="339"/>
                    <a:pt x="234" y="342"/>
                  </a:cubicBezTo>
                  <a:cubicBezTo>
                    <a:pt x="239" y="344"/>
                    <a:pt x="244" y="345"/>
                    <a:pt x="248" y="347"/>
                  </a:cubicBezTo>
                  <a:cubicBezTo>
                    <a:pt x="251" y="349"/>
                    <a:pt x="255" y="352"/>
                    <a:pt x="258" y="354"/>
                  </a:cubicBezTo>
                  <a:cubicBezTo>
                    <a:pt x="264" y="360"/>
                    <a:pt x="267" y="369"/>
                    <a:pt x="263" y="375"/>
                  </a:cubicBezTo>
                  <a:cubicBezTo>
                    <a:pt x="260" y="379"/>
                    <a:pt x="252" y="380"/>
                    <a:pt x="246" y="382"/>
                  </a:cubicBezTo>
                  <a:cubicBezTo>
                    <a:pt x="229" y="388"/>
                    <a:pt x="215" y="372"/>
                    <a:pt x="199" y="376"/>
                  </a:cubicBezTo>
                  <a:cubicBezTo>
                    <a:pt x="196" y="376"/>
                    <a:pt x="194" y="376"/>
                    <a:pt x="191" y="376"/>
                  </a:cubicBezTo>
                  <a:cubicBezTo>
                    <a:pt x="190" y="378"/>
                    <a:pt x="190" y="379"/>
                    <a:pt x="190" y="380"/>
                  </a:cubicBezTo>
                  <a:cubicBezTo>
                    <a:pt x="191" y="398"/>
                    <a:pt x="189" y="400"/>
                    <a:pt x="172" y="401"/>
                  </a:cubicBezTo>
                  <a:cubicBezTo>
                    <a:pt x="164" y="402"/>
                    <a:pt x="155" y="401"/>
                    <a:pt x="147" y="401"/>
                  </a:cubicBezTo>
                  <a:cubicBezTo>
                    <a:pt x="136" y="402"/>
                    <a:pt x="136" y="394"/>
                    <a:pt x="136" y="387"/>
                  </a:cubicBezTo>
                  <a:cubicBezTo>
                    <a:pt x="136" y="383"/>
                    <a:pt x="137" y="380"/>
                    <a:pt x="137" y="377"/>
                  </a:cubicBezTo>
                  <a:cubicBezTo>
                    <a:pt x="137" y="372"/>
                    <a:pt x="136" y="369"/>
                    <a:pt x="130" y="370"/>
                  </a:cubicBezTo>
                  <a:cubicBezTo>
                    <a:pt x="124" y="370"/>
                    <a:pt x="118" y="370"/>
                    <a:pt x="112" y="370"/>
                  </a:cubicBezTo>
                  <a:cubicBezTo>
                    <a:pt x="109" y="375"/>
                    <a:pt x="105" y="382"/>
                    <a:pt x="101" y="389"/>
                  </a:cubicBezTo>
                  <a:cubicBezTo>
                    <a:pt x="96" y="398"/>
                    <a:pt x="89" y="403"/>
                    <a:pt x="77" y="402"/>
                  </a:cubicBezTo>
                  <a:cubicBezTo>
                    <a:pt x="70" y="402"/>
                    <a:pt x="63" y="405"/>
                    <a:pt x="56" y="405"/>
                  </a:cubicBezTo>
                  <a:cubicBezTo>
                    <a:pt x="52" y="406"/>
                    <a:pt x="47" y="405"/>
                    <a:pt x="43" y="403"/>
                  </a:cubicBezTo>
                  <a:cubicBezTo>
                    <a:pt x="33" y="399"/>
                    <a:pt x="34" y="390"/>
                    <a:pt x="37" y="382"/>
                  </a:cubicBezTo>
                  <a:cubicBezTo>
                    <a:pt x="29" y="379"/>
                    <a:pt x="21" y="377"/>
                    <a:pt x="14" y="374"/>
                  </a:cubicBezTo>
                  <a:cubicBezTo>
                    <a:pt x="12" y="374"/>
                    <a:pt x="10" y="370"/>
                    <a:pt x="11" y="368"/>
                  </a:cubicBezTo>
                  <a:cubicBezTo>
                    <a:pt x="14" y="350"/>
                    <a:pt x="22" y="343"/>
                    <a:pt x="40" y="342"/>
                  </a:cubicBezTo>
                  <a:cubicBezTo>
                    <a:pt x="43" y="342"/>
                    <a:pt x="45" y="342"/>
                    <a:pt x="49" y="342"/>
                  </a:cubicBezTo>
                  <a:cubicBezTo>
                    <a:pt x="45" y="336"/>
                    <a:pt x="42" y="330"/>
                    <a:pt x="38" y="325"/>
                  </a:cubicBezTo>
                  <a:cubicBezTo>
                    <a:pt x="28" y="304"/>
                    <a:pt x="19" y="283"/>
                    <a:pt x="26" y="259"/>
                  </a:cubicBezTo>
                  <a:cubicBezTo>
                    <a:pt x="29" y="250"/>
                    <a:pt x="35" y="243"/>
                    <a:pt x="40" y="235"/>
                  </a:cubicBezTo>
                  <a:cubicBezTo>
                    <a:pt x="45" y="228"/>
                    <a:pt x="50" y="221"/>
                    <a:pt x="56" y="213"/>
                  </a:cubicBezTo>
                  <a:cubicBezTo>
                    <a:pt x="66" y="199"/>
                    <a:pt x="76" y="185"/>
                    <a:pt x="86" y="170"/>
                  </a:cubicBezTo>
                  <a:cubicBezTo>
                    <a:pt x="87" y="168"/>
                    <a:pt x="88" y="165"/>
                    <a:pt x="88" y="163"/>
                  </a:cubicBezTo>
                  <a:cubicBezTo>
                    <a:pt x="85" y="154"/>
                    <a:pt x="83" y="146"/>
                    <a:pt x="80" y="137"/>
                  </a:cubicBezTo>
                  <a:cubicBezTo>
                    <a:pt x="79" y="135"/>
                    <a:pt x="77" y="132"/>
                    <a:pt x="75" y="131"/>
                  </a:cubicBezTo>
                  <a:cubicBezTo>
                    <a:pt x="51" y="120"/>
                    <a:pt x="39" y="98"/>
                    <a:pt x="29" y="74"/>
                  </a:cubicBezTo>
                  <a:cubicBezTo>
                    <a:pt x="23" y="59"/>
                    <a:pt x="15" y="44"/>
                    <a:pt x="8" y="29"/>
                  </a:cubicBezTo>
                  <a:cubicBezTo>
                    <a:pt x="5" y="23"/>
                    <a:pt x="3" y="18"/>
                    <a:pt x="2" y="12"/>
                  </a:cubicBezTo>
                  <a:cubicBezTo>
                    <a:pt x="0" y="4"/>
                    <a:pt x="5" y="0"/>
                    <a:pt x="12" y="3"/>
                  </a:cubicBezTo>
                  <a:cubicBezTo>
                    <a:pt x="21" y="6"/>
                    <a:pt x="30" y="9"/>
                    <a:pt x="38" y="13"/>
                  </a:cubicBezTo>
                  <a:cubicBezTo>
                    <a:pt x="80" y="34"/>
                    <a:pt x="116" y="61"/>
                    <a:pt x="136" y="106"/>
                  </a:cubicBezTo>
                  <a:cubicBezTo>
                    <a:pt x="138" y="109"/>
                    <a:pt x="143" y="111"/>
                    <a:pt x="148" y="115"/>
                  </a:cubicBezTo>
                  <a:close/>
                </a:path>
              </a:pathLst>
            </a:custGeom>
            <a:solidFill>
              <a:srgbClr val="8D4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94"/>
            <p:cNvSpPr/>
            <p:nvPr/>
          </p:nvSpPr>
          <p:spPr>
            <a:xfrm>
              <a:off x="10641013" y="1801813"/>
              <a:ext cx="1135063" cy="1630362"/>
            </a:xfrm>
            <a:custGeom>
              <a:avLst/>
              <a:gdLst/>
              <a:ahLst/>
              <a:cxnLst/>
              <a:rect l="l" t="t" r="r" b="b"/>
              <a:pathLst>
                <a:path w="363" h="521" extrusionOk="0">
                  <a:moveTo>
                    <a:pt x="363" y="276"/>
                  </a:moveTo>
                  <a:cubicBezTo>
                    <a:pt x="360" y="280"/>
                    <a:pt x="354" y="286"/>
                    <a:pt x="349" y="292"/>
                  </a:cubicBezTo>
                  <a:cubicBezTo>
                    <a:pt x="346" y="295"/>
                    <a:pt x="345" y="314"/>
                    <a:pt x="346" y="318"/>
                  </a:cubicBezTo>
                  <a:cubicBezTo>
                    <a:pt x="347" y="321"/>
                    <a:pt x="348" y="326"/>
                    <a:pt x="347" y="329"/>
                  </a:cubicBezTo>
                  <a:cubicBezTo>
                    <a:pt x="341" y="344"/>
                    <a:pt x="333" y="359"/>
                    <a:pt x="330" y="375"/>
                  </a:cubicBezTo>
                  <a:cubicBezTo>
                    <a:pt x="326" y="388"/>
                    <a:pt x="327" y="403"/>
                    <a:pt x="328" y="416"/>
                  </a:cubicBezTo>
                  <a:cubicBezTo>
                    <a:pt x="328" y="423"/>
                    <a:pt x="332" y="430"/>
                    <a:pt x="335" y="437"/>
                  </a:cubicBezTo>
                  <a:cubicBezTo>
                    <a:pt x="335" y="437"/>
                    <a:pt x="336" y="439"/>
                    <a:pt x="336" y="439"/>
                  </a:cubicBezTo>
                  <a:cubicBezTo>
                    <a:pt x="331" y="452"/>
                    <a:pt x="339" y="463"/>
                    <a:pt x="342" y="475"/>
                  </a:cubicBezTo>
                  <a:cubicBezTo>
                    <a:pt x="342" y="478"/>
                    <a:pt x="341" y="481"/>
                    <a:pt x="341" y="484"/>
                  </a:cubicBezTo>
                  <a:cubicBezTo>
                    <a:pt x="338" y="484"/>
                    <a:pt x="335" y="483"/>
                    <a:pt x="333" y="483"/>
                  </a:cubicBezTo>
                  <a:cubicBezTo>
                    <a:pt x="327" y="485"/>
                    <a:pt x="322" y="486"/>
                    <a:pt x="317" y="489"/>
                  </a:cubicBezTo>
                  <a:cubicBezTo>
                    <a:pt x="309" y="495"/>
                    <a:pt x="300" y="496"/>
                    <a:pt x="288" y="493"/>
                  </a:cubicBezTo>
                  <a:cubicBezTo>
                    <a:pt x="301" y="488"/>
                    <a:pt x="308" y="480"/>
                    <a:pt x="311" y="469"/>
                  </a:cubicBezTo>
                  <a:cubicBezTo>
                    <a:pt x="313" y="459"/>
                    <a:pt x="316" y="448"/>
                    <a:pt x="311" y="437"/>
                  </a:cubicBezTo>
                  <a:cubicBezTo>
                    <a:pt x="309" y="435"/>
                    <a:pt x="311" y="432"/>
                    <a:pt x="311" y="430"/>
                  </a:cubicBezTo>
                  <a:cubicBezTo>
                    <a:pt x="311" y="416"/>
                    <a:pt x="311" y="403"/>
                    <a:pt x="311" y="387"/>
                  </a:cubicBezTo>
                  <a:cubicBezTo>
                    <a:pt x="302" y="391"/>
                    <a:pt x="296" y="394"/>
                    <a:pt x="290" y="397"/>
                  </a:cubicBezTo>
                  <a:cubicBezTo>
                    <a:pt x="289" y="398"/>
                    <a:pt x="287" y="400"/>
                    <a:pt x="285" y="399"/>
                  </a:cubicBezTo>
                  <a:cubicBezTo>
                    <a:pt x="272" y="398"/>
                    <a:pt x="263" y="406"/>
                    <a:pt x="254" y="411"/>
                  </a:cubicBezTo>
                  <a:cubicBezTo>
                    <a:pt x="235" y="422"/>
                    <a:pt x="215" y="422"/>
                    <a:pt x="195" y="421"/>
                  </a:cubicBezTo>
                  <a:cubicBezTo>
                    <a:pt x="186" y="421"/>
                    <a:pt x="181" y="426"/>
                    <a:pt x="178" y="433"/>
                  </a:cubicBezTo>
                  <a:cubicBezTo>
                    <a:pt x="177" y="435"/>
                    <a:pt x="176" y="438"/>
                    <a:pt x="175" y="439"/>
                  </a:cubicBezTo>
                  <a:cubicBezTo>
                    <a:pt x="163" y="448"/>
                    <a:pt x="160" y="462"/>
                    <a:pt x="155" y="475"/>
                  </a:cubicBezTo>
                  <a:cubicBezTo>
                    <a:pt x="151" y="485"/>
                    <a:pt x="153" y="492"/>
                    <a:pt x="160" y="499"/>
                  </a:cubicBezTo>
                  <a:cubicBezTo>
                    <a:pt x="163" y="501"/>
                    <a:pt x="165" y="504"/>
                    <a:pt x="168" y="508"/>
                  </a:cubicBezTo>
                  <a:cubicBezTo>
                    <a:pt x="142" y="512"/>
                    <a:pt x="118" y="516"/>
                    <a:pt x="93" y="521"/>
                  </a:cubicBezTo>
                  <a:cubicBezTo>
                    <a:pt x="94" y="519"/>
                    <a:pt x="94" y="517"/>
                    <a:pt x="96" y="514"/>
                  </a:cubicBezTo>
                  <a:cubicBezTo>
                    <a:pt x="93" y="514"/>
                    <a:pt x="90" y="514"/>
                    <a:pt x="85" y="513"/>
                  </a:cubicBezTo>
                  <a:cubicBezTo>
                    <a:pt x="88" y="512"/>
                    <a:pt x="89" y="511"/>
                    <a:pt x="89" y="511"/>
                  </a:cubicBezTo>
                  <a:cubicBezTo>
                    <a:pt x="97" y="509"/>
                    <a:pt x="105" y="506"/>
                    <a:pt x="113" y="504"/>
                  </a:cubicBezTo>
                  <a:cubicBezTo>
                    <a:pt x="126" y="501"/>
                    <a:pt x="137" y="495"/>
                    <a:pt x="140" y="480"/>
                  </a:cubicBezTo>
                  <a:cubicBezTo>
                    <a:pt x="143" y="464"/>
                    <a:pt x="147" y="448"/>
                    <a:pt x="149" y="431"/>
                  </a:cubicBezTo>
                  <a:cubicBezTo>
                    <a:pt x="150" y="421"/>
                    <a:pt x="148" y="410"/>
                    <a:pt x="146" y="399"/>
                  </a:cubicBezTo>
                  <a:cubicBezTo>
                    <a:pt x="145" y="395"/>
                    <a:pt x="142" y="391"/>
                    <a:pt x="138" y="388"/>
                  </a:cubicBezTo>
                  <a:cubicBezTo>
                    <a:pt x="124" y="374"/>
                    <a:pt x="109" y="361"/>
                    <a:pt x="95" y="346"/>
                  </a:cubicBezTo>
                  <a:cubicBezTo>
                    <a:pt x="70" y="319"/>
                    <a:pt x="56" y="286"/>
                    <a:pt x="65" y="248"/>
                  </a:cubicBezTo>
                  <a:cubicBezTo>
                    <a:pt x="71" y="221"/>
                    <a:pt x="80" y="194"/>
                    <a:pt x="87" y="166"/>
                  </a:cubicBezTo>
                  <a:cubicBezTo>
                    <a:pt x="93" y="140"/>
                    <a:pt x="96" y="113"/>
                    <a:pt x="92" y="86"/>
                  </a:cubicBezTo>
                  <a:cubicBezTo>
                    <a:pt x="90" y="68"/>
                    <a:pt x="87" y="65"/>
                    <a:pt x="69" y="61"/>
                  </a:cubicBezTo>
                  <a:cubicBezTo>
                    <a:pt x="48" y="57"/>
                    <a:pt x="27" y="52"/>
                    <a:pt x="7" y="47"/>
                  </a:cubicBezTo>
                  <a:cubicBezTo>
                    <a:pt x="4" y="46"/>
                    <a:pt x="2" y="44"/>
                    <a:pt x="0" y="42"/>
                  </a:cubicBezTo>
                  <a:cubicBezTo>
                    <a:pt x="2" y="40"/>
                    <a:pt x="3" y="36"/>
                    <a:pt x="6" y="35"/>
                  </a:cubicBezTo>
                  <a:cubicBezTo>
                    <a:pt x="23" y="27"/>
                    <a:pt x="40" y="19"/>
                    <a:pt x="58" y="11"/>
                  </a:cubicBezTo>
                  <a:cubicBezTo>
                    <a:pt x="80" y="0"/>
                    <a:pt x="113" y="9"/>
                    <a:pt x="123" y="37"/>
                  </a:cubicBezTo>
                  <a:cubicBezTo>
                    <a:pt x="135" y="73"/>
                    <a:pt x="133" y="109"/>
                    <a:pt x="132" y="146"/>
                  </a:cubicBezTo>
                  <a:cubicBezTo>
                    <a:pt x="131" y="164"/>
                    <a:pt x="129" y="182"/>
                    <a:pt x="138" y="199"/>
                  </a:cubicBezTo>
                  <a:cubicBezTo>
                    <a:pt x="151" y="225"/>
                    <a:pt x="155" y="226"/>
                    <a:pt x="182" y="223"/>
                  </a:cubicBezTo>
                  <a:cubicBezTo>
                    <a:pt x="228" y="218"/>
                    <a:pt x="270" y="230"/>
                    <a:pt x="311" y="250"/>
                  </a:cubicBezTo>
                  <a:cubicBezTo>
                    <a:pt x="328" y="259"/>
                    <a:pt x="345" y="267"/>
                    <a:pt x="363" y="276"/>
                  </a:cubicBezTo>
                  <a:close/>
                </a:path>
              </a:pathLst>
            </a:custGeom>
            <a:solidFill>
              <a:srgbClr val="E393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94"/>
            <p:cNvSpPr/>
            <p:nvPr/>
          </p:nvSpPr>
          <p:spPr>
            <a:xfrm>
              <a:off x="1562101" y="338138"/>
              <a:ext cx="1128713" cy="1411287"/>
            </a:xfrm>
            <a:custGeom>
              <a:avLst/>
              <a:gdLst/>
              <a:ahLst/>
              <a:cxnLst/>
              <a:rect l="l" t="t" r="r" b="b"/>
              <a:pathLst>
                <a:path w="361" h="451" extrusionOk="0">
                  <a:moveTo>
                    <a:pt x="288" y="200"/>
                  </a:moveTo>
                  <a:cubicBezTo>
                    <a:pt x="296" y="200"/>
                    <a:pt x="301" y="199"/>
                    <a:pt x="306" y="200"/>
                  </a:cubicBezTo>
                  <a:cubicBezTo>
                    <a:pt x="312" y="201"/>
                    <a:pt x="318" y="203"/>
                    <a:pt x="323" y="206"/>
                  </a:cubicBezTo>
                  <a:cubicBezTo>
                    <a:pt x="327" y="209"/>
                    <a:pt x="331" y="212"/>
                    <a:pt x="334" y="215"/>
                  </a:cubicBezTo>
                  <a:cubicBezTo>
                    <a:pt x="339" y="220"/>
                    <a:pt x="343" y="226"/>
                    <a:pt x="347" y="232"/>
                  </a:cubicBezTo>
                  <a:cubicBezTo>
                    <a:pt x="349" y="236"/>
                    <a:pt x="351" y="241"/>
                    <a:pt x="353" y="246"/>
                  </a:cubicBezTo>
                  <a:cubicBezTo>
                    <a:pt x="355" y="246"/>
                    <a:pt x="357" y="246"/>
                    <a:pt x="361" y="247"/>
                  </a:cubicBezTo>
                  <a:cubicBezTo>
                    <a:pt x="360" y="249"/>
                    <a:pt x="360" y="250"/>
                    <a:pt x="360" y="251"/>
                  </a:cubicBezTo>
                  <a:cubicBezTo>
                    <a:pt x="351" y="261"/>
                    <a:pt x="343" y="271"/>
                    <a:pt x="340" y="284"/>
                  </a:cubicBezTo>
                  <a:cubicBezTo>
                    <a:pt x="340" y="286"/>
                    <a:pt x="338" y="290"/>
                    <a:pt x="337" y="289"/>
                  </a:cubicBezTo>
                  <a:cubicBezTo>
                    <a:pt x="326" y="287"/>
                    <a:pt x="328" y="296"/>
                    <a:pt x="325" y="302"/>
                  </a:cubicBezTo>
                  <a:cubicBezTo>
                    <a:pt x="316" y="319"/>
                    <a:pt x="308" y="339"/>
                    <a:pt x="296" y="354"/>
                  </a:cubicBezTo>
                  <a:cubicBezTo>
                    <a:pt x="278" y="375"/>
                    <a:pt x="267" y="397"/>
                    <a:pt x="263" y="423"/>
                  </a:cubicBezTo>
                  <a:cubicBezTo>
                    <a:pt x="260" y="438"/>
                    <a:pt x="246" y="447"/>
                    <a:pt x="231" y="447"/>
                  </a:cubicBezTo>
                  <a:cubicBezTo>
                    <a:pt x="217" y="447"/>
                    <a:pt x="204" y="450"/>
                    <a:pt x="191" y="451"/>
                  </a:cubicBezTo>
                  <a:cubicBezTo>
                    <a:pt x="190" y="447"/>
                    <a:pt x="190" y="443"/>
                    <a:pt x="190" y="439"/>
                  </a:cubicBezTo>
                  <a:cubicBezTo>
                    <a:pt x="164" y="444"/>
                    <a:pt x="139" y="450"/>
                    <a:pt x="114" y="443"/>
                  </a:cubicBezTo>
                  <a:cubicBezTo>
                    <a:pt x="124" y="429"/>
                    <a:pt x="140" y="428"/>
                    <a:pt x="154" y="424"/>
                  </a:cubicBezTo>
                  <a:cubicBezTo>
                    <a:pt x="165" y="421"/>
                    <a:pt x="171" y="414"/>
                    <a:pt x="169" y="403"/>
                  </a:cubicBezTo>
                  <a:cubicBezTo>
                    <a:pt x="168" y="387"/>
                    <a:pt x="166" y="371"/>
                    <a:pt x="163" y="355"/>
                  </a:cubicBezTo>
                  <a:cubicBezTo>
                    <a:pt x="163" y="353"/>
                    <a:pt x="160" y="350"/>
                    <a:pt x="157" y="348"/>
                  </a:cubicBezTo>
                  <a:cubicBezTo>
                    <a:pt x="144" y="336"/>
                    <a:pt x="129" y="325"/>
                    <a:pt x="119" y="311"/>
                  </a:cubicBezTo>
                  <a:cubicBezTo>
                    <a:pt x="100" y="286"/>
                    <a:pt x="96" y="258"/>
                    <a:pt x="112" y="230"/>
                  </a:cubicBezTo>
                  <a:cubicBezTo>
                    <a:pt x="124" y="209"/>
                    <a:pt x="123" y="187"/>
                    <a:pt x="123" y="164"/>
                  </a:cubicBezTo>
                  <a:cubicBezTo>
                    <a:pt x="123" y="147"/>
                    <a:pt x="123" y="131"/>
                    <a:pt x="122" y="114"/>
                  </a:cubicBezTo>
                  <a:cubicBezTo>
                    <a:pt x="122" y="108"/>
                    <a:pt x="121" y="102"/>
                    <a:pt x="119" y="96"/>
                  </a:cubicBezTo>
                  <a:cubicBezTo>
                    <a:pt x="116" y="89"/>
                    <a:pt x="110" y="85"/>
                    <a:pt x="102" y="86"/>
                  </a:cubicBezTo>
                  <a:cubicBezTo>
                    <a:pt x="86" y="87"/>
                    <a:pt x="70" y="87"/>
                    <a:pt x="58" y="74"/>
                  </a:cubicBezTo>
                  <a:cubicBezTo>
                    <a:pt x="56" y="72"/>
                    <a:pt x="52" y="73"/>
                    <a:pt x="49" y="72"/>
                  </a:cubicBezTo>
                  <a:cubicBezTo>
                    <a:pt x="37" y="72"/>
                    <a:pt x="24" y="72"/>
                    <a:pt x="12" y="71"/>
                  </a:cubicBezTo>
                  <a:cubicBezTo>
                    <a:pt x="8" y="70"/>
                    <a:pt x="4" y="65"/>
                    <a:pt x="0" y="63"/>
                  </a:cubicBezTo>
                  <a:cubicBezTo>
                    <a:pt x="3" y="59"/>
                    <a:pt x="6" y="54"/>
                    <a:pt x="10" y="53"/>
                  </a:cubicBezTo>
                  <a:cubicBezTo>
                    <a:pt x="30" y="49"/>
                    <a:pt x="43" y="34"/>
                    <a:pt x="56" y="20"/>
                  </a:cubicBezTo>
                  <a:cubicBezTo>
                    <a:pt x="73" y="0"/>
                    <a:pt x="109" y="2"/>
                    <a:pt x="128" y="20"/>
                  </a:cubicBezTo>
                  <a:cubicBezTo>
                    <a:pt x="133" y="25"/>
                    <a:pt x="142" y="28"/>
                    <a:pt x="146" y="34"/>
                  </a:cubicBezTo>
                  <a:cubicBezTo>
                    <a:pt x="154" y="48"/>
                    <a:pt x="162" y="63"/>
                    <a:pt x="167" y="79"/>
                  </a:cubicBezTo>
                  <a:cubicBezTo>
                    <a:pt x="176" y="110"/>
                    <a:pt x="188" y="139"/>
                    <a:pt x="214" y="160"/>
                  </a:cubicBezTo>
                  <a:cubicBezTo>
                    <a:pt x="220" y="166"/>
                    <a:pt x="225" y="173"/>
                    <a:pt x="230" y="180"/>
                  </a:cubicBezTo>
                  <a:cubicBezTo>
                    <a:pt x="236" y="188"/>
                    <a:pt x="243" y="192"/>
                    <a:pt x="253" y="190"/>
                  </a:cubicBezTo>
                  <a:cubicBezTo>
                    <a:pt x="267" y="187"/>
                    <a:pt x="279" y="191"/>
                    <a:pt x="288" y="200"/>
                  </a:cubicBezTo>
                  <a:close/>
                  <a:moveTo>
                    <a:pt x="187" y="370"/>
                  </a:moveTo>
                  <a:cubicBezTo>
                    <a:pt x="184" y="391"/>
                    <a:pt x="186" y="398"/>
                    <a:pt x="199" y="413"/>
                  </a:cubicBezTo>
                  <a:cubicBezTo>
                    <a:pt x="201" y="415"/>
                    <a:pt x="202" y="418"/>
                    <a:pt x="202" y="421"/>
                  </a:cubicBezTo>
                  <a:cubicBezTo>
                    <a:pt x="201" y="428"/>
                    <a:pt x="205" y="431"/>
                    <a:pt x="211" y="430"/>
                  </a:cubicBezTo>
                  <a:cubicBezTo>
                    <a:pt x="241" y="429"/>
                    <a:pt x="266" y="392"/>
                    <a:pt x="258" y="370"/>
                  </a:cubicBezTo>
                  <a:cubicBezTo>
                    <a:pt x="234" y="370"/>
                    <a:pt x="210" y="370"/>
                    <a:pt x="187" y="370"/>
                  </a:cubicBezTo>
                  <a:close/>
                </a:path>
              </a:pathLst>
            </a:custGeom>
            <a:solidFill>
              <a:srgbClr val="E393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94"/>
            <p:cNvSpPr/>
            <p:nvPr/>
          </p:nvSpPr>
          <p:spPr>
            <a:xfrm>
              <a:off x="5902326" y="719138"/>
              <a:ext cx="844550" cy="1076325"/>
            </a:xfrm>
            <a:custGeom>
              <a:avLst/>
              <a:gdLst/>
              <a:ahLst/>
              <a:cxnLst/>
              <a:rect l="l" t="t" r="r" b="b"/>
              <a:pathLst>
                <a:path w="270" h="344" extrusionOk="0">
                  <a:moveTo>
                    <a:pt x="13" y="75"/>
                  </a:moveTo>
                  <a:cubicBezTo>
                    <a:pt x="10" y="76"/>
                    <a:pt x="6" y="76"/>
                    <a:pt x="0" y="76"/>
                  </a:cubicBezTo>
                  <a:cubicBezTo>
                    <a:pt x="2" y="71"/>
                    <a:pt x="3" y="67"/>
                    <a:pt x="5" y="63"/>
                  </a:cubicBezTo>
                  <a:cubicBezTo>
                    <a:pt x="9" y="56"/>
                    <a:pt x="11" y="49"/>
                    <a:pt x="12" y="41"/>
                  </a:cubicBezTo>
                  <a:cubicBezTo>
                    <a:pt x="12" y="21"/>
                    <a:pt x="27" y="6"/>
                    <a:pt x="48" y="3"/>
                  </a:cubicBezTo>
                  <a:cubicBezTo>
                    <a:pt x="68" y="0"/>
                    <a:pt x="87" y="5"/>
                    <a:pt x="105" y="13"/>
                  </a:cubicBezTo>
                  <a:cubicBezTo>
                    <a:pt x="116" y="18"/>
                    <a:pt x="119" y="28"/>
                    <a:pt x="122" y="38"/>
                  </a:cubicBezTo>
                  <a:cubicBezTo>
                    <a:pt x="124" y="45"/>
                    <a:pt x="126" y="51"/>
                    <a:pt x="128" y="57"/>
                  </a:cubicBezTo>
                  <a:cubicBezTo>
                    <a:pt x="132" y="69"/>
                    <a:pt x="140" y="76"/>
                    <a:pt x="153" y="81"/>
                  </a:cubicBezTo>
                  <a:cubicBezTo>
                    <a:pt x="170" y="87"/>
                    <a:pt x="185" y="97"/>
                    <a:pt x="200" y="107"/>
                  </a:cubicBezTo>
                  <a:cubicBezTo>
                    <a:pt x="215" y="117"/>
                    <a:pt x="228" y="129"/>
                    <a:pt x="243" y="140"/>
                  </a:cubicBezTo>
                  <a:cubicBezTo>
                    <a:pt x="249" y="144"/>
                    <a:pt x="257" y="147"/>
                    <a:pt x="264" y="151"/>
                  </a:cubicBezTo>
                  <a:cubicBezTo>
                    <a:pt x="267" y="153"/>
                    <a:pt x="268" y="156"/>
                    <a:pt x="270" y="158"/>
                  </a:cubicBezTo>
                  <a:cubicBezTo>
                    <a:pt x="267" y="159"/>
                    <a:pt x="264" y="160"/>
                    <a:pt x="261" y="160"/>
                  </a:cubicBezTo>
                  <a:cubicBezTo>
                    <a:pt x="259" y="160"/>
                    <a:pt x="257" y="159"/>
                    <a:pt x="253" y="159"/>
                  </a:cubicBezTo>
                  <a:cubicBezTo>
                    <a:pt x="255" y="164"/>
                    <a:pt x="258" y="167"/>
                    <a:pt x="258" y="170"/>
                  </a:cubicBezTo>
                  <a:cubicBezTo>
                    <a:pt x="258" y="173"/>
                    <a:pt x="254" y="176"/>
                    <a:pt x="251" y="181"/>
                  </a:cubicBezTo>
                  <a:cubicBezTo>
                    <a:pt x="254" y="190"/>
                    <a:pt x="253" y="200"/>
                    <a:pt x="246" y="209"/>
                  </a:cubicBezTo>
                  <a:cubicBezTo>
                    <a:pt x="243" y="213"/>
                    <a:pt x="238" y="215"/>
                    <a:pt x="234" y="219"/>
                  </a:cubicBezTo>
                  <a:cubicBezTo>
                    <a:pt x="226" y="227"/>
                    <a:pt x="213" y="229"/>
                    <a:pt x="210" y="243"/>
                  </a:cubicBezTo>
                  <a:cubicBezTo>
                    <a:pt x="207" y="257"/>
                    <a:pt x="201" y="271"/>
                    <a:pt x="197" y="285"/>
                  </a:cubicBezTo>
                  <a:cubicBezTo>
                    <a:pt x="195" y="292"/>
                    <a:pt x="196" y="299"/>
                    <a:pt x="195" y="306"/>
                  </a:cubicBezTo>
                  <a:cubicBezTo>
                    <a:pt x="195" y="307"/>
                    <a:pt x="195" y="308"/>
                    <a:pt x="195" y="308"/>
                  </a:cubicBezTo>
                  <a:cubicBezTo>
                    <a:pt x="187" y="320"/>
                    <a:pt x="184" y="335"/>
                    <a:pt x="170" y="344"/>
                  </a:cubicBezTo>
                  <a:cubicBezTo>
                    <a:pt x="175" y="329"/>
                    <a:pt x="173" y="327"/>
                    <a:pt x="157" y="327"/>
                  </a:cubicBezTo>
                  <a:cubicBezTo>
                    <a:pt x="141" y="327"/>
                    <a:pt x="125" y="326"/>
                    <a:pt x="109" y="326"/>
                  </a:cubicBezTo>
                  <a:cubicBezTo>
                    <a:pt x="109" y="325"/>
                    <a:pt x="109" y="323"/>
                    <a:pt x="109" y="322"/>
                  </a:cubicBezTo>
                  <a:cubicBezTo>
                    <a:pt x="124" y="319"/>
                    <a:pt x="138" y="317"/>
                    <a:pt x="153" y="315"/>
                  </a:cubicBezTo>
                  <a:cubicBezTo>
                    <a:pt x="150" y="311"/>
                    <a:pt x="146" y="309"/>
                    <a:pt x="143" y="306"/>
                  </a:cubicBezTo>
                  <a:cubicBezTo>
                    <a:pt x="143" y="305"/>
                    <a:pt x="144" y="304"/>
                    <a:pt x="144" y="304"/>
                  </a:cubicBezTo>
                  <a:cubicBezTo>
                    <a:pt x="150" y="305"/>
                    <a:pt x="156" y="307"/>
                    <a:pt x="162" y="308"/>
                  </a:cubicBezTo>
                  <a:cubicBezTo>
                    <a:pt x="171" y="311"/>
                    <a:pt x="174" y="309"/>
                    <a:pt x="177" y="300"/>
                  </a:cubicBezTo>
                  <a:cubicBezTo>
                    <a:pt x="179" y="292"/>
                    <a:pt x="182" y="285"/>
                    <a:pt x="183" y="278"/>
                  </a:cubicBezTo>
                  <a:cubicBezTo>
                    <a:pt x="183" y="274"/>
                    <a:pt x="182" y="270"/>
                    <a:pt x="180" y="266"/>
                  </a:cubicBezTo>
                  <a:cubicBezTo>
                    <a:pt x="174" y="252"/>
                    <a:pt x="159" y="256"/>
                    <a:pt x="147" y="251"/>
                  </a:cubicBezTo>
                  <a:cubicBezTo>
                    <a:pt x="144" y="256"/>
                    <a:pt x="141" y="260"/>
                    <a:pt x="139" y="264"/>
                  </a:cubicBezTo>
                  <a:cubicBezTo>
                    <a:pt x="134" y="273"/>
                    <a:pt x="135" y="276"/>
                    <a:pt x="144" y="281"/>
                  </a:cubicBezTo>
                  <a:cubicBezTo>
                    <a:pt x="147" y="284"/>
                    <a:pt x="150" y="287"/>
                    <a:pt x="153" y="290"/>
                  </a:cubicBezTo>
                  <a:cubicBezTo>
                    <a:pt x="152" y="291"/>
                    <a:pt x="152" y="292"/>
                    <a:pt x="151" y="293"/>
                  </a:cubicBezTo>
                  <a:cubicBezTo>
                    <a:pt x="148" y="291"/>
                    <a:pt x="144" y="291"/>
                    <a:pt x="141" y="288"/>
                  </a:cubicBezTo>
                  <a:cubicBezTo>
                    <a:pt x="134" y="284"/>
                    <a:pt x="130" y="286"/>
                    <a:pt x="126" y="292"/>
                  </a:cubicBezTo>
                  <a:cubicBezTo>
                    <a:pt x="124" y="297"/>
                    <a:pt x="121" y="302"/>
                    <a:pt x="119" y="307"/>
                  </a:cubicBezTo>
                  <a:cubicBezTo>
                    <a:pt x="118" y="307"/>
                    <a:pt x="117" y="307"/>
                    <a:pt x="116" y="306"/>
                  </a:cubicBezTo>
                  <a:cubicBezTo>
                    <a:pt x="116" y="302"/>
                    <a:pt x="116" y="297"/>
                    <a:pt x="116" y="292"/>
                  </a:cubicBezTo>
                  <a:cubicBezTo>
                    <a:pt x="99" y="291"/>
                    <a:pt x="83" y="302"/>
                    <a:pt x="66" y="299"/>
                  </a:cubicBezTo>
                  <a:cubicBezTo>
                    <a:pt x="65" y="298"/>
                    <a:pt x="65" y="297"/>
                    <a:pt x="65" y="296"/>
                  </a:cubicBezTo>
                  <a:cubicBezTo>
                    <a:pt x="76" y="292"/>
                    <a:pt x="87" y="288"/>
                    <a:pt x="98" y="284"/>
                  </a:cubicBezTo>
                  <a:cubicBezTo>
                    <a:pt x="95" y="278"/>
                    <a:pt x="84" y="283"/>
                    <a:pt x="83" y="273"/>
                  </a:cubicBezTo>
                  <a:cubicBezTo>
                    <a:pt x="90" y="274"/>
                    <a:pt x="96" y="275"/>
                    <a:pt x="103" y="275"/>
                  </a:cubicBezTo>
                  <a:cubicBezTo>
                    <a:pt x="111" y="276"/>
                    <a:pt x="119" y="274"/>
                    <a:pt x="123" y="266"/>
                  </a:cubicBezTo>
                  <a:cubicBezTo>
                    <a:pt x="126" y="260"/>
                    <a:pt x="130" y="254"/>
                    <a:pt x="134" y="249"/>
                  </a:cubicBezTo>
                  <a:cubicBezTo>
                    <a:pt x="136" y="244"/>
                    <a:pt x="135" y="241"/>
                    <a:pt x="130" y="239"/>
                  </a:cubicBezTo>
                  <a:cubicBezTo>
                    <a:pt x="120" y="235"/>
                    <a:pt x="109" y="232"/>
                    <a:pt x="98" y="228"/>
                  </a:cubicBezTo>
                  <a:cubicBezTo>
                    <a:pt x="93" y="225"/>
                    <a:pt x="88" y="221"/>
                    <a:pt x="83" y="217"/>
                  </a:cubicBezTo>
                  <a:cubicBezTo>
                    <a:pt x="73" y="207"/>
                    <a:pt x="62" y="196"/>
                    <a:pt x="52" y="186"/>
                  </a:cubicBezTo>
                  <a:cubicBezTo>
                    <a:pt x="49" y="183"/>
                    <a:pt x="46" y="181"/>
                    <a:pt x="45" y="177"/>
                  </a:cubicBezTo>
                  <a:cubicBezTo>
                    <a:pt x="43" y="167"/>
                    <a:pt x="36" y="162"/>
                    <a:pt x="29" y="155"/>
                  </a:cubicBezTo>
                  <a:cubicBezTo>
                    <a:pt x="18" y="143"/>
                    <a:pt x="15" y="127"/>
                    <a:pt x="17" y="111"/>
                  </a:cubicBezTo>
                  <a:cubicBezTo>
                    <a:pt x="19" y="93"/>
                    <a:pt x="20" y="93"/>
                    <a:pt x="13" y="75"/>
                  </a:cubicBezTo>
                  <a:close/>
                </a:path>
              </a:pathLst>
            </a:custGeom>
            <a:solidFill>
              <a:srgbClr val="6214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94"/>
            <p:cNvSpPr/>
            <p:nvPr/>
          </p:nvSpPr>
          <p:spPr>
            <a:xfrm>
              <a:off x="309563" y="2152650"/>
              <a:ext cx="639763" cy="1150937"/>
            </a:xfrm>
            <a:custGeom>
              <a:avLst/>
              <a:gdLst/>
              <a:ahLst/>
              <a:cxnLst/>
              <a:rect l="l" t="t" r="r" b="b"/>
              <a:pathLst>
                <a:path w="205" h="368" extrusionOk="0">
                  <a:moveTo>
                    <a:pt x="65" y="80"/>
                  </a:moveTo>
                  <a:cubicBezTo>
                    <a:pt x="70" y="65"/>
                    <a:pt x="61" y="53"/>
                    <a:pt x="47" y="44"/>
                  </a:cubicBezTo>
                  <a:cubicBezTo>
                    <a:pt x="47" y="43"/>
                    <a:pt x="47" y="42"/>
                    <a:pt x="48" y="42"/>
                  </a:cubicBezTo>
                  <a:cubicBezTo>
                    <a:pt x="53" y="40"/>
                    <a:pt x="59" y="39"/>
                    <a:pt x="64" y="38"/>
                  </a:cubicBezTo>
                  <a:cubicBezTo>
                    <a:pt x="67" y="37"/>
                    <a:pt x="71" y="36"/>
                    <a:pt x="73" y="33"/>
                  </a:cubicBezTo>
                  <a:cubicBezTo>
                    <a:pt x="81" y="18"/>
                    <a:pt x="95" y="10"/>
                    <a:pt x="111" y="5"/>
                  </a:cubicBezTo>
                  <a:cubicBezTo>
                    <a:pt x="124" y="0"/>
                    <a:pt x="137" y="4"/>
                    <a:pt x="148" y="12"/>
                  </a:cubicBezTo>
                  <a:cubicBezTo>
                    <a:pt x="155" y="18"/>
                    <a:pt x="162" y="24"/>
                    <a:pt x="169" y="29"/>
                  </a:cubicBezTo>
                  <a:cubicBezTo>
                    <a:pt x="172" y="31"/>
                    <a:pt x="177" y="31"/>
                    <a:pt x="180" y="32"/>
                  </a:cubicBezTo>
                  <a:cubicBezTo>
                    <a:pt x="184" y="34"/>
                    <a:pt x="188" y="35"/>
                    <a:pt x="190" y="37"/>
                  </a:cubicBezTo>
                  <a:cubicBezTo>
                    <a:pt x="191" y="38"/>
                    <a:pt x="188" y="43"/>
                    <a:pt x="187" y="46"/>
                  </a:cubicBezTo>
                  <a:cubicBezTo>
                    <a:pt x="183" y="51"/>
                    <a:pt x="179" y="55"/>
                    <a:pt x="175" y="61"/>
                  </a:cubicBezTo>
                  <a:cubicBezTo>
                    <a:pt x="185" y="69"/>
                    <a:pt x="177" y="83"/>
                    <a:pt x="181" y="96"/>
                  </a:cubicBezTo>
                  <a:cubicBezTo>
                    <a:pt x="185" y="111"/>
                    <a:pt x="191" y="126"/>
                    <a:pt x="196" y="141"/>
                  </a:cubicBezTo>
                  <a:cubicBezTo>
                    <a:pt x="205" y="167"/>
                    <a:pt x="203" y="193"/>
                    <a:pt x="199" y="219"/>
                  </a:cubicBezTo>
                  <a:cubicBezTo>
                    <a:pt x="194" y="247"/>
                    <a:pt x="177" y="265"/>
                    <a:pt x="155" y="280"/>
                  </a:cubicBezTo>
                  <a:cubicBezTo>
                    <a:pt x="150" y="284"/>
                    <a:pt x="147" y="288"/>
                    <a:pt x="147" y="295"/>
                  </a:cubicBezTo>
                  <a:cubicBezTo>
                    <a:pt x="148" y="305"/>
                    <a:pt x="146" y="314"/>
                    <a:pt x="146" y="323"/>
                  </a:cubicBezTo>
                  <a:cubicBezTo>
                    <a:pt x="146" y="334"/>
                    <a:pt x="146" y="344"/>
                    <a:pt x="147" y="355"/>
                  </a:cubicBezTo>
                  <a:cubicBezTo>
                    <a:pt x="148" y="363"/>
                    <a:pt x="145" y="367"/>
                    <a:pt x="137" y="367"/>
                  </a:cubicBezTo>
                  <a:cubicBezTo>
                    <a:pt x="130" y="368"/>
                    <a:pt x="124" y="367"/>
                    <a:pt x="125" y="357"/>
                  </a:cubicBezTo>
                  <a:cubicBezTo>
                    <a:pt x="126" y="348"/>
                    <a:pt x="127" y="339"/>
                    <a:pt x="127" y="331"/>
                  </a:cubicBezTo>
                  <a:cubicBezTo>
                    <a:pt x="127" y="315"/>
                    <a:pt x="127" y="299"/>
                    <a:pt x="127" y="284"/>
                  </a:cubicBezTo>
                  <a:cubicBezTo>
                    <a:pt x="126" y="284"/>
                    <a:pt x="125" y="284"/>
                    <a:pt x="124" y="284"/>
                  </a:cubicBezTo>
                  <a:cubicBezTo>
                    <a:pt x="123" y="285"/>
                    <a:pt x="122" y="286"/>
                    <a:pt x="121" y="287"/>
                  </a:cubicBezTo>
                  <a:cubicBezTo>
                    <a:pt x="120" y="282"/>
                    <a:pt x="119" y="278"/>
                    <a:pt x="118" y="272"/>
                  </a:cubicBezTo>
                  <a:cubicBezTo>
                    <a:pt x="116" y="274"/>
                    <a:pt x="112" y="274"/>
                    <a:pt x="111" y="276"/>
                  </a:cubicBezTo>
                  <a:cubicBezTo>
                    <a:pt x="108" y="286"/>
                    <a:pt x="104" y="295"/>
                    <a:pt x="103" y="305"/>
                  </a:cubicBezTo>
                  <a:cubicBezTo>
                    <a:pt x="102" y="322"/>
                    <a:pt x="103" y="339"/>
                    <a:pt x="103" y="356"/>
                  </a:cubicBezTo>
                  <a:cubicBezTo>
                    <a:pt x="103" y="366"/>
                    <a:pt x="94" y="364"/>
                    <a:pt x="88" y="365"/>
                  </a:cubicBezTo>
                  <a:cubicBezTo>
                    <a:pt x="81" y="365"/>
                    <a:pt x="82" y="360"/>
                    <a:pt x="82" y="355"/>
                  </a:cubicBezTo>
                  <a:cubicBezTo>
                    <a:pt x="82" y="343"/>
                    <a:pt x="80" y="331"/>
                    <a:pt x="80" y="319"/>
                  </a:cubicBezTo>
                  <a:cubicBezTo>
                    <a:pt x="79" y="312"/>
                    <a:pt x="78" y="306"/>
                    <a:pt x="79" y="300"/>
                  </a:cubicBezTo>
                  <a:cubicBezTo>
                    <a:pt x="79" y="289"/>
                    <a:pt x="74" y="283"/>
                    <a:pt x="63" y="278"/>
                  </a:cubicBezTo>
                  <a:cubicBezTo>
                    <a:pt x="61" y="285"/>
                    <a:pt x="58" y="291"/>
                    <a:pt x="58" y="297"/>
                  </a:cubicBezTo>
                  <a:cubicBezTo>
                    <a:pt x="58" y="310"/>
                    <a:pt x="61" y="322"/>
                    <a:pt x="62" y="335"/>
                  </a:cubicBezTo>
                  <a:cubicBezTo>
                    <a:pt x="62" y="338"/>
                    <a:pt x="62" y="344"/>
                    <a:pt x="61" y="345"/>
                  </a:cubicBezTo>
                  <a:cubicBezTo>
                    <a:pt x="57" y="346"/>
                    <a:pt x="52" y="347"/>
                    <a:pt x="47" y="346"/>
                  </a:cubicBezTo>
                  <a:cubicBezTo>
                    <a:pt x="46" y="346"/>
                    <a:pt x="45" y="341"/>
                    <a:pt x="44" y="338"/>
                  </a:cubicBezTo>
                  <a:cubicBezTo>
                    <a:pt x="43" y="320"/>
                    <a:pt x="42" y="303"/>
                    <a:pt x="41" y="285"/>
                  </a:cubicBezTo>
                  <a:cubicBezTo>
                    <a:pt x="41" y="283"/>
                    <a:pt x="40" y="281"/>
                    <a:pt x="39" y="279"/>
                  </a:cubicBezTo>
                  <a:cubicBezTo>
                    <a:pt x="30" y="261"/>
                    <a:pt x="19" y="244"/>
                    <a:pt x="11" y="226"/>
                  </a:cubicBezTo>
                  <a:cubicBezTo>
                    <a:pt x="5" y="213"/>
                    <a:pt x="1" y="198"/>
                    <a:pt x="0" y="183"/>
                  </a:cubicBezTo>
                  <a:cubicBezTo>
                    <a:pt x="0" y="168"/>
                    <a:pt x="1" y="151"/>
                    <a:pt x="6" y="136"/>
                  </a:cubicBezTo>
                  <a:cubicBezTo>
                    <a:pt x="10" y="123"/>
                    <a:pt x="19" y="111"/>
                    <a:pt x="29" y="102"/>
                  </a:cubicBezTo>
                  <a:cubicBezTo>
                    <a:pt x="39" y="93"/>
                    <a:pt x="52" y="88"/>
                    <a:pt x="65" y="80"/>
                  </a:cubicBezTo>
                  <a:close/>
                </a:path>
              </a:pathLst>
            </a:custGeom>
            <a:solidFill>
              <a:srgbClr val="E393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ontents slide layout">
  <p:cSld name="20_Contents slide layou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ntents slide layout">
  <p:cSld name="7_Contents slide layou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96" descr="paisaje de ecosistema de naturaleza verde 2026021 Vector en Vecteezy"/>
          <p:cNvPicPr preferRelativeResize="0"/>
          <p:nvPr/>
        </p:nvPicPr>
        <p:blipFill rotWithShape="1">
          <a:blip r:embed="rId2">
            <a:alphaModFix/>
          </a:blip>
          <a:srcRect l="2688" t="5988" r="1068" b="37605"/>
          <a:stretch/>
        </p:blipFill>
        <p:spPr>
          <a:xfrm>
            <a:off x="0" y="-63063"/>
            <a:ext cx="12192000" cy="6921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Basic Layout">
  <p:cSld name="17_Basic Layou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7"/>
          <p:cNvSpPr/>
          <p:nvPr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_01">
  <p:cSld name="Our Team_0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8"/>
          <p:cNvSpPr>
            <a:spLocks noGrp="1"/>
          </p:cNvSpPr>
          <p:nvPr>
            <p:ph type="pic" idx="2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rgbClr val="F2F2F2"/>
          </a:solidFill>
          <a:ln w="19050" cap="flat" cmpd="sng">
            <a:solidFill>
              <a:schemeClr val="lt1">
                <a:alpha val="67843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98"/>
          <p:cNvSpPr>
            <a:spLocks noGrp="1"/>
          </p:cNvSpPr>
          <p:nvPr>
            <p:ph type="pic" idx="3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rgbClr val="F2F2F2"/>
          </a:solidFill>
          <a:ln w="19050" cap="flat" cmpd="sng">
            <a:solidFill>
              <a:schemeClr val="lt1">
                <a:alpha val="67843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8"/>
          <p:cNvSpPr>
            <a:spLocks noGrp="1"/>
          </p:cNvSpPr>
          <p:nvPr>
            <p:ph type="pic" idx="4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rgbClr val="F2F2F2"/>
          </a:solidFill>
          <a:ln w="19050" cap="flat" cmpd="sng">
            <a:solidFill>
              <a:schemeClr val="lt1">
                <a:alpha val="67843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98"/>
          <p:cNvSpPr>
            <a:spLocks noGrp="1"/>
          </p:cNvSpPr>
          <p:nvPr>
            <p:ph type="pic" idx="5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rgbClr val="F2F2F2"/>
          </a:solidFill>
          <a:ln w="19050" cap="flat" cmpd="sng">
            <a:solidFill>
              <a:schemeClr val="lt1">
                <a:alpha val="67843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98"/>
          <p:cNvSpPr>
            <a:spLocks noGrp="1"/>
          </p:cNvSpPr>
          <p:nvPr>
            <p:ph type="pic" idx="6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rgbClr val="F2F2F2"/>
          </a:solidFill>
          <a:ln w="19050" cap="flat" cmpd="sng">
            <a:solidFill>
              <a:schemeClr val="lt1">
                <a:alpha val="67843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98"/>
          <p:cNvSpPr txBox="1">
            <a:spLocks noGrp="1"/>
          </p:cNvSpPr>
          <p:nvPr>
            <p:ph type="body" idx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layout">
  <p:cSld name="1_Image slide layou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9"/>
          <p:cNvSpPr>
            <a:spLocks noGrp="1"/>
          </p:cNvSpPr>
          <p:nvPr>
            <p:ph type="pic" idx="2"/>
          </p:nvPr>
        </p:nvSpPr>
        <p:spPr>
          <a:xfrm>
            <a:off x="5285515" y="512994"/>
            <a:ext cx="6184980" cy="58320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9"/>
          <p:cNvSpPr txBox="1">
            <a:spLocks noGrp="1"/>
          </p:cNvSpPr>
          <p:nvPr>
            <p:ph type="body" idx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age slide layout">
  <p:cSld name="6_Image slide layou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0"/>
          <p:cNvSpPr>
            <a:spLocks noGrp="1"/>
          </p:cNvSpPr>
          <p:nvPr>
            <p:ph type="pic" idx="2"/>
          </p:nvPr>
        </p:nvSpPr>
        <p:spPr>
          <a:xfrm>
            <a:off x="6734308" y="1617572"/>
            <a:ext cx="3622856" cy="362285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slide layout">
  <p:cSld name="8_Image slide layou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1"/>
          <p:cNvSpPr/>
          <p:nvPr/>
        </p:nvSpPr>
        <p:spPr>
          <a:xfrm>
            <a:off x="7731666" y="2553080"/>
            <a:ext cx="36576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01"/>
          <p:cNvSpPr/>
          <p:nvPr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2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102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4C66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02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02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02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02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02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www.THEME PPT.com</a:t>
            </a: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02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2254523" cy="6893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84"/>
          <p:cNvPicPr preferRelativeResize="0"/>
          <p:nvPr/>
        </p:nvPicPr>
        <p:blipFill rotWithShape="1">
          <a:blip r:embed="rId2">
            <a:alphaModFix/>
          </a:blip>
          <a:srcRect b="1621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s slide layout">
  <p:cSld name="5_Contents slide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0"/>
          <p:cNvSpPr txBox="1">
            <a:spLocks noGrp="1"/>
          </p:cNvSpPr>
          <p:nvPr>
            <p:ph type="body" idx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ontents slide layout">
  <p:cSld name="22_Contents slide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1"/>
          <p:cNvSpPr txBox="1">
            <a:spLocks noGrp="1"/>
          </p:cNvSpPr>
          <p:nvPr>
            <p:ph type="body" idx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Image slide layout">
  <p:cSld name="7_Image slide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2"/>
          <p:cNvSpPr>
            <a:spLocks noGrp="1"/>
          </p:cNvSpPr>
          <p:nvPr>
            <p:ph type="pic" idx="2"/>
          </p:nvPr>
        </p:nvSpPr>
        <p:spPr>
          <a:xfrm>
            <a:off x="5658418" y="2"/>
            <a:ext cx="6533583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ontents slide layout">
  <p:cSld name="15_Contents slide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3"/>
          <p:cNvSpPr/>
          <p:nvPr/>
        </p:nvSpPr>
        <p:spPr>
          <a:xfrm flipH="1">
            <a:off x="0" y="6072554"/>
            <a:ext cx="12192000" cy="785446"/>
          </a:xfrm>
          <a:custGeom>
            <a:avLst/>
            <a:gdLst/>
            <a:ahLst/>
            <a:cxnLst/>
            <a:rect l="l" t="t" r="r" b="b"/>
            <a:pathLst>
              <a:path w="3840" h="171" extrusionOk="0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rgbClr val="739A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63"/>
          <p:cNvSpPr txBox="1">
            <a:spLocks noGrp="1"/>
          </p:cNvSpPr>
          <p:nvPr>
            <p:ph type="body" idx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3" name="Google Shape;23;p63"/>
          <p:cNvGrpSpPr/>
          <p:nvPr/>
        </p:nvGrpSpPr>
        <p:grpSpPr>
          <a:xfrm>
            <a:off x="10671981" y="4939691"/>
            <a:ext cx="1421632" cy="1824525"/>
            <a:chOff x="10233026" y="4341813"/>
            <a:chExt cx="1960562" cy="2516188"/>
          </a:xfrm>
        </p:grpSpPr>
        <p:sp>
          <p:nvSpPr>
            <p:cNvPr id="24" name="Google Shape;24;p63"/>
            <p:cNvSpPr/>
            <p:nvPr/>
          </p:nvSpPr>
          <p:spPr>
            <a:xfrm>
              <a:off x="10233026" y="4341813"/>
              <a:ext cx="1960562" cy="1982788"/>
            </a:xfrm>
            <a:custGeom>
              <a:avLst/>
              <a:gdLst/>
              <a:ahLst/>
              <a:cxnLst/>
              <a:rect l="l" t="t" r="r" b="b"/>
              <a:pathLst>
                <a:path w="977" h="989" extrusionOk="0">
                  <a:moveTo>
                    <a:pt x="0" y="134"/>
                  </a:moveTo>
                  <a:cubicBezTo>
                    <a:pt x="18" y="116"/>
                    <a:pt x="36" y="97"/>
                    <a:pt x="55" y="77"/>
                  </a:cubicBezTo>
                  <a:cubicBezTo>
                    <a:pt x="49" y="72"/>
                    <a:pt x="42" y="66"/>
                    <a:pt x="36" y="60"/>
                  </a:cubicBezTo>
                  <a:cubicBezTo>
                    <a:pt x="27" y="51"/>
                    <a:pt x="27" y="39"/>
                    <a:pt x="35" y="31"/>
                  </a:cubicBezTo>
                  <a:cubicBezTo>
                    <a:pt x="43" y="22"/>
                    <a:pt x="55" y="23"/>
                    <a:pt x="64" y="32"/>
                  </a:cubicBezTo>
                  <a:cubicBezTo>
                    <a:pt x="71" y="38"/>
                    <a:pt x="77" y="44"/>
                    <a:pt x="83" y="51"/>
                  </a:cubicBezTo>
                  <a:cubicBezTo>
                    <a:pt x="86" y="49"/>
                    <a:pt x="88" y="47"/>
                    <a:pt x="90" y="45"/>
                  </a:cubicBezTo>
                  <a:cubicBezTo>
                    <a:pt x="197" y="153"/>
                    <a:pt x="304" y="261"/>
                    <a:pt x="412" y="370"/>
                  </a:cubicBezTo>
                  <a:cubicBezTo>
                    <a:pt x="410" y="372"/>
                    <a:pt x="408" y="375"/>
                    <a:pt x="407" y="377"/>
                  </a:cubicBezTo>
                  <a:cubicBezTo>
                    <a:pt x="428" y="398"/>
                    <a:pt x="449" y="419"/>
                    <a:pt x="470" y="439"/>
                  </a:cubicBezTo>
                  <a:cubicBezTo>
                    <a:pt x="476" y="436"/>
                    <a:pt x="483" y="430"/>
                    <a:pt x="489" y="430"/>
                  </a:cubicBezTo>
                  <a:cubicBezTo>
                    <a:pt x="495" y="430"/>
                    <a:pt x="501" y="437"/>
                    <a:pt x="507" y="441"/>
                  </a:cubicBezTo>
                  <a:cubicBezTo>
                    <a:pt x="528" y="419"/>
                    <a:pt x="549" y="398"/>
                    <a:pt x="571" y="376"/>
                  </a:cubicBezTo>
                  <a:cubicBezTo>
                    <a:pt x="554" y="359"/>
                    <a:pt x="536" y="342"/>
                    <a:pt x="517" y="323"/>
                  </a:cubicBezTo>
                  <a:cubicBezTo>
                    <a:pt x="626" y="215"/>
                    <a:pt x="734" y="108"/>
                    <a:pt x="843" y="0"/>
                  </a:cubicBezTo>
                  <a:cubicBezTo>
                    <a:pt x="861" y="19"/>
                    <a:pt x="879" y="37"/>
                    <a:pt x="899" y="56"/>
                  </a:cubicBezTo>
                  <a:cubicBezTo>
                    <a:pt x="905" y="49"/>
                    <a:pt x="911" y="42"/>
                    <a:pt x="917" y="36"/>
                  </a:cubicBezTo>
                  <a:cubicBezTo>
                    <a:pt x="926" y="27"/>
                    <a:pt x="938" y="27"/>
                    <a:pt x="946" y="35"/>
                  </a:cubicBezTo>
                  <a:cubicBezTo>
                    <a:pt x="955" y="43"/>
                    <a:pt x="955" y="55"/>
                    <a:pt x="945" y="65"/>
                  </a:cubicBezTo>
                  <a:cubicBezTo>
                    <a:pt x="939" y="71"/>
                    <a:pt x="933" y="77"/>
                    <a:pt x="926" y="83"/>
                  </a:cubicBezTo>
                  <a:cubicBezTo>
                    <a:pt x="928" y="86"/>
                    <a:pt x="930" y="88"/>
                    <a:pt x="932" y="90"/>
                  </a:cubicBezTo>
                  <a:cubicBezTo>
                    <a:pt x="824" y="197"/>
                    <a:pt x="716" y="305"/>
                    <a:pt x="607" y="412"/>
                  </a:cubicBezTo>
                  <a:cubicBezTo>
                    <a:pt x="605" y="410"/>
                    <a:pt x="603" y="408"/>
                    <a:pt x="601" y="407"/>
                  </a:cubicBezTo>
                  <a:cubicBezTo>
                    <a:pt x="582" y="426"/>
                    <a:pt x="563" y="446"/>
                    <a:pt x="544" y="466"/>
                  </a:cubicBezTo>
                  <a:cubicBezTo>
                    <a:pt x="545" y="469"/>
                    <a:pt x="549" y="474"/>
                    <a:pt x="551" y="479"/>
                  </a:cubicBezTo>
                  <a:cubicBezTo>
                    <a:pt x="561" y="501"/>
                    <a:pt x="571" y="524"/>
                    <a:pt x="582" y="547"/>
                  </a:cubicBezTo>
                  <a:cubicBezTo>
                    <a:pt x="586" y="556"/>
                    <a:pt x="592" y="564"/>
                    <a:pt x="598" y="573"/>
                  </a:cubicBezTo>
                  <a:cubicBezTo>
                    <a:pt x="617" y="553"/>
                    <a:pt x="635" y="535"/>
                    <a:pt x="653" y="516"/>
                  </a:cubicBezTo>
                  <a:cubicBezTo>
                    <a:pt x="762" y="626"/>
                    <a:pt x="870" y="734"/>
                    <a:pt x="977" y="842"/>
                  </a:cubicBezTo>
                  <a:cubicBezTo>
                    <a:pt x="958" y="860"/>
                    <a:pt x="941" y="878"/>
                    <a:pt x="921" y="899"/>
                  </a:cubicBezTo>
                  <a:cubicBezTo>
                    <a:pt x="927" y="905"/>
                    <a:pt x="934" y="910"/>
                    <a:pt x="941" y="916"/>
                  </a:cubicBezTo>
                  <a:cubicBezTo>
                    <a:pt x="950" y="926"/>
                    <a:pt x="951" y="938"/>
                    <a:pt x="942" y="946"/>
                  </a:cubicBezTo>
                  <a:cubicBezTo>
                    <a:pt x="934" y="954"/>
                    <a:pt x="922" y="954"/>
                    <a:pt x="912" y="944"/>
                  </a:cubicBezTo>
                  <a:cubicBezTo>
                    <a:pt x="906" y="938"/>
                    <a:pt x="901" y="932"/>
                    <a:pt x="894" y="926"/>
                  </a:cubicBezTo>
                  <a:cubicBezTo>
                    <a:pt x="892" y="928"/>
                    <a:pt x="889" y="929"/>
                    <a:pt x="887" y="931"/>
                  </a:cubicBezTo>
                  <a:cubicBezTo>
                    <a:pt x="793" y="837"/>
                    <a:pt x="700" y="743"/>
                    <a:pt x="605" y="647"/>
                  </a:cubicBezTo>
                  <a:cubicBezTo>
                    <a:pt x="609" y="708"/>
                    <a:pt x="618" y="766"/>
                    <a:pt x="633" y="823"/>
                  </a:cubicBezTo>
                  <a:cubicBezTo>
                    <a:pt x="647" y="880"/>
                    <a:pt x="666" y="936"/>
                    <a:pt x="696" y="989"/>
                  </a:cubicBezTo>
                  <a:cubicBezTo>
                    <a:pt x="690" y="988"/>
                    <a:pt x="685" y="987"/>
                    <a:pt x="680" y="986"/>
                  </a:cubicBezTo>
                  <a:cubicBezTo>
                    <a:pt x="657" y="981"/>
                    <a:pt x="634" y="976"/>
                    <a:pt x="611" y="971"/>
                  </a:cubicBezTo>
                  <a:cubicBezTo>
                    <a:pt x="606" y="970"/>
                    <a:pt x="601" y="969"/>
                    <a:pt x="595" y="969"/>
                  </a:cubicBezTo>
                  <a:cubicBezTo>
                    <a:pt x="537" y="969"/>
                    <a:pt x="479" y="970"/>
                    <a:pt x="421" y="969"/>
                  </a:cubicBezTo>
                  <a:cubicBezTo>
                    <a:pt x="387" y="968"/>
                    <a:pt x="353" y="972"/>
                    <a:pt x="320" y="980"/>
                  </a:cubicBezTo>
                  <a:cubicBezTo>
                    <a:pt x="308" y="984"/>
                    <a:pt x="294" y="986"/>
                    <a:pt x="279" y="989"/>
                  </a:cubicBezTo>
                  <a:cubicBezTo>
                    <a:pt x="320" y="916"/>
                    <a:pt x="341" y="839"/>
                    <a:pt x="355" y="758"/>
                  </a:cubicBezTo>
                  <a:cubicBezTo>
                    <a:pt x="281" y="831"/>
                    <a:pt x="208" y="904"/>
                    <a:pt x="135" y="976"/>
                  </a:cubicBezTo>
                  <a:cubicBezTo>
                    <a:pt x="116" y="958"/>
                    <a:pt x="98" y="940"/>
                    <a:pt x="79" y="921"/>
                  </a:cubicBezTo>
                  <a:cubicBezTo>
                    <a:pt x="73" y="927"/>
                    <a:pt x="68" y="933"/>
                    <a:pt x="62" y="939"/>
                  </a:cubicBezTo>
                  <a:cubicBezTo>
                    <a:pt x="51" y="950"/>
                    <a:pt x="39" y="951"/>
                    <a:pt x="31" y="942"/>
                  </a:cubicBezTo>
                  <a:cubicBezTo>
                    <a:pt x="22" y="933"/>
                    <a:pt x="23" y="921"/>
                    <a:pt x="34" y="910"/>
                  </a:cubicBezTo>
                  <a:cubicBezTo>
                    <a:pt x="40" y="905"/>
                    <a:pt x="45" y="900"/>
                    <a:pt x="51" y="894"/>
                  </a:cubicBezTo>
                  <a:cubicBezTo>
                    <a:pt x="49" y="891"/>
                    <a:pt x="47" y="889"/>
                    <a:pt x="45" y="886"/>
                  </a:cubicBezTo>
                  <a:cubicBezTo>
                    <a:pt x="154" y="779"/>
                    <a:pt x="262" y="672"/>
                    <a:pt x="370" y="565"/>
                  </a:cubicBezTo>
                  <a:cubicBezTo>
                    <a:pt x="372" y="567"/>
                    <a:pt x="374" y="568"/>
                    <a:pt x="378" y="571"/>
                  </a:cubicBezTo>
                  <a:cubicBezTo>
                    <a:pt x="382" y="565"/>
                    <a:pt x="388" y="559"/>
                    <a:pt x="391" y="553"/>
                  </a:cubicBezTo>
                  <a:cubicBezTo>
                    <a:pt x="403" y="528"/>
                    <a:pt x="414" y="502"/>
                    <a:pt x="425" y="477"/>
                  </a:cubicBezTo>
                  <a:cubicBezTo>
                    <a:pt x="427" y="472"/>
                    <a:pt x="431" y="468"/>
                    <a:pt x="433" y="464"/>
                  </a:cubicBezTo>
                  <a:cubicBezTo>
                    <a:pt x="415" y="446"/>
                    <a:pt x="395" y="427"/>
                    <a:pt x="374" y="406"/>
                  </a:cubicBezTo>
                  <a:cubicBezTo>
                    <a:pt x="358" y="423"/>
                    <a:pt x="341" y="441"/>
                    <a:pt x="321" y="461"/>
                  </a:cubicBezTo>
                  <a:cubicBezTo>
                    <a:pt x="318" y="457"/>
                    <a:pt x="316" y="454"/>
                    <a:pt x="314" y="451"/>
                  </a:cubicBezTo>
                  <a:cubicBezTo>
                    <a:pt x="212" y="348"/>
                    <a:pt x="110" y="245"/>
                    <a:pt x="8" y="142"/>
                  </a:cubicBezTo>
                  <a:cubicBezTo>
                    <a:pt x="5" y="140"/>
                    <a:pt x="2" y="138"/>
                    <a:pt x="0" y="136"/>
                  </a:cubicBezTo>
                  <a:cubicBezTo>
                    <a:pt x="0" y="135"/>
                    <a:pt x="0" y="135"/>
                    <a:pt x="0" y="134"/>
                  </a:cubicBezTo>
                  <a:close/>
                  <a:moveTo>
                    <a:pt x="572" y="599"/>
                  </a:moveTo>
                  <a:cubicBezTo>
                    <a:pt x="562" y="590"/>
                    <a:pt x="553" y="581"/>
                    <a:pt x="544" y="572"/>
                  </a:cubicBezTo>
                  <a:cubicBezTo>
                    <a:pt x="541" y="570"/>
                    <a:pt x="537" y="568"/>
                    <a:pt x="533" y="568"/>
                  </a:cubicBezTo>
                  <a:cubicBezTo>
                    <a:pt x="503" y="568"/>
                    <a:pt x="473" y="568"/>
                    <a:pt x="443" y="568"/>
                  </a:cubicBezTo>
                  <a:cubicBezTo>
                    <a:pt x="440" y="568"/>
                    <a:pt x="437" y="568"/>
                    <a:pt x="435" y="570"/>
                  </a:cubicBezTo>
                  <a:cubicBezTo>
                    <a:pt x="425" y="579"/>
                    <a:pt x="416" y="590"/>
                    <a:pt x="407" y="599"/>
                  </a:cubicBezTo>
                  <a:cubicBezTo>
                    <a:pt x="411" y="604"/>
                    <a:pt x="415" y="608"/>
                    <a:pt x="418" y="611"/>
                  </a:cubicBezTo>
                  <a:cubicBezTo>
                    <a:pt x="427" y="610"/>
                    <a:pt x="435" y="608"/>
                    <a:pt x="442" y="608"/>
                  </a:cubicBezTo>
                  <a:cubicBezTo>
                    <a:pt x="474" y="608"/>
                    <a:pt x="506" y="608"/>
                    <a:pt x="538" y="608"/>
                  </a:cubicBezTo>
                  <a:cubicBezTo>
                    <a:pt x="543" y="608"/>
                    <a:pt x="548" y="610"/>
                    <a:pt x="553" y="612"/>
                  </a:cubicBezTo>
                  <a:cubicBezTo>
                    <a:pt x="563" y="616"/>
                    <a:pt x="573" y="622"/>
                    <a:pt x="583" y="627"/>
                  </a:cubicBezTo>
                  <a:cubicBezTo>
                    <a:pt x="584" y="626"/>
                    <a:pt x="585" y="625"/>
                    <a:pt x="586" y="624"/>
                  </a:cubicBezTo>
                  <a:cubicBezTo>
                    <a:pt x="578" y="618"/>
                    <a:pt x="571" y="613"/>
                    <a:pt x="564" y="607"/>
                  </a:cubicBezTo>
                  <a:cubicBezTo>
                    <a:pt x="567" y="604"/>
                    <a:pt x="569" y="602"/>
                    <a:pt x="572" y="599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63"/>
            <p:cNvSpPr/>
            <p:nvPr/>
          </p:nvSpPr>
          <p:spPr>
            <a:xfrm>
              <a:off x="10760075" y="6364288"/>
              <a:ext cx="901700" cy="493713"/>
            </a:xfrm>
            <a:custGeom>
              <a:avLst/>
              <a:gdLst/>
              <a:ahLst/>
              <a:cxnLst/>
              <a:rect l="l" t="t" r="r" b="b"/>
              <a:pathLst>
                <a:path w="449" h="246" extrusionOk="0">
                  <a:moveTo>
                    <a:pt x="91" y="246"/>
                  </a:moveTo>
                  <a:cubicBezTo>
                    <a:pt x="70" y="241"/>
                    <a:pt x="49" y="237"/>
                    <a:pt x="29" y="232"/>
                  </a:cubicBezTo>
                  <a:cubicBezTo>
                    <a:pt x="21" y="230"/>
                    <a:pt x="13" y="229"/>
                    <a:pt x="6" y="227"/>
                  </a:cubicBezTo>
                  <a:cubicBezTo>
                    <a:pt x="4" y="226"/>
                    <a:pt x="1" y="222"/>
                    <a:pt x="1" y="220"/>
                  </a:cubicBezTo>
                  <a:cubicBezTo>
                    <a:pt x="0" y="157"/>
                    <a:pt x="0" y="94"/>
                    <a:pt x="0" y="30"/>
                  </a:cubicBezTo>
                  <a:cubicBezTo>
                    <a:pt x="0" y="26"/>
                    <a:pt x="2" y="24"/>
                    <a:pt x="7" y="23"/>
                  </a:cubicBezTo>
                  <a:cubicBezTo>
                    <a:pt x="40" y="16"/>
                    <a:pt x="73" y="8"/>
                    <a:pt x="107" y="1"/>
                  </a:cubicBezTo>
                  <a:cubicBezTo>
                    <a:pt x="110" y="0"/>
                    <a:pt x="114" y="0"/>
                    <a:pt x="117" y="0"/>
                  </a:cubicBezTo>
                  <a:cubicBezTo>
                    <a:pt x="183" y="0"/>
                    <a:pt x="249" y="0"/>
                    <a:pt x="316" y="1"/>
                  </a:cubicBezTo>
                  <a:cubicBezTo>
                    <a:pt x="332" y="1"/>
                    <a:pt x="348" y="3"/>
                    <a:pt x="364" y="6"/>
                  </a:cubicBezTo>
                  <a:cubicBezTo>
                    <a:pt x="390" y="11"/>
                    <a:pt x="416" y="17"/>
                    <a:pt x="442" y="23"/>
                  </a:cubicBezTo>
                  <a:cubicBezTo>
                    <a:pt x="447" y="24"/>
                    <a:pt x="449" y="26"/>
                    <a:pt x="449" y="31"/>
                  </a:cubicBezTo>
                  <a:cubicBezTo>
                    <a:pt x="449" y="94"/>
                    <a:pt x="449" y="157"/>
                    <a:pt x="449" y="219"/>
                  </a:cubicBezTo>
                  <a:cubicBezTo>
                    <a:pt x="449" y="225"/>
                    <a:pt x="447" y="226"/>
                    <a:pt x="442" y="228"/>
                  </a:cubicBezTo>
                  <a:cubicBezTo>
                    <a:pt x="416" y="233"/>
                    <a:pt x="390" y="238"/>
                    <a:pt x="364" y="244"/>
                  </a:cubicBezTo>
                  <a:cubicBezTo>
                    <a:pt x="363" y="244"/>
                    <a:pt x="361" y="245"/>
                    <a:pt x="359" y="246"/>
                  </a:cubicBezTo>
                  <a:cubicBezTo>
                    <a:pt x="342" y="246"/>
                    <a:pt x="325" y="246"/>
                    <a:pt x="308" y="246"/>
                  </a:cubicBezTo>
                  <a:cubicBezTo>
                    <a:pt x="308" y="197"/>
                    <a:pt x="309" y="149"/>
                    <a:pt x="308" y="101"/>
                  </a:cubicBezTo>
                  <a:cubicBezTo>
                    <a:pt x="308" y="98"/>
                    <a:pt x="305" y="94"/>
                    <a:pt x="302" y="92"/>
                  </a:cubicBezTo>
                  <a:cubicBezTo>
                    <a:pt x="252" y="66"/>
                    <a:pt x="202" y="66"/>
                    <a:pt x="151" y="90"/>
                  </a:cubicBezTo>
                  <a:cubicBezTo>
                    <a:pt x="138" y="96"/>
                    <a:pt x="131" y="104"/>
                    <a:pt x="134" y="120"/>
                  </a:cubicBezTo>
                  <a:cubicBezTo>
                    <a:pt x="134" y="123"/>
                    <a:pt x="134" y="127"/>
                    <a:pt x="134" y="130"/>
                  </a:cubicBezTo>
                  <a:cubicBezTo>
                    <a:pt x="134" y="169"/>
                    <a:pt x="134" y="207"/>
                    <a:pt x="134" y="246"/>
                  </a:cubicBezTo>
                  <a:cubicBezTo>
                    <a:pt x="120" y="246"/>
                    <a:pt x="105" y="246"/>
                    <a:pt x="91" y="24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Image slide layout">
  <p:cSld name="9_Image slide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4"/>
          <p:cNvSpPr>
            <a:spLocks noGrp="1"/>
          </p:cNvSpPr>
          <p:nvPr>
            <p:ph type="pic" idx="2"/>
          </p:nvPr>
        </p:nvSpPr>
        <p:spPr>
          <a:xfrm>
            <a:off x="6177663" y="980038"/>
            <a:ext cx="4897924" cy="489792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hyperlink" Target="https://plantillaspowerpoint.org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/>
          <p:nvPr/>
        </p:nvSpPr>
        <p:spPr>
          <a:xfrm>
            <a:off x="3438577" y="3530596"/>
            <a:ext cx="40200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4A7B29"/>
                </a:solidFill>
                <a:latin typeface="Arial"/>
                <a:ea typeface="Arial"/>
                <a:cs typeface="Arial"/>
                <a:sym typeface="Arial"/>
              </a:rPr>
              <a:t>Free Templates</a:t>
            </a:r>
            <a:endParaRPr sz="4000" b="0" i="0" u="none" strike="noStrike" cap="none">
              <a:solidFill>
                <a:srgbClr val="4A7B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"/>
          <p:cNvSpPr txBox="1"/>
          <p:nvPr/>
        </p:nvSpPr>
        <p:spPr>
          <a:xfrm>
            <a:off x="3399120" y="4287694"/>
            <a:ext cx="40075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Insert the Sub Tittle of </a:t>
            </a:r>
            <a:endParaRPr sz="18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Your Presentation</a:t>
            </a:r>
            <a:endParaRPr sz="18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"/>
          <p:cNvSpPr txBox="1"/>
          <p:nvPr/>
        </p:nvSpPr>
        <p:spPr>
          <a:xfrm>
            <a:off x="2285619" y="2627269"/>
            <a:ext cx="668862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FARM ANIMALS</a:t>
            </a:r>
            <a:endParaRPr sz="6000" b="1" i="0" u="none" strike="noStrike" cap="none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1"/>
          <p:cNvGrpSpPr/>
          <p:nvPr/>
        </p:nvGrpSpPr>
        <p:grpSpPr>
          <a:xfrm>
            <a:off x="273705" y="555345"/>
            <a:ext cx="11630026" cy="4618037"/>
            <a:chOff x="309563" y="322263"/>
            <a:chExt cx="11630026" cy="4618037"/>
          </a:xfrm>
        </p:grpSpPr>
        <p:sp>
          <p:nvSpPr>
            <p:cNvPr id="163" name="Google Shape;163;p1"/>
            <p:cNvSpPr/>
            <p:nvPr/>
          </p:nvSpPr>
          <p:spPr>
            <a:xfrm>
              <a:off x="8499476" y="885825"/>
              <a:ext cx="1695450" cy="912812"/>
            </a:xfrm>
            <a:custGeom>
              <a:avLst/>
              <a:gdLst/>
              <a:ahLst/>
              <a:cxnLst/>
              <a:rect l="l" t="t" r="r" b="b"/>
              <a:pathLst>
                <a:path w="542" h="292" extrusionOk="0">
                  <a:moveTo>
                    <a:pt x="542" y="171"/>
                  </a:moveTo>
                  <a:cubicBezTo>
                    <a:pt x="541" y="193"/>
                    <a:pt x="532" y="203"/>
                    <a:pt x="510" y="202"/>
                  </a:cubicBezTo>
                  <a:cubicBezTo>
                    <a:pt x="488" y="202"/>
                    <a:pt x="465" y="205"/>
                    <a:pt x="443" y="205"/>
                  </a:cubicBezTo>
                  <a:cubicBezTo>
                    <a:pt x="425" y="205"/>
                    <a:pt x="407" y="202"/>
                    <a:pt x="383" y="200"/>
                  </a:cubicBezTo>
                  <a:cubicBezTo>
                    <a:pt x="384" y="223"/>
                    <a:pt x="386" y="245"/>
                    <a:pt x="388" y="266"/>
                  </a:cubicBezTo>
                  <a:cubicBezTo>
                    <a:pt x="389" y="273"/>
                    <a:pt x="390" y="279"/>
                    <a:pt x="391" y="285"/>
                  </a:cubicBezTo>
                  <a:cubicBezTo>
                    <a:pt x="384" y="284"/>
                    <a:pt x="377" y="284"/>
                    <a:pt x="371" y="282"/>
                  </a:cubicBezTo>
                  <a:cubicBezTo>
                    <a:pt x="368" y="281"/>
                    <a:pt x="365" y="278"/>
                    <a:pt x="367" y="279"/>
                  </a:cubicBezTo>
                  <a:cubicBezTo>
                    <a:pt x="354" y="280"/>
                    <a:pt x="344" y="283"/>
                    <a:pt x="339" y="280"/>
                  </a:cubicBezTo>
                  <a:cubicBezTo>
                    <a:pt x="332" y="276"/>
                    <a:pt x="327" y="266"/>
                    <a:pt x="325" y="258"/>
                  </a:cubicBezTo>
                  <a:cubicBezTo>
                    <a:pt x="322" y="243"/>
                    <a:pt x="322" y="227"/>
                    <a:pt x="320" y="212"/>
                  </a:cubicBezTo>
                  <a:cubicBezTo>
                    <a:pt x="318" y="200"/>
                    <a:pt x="310" y="195"/>
                    <a:pt x="298" y="198"/>
                  </a:cubicBezTo>
                  <a:cubicBezTo>
                    <a:pt x="240" y="211"/>
                    <a:pt x="182" y="211"/>
                    <a:pt x="124" y="197"/>
                  </a:cubicBezTo>
                  <a:cubicBezTo>
                    <a:pt x="112" y="221"/>
                    <a:pt x="115" y="232"/>
                    <a:pt x="142" y="274"/>
                  </a:cubicBezTo>
                  <a:cubicBezTo>
                    <a:pt x="120" y="286"/>
                    <a:pt x="120" y="286"/>
                    <a:pt x="84" y="211"/>
                  </a:cubicBezTo>
                  <a:cubicBezTo>
                    <a:pt x="60" y="224"/>
                    <a:pt x="61" y="238"/>
                    <a:pt x="86" y="281"/>
                  </a:cubicBezTo>
                  <a:cubicBezTo>
                    <a:pt x="67" y="292"/>
                    <a:pt x="44" y="284"/>
                    <a:pt x="41" y="263"/>
                  </a:cubicBezTo>
                  <a:cubicBezTo>
                    <a:pt x="37" y="247"/>
                    <a:pt x="37" y="230"/>
                    <a:pt x="35" y="213"/>
                  </a:cubicBezTo>
                  <a:cubicBezTo>
                    <a:pt x="35" y="211"/>
                    <a:pt x="34" y="208"/>
                    <a:pt x="35" y="207"/>
                  </a:cubicBezTo>
                  <a:cubicBezTo>
                    <a:pt x="56" y="179"/>
                    <a:pt x="38" y="154"/>
                    <a:pt x="33" y="127"/>
                  </a:cubicBezTo>
                  <a:cubicBezTo>
                    <a:pt x="29" y="111"/>
                    <a:pt x="32" y="94"/>
                    <a:pt x="32" y="78"/>
                  </a:cubicBezTo>
                  <a:cubicBezTo>
                    <a:pt x="25" y="75"/>
                    <a:pt x="12" y="73"/>
                    <a:pt x="10" y="66"/>
                  </a:cubicBezTo>
                  <a:cubicBezTo>
                    <a:pt x="0" y="42"/>
                    <a:pt x="31" y="55"/>
                    <a:pt x="35" y="38"/>
                  </a:cubicBezTo>
                  <a:cubicBezTo>
                    <a:pt x="38" y="47"/>
                    <a:pt x="40" y="53"/>
                    <a:pt x="43" y="60"/>
                  </a:cubicBezTo>
                  <a:cubicBezTo>
                    <a:pt x="79" y="12"/>
                    <a:pt x="131" y="1"/>
                    <a:pt x="186" y="1"/>
                  </a:cubicBezTo>
                  <a:cubicBezTo>
                    <a:pt x="268" y="0"/>
                    <a:pt x="349" y="4"/>
                    <a:pt x="427" y="35"/>
                  </a:cubicBezTo>
                  <a:cubicBezTo>
                    <a:pt x="434" y="38"/>
                    <a:pt x="443" y="41"/>
                    <a:pt x="450" y="46"/>
                  </a:cubicBezTo>
                  <a:cubicBezTo>
                    <a:pt x="462" y="54"/>
                    <a:pt x="474" y="57"/>
                    <a:pt x="485" y="44"/>
                  </a:cubicBezTo>
                  <a:cubicBezTo>
                    <a:pt x="487" y="48"/>
                    <a:pt x="488" y="52"/>
                    <a:pt x="489" y="55"/>
                  </a:cubicBezTo>
                  <a:cubicBezTo>
                    <a:pt x="496" y="53"/>
                    <a:pt x="503" y="51"/>
                    <a:pt x="516" y="46"/>
                  </a:cubicBezTo>
                  <a:cubicBezTo>
                    <a:pt x="498" y="71"/>
                    <a:pt x="495" y="92"/>
                    <a:pt x="502" y="118"/>
                  </a:cubicBezTo>
                  <a:cubicBezTo>
                    <a:pt x="510" y="142"/>
                    <a:pt x="513" y="165"/>
                    <a:pt x="542" y="171"/>
                  </a:cubicBezTo>
                  <a:close/>
                </a:path>
              </a:pathLst>
            </a:custGeom>
            <a:solidFill>
              <a:srgbClr val="6214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6931026" y="438150"/>
              <a:ext cx="1487488" cy="1344612"/>
            </a:xfrm>
            <a:custGeom>
              <a:avLst/>
              <a:gdLst/>
              <a:ahLst/>
              <a:cxnLst/>
              <a:rect l="l" t="t" r="r" b="b"/>
              <a:pathLst>
                <a:path w="476" h="430" extrusionOk="0">
                  <a:moveTo>
                    <a:pt x="375" y="414"/>
                  </a:moveTo>
                  <a:cubicBezTo>
                    <a:pt x="349" y="421"/>
                    <a:pt x="338" y="412"/>
                    <a:pt x="337" y="388"/>
                  </a:cubicBezTo>
                  <a:cubicBezTo>
                    <a:pt x="336" y="366"/>
                    <a:pt x="334" y="343"/>
                    <a:pt x="329" y="321"/>
                  </a:cubicBezTo>
                  <a:cubicBezTo>
                    <a:pt x="325" y="354"/>
                    <a:pt x="318" y="388"/>
                    <a:pt x="340" y="419"/>
                  </a:cubicBezTo>
                  <a:cubicBezTo>
                    <a:pt x="318" y="429"/>
                    <a:pt x="301" y="418"/>
                    <a:pt x="300" y="396"/>
                  </a:cubicBezTo>
                  <a:cubicBezTo>
                    <a:pt x="299" y="366"/>
                    <a:pt x="296" y="336"/>
                    <a:pt x="293" y="305"/>
                  </a:cubicBezTo>
                  <a:cubicBezTo>
                    <a:pt x="293" y="294"/>
                    <a:pt x="286" y="290"/>
                    <a:pt x="275" y="290"/>
                  </a:cubicBezTo>
                  <a:cubicBezTo>
                    <a:pt x="237" y="290"/>
                    <a:pt x="199" y="291"/>
                    <a:pt x="161" y="288"/>
                  </a:cubicBezTo>
                  <a:cubicBezTo>
                    <a:pt x="145" y="287"/>
                    <a:pt x="137" y="292"/>
                    <a:pt x="130" y="305"/>
                  </a:cubicBezTo>
                  <a:cubicBezTo>
                    <a:pt x="123" y="320"/>
                    <a:pt x="112" y="330"/>
                    <a:pt x="96" y="339"/>
                  </a:cubicBezTo>
                  <a:cubicBezTo>
                    <a:pt x="85" y="346"/>
                    <a:pt x="88" y="376"/>
                    <a:pt x="86" y="395"/>
                  </a:cubicBezTo>
                  <a:cubicBezTo>
                    <a:pt x="86" y="402"/>
                    <a:pt x="92" y="409"/>
                    <a:pt x="95" y="417"/>
                  </a:cubicBezTo>
                  <a:cubicBezTo>
                    <a:pt x="90" y="417"/>
                    <a:pt x="83" y="420"/>
                    <a:pt x="80" y="418"/>
                  </a:cubicBezTo>
                  <a:cubicBezTo>
                    <a:pt x="71" y="411"/>
                    <a:pt x="62" y="403"/>
                    <a:pt x="58" y="393"/>
                  </a:cubicBezTo>
                  <a:cubicBezTo>
                    <a:pt x="54" y="387"/>
                    <a:pt x="58" y="377"/>
                    <a:pt x="58" y="368"/>
                  </a:cubicBezTo>
                  <a:cubicBezTo>
                    <a:pt x="58" y="361"/>
                    <a:pt x="57" y="353"/>
                    <a:pt x="55" y="345"/>
                  </a:cubicBezTo>
                  <a:cubicBezTo>
                    <a:pt x="37" y="369"/>
                    <a:pt x="21" y="393"/>
                    <a:pt x="44" y="430"/>
                  </a:cubicBezTo>
                  <a:cubicBezTo>
                    <a:pt x="30" y="429"/>
                    <a:pt x="19" y="430"/>
                    <a:pt x="13" y="426"/>
                  </a:cubicBezTo>
                  <a:cubicBezTo>
                    <a:pt x="3" y="420"/>
                    <a:pt x="0" y="410"/>
                    <a:pt x="5" y="396"/>
                  </a:cubicBezTo>
                  <a:cubicBezTo>
                    <a:pt x="15" y="368"/>
                    <a:pt x="24" y="339"/>
                    <a:pt x="30" y="309"/>
                  </a:cubicBezTo>
                  <a:cubicBezTo>
                    <a:pt x="33" y="291"/>
                    <a:pt x="31" y="272"/>
                    <a:pt x="30" y="253"/>
                  </a:cubicBezTo>
                  <a:cubicBezTo>
                    <a:pt x="30" y="239"/>
                    <a:pt x="26" y="225"/>
                    <a:pt x="28" y="212"/>
                  </a:cubicBezTo>
                  <a:cubicBezTo>
                    <a:pt x="31" y="189"/>
                    <a:pt x="35" y="167"/>
                    <a:pt x="21" y="144"/>
                  </a:cubicBezTo>
                  <a:cubicBezTo>
                    <a:pt x="12" y="128"/>
                    <a:pt x="26" y="103"/>
                    <a:pt x="47" y="93"/>
                  </a:cubicBezTo>
                  <a:cubicBezTo>
                    <a:pt x="46" y="105"/>
                    <a:pt x="43" y="115"/>
                    <a:pt x="43" y="125"/>
                  </a:cubicBezTo>
                  <a:cubicBezTo>
                    <a:pt x="43" y="141"/>
                    <a:pt x="52" y="148"/>
                    <a:pt x="66" y="140"/>
                  </a:cubicBezTo>
                  <a:cubicBezTo>
                    <a:pt x="97" y="121"/>
                    <a:pt x="130" y="122"/>
                    <a:pt x="164" y="125"/>
                  </a:cubicBezTo>
                  <a:cubicBezTo>
                    <a:pt x="190" y="127"/>
                    <a:pt x="217" y="129"/>
                    <a:pt x="243" y="128"/>
                  </a:cubicBezTo>
                  <a:cubicBezTo>
                    <a:pt x="295" y="125"/>
                    <a:pt x="327" y="91"/>
                    <a:pt x="352" y="50"/>
                  </a:cubicBezTo>
                  <a:cubicBezTo>
                    <a:pt x="358" y="40"/>
                    <a:pt x="355" y="33"/>
                    <a:pt x="341" y="37"/>
                  </a:cubicBezTo>
                  <a:cubicBezTo>
                    <a:pt x="368" y="0"/>
                    <a:pt x="419" y="0"/>
                    <a:pt x="444" y="37"/>
                  </a:cubicBezTo>
                  <a:cubicBezTo>
                    <a:pt x="453" y="51"/>
                    <a:pt x="463" y="66"/>
                    <a:pt x="468" y="81"/>
                  </a:cubicBezTo>
                  <a:cubicBezTo>
                    <a:pt x="476" y="103"/>
                    <a:pt x="465" y="115"/>
                    <a:pt x="442" y="114"/>
                  </a:cubicBezTo>
                  <a:cubicBezTo>
                    <a:pt x="420" y="113"/>
                    <a:pt x="412" y="120"/>
                    <a:pt x="411" y="142"/>
                  </a:cubicBezTo>
                  <a:cubicBezTo>
                    <a:pt x="409" y="187"/>
                    <a:pt x="394" y="227"/>
                    <a:pt x="372" y="266"/>
                  </a:cubicBezTo>
                  <a:cubicBezTo>
                    <a:pt x="364" y="281"/>
                    <a:pt x="361" y="299"/>
                    <a:pt x="360" y="317"/>
                  </a:cubicBezTo>
                  <a:cubicBezTo>
                    <a:pt x="357" y="350"/>
                    <a:pt x="353" y="384"/>
                    <a:pt x="375" y="414"/>
                  </a:cubicBezTo>
                  <a:close/>
                </a:path>
              </a:pathLst>
            </a:custGeom>
            <a:solidFill>
              <a:srgbClr val="C04D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8912226" y="2078038"/>
              <a:ext cx="1598613" cy="1309687"/>
            </a:xfrm>
            <a:custGeom>
              <a:avLst/>
              <a:gdLst/>
              <a:ahLst/>
              <a:cxnLst/>
              <a:rect l="l" t="t" r="r" b="b"/>
              <a:pathLst>
                <a:path w="511" h="419" extrusionOk="0">
                  <a:moveTo>
                    <a:pt x="400" y="391"/>
                  </a:moveTo>
                  <a:cubicBezTo>
                    <a:pt x="364" y="398"/>
                    <a:pt x="364" y="398"/>
                    <a:pt x="349" y="302"/>
                  </a:cubicBezTo>
                  <a:cubicBezTo>
                    <a:pt x="347" y="302"/>
                    <a:pt x="344" y="302"/>
                    <a:pt x="342" y="302"/>
                  </a:cubicBezTo>
                  <a:cubicBezTo>
                    <a:pt x="342" y="321"/>
                    <a:pt x="340" y="340"/>
                    <a:pt x="342" y="358"/>
                  </a:cubicBezTo>
                  <a:cubicBezTo>
                    <a:pt x="345" y="376"/>
                    <a:pt x="352" y="392"/>
                    <a:pt x="358" y="410"/>
                  </a:cubicBezTo>
                  <a:cubicBezTo>
                    <a:pt x="341" y="419"/>
                    <a:pt x="327" y="416"/>
                    <a:pt x="321" y="395"/>
                  </a:cubicBezTo>
                  <a:cubicBezTo>
                    <a:pt x="317" y="379"/>
                    <a:pt x="316" y="361"/>
                    <a:pt x="316" y="344"/>
                  </a:cubicBezTo>
                  <a:cubicBezTo>
                    <a:pt x="315" y="319"/>
                    <a:pt x="315" y="294"/>
                    <a:pt x="315" y="271"/>
                  </a:cubicBezTo>
                  <a:cubicBezTo>
                    <a:pt x="270" y="261"/>
                    <a:pt x="232" y="252"/>
                    <a:pt x="193" y="244"/>
                  </a:cubicBezTo>
                  <a:cubicBezTo>
                    <a:pt x="188" y="243"/>
                    <a:pt x="180" y="245"/>
                    <a:pt x="177" y="249"/>
                  </a:cubicBezTo>
                  <a:cubicBezTo>
                    <a:pt x="162" y="267"/>
                    <a:pt x="146" y="284"/>
                    <a:pt x="133" y="304"/>
                  </a:cubicBezTo>
                  <a:cubicBezTo>
                    <a:pt x="110" y="336"/>
                    <a:pt x="114" y="359"/>
                    <a:pt x="148" y="405"/>
                  </a:cubicBezTo>
                  <a:cubicBezTo>
                    <a:pt x="132" y="402"/>
                    <a:pt x="118" y="405"/>
                    <a:pt x="114" y="399"/>
                  </a:cubicBezTo>
                  <a:cubicBezTo>
                    <a:pt x="91" y="369"/>
                    <a:pt x="84" y="334"/>
                    <a:pt x="95" y="296"/>
                  </a:cubicBezTo>
                  <a:cubicBezTo>
                    <a:pt x="42" y="323"/>
                    <a:pt x="18" y="370"/>
                    <a:pt x="38" y="415"/>
                  </a:cubicBezTo>
                  <a:cubicBezTo>
                    <a:pt x="27" y="414"/>
                    <a:pt x="15" y="417"/>
                    <a:pt x="9" y="412"/>
                  </a:cubicBezTo>
                  <a:cubicBezTo>
                    <a:pt x="3" y="408"/>
                    <a:pt x="0" y="395"/>
                    <a:pt x="2" y="387"/>
                  </a:cubicBezTo>
                  <a:cubicBezTo>
                    <a:pt x="8" y="358"/>
                    <a:pt x="12" y="328"/>
                    <a:pt x="35" y="304"/>
                  </a:cubicBezTo>
                  <a:cubicBezTo>
                    <a:pt x="50" y="287"/>
                    <a:pt x="57" y="262"/>
                    <a:pt x="65" y="239"/>
                  </a:cubicBezTo>
                  <a:cubicBezTo>
                    <a:pt x="49" y="262"/>
                    <a:pt x="35" y="286"/>
                    <a:pt x="6" y="292"/>
                  </a:cubicBezTo>
                  <a:cubicBezTo>
                    <a:pt x="4" y="290"/>
                    <a:pt x="3" y="288"/>
                    <a:pt x="1" y="286"/>
                  </a:cubicBezTo>
                  <a:cubicBezTo>
                    <a:pt x="8" y="282"/>
                    <a:pt x="14" y="277"/>
                    <a:pt x="20" y="273"/>
                  </a:cubicBezTo>
                  <a:cubicBezTo>
                    <a:pt x="47" y="253"/>
                    <a:pt x="53" y="222"/>
                    <a:pt x="58" y="192"/>
                  </a:cubicBezTo>
                  <a:cubicBezTo>
                    <a:pt x="73" y="119"/>
                    <a:pt x="89" y="106"/>
                    <a:pt x="164" y="107"/>
                  </a:cubicBezTo>
                  <a:cubicBezTo>
                    <a:pt x="213" y="107"/>
                    <a:pt x="263" y="106"/>
                    <a:pt x="312" y="100"/>
                  </a:cubicBezTo>
                  <a:cubicBezTo>
                    <a:pt x="355" y="94"/>
                    <a:pt x="376" y="60"/>
                    <a:pt x="392" y="23"/>
                  </a:cubicBezTo>
                  <a:cubicBezTo>
                    <a:pt x="396" y="13"/>
                    <a:pt x="418" y="0"/>
                    <a:pt x="425" y="4"/>
                  </a:cubicBezTo>
                  <a:cubicBezTo>
                    <a:pt x="444" y="13"/>
                    <a:pt x="460" y="29"/>
                    <a:pt x="476" y="44"/>
                  </a:cubicBezTo>
                  <a:cubicBezTo>
                    <a:pt x="488" y="54"/>
                    <a:pt x="499" y="66"/>
                    <a:pt x="511" y="79"/>
                  </a:cubicBezTo>
                  <a:cubicBezTo>
                    <a:pt x="499" y="100"/>
                    <a:pt x="487" y="118"/>
                    <a:pt x="458" y="104"/>
                  </a:cubicBezTo>
                  <a:cubicBezTo>
                    <a:pt x="453" y="102"/>
                    <a:pt x="441" y="107"/>
                    <a:pt x="437" y="112"/>
                  </a:cubicBezTo>
                  <a:cubicBezTo>
                    <a:pt x="430" y="124"/>
                    <a:pt x="427" y="138"/>
                    <a:pt x="421" y="151"/>
                  </a:cubicBezTo>
                  <a:cubicBezTo>
                    <a:pt x="410" y="180"/>
                    <a:pt x="395" y="209"/>
                    <a:pt x="387" y="240"/>
                  </a:cubicBezTo>
                  <a:cubicBezTo>
                    <a:pt x="375" y="287"/>
                    <a:pt x="362" y="337"/>
                    <a:pt x="398" y="381"/>
                  </a:cubicBezTo>
                  <a:cubicBezTo>
                    <a:pt x="400" y="383"/>
                    <a:pt x="399" y="386"/>
                    <a:pt x="400" y="391"/>
                  </a:cubicBezTo>
                  <a:close/>
                </a:path>
              </a:pathLst>
            </a:custGeom>
            <a:solidFill>
              <a:srgbClr val="8D4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10204451" y="603250"/>
              <a:ext cx="1735138" cy="1052512"/>
            </a:xfrm>
            <a:custGeom>
              <a:avLst/>
              <a:gdLst/>
              <a:ahLst/>
              <a:cxnLst/>
              <a:rect l="l" t="t" r="r" b="b"/>
              <a:pathLst>
                <a:path w="555" h="336" extrusionOk="0">
                  <a:moveTo>
                    <a:pt x="459" y="332"/>
                  </a:moveTo>
                  <a:cubicBezTo>
                    <a:pt x="391" y="332"/>
                    <a:pt x="365" y="319"/>
                    <a:pt x="372" y="261"/>
                  </a:cubicBezTo>
                  <a:cubicBezTo>
                    <a:pt x="375" y="233"/>
                    <a:pt x="362" y="222"/>
                    <a:pt x="336" y="224"/>
                  </a:cubicBezTo>
                  <a:cubicBezTo>
                    <a:pt x="313" y="226"/>
                    <a:pt x="290" y="225"/>
                    <a:pt x="267" y="230"/>
                  </a:cubicBezTo>
                  <a:cubicBezTo>
                    <a:pt x="227" y="239"/>
                    <a:pt x="217" y="280"/>
                    <a:pt x="244" y="320"/>
                  </a:cubicBezTo>
                  <a:cubicBezTo>
                    <a:pt x="216" y="327"/>
                    <a:pt x="216" y="327"/>
                    <a:pt x="190" y="265"/>
                  </a:cubicBezTo>
                  <a:cubicBezTo>
                    <a:pt x="168" y="288"/>
                    <a:pt x="167" y="296"/>
                    <a:pt x="185" y="329"/>
                  </a:cubicBezTo>
                  <a:cubicBezTo>
                    <a:pt x="158" y="336"/>
                    <a:pt x="133" y="305"/>
                    <a:pt x="147" y="275"/>
                  </a:cubicBezTo>
                  <a:cubicBezTo>
                    <a:pt x="165" y="237"/>
                    <a:pt x="158" y="201"/>
                    <a:pt x="150" y="161"/>
                  </a:cubicBezTo>
                  <a:cubicBezTo>
                    <a:pt x="134" y="176"/>
                    <a:pt x="121" y="191"/>
                    <a:pt x="104" y="203"/>
                  </a:cubicBezTo>
                  <a:cubicBezTo>
                    <a:pt x="72" y="226"/>
                    <a:pt x="28" y="222"/>
                    <a:pt x="10" y="194"/>
                  </a:cubicBezTo>
                  <a:cubicBezTo>
                    <a:pt x="2" y="182"/>
                    <a:pt x="0" y="164"/>
                    <a:pt x="4" y="151"/>
                  </a:cubicBezTo>
                  <a:cubicBezTo>
                    <a:pt x="7" y="142"/>
                    <a:pt x="24" y="138"/>
                    <a:pt x="38" y="135"/>
                  </a:cubicBezTo>
                  <a:cubicBezTo>
                    <a:pt x="24" y="151"/>
                    <a:pt x="2" y="161"/>
                    <a:pt x="22" y="186"/>
                  </a:cubicBezTo>
                  <a:cubicBezTo>
                    <a:pt x="38" y="206"/>
                    <a:pt x="67" y="209"/>
                    <a:pt x="90" y="189"/>
                  </a:cubicBezTo>
                  <a:cubicBezTo>
                    <a:pt x="108" y="174"/>
                    <a:pt x="124" y="155"/>
                    <a:pt x="136" y="135"/>
                  </a:cubicBezTo>
                  <a:cubicBezTo>
                    <a:pt x="159" y="99"/>
                    <a:pt x="190" y="83"/>
                    <a:pt x="230" y="84"/>
                  </a:cubicBezTo>
                  <a:cubicBezTo>
                    <a:pt x="281" y="85"/>
                    <a:pt x="333" y="88"/>
                    <a:pt x="385" y="91"/>
                  </a:cubicBezTo>
                  <a:cubicBezTo>
                    <a:pt x="412" y="92"/>
                    <a:pt x="430" y="83"/>
                    <a:pt x="440" y="55"/>
                  </a:cubicBezTo>
                  <a:cubicBezTo>
                    <a:pt x="446" y="39"/>
                    <a:pt x="456" y="23"/>
                    <a:pt x="467" y="10"/>
                  </a:cubicBezTo>
                  <a:cubicBezTo>
                    <a:pt x="472" y="4"/>
                    <a:pt x="490" y="0"/>
                    <a:pt x="494" y="3"/>
                  </a:cubicBezTo>
                  <a:cubicBezTo>
                    <a:pt x="511" y="21"/>
                    <a:pt x="526" y="42"/>
                    <a:pt x="541" y="62"/>
                  </a:cubicBezTo>
                  <a:cubicBezTo>
                    <a:pt x="555" y="81"/>
                    <a:pt x="550" y="99"/>
                    <a:pt x="526" y="102"/>
                  </a:cubicBezTo>
                  <a:cubicBezTo>
                    <a:pt x="504" y="105"/>
                    <a:pt x="499" y="118"/>
                    <a:pt x="491" y="135"/>
                  </a:cubicBezTo>
                  <a:cubicBezTo>
                    <a:pt x="481" y="159"/>
                    <a:pt x="468" y="182"/>
                    <a:pt x="453" y="203"/>
                  </a:cubicBezTo>
                  <a:cubicBezTo>
                    <a:pt x="422" y="244"/>
                    <a:pt x="422" y="293"/>
                    <a:pt x="459" y="332"/>
                  </a:cubicBezTo>
                  <a:close/>
                </a:path>
              </a:pathLst>
            </a:custGeom>
            <a:solidFill>
              <a:srgbClr val="E8C82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9707563" y="3900488"/>
              <a:ext cx="1868488" cy="1039812"/>
            </a:xfrm>
            <a:custGeom>
              <a:avLst/>
              <a:gdLst/>
              <a:ahLst/>
              <a:cxnLst/>
              <a:rect l="l" t="t" r="r" b="b"/>
              <a:pathLst>
                <a:path w="598" h="332" extrusionOk="0">
                  <a:moveTo>
                    <a:pt x="558" y="104"/>
                  </a:moveTo>
                  <a:cubicBezTo>
                    <a:pt x="568" y="103"/>
                    <a:pt x="574" y="98"/>
                    <a:pt x="577" y="90"/>
                  </a:cubicBezTo>
                  <a:cubicBezTo>
                    <a:pt x="578" y="87"/>
                    <a:pt x="579" y="83"/>
                    <a:pt x="581" y="81"/>
                  </a:cubicBezTo>
                  <a:cubicBezTo>
                    <a:pt x="582" y="78"/>
                    <a:pt x="586" y="76"/>
                    <a:pt x="588" y="74"/>
                  </a:cubicBezTo>
                  <a:cubicBezTo>
                    <a:pt x="590" y="77"/>
                    <a:pt x="593" y="79"/>
                    <a:pt x="594" y="82"/>
                  </a:cubicBezTo>
                  <a:cubicBezTo>
                    <a:pt x="598" y="95"/>
                    <a:pt x="594" y="104"/>
                    <a:pt x="581" y="110"/>
                  </a:cubicBezTo>
                  <a:cubicBezTo>
                    <a:pt x="579" y="111"/>
                    <a:pt x="578" y="112"/>
                    <a:pt x="576" y="113"/>
                  </a:cubicBezTo>
                  <a:cubicBezTo>
                    <a:pt x="564" y="118"/>
                    <a:pt x="558" y="125"/>
                    <a:pt x="559" y="139"/>
                  </a:cubicBezTo>
                  <a:cubicBezTo>
                    <a:pt x="560" y="147"/>
                    <a:pt x="557" y="155"/>
                    <a:pt x="556" y="163"/>
                  </a:cubicBezTo>
                  <a:cubicBezTo>
                    <a:pt x="556" y="167"/>
                    <a:pt x="555" y="170"/>
                    <a:pt x="556" y="173"/>
                  </a:cubicBezTo>
                  <a:cubicBezTo>
                    <a:pt x="562" y="191"/>
                    <a:pt x="570" y="208"/>
                    <a:pt x="589" y="215"/>
                  </a:cubicBezTo>
                  <a:cubicBezTo>
                    <a:pt x="589" y="236"/>
                    <a:pt x="566" y="252"/>
                    <a:pt x="547" y="246"/>
                  </a:cubicBezTo>
                  <a:cubicBezTo>
                    <a:pt x="541" y="244"/>
                    <a:pt x="535" y="244"/>
                    <a:pt x="529" y="245"/>
                  </a:cubicBezTo>
                  <a:cubicBezTo>
                    <a:pt x="511" y="247"/>
                    <a:pt x="495" y="245"/>
                    <a:pt x="478" y="238"/>
                  </a:cubicBezTo>
                  <a:cubicBezTo>
                    <a:pt x="460" y="231"/>
                    <a:pt x="441" y="224"/>
                    <a:pt x="423" y="216"/>
                  </a:cubicBezTo>
                  <a:cubicBezTo>
                    <a:pt x="415" y="213"/>
                    <a:pt x="411" y="215"/>
                    <a:pt x="408" y="223"/>
                  </a:cubicBezTo>
                  <a:cubicBezTo>
                    <a:pt x="400" y="249"/>
                    <a:pt x="396" y="275"/>
                    <a:pt x="412" y="299"/>
                  </a:cubicBezTo>
                  <a:cubicBezTo>
                    <a:pt x="416" y="305"/>
                    <a:pt x="423" y="310"/>
                    <a:pt x="431" y="317"/>
                  </a:cubicBezTo>
                  <a:cubicBezTo>
                    <a:pt x="416" y="316"/>
                    <a:pt x="402" y="314"/>
                    <a:pt x="385" y="313"/>
                  </a:cubicBezTo>
                  <a:cubicBezTo>
                    <a:pt x="383" y="306"/>
                    <a:pt x="379" y="298"/>
                    <a:pt x="378" y="289"/>
                  </a:cubicBezTo>
                  <a:cubicBezTo>
                    <a:pt x="377" y="277"/>
                    <a:pt x="374" y="266"/>
                    <a:pt x="366" y="256"/>
                  </a:cubicBezTo>
                  <a:cubicBezTo>
                    <a:pt x="355" y="244"/>
                    <a:pt x="349" y="229"/>
                    <a:pt x="346" y="213"/>
                  </a:cubicBezTo>
                  <a:cubicBezTo>
                    <a:pt x="344" y="205"/>
                    <a:pt x="338" y="203"/>
                    <a:pt x="331" y="201"/>
                  </a:cubicBezTo>
                  <a:cubicBezTo>
                    <a:pt x="303" y="193"/>
                    <a:pt x="274" y="196"/>
                    <a:pt x="246" y="202"/>
                  </a:cubicBezTo>
                  <a:cubicBezTo>
                    <a:pt x="209" y="211"/>
                    <a:pt x="171" y="211"/>
                    <a:pt x="133" y="206"/>
                  </a:cubicBezTo>
                  <a:cubicBezTo>
                    <a:pt x="121" y="205"/>
                    <a:pt x="119" y="208"/>
                    <a:pt x="121" y="220"/>
                  </a:cubicBezTo>
                  <a:cubicBezTo>
                    <a:pt x="123" y="229"/>
                    <a:pt x="124" y="239"/>
                    <a:pt x="123" y="248"/>
                  </a:cubicBezTo>
                  <a:cubicBezTo>
                    <a:pt x="122" y="265"/>
                    <a:pt x="123" y="280"/>
                    <a:pt x="131" y="294"/>
                  </a:cubicBezTo>
                  <a:cubicBezTo>
                    <a:pt x="135" y="301"/>
                    <a:pt x="141" y="307"/>
                    <a:pt x="146" y="312"/>
                  </a:cubicBezTo>
                  <a:cubicBezTo>
                    <a:pt x="134" y="317"/>
                    <a:pt x="126" y="312"/>
                    <a:pt x="112" y="299"/>
                  </a:cubicBezTo>
                  <a:cubicBezTo>
                    <a:pt x="100" y="289"/>
                    <a:pt x="101" y="274"/>
                    <a:pt x="93" y="263"/>
                  </a:cubicBezTo>
                  <a:cubicBezTo>
                    <a:pt x="93" y="284"/>
                    <a:pt x="85" y="308"/>
                    <a:pt x="112" y="322"/>
                  </a:cubicBezTo>
                  <a:cubicBezTo>
                    <a:pt x="88" y="332"/>
                    <a:pt x="68" y="312"/>
                    <a:pt x="65" y="294"/>
                  </a:cubicBezTo>
                  <a:cubicBezTo>
                    <a:pt x="63" y="277"/>
                    <a:pt x="60" y="260"/>
                    <a:pt x="58" y="243"/>
                  </a:cubicBezTo>
                  <a:cubicBezTo>
                    <a:pt x="57" y="237"/>
                    <a:pt x="57" y="232"/>
                    <a:pt x="59" y="227"/>
                  </a:cubicBezTo>
                  <a:cubicBezTo>
                    <a:pt x="62" y="218"/>
                    <a:pt x="60" y="210"/>
                    <a:pt x="54" y="203"/>
                  </a:cubicBezTo>
                  <a:cubicBezTo>
                    <a:pt x="50" y="198"/>
                    <a:pt x="46" y="192"/>
                    <a:pt x="42" y="186"/>
                  </a:cubicBezTo>
                  <a:cubicBezTo>
                    <a:pt x="30" y="170"/>
                    <a:pt x="23" y="152"/>
                    <a:pt x="23" y="132"/>
                  </a:cubicBezTo>
                  <a:cubicBezTo>
                    <a:pt x="23" y="129"/>
                    <a:pt x="23" y="127"/>
                    <a:pt x="23" y="125"/>
                  </a:cubicBezTo>
                  <a:cubicBezTo>
                    <a:pt x="22" y="125"/>
                    <a:pt x="20" y="124"/>
                    <a:pt x="19" y="124"/>
                  </a:cubicBezTo>
                  <a:cubicBezTo>
                    <a:pt x="17" y="134"/>
                    <a:pt x="13" y="144"/>
                    <a:pt x="11" y="154"/>
                  </a:cubicBezTo>
                  <a:cubicBezTo>
                    <a:pt x="9" y="175"/>
                    <a:pt x="14" y="197"/>
                    <a:pt x="18" y="218"/>
                  </a:cubicBezTo>
                  <a:cubicBezTo>
                    <a:pt x="21" y="231"/>
                    <a:pt x="21" y="245"/>
                    <a:pt x="21" y="259"/>
                  </a:cubicBezTo>
                  <a:cubicBezTo>
                    <a:pt x="22" y="271"/>
                    <a:pt x="22" y="284"/>
                    <a:pt x="22" y="297"/>
                  </a:cubicBezTo>
                  <a:cubicBezTo>
                    <a:pt x="8" y="291"/>
                    <a:pt x="0" y="278"/>
                    <a:pt x="3" y="264"/>
                  </a:cubicBezTo>
                  <a:cubicBezTo>
                    <a:pt x="4" y="254"/>
                    <a:pt x="7" y="244"/>
                    <a:pt x="9" y="234"/>
                  </a:cubicBezTo>
                  <a:cubicBezTo>
                    <a:pt x="10" y="227"/>
                    <a:pt x="9" y="220"/>
                    <a:pt x="9" y="214"/>
                  </a:cubicBezTo>
                  <a:cubicBezTo>
                    <a:pt x="9" y="194"/>
                    <a:pt x="6" y="174"/>
                    <a:pt x="8" y="154"/>
                  </a:cubicBezTo>
                  <a:cubicBezTo>
                    <a:pt x="9" y="141"/>
                    <a:pt x="16" y="128"/>
                    <a:pt x="20" y="115"/>
                  </a:cubicBezTo>
                  <a:cubicBezTo>
                    <a:pt x="22" y="109"/>
                    <a:pt x="25" y="102"/>
                    <a:pt x="26" y="96"/>
                  </a:cubicBezTo>
                  <a:cubicBezTo>
                    <a:pt x="28" y="83"/>
                    <a:pt x="35" y="72"/>
                    <a:pt x="45" y="64"/>
                  </a:cubicBezTo>
                  <a:cubicBezTo>
                    <a:pt x="94" y="23"/>
                    <a:pt x="151" y="0"/>
                    <a:pt x="215" y="1"/>
                  </a:cubicBezTo>
                  <a:cubicBezTo>
                    <a:pt x="258" y="2"/>
                    <a:pt x="302" y="7"/>
                    <a:pt x="345" y="10"/>
                  </a:cubicBezTo>
                  <a:cubicBezTo>
                    <a:pt x="360" y="11"/>
                    <a:pt x="375" y="10"/>
                    <a:pt x="390" y="12"/>
                  </a:cubicBezTo>
                  <a:cubicBezTo>
                    <a:pt x="421" y="16"/>
                    <a:pt x="446" y="31"/>
                    <a:pt x="469" y="49"/>
                  </a:cubicBezTo>
                  <a:cubicBezTo>
                    <a:pt x="486" y="61"/>
                    <a:pt x="502" y="75"/>
                    <a:pt x="518" y="88"/>
                  </a:cubicBezTo>
                  <a:cubicBezTo>
                    <a:pt x="528" y="96"/>
                    <a:pt x="535" y="96"/>
                    <a:pt x="542" y="85"/>
                  </a:cubicBezTo>
                  <a:cubicBezTo>
                    <a:pt x="544" y="82"/>
                    <a:pt x="549" y="80"/>
                    <a:pt x="552" y="78"/>
                  </a:cubicBezTo>
                  <a:cubicBezTo>
                    <a:pt x="553" y="82"/>
                    <a:pt x="555" y="85"/>
                    <a:pt x="556" y="88"/>
                  </a:cubicBezTo>
                  <a:cubicBezTo>
                    <a:pt x="557" y="93"/>
                    <a:pt x="557" y="98"/>
                    <a:pt x="558" y="104"/>
                  </a:cubicBezTo>
                  <a:close/>
                </a:path>
              </a:pathLst>
            </a:custGeom>
            <a:solidFill>
              <a:srgbClr val="8D4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412751" y="3594100"/>
              <a:ext cx="1643063" cy="1214437"/>
            </a:xfrm>
            <a:custGeom>
              <a:avLst/>
              <a:gdLst/>
              <a:ahLst/>
              <a:cxnLst/>
              <a:rect l="l" t="t" r="r" b="b"/>
              <a:pathLst>
                <a:path w="526" h="388" extrusionOk="0">
                  <a:moveTo>
                    <a:pt x="111" y="363"/>
                  </a:moveTo>
                  <a:cubicBezTo>
                    <a:pt x="109" y="367"/>
                    <a:pt x="107" y="369"/>
                    <a:pt x="103" y="374"/>
                  </a:cubicBezTo>
                  <a:cubicBezTo>
                    <a:pt x="104" y="355"/>
                    <a:pt x="90" y="343"/>
                    <a:pt x="97" y="325"/>
                  </a:cubicBezTo>
                  <a:cubicBezTo>
                    <a:pt x="102" y="312"/>
                    <a:pt x="95" y="300"/>
                    <a:pt x="89" y="289"/>
                  </a:cubicBezTo>
                  <a:cubicBezTo>
                    <a:pt x="86" y="283"/>
                    <a:pt x="83" y="275"/>
                    <a:pt x="83" y="268"/>
                  </a:cubicBezTo>
                  <a:cubicBezTo>
                    <a:pt x="82" y="252"/>
                    <a:pt x="77" y="239"/>
                    <a:pt x="69" y="226"/>
                  </a:cubicBezTo>
                  <a:cubicBezTo>
                    <a:pt x="59" y="212"/>
                    <a:pt x="51" y="196"/>
                    <a:pt x="44" y="180"/>
                  </a:cubicBezTo>
                  <a:cubicBezTo>
                    <a:pt x="41" y="173"/>
                    <a:pt x="41" y="165"/>
                    <a:pt x="39" y="157"/>
                  </a:cubicBezTo>
                  <a:cubicBezTo>
                    <a:pt x="39" y="155"/>
                    <a:pt x="36" y="152"/>
                    <a:pt x="35" y="150"/>
                  </a:cubicBezTo>
                  <a:cubicBezTo>
                    <a:pt x="33" y="150"/>
                    <a:pt x="32" y="151"/>
                    <a:pt x="31" y="151"/>
                  </a:cubicBezTo>
                  <a:cubicBezTo>
                    <a:pt x="31" y="155"/>
                    <a:pt x="31" y="158"/>
                    <a:pt x="31" y="162"/>
                  </a:cubicBezTo>
                  <a:cubicBezTo>
                    <a:pt x="31" y="168"/>
                    <a:pt x="24" y="177"/>
                    <a:pt x="18" y="177"/>
                  </a:cubicBezTo>
                  <a:cubicBezTo>
                    <a:pt x="16" y="177"/>
                    <a:pt x="14" y="174"/>
                    <a:pt x="14" y="173"/>
                  </a:cubicBezTo>
                  <a:cubicBezTo>
                    <a:pt x="14" y="170"/>
                    <a:pt x="15" y="168"/>
                    <a:pt x="16" y="165"/>
                  </a:cubicBezTo>
                  <a:cubicBezTo>
                    <a:pt x="14" y="165"/>
                    <a:pt x="12" y="165"/>
                    <a:pt x="10" y="165"/>
                  </a:cubicBezTo>
                  <a:cubicBezTo>
                    <a:pt x="13" y="159"/>
                    <a:pt x="16" y="154"/>
                    <a:pt x="19" y="148"/>
                  </a:cubicBezTo>
                  <a:cubicBezTo>
                    <a:pt x="8" y="143"/>
                    <a:pt x="1" y="135"/>
                    <a:pt x="1" y="123"/>
                  </a:cubicBezTo>
                  <a:cubicBezTo>
                    <a:pt x="0" y="113"/>
                    <a:pt x="6" y="107"/>
                    <a:pt x="14" y="104"/>
                  </a:cubicBezTo>
                  <a:cubicBezTo>
                    <a:pt x="22" y="100"/>
                    <a:pt x="30" y="101"/>
                    <a:pt x="36" y="107"/>
                  </a:cubicBezTo>
                  <a:cubicBezTo>
                    <a:pt x="42" y="112"/>
                    <a:pt x="40" y="120"/>
                    <a:pt x="37" y="127"/>
                  </a:cubicBezTo>
                  <a:cubicBezTo>
                    <a:pt x="36" y="131"/>
                    <a:pt x="35" y="135"/>
                    <a:pt x="33" y="140"/>
                  </a:cubicBezTo>
                  <a:cubicBezTo>
                    <a:pt x="34" y="140"/>
                    <a:pt x="35" y="141"/>
                    <a:pt x="36" y="142"/>
                  </a:cubicBezTo>
                  <a:cubicBezTo>
                    <a:pt x="39" y="139"/>
                    <a:pt x="43" y="137"/>
                    <a:pt x="44" y="133"/>
                  </a:cubicBezTo>
                  <a:cubicBezTo>
                    <a:pt x="56" y="91"/>
                    <a:pt x="84" y="65"/>
                    <a:pt x="120" y="43"/>
                  </a:cubicBezTo>
                  <a:cubicBezTo>
                    <a:pt x="193" y="0"/>
                    <a:pt x="306" y="5"/>
                    <a:pt x="371" y="57"/>
                  </a:cubicBezTo>
                  <a:cubicBezTo>
                    <a:pt x="397" y="77"/>
                    <a:pt x="424" y="96"/>
                    <a:pt x="438" y="127"/>
                  </a:cubicBezTo>
                  <a:cubicBezTo>
                    <a:pt x="447" y="147"/>
                    <a:pt x="454" y="168"/>
                    <a:pt x="461" y="189"/>
                  </a:cubicBezTo>
                  <a:cubicBezTo>
                    <a:pt x="469" y="214"/>
                    <a:pt x="470" y="216"/>
                    <a:pt x="497" y="213"/>
                  </a:cubicBezTo>
                  <a:cubicBezTo>
                    <a:pt x="513" y="212"/>
                    <a:pt x="514" y="211"/>
                    <a:pt x="518" y="200"/>
                  </a:cubicBezTo>
                  <a:cubicBezTo>
                    <a:pt x="526" y="202"/>
                    <a:pt x="526" y="208"/>
                    <a:pt x="523" y="212"/>
                  </a:cubicBezTo>
                  <a:cubicBezTo>
                    <a:pt x="517" y="219"/>
                    <a:pt x="510" y="225"/>
                    <a:pt x="503" y="231"/>
                  </a:cubicBezTo>
                  <a:cubicBezTo>
                    <a:pt x="497" y="235"/>
                    <a:pt x="491" y="239"/>
                    <a:pt x="485" y="242"/>
                  </a:cubicBezTo>
                  <a:cubicBezTo>
                    <a:pt x="482" y="244"/>
                    <a:pt x="480" y="247"/>
                    <a:pt x="478" y="246"/>
                  </a:cubicBezTo>
                  <a:cubicBezTo>
                    <a:pt x="467" y="243"/>
                    <a:pt x="466" y="252"/>
                    <a:pt x="463" y="258"/>
                  </a:cubicBezTo>
                  <a:cubicBezTo>
                    <a:pt x="457" y="271"/>
                    <a:pt x="450" y="284"/>
                    <a:pt x="444" y="298"/>
                  </a:cubicBezTo>
                  <a:cubicBezTo>
                    <a:pt x="441" y="304"/>
                    <a:pt x="440" y="311"/>
                    <a:pt x="438" y="318"/>
                  </a:cubicBezTo>
                  <a:cubicBezTo>
                    <a:pt x="436" y="328"/>
                    <a:pt x="435" y="338"/>
                    <a:pt x="434" y="348"/>
                  </a:cubicBezTo>
                  <a:cubicBezTo>
                    <a:pt x="433" y="355"/>
                    <a:pt x="435" y="362"/>
                    <a:pt x="436" y="369"/>
                  </a:cubicBezTo>
                  <a:cubicBezTo>
                    <a:pt x="436" y="373"/>
                    <a:pt x="438" y="376"/>
                    <a:pt x="439" y="380"/>
                  </a:cubicBezTo>
                  <a:cubicBezTo>
                    <a:pt x="423" y="384"/>
                    <a:pt x="408" y="384"/>
                    <a:pt x="393" y="382"/>
                  </a:cubicBezTo>
                  <a:cubicBezTo>
                    <a:pt x="391" y="381"/>
                    <a:pt x="388" y="380"/>
                    <a:pt x="387" y="378"/>
                  </a:cubicBezTo>
                  <a:cubicBezTo>
                    <a:pt x="383" y="371"/>
                    <a:pt x="379" y="362"/>
                    <a:pt x="374" y="354"/>
                  </a:cubicBezTo>
                  <a:cubicBezTo>
                    <a:pt x="372" y="351"/>
                    <a:pt x="368" y="347"/>
                    <a:pt x="368" y="343"/>
                  </a:cubicBezTo>
                  <a:cubicBezTo>
                    <a:pt x="366" y="316"/>
                    <a:pt x="340" y="305"/>
                    <a:pt x="328" y="284"/>
                  </a:cubicBezTo>
                  <a:cubicBezTo>
                    <a:pt x="325" y="305"/>
                    <a:pt x="317" y="325"/>
                    <a:pt x="330" y="346"/>
                  </a:cubicBezTo>
                  <a:cubicBezTo>
                    <a:pt x="335" y="354"/>
                    <a:pt x="334" y="354"/>
                    <a:pt x="321" y="360"/>
                  </a:cubicBezTo>
                  <a:cubicBezTo>
                    <a:pt x="322" y="364"/>
                    <a:pt x="322" y="368"/>
                    <a:pt x="323" y="371"/>
                  </a:cubicBezTo>
                  <a:cubicBezTo>
                    <a:pt x="314" y="378"/>
                    <a:pt x="305" y="381"/>
                    <a:pt x="296" y="372"/>
                  </a:cubicBezTo>
                  <a:cubicBezTo>
                    <a:pt x="291" y="367"/>
                    <a:pt x="287" y="363"/>
                    <a:pt x="288" y="355"/>
                  </a:cubicBezTo>
                  <a:cubicBezTo>
                    <a:pt x="288" y="349"/>
                    <a:pt x="288" y="342"/>
                    <a:pt x="289" y="335"/>
                  </a:cubicBezTo>
                  <a:cubicBezTo>
                    <a:pt x="290" y="314"/>
                    <a:pt x="285" y="296"/>
                    <a:pt x="274" y="278"/>
                  </a:cubicBezTo>
                  <a:cubicBezTo>
                    <a:pt x="263" y="260"/>
                    <a:pt x="258" y="241"/>
                    <a:pt x="263" y="219"/>
                  </a:cubicBezTo>
                  <a:cubicBezTo>
                    <a:pt x="252" y="218"/>
                    <a:pt x="241" y="218"/>
                    <a:pt x="230" y="217"/>
                  </a:cubicBezTo>
                  <a:cubicBezTo>
                    <a:pt x="221" y="216"/>
                    <a:pt x="212" y="211"/>
                    <a:pt x="201" y="218"/>
                  </a:cubicBezTo>
                  <a:cubicBezTo>
                    <a:pt x="197" y="220"/>
                    <a:pt x="190" y="217"/>
                    <a:pt x="185" y="217"/>
                  </a:cubicBezTo>
                  <a:cubicBezTo>
                    <a:pt x="177" y="237"/>
                    <a:pt x="169" y="257"/>
                    <a:pt x="161" y="277"/>
                  </a:cubicBezTo>
                  <a:cubicBezTo>
                    <a:pt x="160" y="279"/>
                    <a:pt x="159" y="283"/>
                    <a:pt x="160" y="285"/>
                  </a:cubicBezTo>
                  <a:cubicBezTo>
                    <a:pt x="166" y="307"/>
                    <a:pt x="164" y="331"/>
                    <a:pt x="178" y="351"/>
                  </a:cubicBezTo>
                  <a:cubicBezTo>
                    <a:pt x="180" y="353"/>
                    <a:pt x="181" y="356"/>
                    <a:pt x="182" y="358"/>
                  </a:cubicBezTo>
                  <a:cubicBezTo>
                    <a:pt x="167" y="366"/>
                    <a:pt x="157" y="363"/>
                    <a:pt x="152" y="349"/>
                  </a:cubicBezTo>
                  <a:cubicBezTo>
                    <a:pt x="150" y="346"/>
                    <a:pt x="148" y="343"/>
                    <a:pt x="146" y="340"/>
                  </a:cubicBezTo>
                  <a:cubicBezTo>
                    <a:pt x="145" y="338"/>
                    <a:pt x="143" y="335"/>
                    <a:pt x="144" y="334"/>
                  </a:cubicBezTo>
                  <a:cubicBezTo>
                    <a:pt x="149" y="318"/>
                    <a:pt x="138" y="305"/>
                    <a:pt x="136" y="290"/>
                  </a:cubicBezTo>
                  <a:cubicBezTo>
                    <a:pt x="136" y="289"/>
                    <a:pt x="135" y="288"/>
                    <a:pt x="133" y="285"/>
                  </a:cubicBezTo>
                  <a:cubicBezTo>
                    <a:pt x="133" y="295"/>
                    <a:pt x="133" y="301"/>
                    <a:pt x="133" y="308"/>
                  </a:cubicBezTo>
                  <a:cubicBezTo>
                    <a:pt x="133" y="314"/>
                    <a:pt x="134" y="319"/>
                    <a:pt x="133" y="324"/>
                  </a:cubicBezTo>
                  <a:cubicBezTo>
                    <a:pt x="128" y="339"/>
                    <a:pt x="132" y="352"/>
                    <a:pt x="141" y="364"/>
                  </a:cubicBezTo>
                  <a:cubicBezTo>
                    <a:pt x="151" y="375"/>
                    <a:pt x="151" y="376"/>
                    <a:pt x="142" y="383"/>
                  </a:cubicBezTo>
                  <a:cubicBezTo>
                    <a:pt x="136" y="388"/>
                    <a:pt x="125" y="387"/>
                    <a:pt x="120" y="379"/>
                  </a:cubicBezTo>
                  <a:cubicBezTo>
                    <a:pt x="116" y="375"/>
                    <a:pt x="115" y="370"/>
                    <a:pt x="111" y="363"/>
                  </a:cubicBezTo>
                  <a:close/>
                  <a:moveTo>
                    <a:pt x="18" y="142"/>
                  </a:moveTo>
                  <a:cubicBezTo>
                    <a:pt x="20" y="141"/>
                    <a:pt x="21" y="141"/>
                    <a:pt x="23" y="141"/>
                  </a:cubicBezTo>
                  <a:cubicBezTo>
                    <a:pt x="25" y="133"/>
                    <a:pt x="28" y="125"/>
                    <a:pt x="30" y="116"/>
                  </a:cubicBezTo>
                  <a:cubicBezTo>
                    <a:pt x="30" y="115"/>
                    <a:pt x="28" y="112"/>
                    <a:pt x="27" y="111"/>
                  </a:cubicBezTo>
                  <a:cubicBezTo>
                    <a:pt x="20" y="108"/>
                    <a:pt x="9" y="114"/>
                    <a:pt x="10" y="122"/>
                  </a:cubicBezTo>
                  <a:cubicBezTo>
                    <a:pt x="11" y="129"/>
                    <a:pt x="15" y="135"/>
                    <a:pt x="18" y="142"/>
                  </a:cubicBezTo>
                  <a:close/>
                </a:path>
              </a:pathLst>
            </a:custGeom>
            <a:solidFill>
              <a:srgbClr val="6214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2941638" y="725488"/>
              <a:ext cx="1247775" cy="1060450"/>
            </a:xfrm>
            <a:custGeom>
              <a:avLst/>
              <a:gdLst/>
              <a:ahLst/>
              <a:cxnLst/>
              <a:rect l="l" t="t" r="r" b="b"/>
              <a:pathLst>
                <a:path w="399" h="339" extrusionOk="0">
                  <a:moveTo>
                    <a:pt x="371" y="253"/>
                  </a:moveTo>
                  <a:cubicBezTo>
                    <a:pt x="375" y="250"/>
                    <a:pt x="378" y="249"/>
                    <a:pt x="382" y="246"/>
                  </a:cubicBezTo>
                  <a:cubicBezTo>
                    <a:pt x="384" y="251"/>
                    <a:pt x="386" y="257"/>
                    <a:pt x="388" y="261"/>
                  </a:cubicBezTo>
                  <a:cubicBezTo>
                    <a:pt x="390" y="264"/>
                    <a:pt x="393" y="265"/>
                    <a:pt x="394" y="267"/>
                  </a:cubicBezTo>
                  <a:cubicBezTo>
                    <a:pt x="388" y="272"/>
                    <a:pt x="394" y="274"/>
                    <a:pt x="399" y="278"/>
                  </a:cubicBezTo>
                  <a:cubicBezTo>
                    <a:pt x="394" y="278"/>
                    <a:pt x="391" y="278"/>
                    <a:pt x="387" y="279"/>
                  </a:cubicBezTo>
                  <a:cubicBezTo>
                    <a:pt x="388" y="281"/>
                    <a:pt x="389" y="282"/>
                    <a:pt x="390" y="284"/>
                  </a:cubicBezTo>
                  <a:cubicBezTo>
                    <a:pt x="387" y="284"/>
                    <a:pt x="385" y="285"/>
                    <a:pt x="383" y="285"/>
                  </a:cubicBezTo>
                  <a:cubicBezTo>
                    <a:pt x="384" y="286"/>
                    <a:pt x="384" y="286"/>
                    <a:pt x="385" y="287"/>
                  </a:cubicBezTo>
                  <a:cubicBezTo>
                    <a:pt x="382" y="291"/>
                    <a:pt x="379" y="298"/>
                    <a:pt x="376" y="299"/>
                  </a:cubicBezTo>
                  <a:cubicBezTo>
                    <a:pt x="369" y="300"/>
                    <a:pt x="367" y="304"/>
                    <a:pt x="365" y="309"/>
                  </a:cubicBezTo>
                  <a:cubicBezTo>
                    <a:pt x="364" y="310"/>
                    <a:pt x="363" y="310"/>
                    <a:pt x="361" y="312"/>
                  </a:cubicBezTo>
                  <a:cubicBezTo>
                    <a:pt x="359" y="307"/>
                    <a:pt x="358" y="303"/>
                    <a:pt x="356" y="298"/>
                  </a:cubicBezTo>
                  <a:cubicBezTo>
                    <a:pt x="347" y="303"/>
                    <a:pt x="337" y="307"/>
                    <a:pt x="327" y="302"/>
                  </a:cubicBezTo>
                  <a:cubicBezTo>
                    <a:pt x="323" y="299"/>
                    <a:pt x="319" y="295"/>
                    <a:pt x="313" y="291"/>
                  </a:cubicBezTo>
                  <a:cubicBezTo>
                    <a:pt x="320" y="287"/>
                    <a:pt x="326" y="284"/>
                    <a:pt x="331" y="280"/>
                  </a:cubicBezTo>
                  <a:cubicBezTo>
                    <a:pt x="327" y="271"/>
                    <a:pt x="320" y="267"/>
                    <a:pt x="312" y="265"/>
                  </a:cubicBezTo>
                  <a:cubicBezTo>
                    <a:pt x="297" y="261"/>
                    <a:pt x="281" y="258"/>
                    <a:pt x="267" y="253"/>
                  </a:cubicBezTo>
                  <a:cubicBezTo>
                    <a:pt x="254" y="249"/>
                    <a:pt x="243" y="246"/>
                    <a:pt x="230" y="249"/>
                  </a:cubicBezTo>
                  <a:cubicBezTo>
                    <a:pt x="219" y="251"/>
                    <a:pt x="208" y="253"/>
                    <a:pt x="198" y="257"/>
                  </a:cubicBezTo>
                  <a:cubicBezTo>
                    <a:pt x="191" y="259"/>
                    <a:pt x="185" y="265"/>
                    <a:pt x="177" y="270"/>
                  </a:cubicBezTo>
                  <a:cubicBezTo>
                    <a:pt x="179" y="273"/>
                    <a:pt x="181" y="276"/>
                    <a:pt x="184" y="279"/>
                  </a:cubicBezTo>
                  <a:cubicBezTo>
                    <a:pt x="192" y="289"/>
                    <a:pt x="201" y="300"/>
                    <a:pt x="210" y="310"/>
                  </a:cubicBezTo>
                  <a:cubicBezTo>
                    <a:pt x="215" y="316"/>
                    <a:pt x="221" y="318"/>
                    <a:pt x="230" y="318"/>
                  </a:cubicBezTo>
                  <a:cubicBezTo>
                    <a:pt x="244" y="318"/>
                    <a:pt x="258" y="313"/>
                    <a:pt x="272" y="322"/>
                  </a:cubicBezTo>
                  <a:cubicBezTo>
                    <a:pt x="257" y="322"/>
                    <a:pt x="242" y="322"/>
                    <a:pt x="227" y="322"/>
                  </a:cubicBezTo>
                  <a:cubicBezTo>
                    <a:pt x="229" y="328"/>
                    <a:pt x="230" y="332"/>
                    <a:pt x="231" y="336"/>
                  </a:cubicBezTo>
                  <a:cubicBezTo>
                    <a:pt x="218" y="325"/>
                    <a:pt x="204" y="329"/>
                    <a:pt x="189" y="329"/>
                  </a:cubicBezTo>
                  <a:cubicBezTo>
                    <a:pt x="191" y="332"/>
                    <a:pt x="192" y="335"/>
                    <a:pt x="194" y="337"/>
                  </a:cubicBezTo>
                  <a:cubicBezTo>
                    <a:pt x="193" y="338"/>
                    <a:pt x="193" y="338"/>
                    <a:pt x="192" y="339"/>
                  </a:cubicBezTo>
                  <a:cubicBezTo>
                    <a:pt x="186" y="336"/>
                    <a:pt x="181" y="332"/>
                    <a:pt x="172" y="328"/>
                  </a:cubicBezTo>
                  <a:cubicBezTo>
                    <a:pt x="167" y="329"/>
                    <a:pt x="159" y="331"/>
                    <a:pt x="153" y="333"/>
                  </a:cubicBezTo>
                  <a:cubicBezTo>
                    <a:pt x="158" y="329"/>
                    <a:pt x="165" y="324"/>
                    <a:pt x="171" y="318"/>
                  </a:cubicBezTo>
                  <a:cubicBezTo>
                    <a:pt x="173" y="315"/>
                    <a:pt x="174" y="309"/>
                    <a:pt x="173" y="305"/>
                  </a:cubicBezTo>
                  <a:cubicBezTo>
                    <a:pt x="172" y="290"/>
                    <a:pt x="165" y="279"/>
                    <a:pt x="152" y="272"/>
                  </a:cubicBezTo>
                  <a:cubicBezTo>
                    <a:pt x="150" y="271"/>
                    <a:pt x="148" y="270"/>
                    <a:pt x="146" y="270"/>
                  </a:cubicBezTo>
                  <a:cubicBezTo>
                    <a:pt x="130" y="270"/>
                    <a:pt x="114" y="265"/>
                    <a:pt x="99" y="258"/>
                  </a:cubicBezTo>
                  <a:cubicBezTo>
                    <a:pt x="68" y="244"/>
                    <a:pt x="55" y="212"/>
                    <a:pt x="57" y="185"/>
                  </a:cubicBezTo>
                  <a:cubicBezTo>
                    <a:pt x="58" y="177"/>
                    <a:pt x="64" y="169"/>
                    <a:pt x="67" y="161"/>
                  </a:cubicBezTo>
                  <a:cubicBezTo>
                    <a:pt x="54" y="152"/>
                    <a:pt x="54" y="152"/>
                    <a:pt x="58" y="143"/>
                  </a:cubicBezTo>
                  <a:cubicBezTo>
                    <a:pt x="54" y="130"/>
                    <a:pt x="41" y="128"/>
                    <a:pt x="31" y="123"/>
                  </a:cubicBezTo>
                  <a:cubicBezTo>
                    <a:pt x="28" y="121"/>
                    <a:pt x="24" y="119"/>
                    <a:pt x="21" y="116"/>
                  </a:cubicBezTo>
                  <a:cubicBezTo>
                    <a:pt x="12" y="109"/>
                    <a:pt x="11" y="104"/>
                    <a:pt x="21" y="94"/>
                  </a:cubicBezTo>
                  <a:cubicBezTo>
                    <a:pt x="15" y="83"/>
                    <a:pt x="8" y="72"/>
                    <a:pt x="5" y="60"/>
                  </a:cubicBezTo>
                  <a:cubicBezTo>
                    <a:pt x="2" y="50"/>
                    <a:pt x="2" y="40"/>
                    <a:pt x="1" y="30"/>
                  </a:cubicBezTo>
                  <a:cubicBezTo>
                    <a:pt x="1" y="26"/>
                    <a:pt x="0" y="20"/>
                    <a:pt x="2" y="17"/>
                  </a:cubicBezTo>
                  <a:cubicBezTo>
                    <a:pt x="10" y="3"/>
                    <a:pt x="29" y="0"/>
                    <a:pt x="41" y="12"/>
                  </a:cubicBezTo>
                  <a:cubicBezTo>
                    <a:pt x="52" y="23"/>
                    <a:pt x="63" y="33"/>
                    <a:pt x="74" y="44"/>
                  </a:cubicBezTo>
                  <a:cubicBezTo>
                    <a:pt x="90" y="58"/>
                    <a:pt x="109" y="65"/>
                    <a:pt x="128" y="72"/>
                  </a:cubicBezTo>
                  <a:cubicBezTo>
                    <a:pt x="139" y="76"/>
                    <a:pt x="151" y="76"/>
                    <a:pt x="162" y="79"/>
                  </a:cubicBezTo>
                  <a:cubicBezTo>
                    <a:pt x="172" y="82"/>
                    <a:pt x="181" y="85"/>
                    <a:pt x="191" y="88"/>
                  </a:cubicBezTo>
                  <a:cubicBezTo>
                    <a:pt x="192" y="89"/>
                    <a:pt x="194" y="89"/>
                    <a:pt x="196" y="89"/>
                  </a:cubicBezTo>
                  <a:cubicBezTo>
                    <a:pt x="228" y="85"/>
                    <a:pt x="252" y="101"/>
                    <a:pt x="276" y="119"/>
                  </a:cubicBezTo>
                  <a:cubicBezTo>
                    <a:pt x="293" y="131"/>
                    <a:pt x="305" y="147"/>
                    <a:pt x="315" y="167"/>
                  </a:cubicBezTo>
                  <a:cubicBezTo>
                    <a:pt x="329" y="198"/>
                    <a:pt x="348" y="227"/>
                    <a:pt x="371" y="253"/>
                  </a:cubicBezTo>
                  <a:close/>
                  <a:moveTo>
                    <a:pt x="190" y="309"/>
                  </a:moveTo>
                  <a:cubicBezTo>
                    <a:pt x="191" y="321"/>
                    <a:pt x="193" y="323"/>
                    <a:pt x="203" y="322"/>
                  </a:cubicBezTo>
                  <a:cubicBezTo>
                    <a:pt x="204" y="321"/>
                    <a:pt x="205" y="320"/>
                    <a:pt x="206" y="319"/>
                  </a:cubicBezTo>
                  <a:cubicBezTo>
                    <a:pt x="201" y="316"/>
                    <a:pt x="195" y="312"/>
                    <a:pt x="190" y="309"/>
                  </a:cubicBezTo>
                  <a:close/>
                </a:path>
              </a:pathLst>
            </a:custGeom>
            <a:solidFill>
              <a:srgbClr val="6214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1474788" y="2043113"/>
              <a:ext cx="944563" cy="1304925"/>
            </a:xfrm>
            <a:custGeom>
              <a:avLst/>
              <a:gdLst/>
              <a:ahLst/>
              <a:cxnLst/>
              <a:rect l="l" t="t" r="r" b="b"/>
              <a:pathLst>
                <a:path w="302" h="417" extrusionOk="0">
                  <a:moveTo>
                    <a:pt x="99" y="405"/>
                  </a:moveTo>
                  <a:cubicBezTo>
                    <a:pt x="91" y="407"/>
                    <a:pt x="82" y="409"/>
                    <a:pt x="71" y="411"/>
                  </a:cubicBezTo>
                  <a:cubicBezTo>
                    <a:pt x="74" y="407"/>
                    <a:pt x="75" y="403"/>
                    <a:pt x="78" y="402"/>
                  </a:cubicBezTo>
                  <a:cubicBezTo>
                    <a:pt x="85" y="400"/>
                    <a:pt x="92" y="399"/>
                    <a:pt x="99" y="398"/>
                  </a:cubicBezTo>
                  <a:cubicBezTo>
                    <a:pt x="109" y="398"/>
                    <a:pt x="115" y="392"/>
                    <a:pt x="120" y="385"/>
                  </a:cubicBezTo>
                  <a:cubicBezTo>
                    <a:pt x="120" y="384"/>
                    <a:pt x="119" y="383"/>
                    <a:pt x="119" y="382"/>
                  </a:cubicBezTo>
                  <a:cubicBezTo>
                    <a:pt x="115" y="385"/>
                    <a:pt x="111" y="387"/>
                    <a:pt x="107" y="390"/>
                  </a:cubicBezTo>
                  <a:cubicBezTo>
                    <a:pt x="104" y="377"/>
                    <a:pt x="94" y="384"/>
                    <a:pt x="86" y="383"/>
                  </a:cubicBezTo>
                  <a:cubicBezTo>
                    <a:pt x="80" y="383"/>
                    <a:pt x="74" y="386"/>
                    <a:pt x="68" y="386"/>
                  </a:cubicBezTo>
                  <a:cubicBezTo>
                    <a:pt x="80" y="371"/>
                    <a:pt x="101" y="380"/>
                    <a:pt x="113" y="368"/>
                  </a:cubicBezTo>
                  <a:cubicBezTo>
                    <a:pt x="110" y="361"/>
                    <a:pt x="108" y="353"/>
                    <a:pt x="104" y="347"/>
                  </a:cubicBezTo>
                  <a:cubicBezTo>
                    <a:pt x="102" y="344"/>
                    <a:pt x="99" y="341"/>
                    <a:pt x="95" y="340"/>
                  </a:cubicBezTo>
                  <a:cubicBezTo>
                    <a:pt x="88" y="337"/>
                    <a:pt x="81" y="335"/>
                    <a:pt x="73" y="332"/>
                  </a:cubicBezTo>
                  <a:cubicBezTo>
                    <a:pt x="72" y="332"/>
                    <a:pt x="70" y="331"/>
                    <a:pt x="69" y="332"/>
                  </a:cubicBezTo>
                  <a:cubicBezTo>
                    <a:pt x="60" y="341"/>
                    <a:pt x="56" y="334"/>
                    <a:pt x="52" y="327"/>
                  </a:cubicBezTo>
                  <a:cubicBezTo>
                    <a:pt x="51" y="324"/>
                    <a:pt x="49" y="321"/>
                    <a:pt x="47" y="318"/>
                  </a:cubicBezTo>
                  <a:cubicBezTo>
                    <a:pt x="44" y="319"/>
                    <a:pt x="41" y="320"/>
                    <a:pt x="38" y="321"/>
                  </a:cubicBezTo>
                  <a:cubicBezTo>
                    <a:pt x="36" y="321"/>
                    <a:pt x="32" y="321"/>
                    <a:pt x="32" y="320"/>
                  </a:cubicBezTo>
                  <a:cubicBezTo>
                    <a:pt x="26" y="311"/>
                    <a:pt x="20" y="301"/>
                    <a:pt x="15" y="292"/>
                  </a:cubicBezTo>
                  <a:cubicBezTo>
                    <a:pt x="12" y="287"/>
                    <a:pt x="11" y="281"/>
                    <a:pt x="8" y="276"/>
                  </a:cubicBezTo>
                  <a:cubicBezTo>
                    <a:pt x="2" y="265"/>
                    <a:pt x="0" y="253"/>
                    <a:pt x="1" y="239"/>
                  </a:cubicBezTo>
                  <a:cubicBezTo>
                    <a:pt x="2" y="227"/>
                    <a:pt x="1" y="215"/>
                    <a:pt x="1" y="203"/>
                  </a:cubicBezTo>
                  <a:cubicBezTo>
                    <a:pt x="1" y="187"/>
                    <a:pt x="2" y="172"/>
                    <a:pt x="11" y="158"/>
                  </a:cubicBezTo>
                  <a:cubicBezTo>
                    <a:pt x="14" y="152"/>
                    <a:pt x="16" y="143"/>
                    <a:pt x="15" y="135"/>
                  </a:cubicBezTo>
                  <a:cubicBezTo>
                    <a:pt x="13" y="106"/>
                    <a:pt x="18" y="79"/>
                    <a:pt x="31" y="53"/>
                  </a:cubicBezTo>
                  <a:cubicBezTo>
                    <a:pt x="38" y="39"/>
                    <a:pt x="49" y="24"/>
                    <a:pt x="70" y="23"/>
                  </a:cubicBezTo>
                  <a:cubicBezTo>
                    <a:pt x="68" y="21"/>
                    <a:pt x="67" y="18"/>
                    <a:pt x="65" y="16"/>
                  </a:cubicBezTo>
                  <a:cubicBezTo>
                    <a:pt x="59" y="8"/>
                    <a:pt x="69" y="5"/>
                    <a:pt x="71" y="0"/>
                  </a:cubicBezTo>
                  <a:cubicBezTo>
                    <a:pt x="75" y="3"/>
                    <a:pt x="82" y="4"/>
                    <a:pt x="83" y="8"/>
                  </a:cubicBezTo>
                  <a:cubicBezTo>
                    <a:pt x="88" y="22"/>
                    <a:pt x="91" y="36"/>
                    <a:pt x="96" y="50"/>
                  </a:cubicBezTo>
                  <a:cubicBezTo>
                    <a:pt x="99" y="57"/>
                    <a:pt x="104" y="63"/>
                    <a:pt x="108" y="69"/>
                  </a:cubicBezTo>
                  <a:cubicBezTo>
                    <a:pt x="112" y="75"/>
                    <a:pt x="117" y="80"/>
                    <a:pt x="122" y="88"/>
                  </a:cubicBezTo>
                  <a:cubicBezTo>
                    <a:pt x="116" y="89"/>
                    <a:pt x="114" y="89"/>
                    <a:pt x="108" y="90"/>
                  </a:cubicBezTo>
                  <a:cubicBezTo>
                    <a:pt x="112" y="105"/>
                    <a:pt x="115" y="120"/>
                    <a:pt x="120" y="133"/>
                  </a:cubicBezTo>
                  <a:cubicBezTo>
                    <a:pt x="122" y="139"/>
                    <a:pt x="131" y="143"/>
                    <a:pt x="138" y="145"/>
                  </a:cubicBezTo>
                  <a:cubicBezTo>
                    <a:pt x="145" y="147"/>
                    <a:pt x="152" y="147"/>
                    <a:pt x="159" y="145"/>
                  </a:cubicBezTo>
                  <a:cubicBezTo>
                    <a:pt x="177" y="142"/>
                    <a:pt x="194" y="138"/>
                    <a:pt x="207" y="126"/>
                  </a:cubicBezTo>
                  <a:cubicBezTo>
                    <a:pt x="210" y="123"/>
                    <a:pt x="214" y="118"/>
                    <a:pt x="214" y="114"/>
                  </a:cubicBezTo>
                  <a:cubicBezTo>
                    <a:pt x="214" y="106"/>
                    <a:pt x="219" y="102"/>
                    <a:pt x="225" y="98"/>
                  </a:cubicBezTo>
                  <a:cubicBezTo>
                    <a:pt x="232" y="92"/>
                    <a:pt x="240" y="86"/>
                    <a:pt x="246" y="79"/>
                  </a:cubicBezTo>
                  <a:cubicBezTo>
                    <a:pt x="256" y="67"/>
                    <a:pt x="270" y="65"/>
                    <a:pt x="284" y="66"/>
                  </a:cubicBezTo>
                  <a:cubicBezTo>
                    <a:pt x="291" y="66"/>
                    <a:pt x="302" y="81"/>
                    <a:pt x="301" y="89"/>
                  </a:cubicBezTo>
                  <a:cubicBezTo>
                    <a:pt x="300" y="99"/>
                    <a:pt x="300" y="109"/>
                    <a:pt x="298" y="119"/>
                  </a:cubicBezTo>
                  <a:cubicBezTo>
                    <a:pt x="297" y="126"/>
                    <a:pt x="295" y="132"/>
                    <a:pt x="293" y="135"/>
                  </a:cubicBezTo>
                  <a:cubicBezTo>
                    <a:pt x="294" y="141"/>
                    <a:pt x="296" y="144"/>
                    <a:pt x="295" y="147"/>
                  </a:cubicBezTo>
                  <a:cubicBezTo>
                    <a:pt x="289" y="160"/>
                    <a:pt x="282" y="173"/>
                    <a:pt x="275" y="187"/>
                  </a:cubicBezTo>
                  <a:cubicBezTo>
                    <a:pt x="283" y="190"/>
                    <a:pt x="291" y="192"/>
                    <a:pt x="299" y="195"/>
                  </a:cubicBezTo>
                  <a:cubicBezTo>
                    <a:pt x="298" y="204"/>
                    <a:pt x="289" y="215"/>
                    <a:pt x="278" y="216"/>
                  </a:cubicBezTo>
                  <a:cubicBezTo>
                    <a:pt x="266" y="218"/>
                    <a:pt x="261" y="225"/>
                    <a:pt x="258" y="234"/>
                  </a:cubicBezTo>
                  <a:cubicBezTo>
                    <a:pt x="256" y="239"/>
                    <a:pt x="254" y="243"/>
                    <a:pt x="253" y="248"/>
                  </a:cubicBezTo>
                  <a:cubicBezTo>
                    <a:pt x="253" y="249"/>
                    <a:pt x="255" y="252"/>
                    <a:pt x="256" y="254"/>
                  </a:cubicBezTo>
                  <a:cubicBezTo>
                    <a:pt x="253" y="260"/>
                    <a:pt x="250" y="267"/>
                    <a:pt x="247" y="274"/>
                  </a:cubicBezTo>
                  <a:cubicBezTo>
                    <a:pt x="246" y="276"/>
                    <a:pt x="246" y="281"/>
                    <a:pt x="247" y="283"/>
                  </a:cubicBezTo>
                  <a:cubicBezTo>
                    <a:pt x="254" y="290"/>
                    <a:pt x="249" y="297"/>
                    <a:pt x="245" y="303"/>
                  </a:cubicBezTo>
                  <a:cubicBezTo>
                    <a:pt x="234" y="318"/>
                    <a:pt x="223" y="332"/>
                    <a:pt x="211" y="346"/>
                  </a:cubicBezTo>
                  <a:cubicBezTo>
                    <a:pt x="209" y="348"/>
                    <a:pt x="205" y="350"/>
                    <a:pt x="202" y="351"/>
                  </a:cubicBezTo>
                  <a:cubicBezTo>
                    <a:pt x="190" y="356"/>
                    <a:pt x="177" y="359"/>
                    <a:pt x="166" y="365"/>
                  </a:cubicBezTo>
                  <a:cubicBezTo>
                    <a:pt x="160" y="368"/>
                    <a:pt x="158" y="369"/>
                    <a:pt x="153" y="367"/>
                  </a:cubicBezTo>
                  <a:cubicBezTo>
                    <a:pt x="150" y="365"/>
                    <a:pt x="146" y="366"/>
                    <a:pt x="142" y="366"/>
                  </a:cubicBezTo>
                  <a:cubicBezTo>
                    <a:pt x="144" y="371"/>
                    <a:pt x="144" y="374"/>
                    <a:pt x="145" y="375"/>
                  </a:cubicBezTo>
                  <a:cubicBezTo>
                    <a:pt x="141" y="380"/>
                    <a:pt x="138" y="383"/>
                    <a:pt x="134" y="387"/>
                  </a:cubicBezTo>
                  <a:cubicBezTo>
                    <a:pt x="140" y="391"/>
                    <a:pt x="146" y="396"/>
                    <a:pt x="152" y="400"/>
                  </a:cubicBezTo>
                  <a:cubicBezTo>
                    <a:pt x="146" y="401"/>
                    <a:pt x="141" y="401"/>
                    <a:pt x="133" y="402"/>
                  </a:cubicBezTo>
                  <a:cubicBezTo>
                    <a:pt x="132" y="414"/>
                    <a:pt x="118" y="411"/>
                    <a:pt x="109" y="415"/>
                  </a:cubicBezTo>
                  <a:cubicBezTo>
                    <a:pt x="104" y="417"/>
                    <a:pt x="97" y="417"/>
                    <a:pt x="90" y="417"/>
                  </a:cubicBezTo>
                  <a:cubicBezTo>
                    <a:pt x="93" y="414"/>
                    <a:pt x="97" y="411"/>
                    <a:pt x="100" y="408"/>
                  </a:cubicBezTo>
                  <a:cubicBezTo>
                    <a:pt x="100" y="407"/>
                    <a:pt x="99" y="406"/>
                    <a:pt x="99" y="405"/>
                  </a:cubicBezTo>
                  <a:close/>
                </a:path>
              </a:pathLst>
            </a:custGeom>
            <a:solidFill>
              <a:srgbClr val="E8C82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4373563" y="460375"/>
              <a:ext cx="1065213" cy="1366837"/>
            </a:xfrm>
            <a:custGeom>
              <a:avLst/>
              <a:gdLst/>
              <a:ahLst/>
              <a:cxnLst/>
              <a:rect l="l" t="t" r="r" b="b"/>
              <a:pathLst>
                <a:path w="341" h="437" extrusionOk="0">
                  <a:moveTo>
                    <a:pt x="180" y="430"/>
                  </a:moveTo>
                  <a:cubicBezTo>
                    <a:pt x="195" y="420"/>
                    <a:pt x="191" y="408"/>
                    <a:pt x="188" y="395"/>
                  </a:cubicBezTo>
                  <a:cubicBezTo>
                    <a:pt x="185" y="382"/>
                    <a:pt x="183" y="369"/>
                    <a:pt x="180" y="356"/>
                  </a:cubicBezTo>
                  <a:cubicBezTo>
                    <a:pt x="179" y="353"/>
                    <a:pt x="179" y="351"/>
                    <a:pt x="178" y="348"/>
                  </a:cubicBezTo>
                  <a:cubicBezTo>
                    <a:pt x="174" y="338"/>
                    <a:pt x="170" y="328"/>
                    <a:pt x="166" y="317"/>
                  </a:cubicBezTo>
                  <a:cubicBezTo>
                    <a:pt x="153" y="317"/>
                    <a:pt x="139" y="315"/>
                    <a:pt x="127" y="306"/>
                  </a:cubicBezTo>
                  <a:cubicBezTo>
                    <a:pt x="126" y="305"/>
                    <a:pt x="123" y="306"/>
                    <a:pt x="121" y="307"/>
                  </a:cubicBezTo>
                  <a:cubicBezTo>
                    <a:pt x="114" y="309"/>
                    <a:pt x="106" y="311"/>
                    <a:pt x="99" y="307"/>
                  </a:cubicBezTo>
                  <a:cubicBezTo>
                    <a:pt x="99" y="307"/>
                    <a:pt x="99" y="306"/>
                    <a:pt x="98" y="306"/>
                  </a:cubicBezTo>
                  <a:cubicBezTo>
                    <a:pt x="82" y="311"/>
                    <a:pt x="78" y="298"/>
                    <a:pt x="70" y="288"/>
                  </a:cubicBezTo>
                  <a:cubicBezTo>
                    <a:pt x="60" y="275"/>
                    <a:pt x="56" y="268"/>
                    <a:pt x="55" y="252"/>
                  </a:cubicBezTo>
                  <a:cubicBezTo>
                    <a:pt x="37" y="252"/>
                    <a:pt x="19" y="252"/>
                    <a:pt x="0" y="252"/>
                  </a:cubicBezTo>
                  <a:cubicBezTo>
                    <a:pt x="20" y="229"/>
                    <a:pt x="46" y="217"/>
                    <a:pt x="75" y="209"/>
                  </a:cubicBezTo>
                  <a:cubicBezTo>
                    <a:pt x="72" y="208"/>
                    <a:pt x="71" y="207"/>
                    <a:pt x="69" y="207"/>
                  </a:cubicBezTo>
                  <a:cubicBezTo>
                    <a:pt x="85" y="185"/>
                    <a:pt x="105" y="168"/>
                    <a:pt x="130" y="158"/>
                  </a:cubicBezTo>
                  <a:cubicBezTo>
                    <a:pt x="161" y="146"/>
                    <a:pt x="192" y="131"/>
                    <a:pt x="226" y="125"/>
                  </a:cubicBezTo>
                  <a:cubicBezTo>
                    <a:pt x="238" y="123"/>
                    <a:pt x="245" y="116"/>
                    <a:pt x="250" y="105"/>
                  </a:cubicBezTo>
                  <a:cubicBezTo>
                    <a:pt x="253" y="99"/>
                    <a:pt x="256" y="92"/>
                    <a:pt x="261" y="88"/>
                  </a:cubicBezTo>
                  <a:cubicBezTo>
                    <a:pt x="268" y="80"/>
                    <a:pt x="268" y="72"/>
                    <a:pt x="265" y="63"/>
                  </a:cubicBezTo>
                  <a:cubicBezTo>
                    <a:pt x="263" y="54"/>
                    <a:pt x="260" y="45"/>
                    <a:pt x="260" y="36"/>
                  </a:cubicBezTo>
                  <a:cubicBezTo>
                    <a:pt x="258" y="13"/>
                    <a:pt x="271" y="0"/>
                    <a:pt x="294" y="3"/>
                  </a:cubicBezTo>
                  <a:cubicBezTo>
                    <a:pt x="307" y="4"/>
                    <a:pt x="321" y="10"/>
                    <a:pt x="334" y="14"/>
                  </a:cubicBezTo>
                  <a:cubicBezTo>
                    <a:pt x="336" y="15"/>
                    <a:pt x="338" y="17"/>
                    <a:pt x="340" y="18"/>
                  </a:cubicBezTo>
                  <a:cubicBezTo>
                    <a:pt x="338" y="20"/>
                    <a:pt x="336" y="22"/>
                    <a:pt x="335" y="24"/>
                  </a:cubicBezTo>
                  <a:cubicBezTo>
                    <a:pt x="337" y="27"/>
                    <a:pt x="339" y="31"/>
                    <a:pt x="341" y="36"/>
                  </a:cubicBezTo>
                  <a:cubicBezTo>
                    <a:pt x="338" y="36"/>
                    <a:pt x="336" y="37"/>
                    <a:pt x="335" y="36"/>
                  </a:cubicBezTo>
                  <a:cubicBezTo>
                    <a:pt x="322" y="35"/>
                    <a:pt x="315" y="38"/>
                    <a:pt x="310" y="49"/>
                  </a:cubicBezTo>
                  <a:cubicBezTo>
                    <a:pt x="305" y="61"/>
                    <a:pt x="300" y="73"/>
                    <a:pt x="304" y="87"/>
                  </a:cubicBezTo>
                  <a:cubicBezTo>
                    <a:pt x="306" y="92"/>
                    <a:pt x="305" y="97"/>
                    <a:pt x="305" y="102"/>
                  </a:cubicBezTo>
                  <a:cubicBezTo>
                    <a:pt x="306" y="106"/>
                    <a:pt x="307" y="111"/>
                    <a:pt x="308" y="115"/>
                  </a:cubicBezTo>
                  <a:cubicBezTo>
                    <a:pt x="309" y="118"/>
                    <a:pt x="311" y="121"/>
                    <a:pt x="310" y="124"/>
                  </a:cubicBezTo>
                  <a:cubicBezTo>
                    <a:pt x="310" y="127"/>
                    <a:pt x="307" y="130"/>
                    <a:pt x="306" y="132"/>
                  </a:cubicBezTo>
                  <a:cubicBezTo>
                    <a:pt x="304" y="130"/>
                    <a:pt x="301" y="127"/>
                    <a:pt x="301" y="124"/>
                  </a:cubicBezTo>
                  <a:cubicBezTo>
                    <a:pt x="299" y="118"/>
                    <a:pt x="299" y="112"/>
                    <a:pt x="298" y="106"/>
                  </a:cubicBezTo>
                  <a:cubicBezTo>
                    <a:pt x="298" y="103"/>
                    <a:pt x="298" y="101"/>
                    <a:pt x="298" y="99"/>
                  </a:cubicBezTo>
                  <a:cubicBezTo>
                    <a:pt x="298" y="94"/>
                    <a:pt x="298" y="89"/>
                    <a:pt x="298" y="84"/>
                  </a:cubicBezTo>
                  <a:cubicBezTo>
                    <a:pt x="297" y="83"/>
                    <a:pt x="296" y="83"/>
                    <a:pt x="295" y="83"/>
                  </a:cubicBezTo>
                  <a:cubicBezTo>
                    <a:pt x="294" y="84"/>
                    <a:pt x="293" y="86"/>
                    <a:pt x="293" y="87"/>
                  </a:cubicBezTo>
                  <a:cubicBezTo>
                    <a:pt x="294" y="101"/>
                    <a:pt x="293" y="116"/>
                    <a:pt x="296" y="130"/>
                  </a:cubicBezTo>
                  <a:cubicBezTo>
                    <a:pt x="302" y="155"/>
                    <a:pt x="311" y="180"/>
                    <a:pt x="316" y="205"/>
                  </a:cubicBezTo>
                  <a:cubicBezTo>
                    <a:pt x="322" y="237"/>
                    <a:pt x="315" y="268"/>
                    <a:pt x="298" y="296"/>
                  </a:cubicBezTo>
                  <a:cubicBezTo>
                    <a:pt x="288" y="312"/>
                    <a:pt x="272" y="320"/>
                    <a:pt x="253" y="322"/>
                  </a:cubicBezTo>
                  <a:cubicBezTo>
                    <a:pt x="237" y="324"/>
                    <a:pt x="222" y="328"/>
                    <a:pt x="207" y="331"/>
                  </a:cubicBezTo>
                  <a:cubicBezTo>
                    <a:pt x="205" y="332"/>
                    <a:pt x="202" y="335"/>
                    <a:pt x="202" y="338"/>
                  </a:cubicBezTo>
                  <a:cubicBezTo>
                    <a:pt x="201" y="359"/>
                    <a:pt x="204" y="380"/>
                    <a:pt x="216" y="398"/>
                  </a:cubicBezTo>
                  <a:cubicBezTo>
                    <a:pt x="222" y="407"/>
                    <a:pt x="231" y="411"/>
                    <a:pt x="241" y="410"/>
                  </a:cubicBezTo>
                  <a:cubicBezTo>
                    <a:pt x="244" y="410"/>
                    <a:pt x="246" y="411"/>
                    <a:pt x="249" y="411"/>
                  </a:cubicBezTo>
                  <a:cubicBezTo>
                    <a:pt x="249" y="412"/>
                    <a:pt x="249" y="413"/>
                    <a:pt x="249" y="413"/>
                  </a:cubicBezTo>
                  <a:cubicBezTo>
                    <a:pt x="246" y="414"/>
                    <a:pt x="244" y="415"/>
                    <a:pt x="240" y="416"/>
                  </a:cubicBezTo>
                  <a:cubicBezTo>
                    <a:pt x="243" y="418"/>
                    <a:pt x="246" y="420"/>
                    <a:pt x="249" y="422"/>
                  </a:cubicBezTo>
                  <a:cubicBezTo>
                    <a:pt x="249" y="422"/>
                    <a:pt x="249" y="423"/>
                    <a:pt x="249" y="424"/>
                  </a:cubicBezTo>
                  <a:cubicBezTo>
                    <a:pt x="241" y="422"/>
                    <a:pt x="233" y="420"/>
                    <a:pt x="223" y="418"/>
                  </a:cubicBezTo>
                  <a:cubicBezTo>
                    <a:pt x="228" y="424"/>
                    <a:pt x="231" y="428"/>
                    <a:pt x="235" y="433"/>
                  </a:cubicBezTo>
                  <a:cubicBezTo>
                    <a:pt x="228" y="437"/>
                    <a:pt x="223" y="436"/>
                    <a:pt x="219" y="431"/>
                  </a:cubicBezTo>
                  <a:cubicBezTo>
                    <a:pt x="214" y="425"/>
                    <a:pt x="209" y="422"/>
                    <a:pt x="203" y="430"/>
                  </a:cubicBezTo>
                  <a:cubicBezTo>
                    <a:pt x="201" y="431"/>
                    <a:pt x="199" y="432"/>
                    <a:pt x="196" y="432"/>
                  </a:cubicBezTo>
                  <a:cubicBezTo>
                    <a:pt x="192" y="432"/>
                    <a:pt x="187" y="431"/>
                    <a:pt x="180" y="430"/>
                  </a:cubicBezTo>
                  <a:close/>
                </a:path>
              </a:pathLst>
            </a:custGeom>
            <a:solidFill>
              <a:srgbClr val="8D4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352426" y="322263"/>
              <a:ext cx="835025" cy="1270000"/>
            </a:xfrm>
            <a:custGeom>
              <a:avLst/>
              <a:gdLst/>
              <a:ahLst/>
              <a:cxnLst/>
              <a:rect l="l" t="t" r="r" b="b"/>
              <a:pathLst>
                <a:path w="267" h="406" extrusionOk="0">
                  <a:moveTo>
                    <a:pt x="148" y="115"/>
                  </a:moveTo>
                  <a:cubicBezTo>
                    <a:pt x="150" y="106"/>
                    <a:pt x="151" y="100"/>
                    <a:pt x="153" y="94"/>
                  </a:cubicBezTo>
                  <a:cubicBezTo>
                    <a:pt x="161" y="64"/>
                    <a:pt x="180" y="43"/>
                    <a:pt x="208" y="30"/>
                  </a:cubicBezTo>
                  <a:cubicBezTo>
                    <a:pt x="219" y="25"/>
                    <a:pt x="227" y="15"/>
                    <a:pt x="237" y="7"/>
                  </a:cubicBezTo>
                  <a:cubicBezTo>
                    <a:pt x="242" y="4"/>
                    <a:pt x="247" y="2"/>
                    <a:pt x="252" y="0"/>
                  </a:cubicBezTo>
                  <a:cubicBezTo>
                    <a:pt x="253" y="1"/>
                    <a:pt x="253" y="2"/>
                    <a:pt x="254" y="3"/>
                  </a:cubicBezTo>
                  <a:cubicBezTo>
                    <a:pt x="253" y="6"/>
                    <a:pt x="251" y="11"/>
                    <a:pt x="249" y="13"/>
                  </a:cubicBezTo>
                  <a:cubicBezTo>
                    <a:pt x="233" y="30"/>
                    <a:pt x="224" y="50"/>
                    <a:pt x="218" y="72"/>
                  </a:cubicBezTo>
                  <a:cubicBezTo>
                    <a:pt x="213" y="90"/>
                    <a:pt x="205" y="108"/>
                    <a:pt x="200" y="126"/>
                  </a:cubicBezTo>
                  <a:cubicBezTo>
                    <a:pt x="198" y="134"/>
                    <a:pt x="200" y="143"/>
                    <a:pt x="203" y="151"/>
                  </a:cubicBezTo>
                  <a:cubicBezTo>
                    <a:pt x="214" y="176"/>
                    <a:pt x="226" y="201"/>
                    <a:pt x="238" y="226"/>
                  </a:cubicBezTo>
                  <a:cubicBezTo>
                    <a:pt x="240" y="231"/>
                    <a:pt x="242" y="235"/>
                    <a:pt x="245" y="239"/>
                  </a:cubicBezTo>
                  <a:cubicBezTo>
                    <a:pt x="264" y="272"/>
                    <a:pt x="262" y="306"/>
                    <a:pt x="238" y="336"/>
                  </a:cubicBezTo>
                  <a:cubicBezTo>
                    <a:pt x="237" y="337"/>
                    <a:pt x="236" y="339"/>
                    <a:pt x="234" y="342"/>
                  </a:cubicBezTo>
                  <a:cubicBezTo>
                    <a:pt x="239" y="344"/>
                    <a:pt x="244" y="345"/>
                    <a:pt x="248" y="347"/>
                  </a:cubicBezTo>
                  <a:cubicBezTo>
                    <a:pt x="251" y="349"/>
                    <a:pt x="255" y="352"/>
                    <a:pt x="258" y="354"/>
                  </a:cubicBezTo>
                  <a:cubicBezTo>
                    <a:pt x="264" y="360"/>
                    <a:pt x="267" y="369"/>
                    <a:pt x="263" y="375"/>
                  </a:cubicBezTo>
                  <a:cubicBezTo>
                    <a:pt x="260" y="379"/>
                    <a:pt x="252" y="380"/>
                    <a:pt x="246" y="382"/>
                  </a:cubicBezTo>
                  <a:cubicBezTo>
                    <a:pt x="229" y="388"/>
                    <a:pt x="215" y="372"/>
                    <a:pt x="199" y="376"/>
                  </a:cubicBezTo>
                  <a:cubicBezTo>
                    <a:pt x="196" y="376"/>
                    <a:pt x="194" y="376"/>
                    <a:pt x="191" y="376"/>
                  </a:cubicBezTo>
                  <a:cubicBezTo>
                    <a:pt x="190" y="378"/>
                    <a:pt x="190" y="379"/>
                    <a:pt x="190" y="380"/>
                  </a:cubicBezTo>
                  <a:cubicBezTo>
                    <a:pt x="191" y="398"/>
                    <a:pt x="189" y="400"/>
                    <a:pt x="172" y="401"/>
                  </a:cubicBezTo>
                  <a:cubicBezTo>
                    <a:pt x="164" y="402"/>
                    <a:pt x="155" y="401"/>
                    <a:pt x="147" y="401"/>
                  </a:cubicBezTo>
                  <a:cubicBezTo>
                    <a:pt x="136" y="402"/>
                    <a:pt x="136" y="394"/>
                    <a:pt x="136" y="387"/>
                  </a:cubicBezTo>
                  <a:cubicBezTo>
                    <a:pt x="136" y="383"/>
                    <a:pt x="137" y="380"/>
                    <a:pt x="137" y="377"/>
                  </a:cubicBezTo>
                  <a:cubicBezTo>
                    <a:pt x="137" y="372"/>
                    <a:pt x="136" y="369"/>
                    <a:pt x="130" y="370"/>
                  </a:cubicBezTo>
                  <a:cubicBezTo>
                    <a:pt x="124" y="370"/>
                    <a:pt x="118" y="370"/>
                    <a:pt x="112" y="370"/>
                  </a:cubicBezTo>
                  <a:cubicBezTo>
                    <a:pt x="109" y="375"/>
                    <a:pt x="105" y="382"/>
                    <a:pt x="101" y="389"/>
                  </a:cubicBezTo>
                  <a:cubicBezTo>
                    <a:pt x="96" y="398"/>
                    <a:pt x="89" y="403"/>
                    <a:pt x="77" y="402"/>
                  </a:cubicBezTo>
                  <a:cubicBezTo>
                    <a:pt x="70" y="402"/>
                    <a:pt x="63" y="405"/>
                    <a:pt x="56" y="405"/>
                  </a:cubicBezTo>
                  <a:cubicBezTo>
                    <a:pt x="52" y="406"/>
                    <a:pt x="47" y="405"/>
                    <a:pt x="43" y="403"/>
                  </a:cubicBezTo>
                  <a:cubicBezTo>
                    <a:pt x="33" y="399"/>
                    <a:pt x="34" y="390"/>
                    <a:pt x="37" y="382"/>
                  </a:cubicBezTo>
                  <a:cubicBezTo>
                    <a:pt x="29" y="379"/>
                    <a:pt x="21" y="377"/>
                    <a:pt x="14" y="374"/>
                  </a:cubicBezTo>
                  <a:cubicBezTo>
                    <a:pt x="12" y="374"/>
                    <a:pt x="10" y="370"/>
                    <a:pt x="11" y="368"/>
                  </a:cubicBezTo>
                  <a:cubicBezTo>
                    <a:pt x="14" y="350"/>
                    <a:pt x="22" y="343"/>
                    <a:pt x="40" y="342"/>
                  </a:cubicBezTo>
                  <a:cubicBezTo>
                    <a:pt x="43" y="342"/>
                    <a:pt x="45" y="342"/>
                    <a:pt x="49" y="342"/>
                  </a:cubicBezTo>
                  <a:cubicBezTo>
                    <a:pt x="45" y="336"/>
                    <a:pt x="42" y="330"/>
                    <a:pt x="38" y="325"/>
                  </a:cubicBezTo>
                  <a:cubicBezTo>
                    <a:pt x="28" y="304"/>
                    <a:pt x="19" y="283"/>
                    <a:pt x="26" y="259"/>
                  </a:cubicBezTo>
                  <a:cubicBezTo>
                    <a:pt x="29" y="250"/>
                    <a:pt x="35" y="243"/>
                    <a:pt x="40" y="235"/>
                  </a:cubicBezTo>
                  <a:cubicBezTo>
                    <a:pt x="45" y="228"/>
                    <a:pt x="50" y="221"/>
                    <a:pt x="56" y="213"/>
                  </a:cubicBezTo>
                  <a:cubicBezTo>
                    <a:pt x="66" y="199"/>
                    <a:pt x="76" y="185"/>
                    <a:pt x="86" y="170"/>
                  </a:cubicBezTo>
                  <a:cubicBezTo>
                    <a:pt x="87" y="168"/>
                    <a:pt x="88" y="165"/>
                    <a:pt x="88" y="163"/>
                  </a:cubicBezTo>
                  <a:cubicBezTo>
                    <a:pt x="85" y="154"/>
                    <a:pt x="83" y="146"/>
                    <a:pt x="80" y="137"/>
                  </a:cubicBezTo>
                  <a:cubicBezTo>
                    <a:pt x="79" y="135"/>
                    <a:pt x="77" y="132"/>
                    <a:pt x="75" y="131"/>
                  </a:cubicBezTo>
                  <a:cubicBezTo>
                    <a:pt x="51" y="120"/>
                    <a:pt x="39" y="98"/>
                    <a:pt x="29" y="74"/>
                  </a:cubicBezTo>
                  <a:cubicBezTo>
                    <a:pt x="23" y="59"/>
                    <a:pt x="15" y="44"/>
                    <a:pt x="8" y="29"/>
                  </a:cubicBezTo>
                  <a:cubicBezTo>
                    <a:pt x="5" y="23"/>
                    <a:pt x="3" y="18"/>
                    <a:pt x="2" y="12"/>
                  </a:cubicBezTo>
                  <a:cubicBezTo>
                    <a:pt x="0" y="4"/>
                    <a:pt x="5" y="0"/>
                    <a:pt x="12" y="3"/>
                  </a:cubicBezTo>
                  <a:cubicBezTo>
                    <a:pt x="21" y="6"/>
                    <a:pt x="30" y="9"/>
                    <a:pt x="38" y="13"/>
                  </a:cubicBezTo>
                  <a:cubicBezTo>
                    <a:pt x="80" y="34"/>
                    <a:pt x="116" y="61"/>
                    <a:pt x="136" y="106"/>
                  </a:cubicBezTo>
                  <a:cubicBezTo>
                    <a:pt x="138" y="109"/>
                    <a:pt x="143" y="111"/>
                    <a:pt x="148" y="115"/>
                  </a:cubicBezTo>
                  <a:close/>
                </a:path>
              </a:pathLst>
            </a:custGeom>
            <a:solidFill>
              <a:srgbClr val="8D4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10641013" y="1801813"/>
              <a:ext cx="1135063" cy="1630362"/>
            </a:xfrm>
            <a:custGeom>
              <a:avLst/>
              <a:gdLst/>
              <a:ahLst/>
              <a:cxnLst/>
              <a:rect l="l" t="t" r="r" b="b"/>
              <a:pathLst>
                <a:path w="363" h="521" extrusionOk="0">
                  <a:moveTo>
                    <a:pt x="363" y="276"/>
                  </a:moveTo>
                  <a:cubicBezTo>
                    <a:pt x="360" y="280"/>
                    <a:pt x="354" y="286"/>
                    <a:pt x="349" y="292"/>
                  </a:cubicBezTo>
                  <a:cubicBezTo>
                    <a:pt x="346" y="295"/>
                    <a:pt x="345" y="314"/>
                    <a:pt x="346" y="318"/>
                  </a:cubicBezTo>
                  <a:cubicBezTo>
                    <a:pt x="347" y="321"/>
                    <a:pt x="348" y="326"/>
                    <a:pt x="347" y="329"/>
                  </a:cubicBezTo>
                  <a:cubicBezTo>
                    <a:pt x="341" y="344"/>
                    <a:pt x="333" y="359"/>
                    <a:pt x="330" y="375"/>
                  </a:cubicBezTo>
                  <a:cubicBezTo>
                    <a:pt x="326" y="388"/>
                    <a:pt x="327" y="403"/>
                    <a:pt x="328" y="416"/>
                  </a:cubicBezTo>
                  <a:cubicBezTo>
                    <a:pt x="328" y="423"/>
                    <a:pt x="332" y="430"/>
                    <a:pt x="335" y="437"/>
                  </a:cubicBezTo>
                  <a:cubicBezTo>
                    <a:pt x="335" y="437"/>
                    <a:pt x="336" y="439"/>
                    <a:pt x="336" y="439"/>
                  </a:cubicBezTo>
                  <a:cubicBezTo>
                    <a:pt x="331" y="452"/>
                    <a:pt x="339" y="463"/>
                    <a:pt x="342" y="475"/>
                  </a:cubicBezTo>
                  <a:cubicBezTo>
                    <a:pt x="342" y="478"/>
                    <a:pt x="341" y="481"/>
                    <a:pt x="341" y="484"/>
                  </a:cubicBezTo>
                  <a:cubicBezTo>
                    <a:pt x="338" y="484"/>
                    <a:pt x="335" y="483"/>
                    <a:pt x="333" y="483"/>
                  </a:cubicBezTo>
                  <a:cubicBezTo>
                    <a:pt x="327" y="485"/>
                    <a:pt x="322" y="486"/>
                    <a:pt x="317" y="489"/>
                  </a:cubicBezTo>
                  <a:cubicBezTo>
                    <a:pt x="309" y="495"/>
                    <a:pt x="300" y="496"/>
                    <a:pt x="288" y="493"/>
                  </a:cubicBezTo>
                  <a:cubicBezTo>
                    <a:pt x="301" y="488"/>
                    <a:pt x="308" y="480"/>
                    <a:pt x="311" y="469"/>
                  </a:cubicBezTo>
                  <a:cubicBezTo>
                    <a:pt x="313" y="459"/>
                    <a:pt x="316" y="448"/>
                    <a:pt x="311" y="437"/>
                  </a:cubicBezTo>
                  <a:cubicBezTo>
                    <a:pt x="309" y="435"/>
                    <a:pt x="311" y="432"/>
                    <a:pt x="311" y="430"/>
                  </a:cubicBezTo>
                  <a:cubicBezTo>
                    <a:pt x="311" y="416"/>
                    <a:pt x="311" y="403"/>
                    <a:pt x="311" y="387"/>
                  </a:cubicBezTo>
                  <a:cubicBezTo>
                    <a:pt x="302" y="391"/>
                    <a:pt x="296" y="394"/>
                    <a:pt x="290" y="397"/>
                  </a:cubicBezTo>
                  <a:cubicBezTo>
                    <a:pt x="289" y="398"/>
                    <a:pt x="287" y="400"/>
                    <a:pt x="285" y="399"/>
                  </a:cubicBezTo>
                  <a:cubicBezTo>
                    <a:pt x="272" y="398"/>
                    <a:pt x="263" y="406"/>
                    <a:pt x="254" y="411"/>
                  </a:cubicBezTo>
                  <a:cubicBezTo>
                    <a:pt x="235" y="422"/>
                    <a:pt x="215" y="422"/>
                    <a:pt x="195" y="421"/>
                  </a:cubicBezTo>
                  <a:cubicBezTo>
                    <a:pt x="186" y="421"/>
                    <a:pt x="181" y="426"/>
                    <a:pt x="178" y="433"/>
                  </a:cubicBezTo>
                  <a:cubicBezTo>
                    <a:pt x="177" y="435"/>
                    <a:pt x="176" y="438"/>
                    <a:pt x="175" y="439"/>
                  </a:cubicBezTo>
                  <a:cubicBezTo>
                    <a:pt x="163" y="448"/>
                    <a:pt x="160" y="462"/>
                    <a:pt x="155" y="475"/>
                  </a:cubicBezTo>
                  <a:cubicBezTo>
                    <a:pt x="151" y="485"/>
                    <a:pt x="153" y="492"/>
                    <a:pt x="160" y="499"/>
                  </a:cubicBezTo>
                  <a:cubicBezTo>
                    <a:pt x="163" y="501"/>
                    <a:pt x="165" y="504"/>
                    <a:pt x="168" y="508"/>
                  </a:cubicBezTo>
                  <a:cubicBezTo>
                    <a:pt x="142" y="512"/>
                    <a:pt x="118" y="516"/>
                    <a:pt x="93" y="521"/>
                  </a:cubicBezTo>
                  <a:cubicBezTo>
                    <a:pt x="94" y="519"/>
                    <a:pt x="94" y="517"/>
                    <a:pt x="96" y="514"/>
                  </a:cubicBezTo>
                  <a:cubicBezTo>
                    <a:pt x="93" y="514"/>
                    <a:pt x="90" y="514"/>
                    <a:pt x="85" y="513"/>
                  </a:cubicBezTo>
                  <a:cubicBezTo>
                    <a:pt x="88" y="512"/>
                    <a:pt x="89" y="511"/>
                    <a:pt x="89" y="511"/>
                  </a:cubicBezTo>
                  <a:cubicBezTo>
                    <a:pt x="97" y="509"/>
                    <a:pt x="105" y="506"/>
                    <a:pt x="113" y="504"/>
                  </a:cubicBezTo>
                  <a:cubicBezTo>
                    <a:pt x="126" y="501"/>
                    <a:pt x="137" y="495"/>
                    <a:pt x="140" y="480"/>
                  </a:cubicBezTo>
                  <a:cubicBezTo>
                    <a:pt x="143" y="464"/>
                    <a:pt x="147" y="448"/>
                    <a:pt x="149" y="431"/>
                  </a:cubicBezTo>
                  <a:cubicBezTo>
                    <a:pt x="150" y="421"/>
                    <a:pt x="148" y="410"/>
                    <a:pt x="146" y="399"/>
                  </a:cubicBezTo>
                  <a:cubicBezTo>
                    <a:pt x="145" y="395"/>
                    <a:pt x="142" y="391"/>
                    <a:pt x="138" y="388"/>
                  </a:cubicBezTo>
                  <a:cubicBezTo>
                    <a:pt x="124" y="374"/>
                    <a:pt x="109" y="361"/>
                    <a:pt x="95" y="346"/>
                  </a:cubicBezTo>
                  <a:cubicBezTo>
                    <a:pt x="70" y="319"/>
                    <a:pt x="56" y="286"/>
                    <a:pt x="65" y="248"/>
                  </a:cubicBezTo>
                  <a:cubicBezTo>
                    <a:pt x="71" y="221"/>
                    <a:pt x="80" y="194"/>
                    <a:pt x="87" y="166"/>
                  </a:cubicBezTo>
                  <a:cubicBezTo>
                    <a:pt x="93" y="140"/>
                    <a:pt x="96" y="113"/>
                    <a:pt x="92" y="86"/>
                  </a:cubicBezTo>
                  <a:cubicBezTo>
                    <a:pt x="90" y="68"/>
                    <a:pt x="87" y="65"/>
                    <a:pt x="69" y="61"/>
                  </a:cubicBezTo>
                  <a:cubicBezTo>
                    <a:pt x="48" y="57"/>
                    <a:pt x="27" y="52"/>
                    <a:pt x="7" y="47"/>
                  </a:cubicBezTo>
                  <a:cubicBezTo>
                    <a:pt x="4" y="46"/>
                    <a:pt x="2" y="44"/>
                    <a:pt x="0" y="42"/>
                  </a:cubicBezTo>
                  <a:cubicBezTo>
                    <a:pt x="2" y="40"/>
                    <a:pt x="3" y="36"/>
                    <a:pt x="6" y="35"/>
                  </a:cubicBezTo>
                  <a:cubicBezTo>
                    <a:pt x="23" y="27"/>
                    <a:pt x="40" y="19"/>
                    <a:pt x="58" y="11"/>
                  </a:cubicBezTo>
                  <a:cubicBezTo>
                    <a:pt x="80" y="0"/>
                    <a:pt x="113" y="9"/>
                    <a:pt x="123" y="37"/>
                  </a:cubicBezTo>
                  <a:cubicBezTo>
                    <a:pt x="135" y="73"/>
                    <a:pt x="133" y="109"/>
                    <a:pt x="132" y="146"/>
                  </a:cubicBezTo>
                  <a:cubicBezTo>
                    <a:pt x="131" y="164"/>
                    <a:pt x="129" y="182"/>
                    <a:pt x="138" y="199"/>
                  </a:cubicBezTo>
                  <a:cubicBezTo>
                    <a:pt x="151" y="225"/>
                    <a:pt x="155" y="226"/>
                    <a:pt x="182" y="223"/>
                  </a:cubicBezTo>
                  <a:cubicBezTo>
                    <a:pt x="228" y="218"/>
                    <a:pt x="270" y="230"/>
                    <a:pt x="311" y="250"/>
                  </a:cubicBezTo>
                  <a:cubicBezTo>
                    <a:pt x="328" y="259"/>
                    <a:pt x="345" y="267"/>
                    <a:pt x="363" y="276"/>
                  </a:cubicBezTo>
                  <a:close/>
                </a:path>
              </a:pathLst>
            </a:custGeom>
            <a:solidFill>
              <a:srgbClr val="E393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1562101" y="338138"/>
              <a:ext cx="1128713" cy="1411287"/>
            </a:xfrm>
            <a:custGeom>
              <a:avLst/>
              <a:gdLst/>
              <a:ahLst/>
              <a:cxnLst/>
              <a:rect l="l" t="t" r="r" b="b"/>
              <a:pathLst>
                <a:path w="361" h="451" extrusionOk="0">
                  <a:moveTo>
                    <a:pt x="288" y="200"/>
                  </a:moveTo>
                  <a:cubicBezTo>
                    <a:pt x="296" y="200"/>
                    <a:pt x="301" y="199"/>
                    <a:pt x="306" y="200"/>
                  </a:cubicBezTo>
                  <a:cubicBezTo>
                    <a:pt x="312" y="201"/>
                    <a:pt x="318" y="203"/>
                    <a:pt x="323" y="206"/>
                  </a:cubicBezTo>
                  <a:cubicBezTo>
                    <a:pt x="327" y="209"/>
                    <a:pt x="331" y="212"/>
                    <a:pt x="334" y="215"/>
                  </a:cubicBezTo>
                  <a:cubicBezTo>
                    <a:pt x="339" y="220"/>
                    <a:pt x="343" y="226"/>
                    <a:pt x="347" y="232"/>
                  </a:cubicBezTo>
                  <a:cubicBezTo>
                    <a:pt x="349" y="236"/>
                    <a:pt x="351" y="241"/>
                    <a:pt x="353" y="246"/>
                  </a:cubicBezTo>
                  <a:cubicBezTo>
                    <a:pt x="355" y="246"/>
                    <a:pt x="357" y="246"/>
                    <a:pt x="361" y="247"/>
                  </a:cubicBezTo>
                  <a:cubicBezTo>
                    <a:pt x="360" y="249"/>
                    <a:pt x="360" y="250"/>
                    <a:pt x="360" y="251"/>
                  </a:cubicBezTo>
                  <a:cubicBezTo>
                    <a:pt x="351" y="261"/>
                    <a:pt x="343" y="271"/>
                    <a:pt x="340" y="284"/>
                  </a:cubicBezTo>
                  <a:cubicBezTo>
                    <a:pt x="340" y="286"/>
                    <a:pt x="338" y="290"/>
                    <a:pt x="337" y="289"/>
                  </a:cubicBezTo>
                  <a:cubicBezTo>
                    <a:pt x="326" y="287"/>
                    <a:pt x="328" y="296"/>
                    <a:pt x="325" y="302"/>
                  </a:cubicBezTo>
                  <a:cubicBezTo>
                    <a:pt x="316" y="319"/>
                    <a:pt x="308" y="339"/>
                    <a:pt x="296" y="354"/>
                  </a:cubicBezTo>
                  <a:cubicBezTo>
                    <a:pt x="278" y="375"/>
                    <a:pt x="267" y="397"/>
                    <a:pt x="263" y="423"/>
                  </a:cubicBezTo>
                  <a:cubicBezTo>
                    <a:pt x="260" y="438"/>
                    <a:pt x="246" y="447"/>
                    <a:pt x="231" y="447"/>
                  </a:cubicBezTo>
                  <a:cubicBezTo>
                    <a:pt x="217" y="447"/>
                    <a:pt x="204" y="450"/>
                    <a:pt x="191" y="451"/>
                  </a:cubicBezTo>
                  <a:cubicBezTo>
                    <a:pt x="190" y="447"/>
                    <a:pt x="190" y="443"/>
                    <a:pt x="190" y="439"/>
                  </a:cubicBezTo>
                  <a:cubicBezTo>
                    <a:pt x="164" y="444"/>
                    <a:pt x="139" y="450"/>
                    <a:pt x="114" y="443"/>
                  </a:cubicBezTo>
                  <a:cubicBezTo>
                    <a:pt x="124" y="429"/>
                    <a:pt x="140" y="428"/>
                    <a:pt x="154" y="424"/>
                  </a:cubicBezTo>
                  <a:cubicBezTo>
                    <a:pt x="165" y="421"/>
                    <a:pt x="171" y="414"/>
                    <a:pt x="169" y="403"/>
                  </a:cubicBezTo>
                  <a:cubicBezTo>
                    <a:pt x="168" y="387"/>
                    <a:pt x="166" y="371"/>
                    <a:pt x="163" y="355"/>
                  </a:cubicBezTo>
                  <a:cubicBezTo>
                    <a:pt x="163" y="353"/>
                    <a:pt x="160" y="350"/>
                    <a:pt x="157" y="348"/>
                  </a:cubicBezTo>
                  <a:cubicBezTo>
                    <a:pt x="144" y="336"/>
                    <a:pt x="129" y="325"/>
                    <a:pt x="119" y="311"/>
                  </a:cubicBezTo>
                  <a:cubicBezTo>
                    <a:pt x="100" y="286"/>
                    <a:pt x="96" y="258"/>
                    <a:pt x="112" y="230"/>
                  </a:cubicBezTo>
                  <a:cubicBezTo>
                    <a:pt x="124" y="209"/>
                    <a:pt x="123" y="187"/>
                    <a:pt x="123" y="164"/>
                  </a:cubicBezTo>
                  <a:cubicBezTo>
                    <a:pt x="123" y="147"/>
                    <a:pt x="123" y="131"/>
                    <a:pt x="122" y="114"/>
                  </a:cubicBezTo>
                  <a:cubicBezTo>
                    <a:pt x="122" y="108"/>
                    <a:pt x="121" y="102"/>
                    <a:pt x="119" y="96"/>
                  </a:cubicBezTo>
                  <a:cubicBezTo>
                    <a:pt x="116" y="89"/>
                    <a:pt x="110" y="85"/>
                    <a:pt x="102" y="86"/>
                  </a:cubicBezTo>
                  <a:cubicBezTo>
                    <a:pt x="86" y="87"/>
                    <a:pt x="70" y="87"/>
                    <a:pt x="58" y="74"/>
                  </a:cubicBezTo>
                  <a:cubicBezTo>
                    <a:pt x="56" y="72"/>
                    <a:pt x="52" y="73"/>
                    <a:pt x="49" y="72"/>
                  </a:cubicBezTo>
                  <a:cubicBezTo>
                    <a:pt x="37" y="72"/>
                    <a:pt x="24" y="72"/>
                    <a:pt x="12" y="71"/>
                  </a:cubicBezTo>
                  <a:cubicBezTo>
                    <a:pt x="8" y="70"/>
                    <a:pt x="4" y="65"/>
                    <a:pt x="0" y="63"/>
                  </a:cubicBezTo>
                  <a:cubicBezTo>
                    <a:pt x="3" y="59"/>
                    <a:pt x="6" y="54"/>
                    <a:pt x="10" y="53"/>
                  </a:cubicBezTo>
                  <a:cubicBezTo>
                    <a:pt x="30" y="49"/>
                    <a:pt x="43" y="34"/>
                    <a:pt x="56" y="20"/>
                  </a:cubicBezTo>
                  <a:cubicBezTo>
                    <a:pt x="73" y="0"/>
                    <a:pt x="109" y="2"/>
                    <a:pt x="128" y="20"/>
                  </a:cubicBezTo>
                  <a:cubicBezTo>
                    <a:pt x="133" y="25"/>
                    <a:pt x="142" y="28"/>
                    <a:pt x="146" y="34"/>
                  </a:cubicBezTo>
                  <a:cubicBezTo>
                    <a:pt x="154" y="48"/>
                    <a:pt x="162" y="63"/>
                    <a:pt x="167" y="79"/>
                  </a:cubicBezTo>
                  <a:cubicBezTo>
                    <a:pt x="176" y="110"/>
                    <a:pt x="188" y="139"/>
                    <a:pt x="214" y="160"/>
                  </a:cubicBezTo>
                  <a:cubicBezTo>
                    <a:pt x="220" y="166"/>
                    <a:pt x="225" y="173"/>
                    <a:pt x="230" y="180"/>
                  </a:cubicBezTo>
                  <a:cubicBezTo>
                    <a:pt x="236" y="188"/>
                    <a:pt x="243" y="192"/>
                    <a:pt x="253" y="190"/>
                  </a:cubicBezTo>
                  <a:cubicBezTo>
                    <a:pt x="267" y="187"/>
                    <a:pt x="279" y="191"/>
                    <a:pt x="288" y="200"/>
                  </a:cubicBezTo>
                  <a:close/>
                  <a:moveTo>
                    <a:pt x="187" y="370"/>
                  </a:moveTo>
                  <a:cubicBezTo>
                    <a:pt x="184" y="391"/>
                    <a:pt x="186" y="398"/>
                    <a:pt x="199" y="413"/>
                  </a:cubicBezTo>
                  <a:cubicBezTo>
                    <a:pt x="201" y="415"/>
                    <a:pt x="202" y="418"/>
                    <a:pt x="202" y="421"/>
                  </a:cubicBezTo>
                  <a:cubicBezTo>
                    <a:pt x="201" y="428"/>
                    <a:pt x="205" y="431"/>
                    <a:pt x="211" y="430"/>
                  </a:cubicBezTo>
                  <a:cubicBezTo>
                    <a:pt x="241" y="429"/>
                    <a:pt x="266" y="392"/>
                    <a:pt x="258" y="370"/>
                  </a:cubicBezTo>
                  <a:cubicBezTo>
                    <a:pt x="234" y="370"/>
                    <a:pt x="210" y="370"/>
                    <a:pt x="187" y="370"/>
                  </a:cubicBezTo>
                  <a:close/>
                </a:path>
              </a:pathLst>
            </a:custGeom>
            <a:solidFill>
              <a:srgbClr val="E393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5902326" y="719138"/>
              <a:ext cx="844550" cy="1076325"/>
            </a:xfrm>
            <a:custGeom>
              <a:avLst/>
              <a:gdLst/>
              <a:ahLst/>
              <a:cxnLst/>
              <a:rect l="l" t="t" r="r" b="b"/>
              <a:pathLst>
                <a:path w="270" h="344" extrusionOk="0">
                  <a:moveTo>
                    <a:pt x="13" y="75"/>
                  </a:moveTo>
                  <a:cubicBezTo>
                    <a:pt x="10" y="76"/>
                    <a:pt x="6" y="76"/>
                    <a:pt x="0" y="76"/>
                  </a:cubicBezTo>
                  <a:cubicBezTo>
                    <a:pt x="2" y="71"/>
                    <a:pt x="3" y="67"/>
                    <a:pt x="5" y="63"/>
                  </a:cubicBezTo>
                  <a:cubicBezTo>
                    <a:pt x="9" y="56"/>
                    <a:pt x="11" y="49"/>
                    <a:pt x="12" y="41"/>
                  </a:cubicBezTo>
                  <a:cubicBezTo>
                    <a:pt x="12" y="21"/>
                    <a:pt x="27" y="6"/>
                    <a:pt x="48" y="3"/>
                  </a:cubicBezTo>
                  <a:cubicBezTo>
                    <a:pt x="68" y="0"/>
                    <a:pt x="87" y="5"/>
                    <a:pt x="105" y="13"/>
                  </a:cubicBezTo>
                  <a:cubicBezTo>
                    <a:pt x="116" y="18"/>
                    <a:pt x="119" y="28"/>
                    <a:pt x="122" y="38"/>
                  </a:cubicBezTo>
                  <a:cubicBezTo>
                    <a:pt x="124" y="45"/>
                    <a:pt x="126" y="51"/>
                    <a:pt x="128" y="57"/>
                  </a:cubicBezTo>
                  <a:cubicBezTo>
                    <a:pt x="132" y="69"/>
                    <a:pt x="140" y="76"/>
                    <a:pt x="153" y="81"/>
                  </a:cubicBezTo>
                  <a:cubicBezTo>
                    <a:pt x="170" y="87"/>
                    <a:pt x="185" y="97"/>
                    <a:pt x="200" y="107"/>
                  </a:cubicBezTo>
                  <a:cubicBezTo>
                    <a:pt x="215" y="117"/>
                    <a:pt x="228" y="129"/>
                    <a:pt x="243" y="140"/>
                  </a:cubicBezTo>
                  <a:cubicBezTo>
                    <a:pt x="249" y="144"/>
                    <a:pt x="257" y="147"/>
                    <a:pt x="264" y="151"/>
                  </a:cubicBezTo>
                  <a:cubicBezTo>
                    <a:pt x="267" y="153"/>
                    <a:pt x="268" y="156"/>
                    <a:pt x="270" y="158"/>
                  </a:cubicBezTo>
                  <a:cubicBezTo>
                    <a:pt x="267" y="159"/>
                    <a:pt x="264" y="160"/>
                    <a:pt x="261" y="160"/>
                  </a:cubicBezTo>
                  <a:cubicBezTo>
                    <a:pt x="259" y="160"/>
                    <a:pt x="257" y="159"/>
                    <a:pt x="253" y="159"/>
                  </a:cubicBezTo>
                  <a:cubicBezTo>
                    <a:pt x="255" y="164"/>
                    <a:pt x="258" y="167"/>
                    <a:pt x="258" y="170"/>
                  </a:cubicBezTo>
                  <a:cubicBezTo>
                    <a:pt x="258" y="173"/>
                    <a:pt x="254" y="176"/>
                    <a:pt x="251" y="181"/>
                  </a:cubicBezTo>
                  <a:cubicBezTo>
                    <a:pt x="254" y="190"/>
                    <a:pt x="253" y="200"/>
                    <a:pt x="246" y="209"/>
                  </a:cubicBezTo>
                  <a:cubicBezTo>
                    <a:pt x="243" y="213"/>
                    <a:pt x="238" y="215"/>
                    <a:pt x="234" y="219"/>
                  </a:cubicBezTo>
                  <a:cubicBezTo>
                    <a:pt x="226" y="227"/>
                    <a:pt x="213" y="229"/>
                    <a:pt x="210" y="243"/>
                  </a:cubicBezTo>
                  <a:cubicBezTo>
                    <a:pt x="207" y="257"/>
                    <a:pt x="201" y="271"/>
                    <a:pt x="197" y="285"/>
                  </a:cubicBezTo>
                  <a:cubicBezTo>
                    <a:pt x="195" y="292"/>
                    <a:pt x="196" y="299"/>
                    <a:pt x="195" y="306"/>
                  </a:cubicBezTo>
                  <a:cubicBezTo>
                    <a:pt x="195" y="307"/>
                    <a:pt x="195" y="308"/>
                    <a:pt x="195" y="308"/>
                  </a:cubicBezTo>
                  <a:cubicBezTo>
                    <a:pt x="187" y="320"/>
                    <a:pt x="184" y="335"/>
                    <a:pt x="170" y="344"/>
                  </a:cubicBezTo>
                  <a:cubicBezTo>
                    <a:pt x="175" y="329"/>
                    <a:pt x="173" y="327"/>
                    <a:pt x="157" y="327"/>
                  </a:cubicBezTo>
                  <a:cubicBezTo>
                    <a:pt x="141" y="327"/>
                    <a:pt x="125" y="326"/>
                    <a:pt x="109" y="326"/>
                  </a:cubicBezTo>
                  <a:cubicBezTo>
                    <a:pt x="109" y="325"/>
                    <a:pt x="109" y="323"/>
                    <a:pt x="109" y="322"/>
                  </a:cubicBezTo>
                  <a:cubicBezTo>
                    <a:pt x="124" y="319"/>
                    <a:pt x="138" y="317"/>
                    <a:pt x="153" y="315"/>
                  </a:cubicBezTo>
                  <a:cubicBezTo>
                    <a:pt x="150" y="311"/>
                    <a:pt x="146" y="309"/>
                    <a:pt x="143" y="306"/>
                  </a:cubicBezTo>
                  <a:cubicBezTo>
                    <a:pt x="143" y="305"/>
                    <a:pt x="144" y="304"/>
                    <a:pt x="144" y="304"/>
                  </a:cubicBezTo>
                  <a:cubicBezTo>
                    <a:pt x="150" y="305"/>
                    <a:pt x="156" y="307"/>
                    <a:pt x="162" y="308"/>
                  </a:cubicBezTo>
                  <a:cubicBezTo>
                    <a:pt x="171" y="311"/>
                    <a:pt x="174" y="309"/>
                    <a:pt x="177" y="300"/>
                  </a:cubicBezTo>
                  <a:cubicBezTo>
                    <a:pt x="179" y="292"/>
                    <a:pt x="182" y="285"/>
                    <a:pt x="183" y="278"/>
                  </a:cubicBezTo>
                  <a:cubicBezTo>
                    <a:pt x="183" y="274"/>
                    <a:pt x="182" y="270"/>
                    <a:pt x="180" y="266"/>
                  </a:cubicBezTo>
                  <a:cubicBezTo>
                    <a:pt x="174" y="252"/>
                    <a:pt x="159" y="256"/>
                    <a:pt x="147" y="251"/>
                  </a:cubicBezTo>
                  <a:cubicBezTo>
                    <a:pt x="144" y="256"/>
                    <a:pt x="141" y="260"/>
                    <a:pt x="139" y="264"/>
                  </a:cubicBezTo>
                  <a:cubicBezTo>
                    <a:pt x="134" y="273"/>
                    <a:pt x="135" y="276"/>
                    <a:pt x="144" y="281"/>
                  </a:cubicBezTo>
                  <a:cubicBezTo>
                    <a:pt x="147" y="284"/>
                    <a:pt x="150" y="287"/>
                    <a:pt x="153" y="290"/>
                  </a:cubicBezTo>
                  <a:cubicBezTo>
                    <a:pt x="152" y="291"/>
                    <a:pt x="152" y="292"/>
                    <a:pt x="151" y="293"/>
                  </a:cubicBezTo>
                  <a:cubicBezTo>
                    <a:pt x="148" y="291"/>
                    <a:pt x="144" y="291"/>
                    <a:pt x="141" y="288"/>
                  </a:cubicBezTo>
                  <a:cubicBezTo>
                    <a:pt x="134" y="284"/>
                    <a:pt x="130" y="286"/>
                    <a:pt x="126" y="292"/>
                  </a:cubicBezTo>
                  <a:cubicBezTo>
                    <a:pt x="124" y="297"/>
                    <a:pt x="121" y="302"/>
                    <a:pt x="119" y="307"/>
                  </a:cubicBezTo>
                  <a:cubicBezTo>
                    <a:pt x="118" y="307"/>
                    <a:pt x="117" y="307"/>
                    <a:pt x="116" y="306"/>
                  </a:cubicBezTo>
                  <a:cubicBezTo>
                    <a:pt x="116" y="302"/>
                    <a:pt x="116" y="297"/>
                    <a:pt x="116" y="292"/>
                  </a:cubicBezTo>
                  <a:cubicBezTo>
                    <a:pt x="99" y="291"/>
                    <a:pt x="83" y="302"/>
                    <a:pt x="66" y="299"/>
                  </a:cubicBezTo>
                  <a:cubicBezTo>
                    <a:pt x="65" y="298"/>
                    <a:pt x="65" y="297"/>
                    <a:pt x="65" y="296"/>
                  </a:cubicBezTo>
                  <a:cubicBezTo>
                    <a:pt x="76" y="292"/>
                    <a:pt x="87" y="288"/>
                    <a:pt x="98" y="284"/>
                  </a:cubicBezTo>
                  <a:cubicBezTo>
                    <a:pt x="95" y="278"/>
                    <a:pt x="84" y="283"/>
                    <a:pt x="83" y="273"/>
                  </a:cubicBezTo>
                  <a:cubicBezTo>
                    <a:pt x="90" y="274"/>
                    <a:pt x="96" y="275"/>
                    <a:pt x="103" y="275"/>
                  </a:cubicBezTo>
                  <a:cubicBezTo>
                    <a:pt x="111" y="276"/>
                    <a:pt x="119" y="274"/>
                    <a:pt x="123" y="266"/>
                  </a:cubicBezTo>
                  <a:cubicBezTo>
                    <a:pt x="126" y="260"/>
                    <a:pt x="130" y="254"/>
                    <a:pt x="134" y="249"/>
                  </a:cubicBezTo>
                  <a:cubicBezTo>
                    <a:pt x="136" y="244"/>
                    <a:pt x="135" y="241"/>
                    <a:pt x="130" y="239"/>
                  </a:cubicBezTo>
                  <a:cubicBezTo>
                    <a:pt x="120" y="235"/>
                    <a:pt x="109" y="232"/>
                    <a:pt x="98" y="228"/>
                  </a:cubicBezTo>
                  <a:cubicBezTo>
                    <a:pt x="93" y="225"/>
                    <a:pt x="88" y="221"/>
                    <a:pt x="83" y="217"/>
                  </a:cubicBezTo>
                  <a:cubicBezTo>
                    <a:pt x="73" y="207"/>
                    <a:pt x="62" y="196"/>
                    <a:pt x="52" y="186"/>
                  </a:cubicBezTo>
                  <a:cubicBezTo>
                    <a:pt x="49" y="183"/>
                    <a:pt x="46" y="181"/>
                    <a:pt x="45" y="177"/>
                  </a:cubicBezTo>
                  <a:cubicBezTo>
                    <a:pt x="43" y="167"/>
                    <a:pt x="36" y="162"/>
                    <a:pt x="29" y="155"/>
                  </a:cubicBezTo>
                  <a:cubicBezTo>
                    <a:pt x="18" y="143"/>
                    <a:pt x="15" y="127"/>
                    <a:pt x="17" y="111"/>
                  </a:cubicBezTo>
                  <a:cubicBezTo>
                    <a:pt x="19" y="93"/>
                    <a:pt x="20" y="93"/>
                    <a:pt x="13" y="75"/>
                  </a:cubicBezTo>
                  <a:close/>
                </a:path>
              </a:pathLst>
            </a:custGeom>
            <a:solidFill>
              <a:srgbClr val="6214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309563" y="2152650"/>
              <a:ext cx="639763" cy="1150937"/>
            </a:xfrm>
            <a:custGeom>
              <a:avLst/>
              <a:gdLst/>
              <a:ahLst/>
              <a:cxnLst/>
              <a:rect l="l" t="t" r="r" b="b"/>
              <a:pathLst>
                <a:path w="205" h="368" extrusionOk="0">
                  <a:moveTo>
                    <a:pt x="65" y="80"/>
                  </a:moveTo>
                  <a:cubicBezTo>
                    <a:pt x="70" y="65"/>
                    <a:pt x="61" y="53"/>
                    <a:pt x="47" y="44"/>
                  </a:cubicBezTo>
                  <a:cubicBezTo>
                    <a:pt x="47" y="43"/>
                    <a:pt x="47" y="42"/>
                    <a:pt x="48" y="42"/>
                  </a:cubicBezTo>
                  <a:cubicBezTo>
                    <a:pt x="53" y="40"/>
                    <a:pt x="59" y="39"/>
                    <a:pt x="64" y="38"/>
                  </a:cubicBezTo>
                  <a:cubicBezTo>
                    <a:pt x="67" y="37"/>
                    <a:pt x="71" y="36"/>
                    <a:pt x="73" y="33"/>
                  </a:cubicBezTo>
                  <a:cubicBezTo>
                    <a:pt x="81" y="18"/>
                    <a:pt x="95" y="10"/>
                    <a:pt x="111" y="5"/>
                  </a:cubicBezTo>
                  <a:cubicBezTo>
                    <a:pt x="124" y="0"/>
                    <a:pt x="137" y="4"/>
                    <a:pt x="148" y="12"/>
                  </a:cubicBezTo>
                  <a:cubicBezTo>
                    <a:pt x="155" y="18"/>
                    <a:pt x="162" y="24"/>
                    <a:pt x="169" y="29"/>
                  </a:cubicBezTo>
                  <a:cubicBezTo>
                    <a:pt x="172" y="31"/>
                    <a:pt x="177" y="31"/>
                    <a:pt x="180" y="32"/>
                  </a:cubicBezTo>
                  <a:cubicBezTo>
                    <a:pt x="184" y="34"/>
                    <a:pt x="188" y="35"/>
                    <a:pt x="190" y="37"/>
                  </a:cubicBezTo>
                  <a:cubicBezTo>
                    <a:pt x="191" y="38"/>
                    <a:pt x="188" y="43"/>
                    <a:pt x="187" y="46"/>
                  </a:cubicBezTo>
                  <a:cubicBezTo>
                    <a:pt x="183" y="51"/>
                    <a:pt x="179" y="55"/>
                    <a:pt x="175" y="61"/>
                  </a:cubicBezTo>
                  <a:cubicBezTo>
                    <a:pt x="185" y="69"/>
                    <a:pt x="177" y="83"/>
                    <a:pt x="181" y="96"/>
                  </a:cubicBezTo>
                  <a:cubicBezTo>
                    <a:pt x="185" y="111"/>
                    <a:pt x="191" y="126"/>
                    <a:pt x="196" y="141"/>
                  </a:cubicBezTo>
                  <a:cubicBezTo>
                    <a:pt x="205" y="167"/>
                    <a:pt x="203" y="193"/>
                    <a:pt x="199" y="219"/>
                  </a:cubicBezTo>
                  <a:cubicBezTo>
                    <a:pt x="194" y="247"/>
                    <a:pt x="177" y="265"/>
                    <a:pt x="155" y="280"/>
                  </a:cubicBezTo>
                  <a:cubicBezTo>
                    <a:pt x="150" y="284"/>
                    <a:pt x="147" y="288"/>
                    <a:pt x="147" y="295"/>
                  </a:cubicBezTo>
                  <a:cubicBezTo>
                    <a:pt x="148" y="305"/>
                    <a:pt x="146" y="314"/>
                    <a:pt x="146" y="323"/>
                  </a:cubicBezTo>
                  <a:cubicBezTo>
                    <a:pt x="146" y="334"/>
                    <a:pt x="146" y="344"/>
                    <a:pt x="147" y="355"/>
                  </a:cubicBezTo>
                  <a:cubicBezTo>
                    <a:pt x="148" y="363"/>
                    <a:pt x="145" y="367"/>
                    <a:pt x="137" y="367"/>
                  </a:cubicBezTo>
                  <a:cubicBezTo>
                    <a:pt x="130" y="368"/>
                    <a:pt x="124" y="367"/>
                    <a:pt x="125" y="357"/>
                  </a:cubicBezTo>
                  <a:cubicBezTo>
                    <a:pt x="126" y="348"/>
                    <a:pt x="127" y="339"/>
                    <a:pt x="127" y="331"/>
                  </a:cubicBezTo>
                  <a:cubicBezTo>
                    <a:pt x="127" y="315"/>
                    <a:pt x="127" y="299"/>
                    <a:pt x="127" y="284"/>
                  </a:cubicBezTo>
                  <a:cubicBezTo>
                    <a:pt x="126" y="284"/>
                    <a:pt x="125" y="284"/>
                    <a:pt x="124" y="284"/>
                  </a:cubicBezTo>
                  <a:cubicBezTo>
                    <a:pt x="123" y="285"/>
                    <a:pt x="122" y="286"/>
                    <a:pt x="121" y="287"/>
                  </a:cubicBezTo>
                  <a:cubicBezTo>
                    <a:pt x="120" y="282"/>
                    <a:pt x="119" y="278"/>
                    <a:pt x="118" y="272"/>
                  </a:cubicBezTo>
                  <a:cubicBezTo>
                    <a:pt x="116" y="274"/>
                    <a:pt x="112" y="274"/>
                    <a:pt x="111" y="276"/>
                  </a:cubicBezTo>
                  <a:cubicBezTo>
                    <a:pt x="108" y="286"/>
                    <a:pt x="104" y="295"/>
                    <a:pt x="103" y="305"/>
                  </a:cubicBezTo>
                  <a:cubicBezTo>
                    <a:pt x="102" y="322"/>
                    <a:pt x="103" y="339"/>
                    <a:pt x="103" y="356"/>
                  </a:cubicBezTo>
                  <a:cubicBezTo>
                    <a:pt x="103" y="366"/>
                    <a:pt x="94" y="364"/>
                    <a:pt x="88" y="365"/>
                  </a:cubicBezTo>
                  <a:cubicBezTo>
                    <a:pt x="81" y="365"/>
                    <a:pt x="82" y="360"/>
                    <a:pt x="82" y="355"/>
                  </a:cubicBezTo>
                  <a:cubicBezTo>
                    <a:pt x="82" y="343"/>
                    <a:pt x="80" y="331"/>
                    <a:pt x="80" y="319"/>
                  </a:cubicBezTo>
                  <a:cubicBezTo>
                    <a:pt x="79" y="312"/>
                    <a:pt x="78" y="306"/>
                    <a:pt x="79" y="300"/>
                  </a:cubicBezTo>
                  <a:cubicBezTo>
                    <a:pt x="79" y="289"/>
                    <a:pt x="74" y="283"/>
                    <a:pt x="63" y="278"/>
                  </a:cubicBezTo>
                  <a:cubicBezTo>
                    <a:pt x="61" y="285"/>
                    <a:pt x="58" y="291"/>
                    <a:pt x="58" y="297"/>
                  </a:cubicBezTo>
                  <a:cubicBezTo>
                    <a:pt x="58" y="310"/>
                    <a:pt x="61" y="322"/>
                    <a:pt x="62" y="335"/>
                  </a:cubicBezTo>
                  <a:cubicBezTo>
                    <a:pt x="62" y="338"/>
                    <a:pt x="62" y="344"/>
                    <a:pt x="61" y="345"/>
                  </a:cubicBezTo>
                  <a:cubicBezTo>
                    <a:pt x="57" y="346"/>
                    <a:pt x="52" y="347"/>
                    <a:pt x="47" y="346"/>
                  </a:cubicBezTo>
                  <a:cubicBezTo>
                    <a:pt x="46" y="346"/>
                    <a:pt x="45" y="341"/>
                    <a:pt x="44" y="338"/>
                  </a:cubicBezTo>
                  <a:cubicBezTo>
                    <a:pt x="43" y="320"/>
                    <a:pt x="42" y="303"/>
                    <a:pt x="41" y="285"/>
                  </a:cubicBezTo>
                  <a:cubicBezTo>
                    <a:pt x="41" y="283"/>
                    <a:pt x="40" y="281"/>
                    <a:pt x="39" y="279"/>
                  </a:cubicBezTo>
                  <a:cubicBezTo>
                    <a:pt x="30" y="261"/>
                    <a:pt x="19" y="244"/>
                    <a:pt x="11" y="226"/>
                  </a:cubicBezTo>
                  <a:cubicBezTo>
                    <a:pt x="5" y="213"/>
                    <a:pt x="1" y="198"/>
                    <a:pt x="0" y="183"/>
                  </a:cubicBezTo>
                  <a:cubicBezTo>
                    <a:pt x="0" y="168"/>
                    <a:pt x="1" y="151"/>
                    <a:pt x="6" y="136"/>
                  </a:cubicBezTo>
                  <a:cubicBezTo>
                    <a:pt x="10" y="123"/>
                    <a:pt x="19" y="111"/>
                    <a:pt x="29" y="102"/>
                  </a:cubicBezTo>
                  <a:cubicBezTo>
                    <a:pt x="39" y="93"/>
                    <a:pt x="52" y="88"/>
                    <a:pt x="65" y="80"/>
                  </a:cubicBezTo>
                  <a:close/>
                </a:path>
              </a:pathLst>
            </a:custGeom>
            <a:solidFill>
              <a:srgbClr val="E393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0"/>
          <p:cNvSpPr txBox="1">
            <a:spLocks noGrp="1"/>
          </p:cNvSpPr>
          <p:nvPr>
            <p:ph type="body" idx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79347"/>
              </a:buClr>
              <a:buSzPts val="5400"/>
              <a:buNone/>
            </a:pPr>
            <a:r>
              <a:rPr lang="en-US">
                <a:solidFill>
                  <a:srgbClr val="C79347"/>
                </a:solidFill>
              </a:rPr>
              <a:t>Infographic Style</a:t>
            </a:r>
            <a:endParaRPr/>
          </a:p>
        </p:txBody>
      </p:sp>
      <p:sp>
        <p:nvSpPr>
          <p:cNvPr id="399" name="Google Shape;399;p10"/>
          <p:cNvSpPr/>
          <p:nvPr/>
        </p:nvSpPr>
        <p:spPr>
          <a:xfrm>
            <a:off x="2136619" y="5117325"/>
            <a:ext cx="2226743" cy="540000"/>
          </a:xfrm>
          <a:prstGeom prst="roundRect">
            <a:avLst>
              <a:gd name="adj" fmla="val 50000"/>
            </a:avLst>
          </a:prstGeom>
          <a:solidFill>
            <a:srgbClr val="CF9254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0"/>
          <p:cNvSpPr/>
          <p:nvPr/>
        </p:nvSpPr>
        <p:spPr>
          <a:xfrm>
            <a:off x="3820452" y="407106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0"/>
          <p:cNvSpPr/>
          <p:nvPr/>
        </p:nvSpPr>
        <p:spPr>
          <a:xfrm>
            <a:off x="3820453" y="4071067"/>
            <a:ext cx="1879525" cy="540000"/>
          </a:xfrm>
          <a:prstGeom prst="roundRect">
            <a:avLst>
              <a:gd name="adj" fmla="val 50000"/>
            </a:avLst>
          </a:prstGeom>
          <a:solidFill>
            <a:srgbClr val="C79347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0"/>
          <p:cNvSpPr/>
          <p:nvPr/>
        </p:nvSpPr>
        <p:spPr>
          <a:xfrm>
            <a:off x="5158523" y="302480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0"/>
          <p:cNvSpPr/>
          <p:nvPr/>
        </p:nvSpPr>
        <p:spPr>
          <a:xfrm>
            <a:off x="5157070" y="3024808"/>
            <a:ext cx="1879523" cy="540000"/>
          </a:xfrm>
          <a:prstGeom prst="roundRect">
            <a:avLst>
              <a:gd name="adj" fmla="val 50000"/>
            </a:avLst>
          </a:prstGeom>
          <a:solidFill>
            <a:srgbClr val="C79347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0"/>
          <p:cNvSpPr/>
          <p:nvPr/>
        </p:nvSpPr>
        <p:spPr>
          <a:xfrm>
            <a:off x="6496593" y="1978550"/>
            <a:ext cx="540000" cy="1586259"/>
          </a:xfrm>
          <a:prstGeom prst="roundRect">
            <a:avLst>
              <a:gd name="adj" fmla="val 50000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0"/>
          <p:cNvSpPr/>
          <p:nvPr/>
        </p:nvSpPr>
        <p:spPr>
          <a:xfrm>
            <a:off x="6496594" y="1978549"/>
            <a:ext cx="1876617" cy="540000"/>
          </a:xfrm>
          <a:prstGeom prst="roundRect">
            <a:avLst>
              <a:gd name="adj" fmla="val 50000"/>
            </a:avLst>
          </a:prstGeom>
          <a:solidFill>
            <a:srgbClr val="C79347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6" name="Google Shape;406;p10"/>
          <p:cNvGrpSpPr/>
          <p:nvPr/>
        </p:nvGrpSpPr>
        <p:grpSpPr>
          <a:xfrm>
            <a:off x="4457349" y="4702007"/>
            <a:ext cx="2847409" cy="928499"/>
            <a:chOff x="-475010" y="1057558"/>
            <a:chExt cx="3859356" cy="928499"/>
          </a:xfrm>
        </p:grpSpPr>
        <p:sp>
          <p:nvSpPr>
            <p:cNvPr id="407" name="Google Shape;407;p10"/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"/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409" name="Google Shape;409;p10"/>
          <p:cNvGrpSpPr/>
          <p:nvPr/>
        </p:nvGrpSpPr>
        <p:grpSpPr>
          <a:xfrm>
            <a:off x="8478474" y="1791995"/>
            <a:ext cx="2847409" cy="928499"/>
            <a:chOff x="-475010" y="1057558"/>
            <a:chExt cx="3859356" cy="928499"/>
          </a:xfrm>
        </p:grpSpPr>
        <p:sp>
          <p:nvSpPr>
            <p:cNvPr id="410" name="Google Shape;410;p10"/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0"/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412" name="Google Shape;412;p10"/>
          <p:cNvGrpSpPr/>
          <p:nvPr/>
        </p:nvGrpSpPr>
        <p:grpSpPr>
          <a:xfrm>
            <a:off x="7118140" y="2616581"/>
            <a:ext cx="2847409" cy="928499"/>
            <a:chOff x="-475010" y="1057558"/>
            <a:chExt cx="3859356" cy="928499"/>
          </a:xfrm>
        </p:grpSpPr>
        <p:sp>
          <p:nvSpPr>
            <p:cNvPr id="413" name="Google Shape;413;p10"/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"/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415" name="Google Shape;415;p10"/>
          <p:cNvGrpSpPr/>
          <p:nvPr/>
        </p:nvGrpSpPr>
        <p:grpSpPr>
          <a:xfrm>
            <a:off x="5787745" y="3659295"/>
            <a:ext cx="2847409" cy="928499"/>
            <a:chOff x="-475010" y="1057558"/>
            <a:chExt cx="3859356" cy="928499"/>
          </a:xfrm>
        </p:grpSpPr>
        <p:sp>
          <p:nvSpPr>
            <p:cNvPr id="416" name="Google Shape;416;p10"/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0"/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sp>
        <p:nvSpPr>
          <p:cNvPr id="418" name="Google Shape;418;p10"/>
          <p:cNvSpPr txBox="1"/>
          <p:nvPr/>
        </p:nvSpPr>
        <p:spPr>
          <a:xfrm>
            <a:off x="909993" y="1768422"/>
            <a:ext cx="367153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0"/>
          <p:cNvSpPr/>
          <p:nvPr/>
        </p:nvSpPr>
        <p:spPr>
          <a:xfrm>
            <a:off x="7838578" y="1978549"/>
            <a:ext cx="540000" cy="540000"/>
          </a:xfrm>
          <a:prstGeom prst="ellipse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0"/>
          <p:cNvSpPr/>
          <p:nvPr/>
        </p:nvSpPr>
        <p:spPr>
          <a:xfrm rot="-5400000">
            <a:off x="5307795" y="4174728"/>
            <a:ext cx="243575" cy="290406"/>
          </a:xfrm>
          <a:custGeom>
            <a:avLst/>
            <a:gdLst/>
            <a:ahLst/>
            <a:cxnLst/>
            <a:rect l="l" t="t" r="r" b="b"/>
            <a:pathLst>
              <a:path w="2708011" h="3228660" extrusionOk="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0"/>
          <p:cNvSpPr/>
          <p:nvPr/>
        </p:nvSpPr>
        <p:spPr>
          <a:xfrm>
            <a:off x="6637352" y="3176188"/>
            <a:ext cx="258326" cy="258326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0"/>
          <p:cNvSpPr/>
          <p:nvPr/>
        </p:nvSpPr>
        <p:spPr>
          <a:xfrm>
            <a:off x="3949548" y="5307341"/>
            <a:ext cx="281809" cy="185209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0"/>
          <p:cNvSpPr/>
          <p:nvPr/>
        </p:nvSpPr>
        <p:spPr>
          <a:xfrm>
            <a:off x="7973802" y="2108730"/>
            <a:ext cx="282595" cy="284895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536" y="5335497"/>
            <a:ext cx="1710000" cy="14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1"/>
          <p:cNvSpPr txBox="1">
            <a:spLocks noGrp="1"/>
          </p:cNvSpPr>
          <p:nvPr>
            <p:ph type="body" idx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9254"/>
              </a:buClr>
              <a:buSzPts val="5400"/>
              <a:buNone/>
            </a:pPr>
            <a:r>
              <a:rPr lang="en-US">
                <a:solidFill>
                  <a:srgbClr val="CF9254"/>
                </a:solidFill>
              </a:rPr>
              <a:t>Infographic Style</a:t>
            </a:r>
            <a:endParaRPr/>
          </a:p>
        </p:txBody>
      </p:sp>
      <p:sp>
        <p:nvSpPr>
          <p:cNvPr id="430" name="Google Shape;430;p11"/>
          <p:cNvSpPr/>
          <p:nvPr/>
        </p:nvSpPr>
        <p:spPr>
          <a:xfrm>
            <a:off x="5672138" y="5140325"/>
            <a:ext cx="1484312" cy="197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1" name="Google Shape;431;p11"/>
          <p:cNvGraphicFramePr/>
          <p:nvPr/>
        </p:nvGraphicFramePr>
        <p:xfrm>
          <a:off x="923110" y="179894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{ABC412E7-38D7-4A5B-A469-422C6E77F5AC}</a:tableStyleId>
              </a:tblPr>
              <a:tblGrid>
                <a:gridCol w="139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4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4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4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4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32" name="Google Shape;432;p11"/>
          <p:cNvGraphicFramePr/>
          <p:nvPr/>
        </p:nvGraphicFramePr>
        <p:xfrm>
          <a:off x="6373904" y="180772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{ABC412E7-38D7-4A5B-A469-422C6E77F5AC}</a:tableStyleId>
              </a:tblPr>
              <a:tblGrid>
                <a:gridCol w="139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3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3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3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3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33" name="Google Shape;433;p11"/>
          <p:cNvGraphicFramePr/>
          <p:nvPr/>
        </p:nvGraphicFramePr>
        <p:xfrm>
          <a:off x="923110" y="381924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{ABC412E7-38D7-4A5B-A469-422C6E77F5AC}</a:tableStyleId>
              </a:tblPr>
              <a:tblGrid>
                <a:gridCol w="196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7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7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accen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34" name="Google Shape;434;p11"/>
          <p:cNvSpPr/>
          <p:nvPr/>
        </p:nvSpPr>
        <p:spPr>
          <a:xfrm>
            <a:off x="0" y="6469356"/>
            <a:ext cx="12192000" cy="388644"/>
          </a:xfrm>
          <a:custGeom>
            <a:avLst/>
            <a:gdLst/>
            <a:ahLst/>
            <a:cxnLst/>
            <a:rect l="l" t="t" r="r" b="b"/>
            <a:pathLst>
              <a:path w="3840" h="171" extrusionOk="0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rgbClr val="739A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9843" y="6130131"/>
            <a:ext cx="2216250" cy="6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2"/>
          <p:cNvSpPr/>
          <p:nvPr/>
        </p:nvSpPr>
        <p:spPr>
          <a:xfrm>
            <a:off x="0" y="6084584"/>
            <a:ext cx="12192000" cy="785446"/>
          </a:xfrm>
          <a:custGeom>
            <a:avLst/>
            <a:gdLst/>
            <a:ahLst/>
            <a:cxnLst/>
            <a:rect l="l" t="t" r="r" b="b"/>
            <a:pathLst>
              <a:path w="3840" h="171" extrusionOk="0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rgbClr val="739A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Google Shape;44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402" y="5168044"/>
            <a:ext cx="1576239" cy="15613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2" name="Google Shape;442;p12"/>
          <p:cNvGrpSpPr/>
          <p:nvPr/>
        </p:nvGrpSpPr>
        <p:grpSpPr>
          <a:xfrm>
            <a:off x="1226" y="1473583"/>
            <a:ext cx="10468344" cy="1918266"/>
            <a:chOff x="-3475307" y="811335"/>
            <a:chExt cx="14477277" cy="2652877"/>
          </a:xfrm>
        </p:grpSpPr>
        <p:sp>
          <p:nvSpPr>
            <p:cNvPr id="443" name="Google Shape;443;p12"/>
            <p:cNvSpPr/>
            <p:nvPr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solidFill>
              <a:srgbClr val="739A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2"/>
            <p:cNvSpPr/>
            <p:nvPr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solidFill>
              <a:srgbClr val="95DB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2"/>
            <p:cNvSpPr/>
            <p:nvPr/>
          </p:nvSpPr>
          <p:spPr>
            <a:xfrm rot="-2727637" flipH="1">
              <a:off x="9542351" y="362795"/>
              <a:ext cx="228600" cy="3549958"/>
            </a:xfrm>
            <a:custGeom>
              <a:avLst/>
              <a:gdLst/>
              <a:ahLst/>
              <a:cxnLst/>
              <a:rect l="l" t="t" r="r" b="b"/>
              <a:pathLst>
                <a:path w="228600" h="3549958" extrusionOk="0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DB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12"/>
          <p:cNvGrpSpPr/>
          <p:nvPr/>
        </p:nvGrpSpPr>
        <p:grpSpPr>
          <a:xfrm rot="10800000">
            <a:off x="6789747" y="3471482"/>
            <a:ext cx="5402253" cy="1918266"/>
            <a:chOff x="3530890" y="811335"/>
            <a:chExt cx="7471080" cy="2652877"/>
          </a:xfrm>
        </p:grpSpPr>
        <p:sp>
          <p:nvSpPr>
            <p:cNvPr id="447" name="Google Shape;447;p12"/>
            <p:cNvSpPr/>
            <p:nvPr/>
          </p:nvSpPr>
          <p:spPr>
            <a:xfrm rot="10800000">
              <a:off x="3530890" y="3205456"/>
              <a:ext cx="2592356" cy="228600"/>
            </a:xfrm>
            <a:prstGeom prst="rect">
              <a:avLst/>
            </a:prstGeom>
            <a:solidFill>
              <a:srgbClr val="DBF3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2"/>
            <p:cNvSpPr/>
            <p:nvPr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solidFill>
              <a:srgbClr val="DBF3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2"/>
            <p:cNvSpPr/>
            <p:nvPr/>
          </p:nvSpPr>
          <p:spPr>
            <a:xfrm rot="-2727637" flipH="1">
              <a:off x="9542351" y="362795"/>
              <a:ext cx="228600" cy="3549958"/>
            </a:xfrm>
            <a:custGeom>
              <a:avLst/>
              <a:gdLst/>
              <a:ahLst/>
              <a:cxnLst/>
              <a:rect l="l" t="t" r="r" b="b"/>
              <a:pathLst>
                <a:path w="228600" h="3549958" extrusionOk="0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DBF3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12"/>
          <p:cNvSpPr txBox="1"/>
          <p:nvPr/>
        </p:nvSpPr>
        <p:spPr>
          <a:xfrm>
            <a:off x="668191" y="4537141"/>
            <a:ext cx="589168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sp>
        <p:nvSpPr>
          <p:cNvPr id="451" name="Google Shape;451;p12"/>
          <p:cNvSpPr txBox="1"/>
          <p:nvPr/>
        </p:nvSpPr>
        <p:spPr>
          <a:xfrm>
            <a:off x="668191" y="3604233"/>
            <a:ext cx="521451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We Create Quality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Professional PPT Presentation</a:t>
            </a:r>
            <a:endParaRPr sz="2800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2"/>
          <p:cNvSpPr txBox="1"/>
          <p:nvPr/>
        </p:nvSpPr>
        <p:spPr>
          <a:xfrm>
            <a:off x="668192" y="711718"/>
            <a:ext cx="648508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r>
              <a:rPr lang="en-US" sz="4400" b="1">
                <a:solidFill>
                  <a:srgbClr val="2D8DA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>
                <a:solidFill>
                  <a:srgbClr val="538A2E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453" name="Google Shape;453;p12"/>
          <p:cNvSpPr txBox="1"/>
          <p:nvPr/>
        </p:nvSpPr>
        <p:spPr>
          <a:xfrm>
            <a:off x="668192" y="1749479"/>
            <a:ext cx="553452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  <a:endParaRPr/>
          </a:p>
        </p:txBody>
      </p:sp>
      <p:sp>
        <p:nvSpPr>
          <p:cNvPr id="454" name="Google Shape;454;p12"/>
          <p:cNvSpPr txBox="1"/>
          <p:nvPr/>
        </p:nvSpPr>
        <p:spPr>
          <a:xfrm>
            <a:off x="2706541" y="5389748"/>
            <a:ext cx="521451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We Create Quality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Professional PPT Presentation</a:t>
            </a:r>
            <a:endParaRPr sz="2800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2"/>
          <p:cNvSpPr>
            <a:spLocks noGrp="1"/>
          </p:cNvSpPr>
          <p:nvPr>
            <p:ph type="pic" idx="2"/>
          </p:nvPr>
        </p:nvSpPr>
        <p:spPr>
          <a:xfrm>
            <a:off x="6177663" y="980038"/>
            <a:ext cx="4897924" cy="489792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3"/>
          <p:cNvSpPr/>
          <p:nvPr/>
        </p:nvSpPr>
        <p:spPr>
          <a:xfrm>
            <a:off x="323528" y="0"/>
            <a:ext cx="4518439" cy="6597352"/>
          </a:xfrm>
          <a:custGeom>
            <a:avLst/>
            <a:gdLst/>
            <a:ahLst/>
            <a:cxnLst/>
            <a:rect l="l" t="t" r="r" b="b"/>
            <a:pathLst>
              <a:path w="4248472" h="6597352" extrusionOk="0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rgbClr val="9D9D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3"/>
          <p:cNvSpPr/>
          <p:nvPr/>
        </p:nvSpPr>
        <p:spPr>
          <a:xfrm>
            <a:off x="587791" y="0"/>
            <a:ext cx="3989913" cy="6237312"/>
          </a:xfrm>
          <a:custGeom>
            <a:avLst/>
            <a:gdLst/>
            <a:ahLst/>
            <a:cxnLst/>
            <a:rect l="l" t="t" r="r" b="b"/>
            <a:pathLst>
              <a:path w="4248472" h="6597352" extrusionOk="0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rgbClr val="4A7B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3"/>
          <p:cNvSpPr/>
          <p:nvPr/>
        </p:nvSpPr>
        <p:spPr>
          <a:xfrm>
            <a:off x="809898" y="404664"/>
            <a:ext cx="4248094" cy="1512168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3"/>
          <p:cNvSpPr/>
          <p:nvPr/>
        </p:nvSpPr>
        <p:spPr>
          <a:xfrm rot="5400000">
            <a:off x="4835679" y="1919874"/>
            <a:ext cx="228600" cy="216024"/>
          </a:xfrm>
          <a:prstGeom prst="rtTriangle">
            <a:avLst/>
          </a:prstGeom>
          <a:solidFill>
            <a:srgbClr val="B8E7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3"/>
          <p:cNvSpPr txBox="1"/>
          <p:nvPr/>
        </p:nvSpPr>
        <p:spPr>
          <a:xfrm>
            <a:off x="923850" y="381541"/>
            <a:ext cx="3724350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Chart Infographic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65" name="Google Shape;465;p13"/>
          <p:cNvGraphicFramePr/>
          <p:nvPr/>
        </p:nvGraphicFramePr>
        <p:xfrm>
          <a:off x="5835252" y="700341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6" name="Google Shape;466;p13"/>
          <p:cNvSpPr/>
          <p:nvPr/>
        </p:nvSpPr>
        <p:spPr>
          <a:xfrm>
            <a:off x="6293726" y="1133639"/>
            <a:ext cx="813693" cy="81369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3"/>
          <p:cNvSpPr txBox="1"/>
          <p:nvPr/>
        </p:nvSpPr>
        <p:spPr>
          <a:xfrm>
            <a:off x="6309606" y="1340428"/>
            <a:ext cx="7819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r>
              <a:rPr lang="en-US"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3"/>
          <p:cNvSpPr/>
          <p:nvPr/>
        </p:nvSpPr>
        <p:spPr>
          <a:xfrm>
            <a:off x="5758252" y="491534"/>
            <a:ext cx="648072" cy="648072"/>
          </a:xfrm>
          <a:prstGeom prst="ellipse">
            <a:avLst/>
          </a:prstGeom>
          <a:solidFill>
            <a:srgbClr val="7767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3"/>
          <p:cNvSpPr txBox="1"/>
          <p:nvPr/>
        </p:nvSpPr>
        <p:spPr>
          <a:xfrm>
            <a:off x="5772118" y="615515"/>
            <a:ext cx="6203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0" name="Google Shape;470;p13"/>
          <p:cNvGrpSpPr/>
          <p:nvPr/>
        </p:nvGrpSpPr>
        <p:grpSpPr>
          <a:xfrm>
            <a:off x="7699236" y="990097"/>
            <a:ext cx="3634049" cy="1100776"/>
            <a:chOff x="7664069" y="910417"/>
            <a:chExt cx="1800200" cy="1100776"/>
          </a:xfrm>
        </p:grpSpPr>
        <p:sp>
          <p:nvSpPr>
            <p:cNvPr id="471" name="Google Shape;471;p13"/>
            <p:cNvSpPr txBox="1"/>
            <p:nvPr/>
          </p:nvSpPr>
          <p:spPr>
            <a:xfrm>
              <a:off x="7664069" y="1180196"/>
              <a:ext cx="18002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3"/>
            <p:cNvSpPr txBox="1"/>
            <p:nvPr/>
          </p:nvSpPr>
          <p:spPr>
            <a:xfrm>
              <a:off x="7664069" y="910417"/>
              <a:ext cx="1800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473" name="Google Shape;473;p13"/>
          <p:cNvGraphicFramePr/>
          <p:nvPr/>
        </p:nvGraphicFramePr>
        <p:xfrm>
          <a:off x="5835252" y="2688714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4" name="Google Shape;474;p13"/>
          <p:cNvSpPr/>
          <p:nvPr/>
        </p:nvSpPr>
        <p:spPr>
          <a:xfrm>
            <a:off x="6280650" y="3144663"/>
            <a:ext cx="813693" cy="81369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3"/>
          <p:cNvSpPr txBox="1"/>
          <p:nvPr/>
        </p:nvSpPr>
        <p:spPr>
          <a:xfrm>
            <a:off x="6311626" y="3337730"/>
            <a:ext cx="7819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r>
              <a:rPr lang="en-US" sz="1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6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3"/>
          <p:cNvSpPr/>
          <p:nvPr/>
        </p:nvSpPr>
        <p:spPr>
          <a:xfrm>
            <a:off x="5987590" y="2570655"/>
            <a:ext cx="648072" cy="648072"/>
          </a:xfrm>
          <a:prstGeom prst="ellipse">
            <a:avLst/>
          </a:prstGeom>
          <a:solidFill>
            <a:srgbClr val="CF92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3"/>
          <p:cNvSpPr txBox="1"/>
          <p:nvPr/>
        </p:nvSpPr>
        <p:spPr>
          <a:xfrm>
            <a:off x="6001456" y="2694636"/>
            <a:ext cx="6203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8" name="Google Shape;478;p13"/>
          <p:cNvGrpSpPr/>
          <p:nvPr/>
        </p:nvGrpSpPr>
        <p:grpSpPr>
          <a:xfrm>
            <a:off x="7699236" y="2978469"/>
            <a:ext cx="3634049" cy="1100776"/>
            <a:chOff x="7664069" y="2928301"/>
            <a:chExt cx="1800200" cy="1100776"/>
          </a:xfrm>
        </p:grpSpPr>
        <p:sp>
          <p:nvSpPr>
            <p:cNvPr id="479" name="Google Shape;479;p13"/>
            <p:cNvSpPr txBox="1"/>
            <p:nvPr/>
          </p:nvSpPr>
          <p:spPr>
            <a:xfrm>
              <a:off x="7664069" y="3198080"/>
              <a:ext cx="18002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3"/>
            <p:cNvSpPr txBox="1"/>
            <p:nvPr/>
          </p:nvSpPr>
          <p:spPr>
            <a:xfrm>
              <a:off x="7664069" y="2928301"/>
              <a:ext cx="1800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481" name="Google Shape;481;p13"/>
          <p:cNvGraphicFramePr/>
          <p:nvPr/>
        </p:nvGraphicFramePr>
        <p:xfrm>
          <a:off x="5835252" y="4699738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82" name="Google Shape;482;p13"/>
          <p:cNvSpPr/>
          <p:nvPr/>
        </p:nvSpPr>
        <p:spPr>
          <a:xfrm>
            <a:off x="6280650" y="5133036"/>
            <a:ext cx="813693" cy="81369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3"/>
          <p:cNvSpPr txBox="1"/>
          <p:nvPr/>
        </p:nvSpPr>
        <p:spPr>
          <a:xfrm>
            <a:off x="6311626" y="5326103"/>
            <a:ext cx="7819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r>
              <a:rPr lang="en-US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6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3"/>
          <p:cNvSpPr/>
          <p:nvPr/>
        </p:nvSpPr>
        <p:spPr>
          <a:xfrm>
            <a:off x="5987590" y="4559028"/>
            <a:ext cx="648072" cy="648072"/>
          </a:xfrm>
          <a:prstGeom prst="ellipse">
            <a:avLst/>
          </a:prstGeom>
          <a:solidFill>
            <a:srgbClr val="BBB4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3"/>
          <p:cNvSpPr txBox="1"/>
          <p:nvPr/>
        </p:nvSpPr>
        <p:spPr>
          <a:xfrm>
            <a:off x="6001456" y="4683009"/>
            <a:ext cx="6203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6" name="Google Shape;486;p13"/>
          <p:cNvGrpSpPr/>
          <p:nvPr/>
        </p:nvGrpSpPr>
        <p:grpSpPr>
          <a:xfrm>
            <a:off x="7572469" y="5369153"/>
            <a:ext cx="3634049" cy="1100776"/>
            <a:chOff x="7664069" y="4923535"/>
            <a:chExt cx="1800200" cy="1100776"/>
          </a:xfrm>
        </p:grpSpPr>
        <p:sp>
          <p:nvSpPr>
            <p:cNvPr id="487" name="Google Shape;487;p13"/>
            <p:cNvSpPr txBox="1"/>
            <p:nvPr/>
          </p:nvSpPr>
          <p:spPr>
            <a:xfrm>
              <a:off x="7664069" y="5193314"/>
              <a:ext cx="18002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3"/>
            <p:cNvSpPr txBox="1"/>
            <p:nvPr/>
          </p:nvSpPr>
          <p:spPr>
            <a:xfrm>
              <a:off x="7664069" y="4923535"/>
              <a:ext cx="1800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9" name="Google Shape;489;p13"/>
          <p:cNvSpPr txBox="1"/>
          <p:nvPr/>
        </p:nvSpPr>
        <p:spPr>
          <a:xfrm>
            <a:off x="2664927" y="2626154"/>
            <a:ext cx="133653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3"/>
          <p:cNvSpPr txBox="1"/>
          <p:nvPr/>
        </p:nvSpPr>
        <p:spPr>
          <a:xfrm>
            <a:off x="905114" y="2132857"/>
            <a:ext cx="176838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1" name="Google Shape;491;p13"/>
          <p:cNvGrpSpPr/>
          <p:nvPr/>
        </p:nvGrpSpPr>
        <p:grpSpPr>
          <a:xfrm>
            <a:off x="926536" y="3463842"/>
            <a:ext cx="3312368" cy="1477328"/>
            <a:chOff x="5375474" y="2822446"/>
            <a:chExt cx="3312368" cy="1477328"/>
          </a:xfrm>
        </p:grpSpPr>
        <p:sp>
          <p:nvSpPr>
            <p:cNvPr id="492" name="Google Shape;492;p13"/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3"/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Content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4"/>
          <p:cNvSpPr txBox="1"/>
          <p:nvPr/>
        </p:nvSpPr>
        <p:spPr>
          <a:xfrm>
            <a:off x="5583912" y="5205611"/>
            <a:ext cx="529363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</p:txBody>
      </p:sp>
      <p:sp>
        <p:nvSpPr>
          <p:cNvPr id="499" name="Google Shape;499;p14"/>
          <p:cNvSpPr txBox="1"/>
          <p:nvPr/>
        </p:nvSpPr>
        <p:spPr>
          <a:xfrm>
            <a:off x="5258638" y="3884024"/>
            <a:ext cx="610449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9" marR="0" lvl="0" indent="-171459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❖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9" marR="0" lvl="0" indent="-9525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9" marR="0" lvl="0" indent="-171459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❖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</a:t>
            </a:r>
            <a:endParaRPr/>
          </a:p>
          <a:p>
            <a:pPr marL="171459" marR="0" lvl="0" indent="-9525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9" marR="0" lvl="0" indent="-171459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❖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38840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01" name="Google Shape;501;p14"/>
          <p:cNvSpPr txBox="1"/>
          <p:nvPr/>
        </p:nvSpPr>
        <p:spPr>
          <a:xfrm>
            <a:off x="132454" y="218421"/>
            <a:ext cx="531900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00" tIns="0" rIns="2400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We Create Professional Presentation Designed</a:t>
            </a:r>
            <a:endParaRPr sz="3600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4"/>
          <p:cNvSpPr/>
          <p:nvPr/>
        </p:nvSpPr>
        <p:spPr>
          <a:xfrm flipH="1">
            <a:off x="0" y="6441631"/>
            <a:ext cx="12192000" cy="478290"/>
          </a:xfrm>
          <a:custGeom>
            <a:avLst/>
            <a:gdLst/>
            <a:ahLst/>
            <a:cxnLst/>
            <a:rect l="l" t="t" r="r" b="b"/>
            <a:pathLst>
              <a:path w="3840" h="171" extrusionOk="0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rgbClr val="739A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3" name="Google Shape;503;p14"/>
          <p:cNvGrpSpPr/>
          <p:nvPr/>
        </p:nvGrpSpPr>
        <p:grpSpPr>
          <a:xfrm>
            <a:off x="939800" y="4260850"/>
            <a:ext cx="2593975" cy="2503488"/>
            <a:chOff x="939800" y="4260850"/>
            <a:chExt cx="2593975" cy="2503488"/>
          </a:xfrm>
        </p:grpSpPr>
        <p:sp>
          <p:nvSpPr>
            <p:cNvPr id="504" name="Google Shape;504;p14"/>
            <p:cNvSpPr/>
            <p:nvPr/>
          </p:nvSpPr>
          <p:spPr>
            <a:xfrm>
              <a:off x="1038225" y="4476750"/>
              <a:ext cx="2332038" cy="2287588"/>
            </a:xfrm>
            <a:custGeom>
              <a:avLst/>
              <a:gdLst/>
              <a:ahLst/>
              <a:cxnLst/>
              <a:rect l="l" t="t" r="r" b="b"/>
              <a:pathLst>
                <a:path w="357" h="350" extrusionOk="0">
                  <a:moveTo>
                    <a:pt x="357" y="350"/>
                  </a:moveTo>
                  <a:cubicBezTo>
                    <a:pt x="340" y="350"/>
                    <a:pt x="325" y="350"/>
                    <a:pt x="308" y="350"/>
                  </a:cubicBezTo>
                  <a:cubicBezTo>
                    <a:pt x="308" y="295"/>
                    <a:pt x="308" y="242"/>
                    <a:pt x="308" y="187"/>
                  </a:cubicBezTo>
                  <a:cubicBezTo>
                    <a:pt x="274" y="187"/>
                    <a:pt x="243" y="187"/>
                    <a:pt x="208" y="187"/>
                  </a:cubicBezTo>
                  <a:cubicBezTo>
                    <a:pt x="208" y="241"/>
                    <a:pt x="208" y="294"/>
                    <a:pt x="208" y="349"/>
                  </a:cubicBezTo>
                  <a:cubicBezTo>
                    <a:pt x="191" y="349"/>
                    <a:pt x="176" y="349"/>
                    <a:pt x="159" y="349"/>
                  </a:cubicBezTo>
                  <a:cubicBezTo>
                    <a:pt x="159" y="296"/>
                    <a:pt x="159" y="242"/>
                    <a:pt x="159" y="187"/>
                  </a:cubicBezTo>
                  <a:cubicBezTo>
                    <a:pt x="125" y="187"/>
                    <a:pt x="93" y="187"/>
                    <a:pt x="59" y="187"/>
                  </a:cubicBezTo>
                  <a:cubicBezTo>
                    <a:pt x="59" y="240"/>
                    <a:pt x="59" y="294"/>
                    <a:pt x="59" y="349"/>
                  </a:cubicBezTo>
                  <a:cubicBezTo>
                    <a:pt x="42" y="349"/>
                    <a:pt x="27" y="349"/>
                    <a:pt x="9" y="349"/>
                  </a:cubicBezTo>
                  <a:cubicBezTo>
                    <a:pt x="9" y="337"/>
                    <a:pt x="9" y="323"/>
                    <a:pt x="9" y="310"/>
                  </a:cubicBezTo>
                  <a:cubicBezTo>
                    <a:pt x="9" y="292"/>
                    <a:pt x="11" y="274"/>
                    <a:pt x="9" y="257"/>
                  </a:cubicBezTo>
                  <a:cubicBezTo>
                    <a:pt x="0" y="188"/>
                    <a:pt x="19" y="127"/>
                    <a:pt x="57" y="70"/>
                  </a:cubicBezTo>
                  <a:cubicBezTo>
                    <a:pt x="62" y="64"/>
                    <a:pt x="68" y="57"/>
                    <a:pt x="75" y="53"/>
                  </a:cubicBezTo>
                  <a:cubicBezTo>
                    <a:pt x="107" y="36"/>
                    <a:pt x="138" y="19"/>
                    <a:pt x="171" y="4"/>
                  </a:cubicBezTo>
                  <a:cubicBezTo>
                    <a:pt x="178" y="0"/>
                    <a:pt x="189" y="1"/>
                    <a:pt x="196" y="4"/>
                  </a:cubicBezTo>
                  <a:cubicBezTo>
                    <a:pt x="213" y="10"/>
                    <a:pt x="227" y="23"/>
                    <a:pt x="244" y="27"/>
                  </a:cubicBezTo>
                  <a:cubicBezTo>
                    <a:pt x="311" y="47"/>
                    <a:pt x="328" y="108"/>
                    <a:pt x="356" y="159"/>
                  </a:cubicBezTo>
                  <a:cubicBezTo>
                    <a:pt x="357" y="161"/>
                    <a:pt x="357" y="163"/>
                    <a:pt x="357" y="165"/>
                  </a:cubicBezTo>
                  <a:cubicBezTo>
                    <a:pt x="357" y="168"/>
                    <a:pt x="357" y="171"/>
                    <a:pt x="357" y="175"/>
                  </a:cubicBezTo>
                  <a:cubicBezTo>
                    <a:pt x="357" y="233"/>
                    <a:pt x="357" y="290"/>
                    <a:pt x="357" y="350"/>
                  </a:cubicBezTo>
                  <a:close/>
                  <a:moveTo>
                    <a:pt x="225" y="149"/>
                  </a:moveTo>
                  <a:cubicBezTo>
                    <a:pt x="225" y="120"/>
                    <a:pt x="226" y="94"/>
                    <a:pt x="225" y="68"/>
                  </a:cubicBezTo>
                  <a:cubicBezTo>
                    <a:pt x="224" y="46"/>
                    <a:pt x="207" y="31"/>
                    <a:pt x="187" y="30"/>
                  </a:cubicBezTo>
                  <a:cubicBezTo>
                    <a:pt x="167" y="29"/>
                    <a:pt x="148" y="42"/>
                    <a:pt x="146" y="61"/>
                  </a:cubicBezTo>
                  <a:cubicBezTo>
                    <a:pt x="144" y="90"/>
                    <a:pt x="146" y="119"/>
                    <a:pt x="146" y="149"/>
                  </a:cubicBezTo>
                  <a:cubicBezTo>
                    <a:pt x="173" y="149"/>
                    <a:pt x="198" y="149"/>
                    <a:pt x="225" y="149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939800" y="4260850"/>
              <a:ext cx="2593975" cy="1274763"/>
            </a:xfrm>
            <a:custGeom>
              <a:avLst/>
              <a:gdLst/>
              <a:ahLst/>
              <a:cxnLst/>
              <a:rect l="l" t="t" r="r" b="b"/>
              <a:pathLst>
                <a:path w="397" h="195" extrusionOk="0">
                  <a:moveTo>
                    <a:pt x="397" y="180"/>
                  </a:moveTo>
                  <a:cubicBezTo>
                    <a:pt x="387" y="190"/>
                    <a:pt x="381" y="189"/>
                    <a:pt x="376" y="178"/>
                  </a:cubicBezTo>
                  <a:cubicBezTo>
                    <a:pt x="362" y="150"/>
                    <a:pt x="347" y="122"/>
                    <a:pt x="332" y="95"/>
                  </a:cubicBezTo>
                  <a:cubicBezTo>
                    <a:pt x="328" y="88"/>
                    <a:pt x="321" y="80"/>
                    <a:pt x="313" y="76"/>
                  </a:cubicBezTo>
                  <a:cubicBezTo>
                    <a:pt x="279" y="58"/>
                    <a:pt x="245" y="40"/>
                    <a:pt x="210" y="23"/>
                  </a:cubicBezTo>
                  <a:cubicBezTo>
                    <a:pt x="204" y="20"/>
                    <a:pt x="194" y="21"/>
                    <a:pt x="187" y="23"/>
                  </a:cubicBezTo>
                  <a:cubicBezTo>
                    <a:pt x="179" y="25"/>
                    <a:pt x="171" y="30"/>
                    <a:pt x="164" y="34"/>
                  </a:cubicBezTo>
                  <a:cubicBezTo>
                    <a:pt x="133" y="50"/>
                    <a:pt x="97" y="61"/>
                    <a:pt x="73" y="84"/>
                  </a:cubicBezTo>
                  <a:cubicBezTo>
                    <a:pt x="50" y="107"/>
                    <a:pt x="39" y="143"/>
                    <a:pt x="23" y="174"/>
                  </a:cubicBezTo>
                  <a:cubicBezTo>
                    <a:pt x="18" y="183"/>
                    <a:pt x="13" y="195"/>
                    <a:pt x="0" y="180"/>
                  </a:cubicBezTo>
                  <a:cubicBezTo>
                    <a:pt x="18" y="145"/>
                    <a:pt x="36" y="110"/>
                    <a:pt x="54" y="76"/>
                  </a:cubicBezTo>
                  <a:cubicBezTo>
                    <a:pt x="57" y="71"/>
                    <a:pt x="64" y="67"/>
                    <a:pt x="69" y="64"/>
                  </a:cubicBezTo>
                  <a:cubicBezTo>
                    <a:pt x="108" y="43"/>
                    <a:pt x="147" y="23"/>
                    <a:pt x="186" y="3"/>
                  </a:cubicBezTo>
                  <a:cubicBezTo>
                    <a:pt x="193" y="0"/>
                    <a:pt x="203" y="0"/>
                    <a:pt x="210" y="3"/>
                  </a:cubicBezTo>
                  <a:cubicBezTo>
                    <a:pt x="249" y="22"/>
                    <a:pt x="288" y="43"/>
                    <a:pt x="327" y="63"/>
                  </a:cubicBezTo>
                  <a:cubicBezTo>
                    <a:pt x="333" y="67"/>
                    <a:pt x="339" y="72"/>
                    <a:pt x="342" y="77"/>
                  </a:cubicBezTo>
                  <a:cubicBezTo>
                    <a:pt x="361" y="111"/>
                    <a:pt x="379" y="145"/>
                    <a:pt x="397" y="18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1528763" y="5776913"/>
              <a:ext cx="436563" cy="412750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0" y="0"/>
                  </a:moveTo>
                  <a:cubicBezTo>
                    <a:pt x="23" y="0"/>
                    <a:pt x="43" y="0"/>
                    <a:pt x="67" y="0"/>
                  </a:cubicBezTo>
                  <a:cubicBezTo>
                    <a:pt x="56" y="21"/>
                    <a:pt x="46" y="40"/>
                    <a:pt x="34" y="63"/>
                  </a:cubicBezTo>
                  <a:cubicBezTo>
                    <a:pt x="22" y="40"/>
                    <a:pt x="12" y="22"/>
                    <a:pt x="0" y="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2501900" y="5776913"/>
              <a:ext cx="436563" cy="412750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0" y="0"/>
                  </a:moveTo>
                  <a:cubicBezTo>
                    <a:pt x="24" y="0"/>
                    <a:pt x="43" y="0"/>
                    <a:pt x="67" y="0"/>
                  </a:cubicBezTo>
                  <a:cubicBezTo>
                    <a:pt x="56" y="21"/>
                    <a:pt x="46" y="40"/>
                    <a:pt x="34" y="63"/>
                  </a:cubicBezTo>
                  <a:cubicBezTo>
                    <a:pt x="22" y="40"/>
                    <a:pt x="12" y="21"/>
                    <a:pt x="0" y="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1535113" y="6359525"/>
              <a:ext cx="423863" cy="398463"/>
            </a:xfrm>
            <a:custGeom>
              <a:avLst/>
              <a:gdLst/>
              <a:ahLst/>
              <a:cxnLst/>
              <a:rect l="l" t="t" r="r" b="b"/>
              <a:pathLst>
                <a:path w="65" h="61" extrusionOk="0">
                  <a:moveTo>
                    <a:pt x="32" y="0"/>
                  </a:moveTo>
                  <a:cubicBezTo>
                    <a:pt x="44" y="22"/>
                    <a:pt x="54" y="40"/>
                    <a:pt x="65" y="61"/>
                  </a:cubicBezTo>
                  <a:cubicBezTo>
                    <a:pt x="43" y="61"/>
                    <a:pt x="23" y="61"/>
                    <a:pt x="0" y="61"/>
                  </a:cubicBezTo>
                  <a:cubicBezTo>
                    <a:pt x="10" y="41"/>
                    <a:pt x="20" y="22"/>
                    <a:pt x="32" y="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2508250" y="6359525"/>
              <a:ext cx="430213" cy="398463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0" y="61"/>
                  </a:moveTo>
                  <a:cubicBezTo>
                    <a:pt x="11" y="41"/>
                    <a:pt x="21" y="22"/>
                    <a:pt x="33" y="0"/>
                  </a:cubicBezTo>
                  <a:cubicBezTo>
                    <a:pt x="44" y="22"/>
                    <a:pt x="54" y="40"/>
                    <a:pt x="66" y="61"/>
                  </a:cubicBezTo>
                  <a:cubicBezTo>
                    <a:pt x="43" y="61"/>
                    <a:pt x="23" y="61"/>
                    <a:pt x="0" y="61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2474913" y="5921375"/>
              <a:ext cx="228600" cy="685800"/>
            </a:xfrm>
            <a:custGeom>
              <a:avLst/>
              <a:gdLst/>
              <a:ahLst/>
              <a:cxnLst/>
              <a:rect l="l" t="t" r="r" b="b"/>
              <a:pathLst>
                <a:path w="35" h="105" extrusionOk="0">
                  <a:moveTo>
                    <a:pt x="0" y="0"/>
                  </a:moveTo>
                  <a:cubicBezTo>
                    <a:pt x="35" y="53"/>
                    <a:pt x="34" y="63"/>
                    <a:pt x="0" y="105"/>
                  </a:cubicBezTo>
                  <a:cubicBezTo>
                    <a:pt x="0" y="71"/>
                    <a:pt x="0" y="38"/>
                    <a:pt x="0" y="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2749550" y="5940425"/>
              <a:ext cx="215900" cy="673100"/>
            </a:xfrm>
            <a:custGeom>
              <a:avLst/>
              <a:gdLst/>
              <a:ahLst/>
              <a:cxnLst/>
              <a:rect l="l" t="t" r="r" b="b"/>
              <a:pathLst>
                <a:path w="33" h="103" extrusionOk="0">
                  <a:moveTo>
                    <a:pt x="33" y="103"/>
                  </a:moveTo>
                  <a:cubicBezTo>
                    <a:pt x="0" y="56"/>
                    <a:pt x="0" y="39"/>
                    <a:pt x="33" y="0"/>
                  </a:cubicBezTo>
                  <a:cubicBezTo>
                    <a:pt x="33" y="34"/>
                    <a:pt x="33" y="67"/>
                    <a:pt x="33" y="103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1501775" y="5934075"/>
              <a:ext cx="222250" cy="685800"/>
            </a:xfrm>
            <a:custGeom>
              <a:avLst/>
              <a:gdLst/>
              <a:ahLst/>
              <a:cxnLst/>
              <a:rect l="l" t="t" r="r" b="b"/>
              <a:pathLst>
                <a:path w="34" h="105" extrusionOk="0">
                  <a:moveTo>
                    <a:pt x="0" y="105"/>
                  </a:moveTo>
                  <a:cubicBezTo>
                    <a:pt x="0" y="68"/>
                    <a:pt x="0" y="35"/>
                    <a:pt x="0" y="0"/>
                  </a:cubicBezTo>
                  <a:cubicBezTo>
                    <a:pt x="33" y="39"/>
                    <a:pt x="34" y="56"/>
                    <a:pt x="0" y="105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1770063" y="5927725"/>
              <a:ext cx="222250" cy="666750"/>
            </a:xfrm>
            <a:custGeom>
              <a:avLst/>
              <a:gdLst/>
              <a:ahLst/>
              <a:cxnLst/>
              <a:rect l="l" t="t" r="r" b="b"/>
              <a:pathLst>
                <a:path w="34" h="102" extrusionOk="0">
                  <a:moveTo>
                    <a:pt x="34" y="0"/>
                  </a:moveTo>
                  <a:cubicBezTo>
                    <a:pt x="34" y="37"/>
                    <a:pt x="34" y="69"/>
                    <a:pt x="34" y="102"/>
                  </a:cubicBezTo>
                  <a:cubicBezTo>
                    <a:pt x="1" y="70"/>
                    <a:pt x="0" y="48"/>
                    <a:pt x="34" y="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2057400" y="4745038"/>
              <a:ext cx="379413" cy="627063"/>
            </a:xfrm>
            <a:custGeom>
              <a:avLst/>
              <a:gdLst/>
              <a:ahLst/>
              <a:cxnLst/>
              <a:rect l="l" t="t" r="r" b="b"/>
              <a:pathLst>
                <a:path w="58" h="96" extrusionOk="0">
                  <a:moveTo>
                    <a:pt x="57" y="96"/>
                  </a:moveTo>
                  <a:cubicBezTo>
                    <a:pt x="38" y="96"/>
                    <a:pt x="21" y="96"/>
                    <a:pt x="2" y="96"/>
                  </a:cubicBezTo>
                  <a:cubicBezTo>
                    <a:pt x="2" y="71"/>
                    <a:pt x="0" y="46"/>
                    <a:pt x="3" y="21"/>
                  </a:cubicBezTo>
                  <a:cubicBezTo>
                    <a:pt x="4" y="7"/>
                    <a:pt x="16" y="0"/>
                    <a:pt x="30" y="1"/>
                  </a:cubicBezTo>
                  <a:cubicBezTo>
                    <a:pt x="46" y="2"/>
                    <a:pt x="55" y="12"/>
                    <a:pt x="56" y="26"/>
                  </a:cubicBezTo>
                  <a:cubicBezTo>
                    <a:pt x="58" y="49"/>
                    <a:pt x="57" y="71"/>
                    <a:pt x="57" y="9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5"/>
          <p:cNvSpPr/>
          <p:nvPr/>
        </p:nvSpPr>
        <p:spPr>
          <a:xfrm rot="10800000">
            <a:off x="-19878" y="2793076"/>
            <a:ext cx="4064924" cy="4064924"/>
          </a:xfrm>
          <a:prstGeom prst="teardrop">
            <a:avLst>
              <a:gd name="adj" fmla="val 100000"/>
            </a:avLst>
          </a:prstGeom>
          <a:solidFill>
            <a:srgbClr val="ED7D3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0" name="Google Shape;520;p15"/>
          <p:cNvGrpSpPr/>
          <p:nvPr/>
        </p:nvGrpSpPr>
        <p:grpSpPr>
          <a:xfrm>
            <a:off x="-1932404" y="4393016"/>
            <a:ext cx="6848708" cy="1497974"/>
            <a:chOff x="-471876" y="3104543"/>
            <a:chExt cx="6848708" cy="1497974"/>
          </a:xfrm>
        </p:grpSpPr>
        <p:sp>
          <p:nvSpPr>
            <p:cNvPr id="521" name="Google Shape;521;p15"/>
            <p:cNvSpPr txBox="1"/>
            <p:nvPr/>
          </p:nvSpPr>
          <p:spPr>
            <a:xfrm>
              <a:off x="-471876" y="3104543"/>
              <a:ext cx="575004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Section Break</a:t>
              </a:r>
              <a:endParaRPr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5"/>
            <p:cNvSpPr txBox="1"/>
            <p:nvPr/>
          </p:nvSpPr>
          <p:spPr>
            <a:xfrm>
              <a:off x="626856" y="3935540"/>
              <a:ext cx="5749976" cy="6669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6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Insert the Sub Tittle of </a:t>
              </a:r>
              <a:endParaRPr sz="18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6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Your Presentation</a:t>
              </a:r>
              <a:endParaRPr sz="18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3" name="Google Shape;523;p15"/>
          <p:cNvGrpSpPr/>
          <p:nvPr/>
        </p:nvGrpSpPr>
        <p:grpSpPr>
          <a:xfrm>
            <a:off x="9006763" y="2136405"/>
            <a:ext cx="2988374" cy="2788640"/>
            <a:chOff x="2055336" y="1749317"/>
            <a:chExt cx="2988374" cy="2788640"/>
          </a:xfrm>
        </p:grpSpPr>
        <p:sp>
          <p:nvSpPr>
            <p:cNvPr id="524" name="Google Shape;524;p15"/>
            <p:cNvSpPr txBox="1"/>
            <p:nvPr/>
          </p:nvSpPr>
          <p:spPr>
            <a:xfrm>
              <a:off x="2165346" y="1789752"/>
              <a:ext cx="2878364" cy="26776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56768"/>
                  </a:solidFill>
                  <a:latin typeface="Calibri"/>
                  <a:ea typeface="Calibri"/>
                  <a:cs typeface="Calibri"/>
                  <a:sym typeface="Calibri"/>
                </a:rPr>
                <a:t>  You can simply impress your audience and add a unique zing and appeal to your Presentations.  </a:t>
              </a:r>
              <a:endParaRPr sz="2800">
                <a:solidFill>
                  <a:srgbClr val="05676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5"/>
            <p:cNvSpPr/>
            <p:nvPr/>
          </p:nvSpPr>
          <p:spPr>
            <a:xfrm rot="10800000">
              <a:off x="4627762" y="4256389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 extrusionOk="0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5676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5"/>
            <p:cNvSpPr/>
            <p:nvPr/>
          </p:nvSpPr>
          <p:spPr>
            <a:xfrm>
              <a:off x="2055336" y="1749317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304444" h="281568" extrusionOk="0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5676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7" name="Google Shape;527;p15"/>
          <p:cNvSpPr txBox="1"/>
          <p:nvPr/>
        </p:nvSpPr>
        <p:spPr>
          <a:xfrm>
            <a:off x="8428329" y="257306"/>
            <a:ext cx="356680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56768"/>
                </a:solidFill>
                <a:latin typeface="Calibri"/>
                <a:ea typeface="Calibri"/>
                <a:cs typeface="Calibri"/>
                <a:sym typeface="Calibri"/>
              </a:rPr>
              <a:t>AWESOME</a:t>
            </a:r>
            <a:endParaRPr/>
          </a:p>
        </p:txBody>
      </p:sp>
      <p:sp>
        <p:nvSpPr>
          <p:cNvPr id="528" name="Google Shape;528;p15"/>
          <p:cNvSpPr txBox="1"/>
          <p:nvPr/>
        </p:nvSpPr>
        <p:spPr>
          <a:xfrm>
            <a:off x="8428329" y="1006068"/>
            <a:ext cx="35668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C661A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3200" b="1">
              <a:solidFill>
                <a:srgbClr val="4C661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6"/>
          <p:cNvSpPr txBox="1">
            <a:spLocks noGrp="1"/>
          </p:cNvSpPr>
          <p:nvPr>
            <p:ph type="body" idx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6721"/>
              </a:buClr>
              <a:buSzPts val="5400"/>
              <a:buNone/>
            </a:pPr>
            <a:r>
              <a:rPr lang="en-US">
                <a:solidFill>
                  <a:srgbClr val="776721"/>
                </a:solidFill>
              </a:rPr>
              <a:t>Infographic Style</a:t>
            </a:r>
            <a:endParaRPr/>
          </a:p>
        </p:txBody>
      </p:sp>
      <p:grpSp>
        <p:nvGrpSpPr>
          <p:cNvPr id="534" name="Google Shape;534;p16"/>
          <p:cNvGrpSpPr/>
          <p:nvPr/>
        </p:nvGrpSpPr>
        <p:grpSpPr>
          <a:xfrm>
            <a:off x="684337" y="1788515"/>
            <a:ext cx="6679610" cy="1477328"/>
            <a:chOff x="3017859" y="4283314"/>
            <a:chExt cx="1249476" cy="1477328"/>
          </a:xfrm>
        </p:grpSpPr>
        <p:sp>
          <p:nvSpPr>
            <p:cNvPr id="535" name="Google Shape;535;p16"/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 Easy to change colors, photos and Text. Get a modern PowerPoint  Presentation that is beautifully designed. 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You can simply impress your audience and add a unique zing and appeal to your Reports and Presentations with our Templates. Easy to change colors, photos and Text.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6"/>
            <p:cNvSpPr txBox="1"/>
            <p:nvPr/>
          </p:nvSpPr>
          <p:spPr>
            <a:xfrm>
              <a:off x="3017859" y="4283314"/>
              <a:ext cx="12494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16"/>
          <p:cNvSpPr/>
          <p:nvPr/>
        </p:nvSpPr>
        <p:spPr>
          <a:xfrm>
            <a:off x="4647134" y="3361378"/>
            <a:ext cx="693414" cy="69341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567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6"/>
          <p:cNvSpPr/>
          <p:nvPr/>
        </p:nvSpPr>
        <p:spPr>
          <a:xfrm>
            <a:off x="2869427" y="3361378"/>
            <a:ext cx="693414" cy="69341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6"/>
          <p:cNvSpPr/>
          <p:nvPr/>
        </p:nvSpPr>
        <p:spPr>
          <a:xfrm>
            <a:off x="1091720" y="3361378"/>
            <a:ext cx="693414" cy="69341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6"/>
          <p:cNvSpPr/>
          <p:nvPr/>
        </p:nvSpPr>
        <p:spPr>
          <a:xfrm>
            <a:off x="6424841" y="3361378"/>
            <a:ext cx="693414" cy="69341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567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1" name="Google Shape;541;p16"/>
          <p:cNvGrpSpPr/>
          <p:nvPr/>
        </p:nvGrpSpPr>
        <p:grpSpPr>
          <a:xfrm>
            <a:off x="6100089" y="4222487"/>
            <a:ext cx="1342918" cy="923330"/>
            <a:chOff x="3017859" y="4283314"/>
            <a:chExt cx="1870812" cy="923330"/>
          </a:xfrm>
        </p:grpSpPr>
        <p:sp>
          <p:nvSpPr>
            <p:cNvPr id="542" name="Google Shape;542;p16"/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6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4" name="Google Shape;544;p16"/>
          <p:cNvGrpSpPr/>
          <p:nvPr/>
        </p:nvGrpSpPr>
        <p:grpSpPr>
          <a:xfrm>
            <a:off x="4299366" y="4180835"/>
            <a:ext cx="1342918" cy="923330"/>
            <a:chOff x="3017859" y="4283314"/>
            <a:chExt cx="1870812" cy="923330"/>
          </a:xfrm>
        </p:grpSpPr>
        <p:sp>
          <p:nvSpPr>
            <p:cNvPr id="545" name="Google Shape;545;p16"/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6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2514567" y="4177595"/>
            <a:ext cx="1342918" cy="923330"/>
            <a:chOff x="3017859" y="4283314"/>
            <a:chExt cx="1870812" cy="923330"/>
          </a:xfrm>
        </p:grpSpPr>
        <p:sp>
          <p:nvSpPr>
            <p:cNvPr id="548" name="Google Shape;548;p16"/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6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0" name="Google Shape;550;p16"/>
          <p:cNvGrpSpPr/>
          <p:nvPr/>
        </p:nvGrpSpPr>
        <p:grpSpPr>
          <a:xfrm>
            <a:off x="710466" y="4177595"/>
            <a:ext cx="1342918" cy="923330"/>
            <a:chOff x="3017859" y="4283314"/>
            <a:chExt cx="1870812" cy="923330"/>
          </a:xfrm>
        </p:grpSpPr>
        <p:sp>
          <p:nvSpPr>
            <p:cNvPr id="551" name="Google Shape;551;p16"/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6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3" name="Google Shape;553;p16"/>
          <p:cNvSpPr/>
          <p:nvPr/>
        </p:nvSpPr>
        <p:spPr>
          <a:xfrm>
            <a:off x="12409488" y="8337550"/>
            <a:ext cx="25400" cy="30162"/>
          </a:xfrm>
          <a:custGeom>
            <a:avLst/>
            <a:gdLst/>
            <a:ahLst/>
            <a:cxnLst/>
            <a:rect l="l" t="t" r="r" b="b"/>
            <a:pathLst>
              <a:path w="7" h="8" extrusionOk="0">
                <a:moveTo>
                  <a:pt x="0" y="6"/>
                </a:moveTo>
                <a:cubicBezTo>
                  <a:pt x="2" y="4"/>
                  <a:pt x="4" y="2"/>
                  <a:pt x="6" y="0"/>
                </a:cubicBezTo>
                <a:cubicBezTo>
                  <a:pt x="6" y="0"/>
                  <a:pt x="7" y="1"/>
                  <a:pt x="7" y="1"/>
                </a:cubicBezTo>
                <a:cubicBezTo>
                  <a:pt x="6" y="4"/>
                  <a:pt x="4" y="8"/>
                  <a:pt x="0" y="7"/>
                </a:cubicBezTo>
                <a:cubicBezTo>
                  <a:pt x="0" y="7"/>
                  <a:pt x="0" y="6"/>
                  <a:pt x="0" y="6"/>
                </a:cubicBezTo>
                <a:close/>
              </a:path>
            </a:pathLst>
          </a:custGeom>
          <a:solidFill>
            <a:srgbClr val="5D302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4" name="Google Shape;55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132780" y="4762486"/>
            <a:ext cx="2376234" cy="2117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"/>
          <p:cNvSpPr txBox="1">
            <a:spLocks noGrp="1"/>
          </p:cNvSpPr>
          <p:nvPr>
            <p:ph type="body" idx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400"/>
              <a:buNone/>
            </a:pPr>
            <a:r>
              <a:rPr lang="en-US">
                <a:solidFill>
                  <a:srgbClr val="ED7D31"/>
                </a:solidFill>
              </a:rPr>
              <a:t>Infographic</a:t>
            </a:r>
            <a:r>
              <a:rPr lang="en-US">
                <a:solidFill>
                  <a:srgbClr val="15A99E"/>
                </a:solidFill>
              </a:rPr>
              <a:t> Style</a:t>
            </a:r>
            <a:endParaRPr/>
          </a:p>
        </p:txBody>
      </p:sp>
      <p:sp>
        <p:nvSpPr>
          <p:cNvPr id="560" name="Google Shape;560;p17"/>
          <p:cNvSpPr txBox="1"/>
          <p:nvPr/>
        </p:nvSpPr>
        <p:spPr>
          <a:xfrm>
            <a:off x="816541" y="2200192"/>
            <a:ext cx="28337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A7B29"/>
                </a:solidFill>
                <a:latin typeface="Arial"/>
                <a:ea typeface="Arial"/>
                <a:cs typeface="Arial"/>
                <a:sym typeface="Arial"/>
              </a:rPr>
              <a:t>Contents A</a:t>
            </a:r>
            <a:endParaRPr sz="3200" b="1">
              <a:solidFill>
                <a:srgbClr val="4A7B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17"/>
          <p:cNvSpPr txBox="1"/>
          <p:nvPr/>
        </p:nvSpPr>
        <p:spPr>
          <a:xfrm>
            <a:off x="8715665" y="4103817"/>
            <a:ext cx="273414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A7B29"/>
                </a:solidFill>
                <a:latin typeface="Arial"/>
                <a:ea typeface="Arial"/>
                <a:cs typeface="Arial"/>
                <a:sym typeface="Arial"/>
              </a:rPr>
              <a:t>Contents B</a:t>
            </a:r>
            <a:endParaRPr sz="3200" b="1">
              <a:solidFill>
                <a:srgbClr val="4A7B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2" name="Google Shape;562;p17"/>
          <p:cNvGrpSpPr/>
          <p:nvPr/>
        </p:nvGrpSpPr>
        <p:grpSpPr>
          <a:xfrm>
            <a:off x="7952398" y="2198938"/>
            <a:ext cx="3522814" cy="868694"/>
            <a:chOff x="60897" y="2097773"/>
            <a:chExt cx="3024336" cy="868694"/>
          </a:xfrm>
        </p:grpSpPr>
        <p:sp>
          <p:nvSpPr>
            <p:cNvPr id="563" name="Google Shape;563;p17"/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7"/>
            <p:cNvSpPr txBox="1"/>
            <p:nvPr/>
          </p:nvSpPr>
          <p:spPr>
            <a:xfrm>
              <a:off x="60897" y="2320136"/>
              <a:ext cx="30243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5" name="Google Shape;565;p17"/>
          <p:cNvGrpSpPr/>
          <p:nvPr/>
        </p:nvGrpSpPr>
        <p:grpSpPr>
          <a:xfrm>
            <a:off x="7952398" y="3183089"/>
            <a:ext cx="3522814" cy="868694"/>
            <a:chOff x="60897" y="3081923"/>
            <a:chExt cx="3024336" cy="868694"/>
          </a:xfrm>
        </p:grpSpPr>
        <p:sp>
          <p:nvSpPr>
            <p:cNvPr id="566" name="Google Shape;566;p17"/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7"/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p17"/>
          <p:cNvGrpSpPr/>
          <p:nvPr/>
        </p:nvGrpSpPr>
        <p:grpSpPr>
          <a:xfrm>
            <a:off x="841941" y="2845269"/>
            <a:ext cx="3454342" cy="868694"/>
            <a:chOff x="5940152" y="3724275"/>
            <a:chExt cx="3024336" cy="868694"/>
          </a:xfrm>
        </p:grpSpPr>
        <p:sp>
          <p:nvSpPr>
            <p:cNvPr id="569" name="Google Shape;569;p17"/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7"/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1" name="Google Shape;571;p17"/>
          <p:cNvGrpSpPr/>
          <p:nvPr/>
        </p:nvGrpSpPr>
        <p:grpSpPr>
          <a:xfrm>
            <a:off x="841941" y="3829419"/>
            <a:ext cx="3454342" cy="868694"/>
            <a:chOff x="5940152" y="4708425"/>
            <a:chExt cx="3024336" cy="868694"/>
          </a:xfrm>
        </p:grpSpPr>
        <p:sp>
          <p:nvSpPr>
            <p:cNvPr id="572" name="Google Shape;572;p17"/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7"/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74" name="Google Shape;57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0620" y="3125793"/>
            <a:ext cx="5452896" cy="3617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8"/>
          <p:cNvSpPr/>
          <p:nvPr/>
        </p:nvSpPr>
        <p:spPr>
          <a:xfrm>
            <a:off x="1068512" y="914400"/>
            <a:ext cx="10476215" cy="5427021"/>
          </a:xfrm>
          <a:prstGeom prst="frame">
            <a:avLst>
              <a:gd name="adj1" fmla="val 1079"/>
            </a:avLst>
          </a:prstGeom>
          <a:solidFill>
            <a:srgbClr val="C79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0" name="Google Shape;58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0904" y="4706274"/>
            <a:ext cx="3101374" cy="207953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18"/>
          <p:cNvSpPr txBox="1"/>
          <p:nvPr/>
        </p:nvSpPr>
        <p:spPr>
          <a:xfrm>
            <a:off x="7632243" y="1071599"/>
            <a:ext cx="356680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</p:txBody>
      </p:sp>
      <p:sp>
        <p:nvSpPr>
          <p:cNvPr id="582" name="Google Shape;582;p18"/>
          <p:cNvSpPr txBox="1"/>
          <p:nvPr/>
        </p:nvSpPr>
        <p:spPr>
          <a:xfrm>
            <a:off x="7632243" y="1718761"/>
            <a:ext cx="35668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8"/>
          <p:cNvSpPr txBox="1"/>
          <p:nvPr/>
        </p:nvSpPr>
        <p:spPr>
          <a:xfrm>
            <a:off x="7632243" y="3121318"/>
            <a:ext cx="172828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8B8C53"/>
                </a:solidFill>
                <a:latin typeface="Arial"/>
                <a:ea typeface="Arial"/>
                <a:cs typeface="Arial"/>
                <a:sym typeface="Arial"/>
              </a:rPr>
              <a:t>THEME PPT</a:t>
            </a:r>
            <a:r>
              <a:rPr lang="en-U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Text Slide for your Presentation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8"/>
          <p:cNvSpPr txBox="1"/>
          <p:nvPr/>
        </p:nvSpPr>
        <p:spPr>
          <a:xfrm>
            <a:off x="1350801" y="4840835"/>
            <a:ext cx="270544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We Create Quality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Professional PPT Presentation</a:t>
            </a:r>
            <a:endParaRPr sz="2400" b="1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5" name="Google Shape;585;p18"/>
          <p:cNvGrpSpPr/>
          <p:nvPr/>
        </p:nvGrpSpPr>
        <p:grpSpPr>
          <a:xfrm>
            <a:off x="5197532" y="4706274"/>
            <a:ext cx="5925956" cy="1375703"/>
            <a:chOff x="4822352" y="1916832"/>
            <a:chExt cx="3422056" cy="1375703"/>
          </a:xfrm>
        </p:grpSpPr>
        <p:sp>
          <p:nvSpPr>
            <p:cNvPr id="586" name="Google Shape;586;p18"/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49371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rgbClr val="C49371"/>
                  </a:solidFill>
                  <a:latin typeface="Arial"/>
                  <a:ea typeface="Arial"/>
                  <a:cs typeface="Arial"/>
                  <a:sym typeface="Arial"/>
                </a:rPr>
                <a:t>Portfolio  Designed</a:t>
              </a:r>
              <a:endParaRPr/>
            </a:p>
          </p:txBody>
        </p:sp>
        <p:sp>
          <p:nvSpPr>
            <p:cNvPr id="587" name="Google Shape;587;p18"/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C4937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C4937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C4937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       </a:t>
              </a:r>
              <a:endParaRPr/>
            </a:p>
          </p:txBody>
        </p:sp>
      </p:grpSp>
      <p:sp>
        <p:nvSpPr>
          <p:cNvPr id="588" name="Google Shape;588;p18"/>
          <p:cNvSpPr/>
          <p:nvPr/>
        </p:nvSpPr>
        <p:spPr>
          <a:xfrm>
            <a:off x="8468251" y="3540715"/>
            <a:ext cx="14288" cy="3175"/>
          </a:xfrm>
          <a:custGeom>
            <a:avLst/>
            <a:gdLst/>
            <a:ahLst/>
            <a:cxnLst/>
            <a:rect l="l" t="t" r="r" b="b"/>
            <a:pathLst>
              <a:path w="4" h="1" extrusionOk="0">
                <a:moveTo>
                  <a:pt x="0" y="0"/>
                </a:moveTo>
                <a:cubicBezTo>
                  <a:pt x="1" y="0"/>
                  <a:pt x="3" y="1"/>
                  <a:pt x="4" y="1"/>
                </a:cubicBezTo>
                <a:cubicBezTo>
                  <a:pt x="3" y="1"/>
                  <a:pt x="1" y="0"/>
                  <a:pt x="0" y="0"/>
                </a:cubicBezTo>
                <a:close/>
              </a:path>
            </a:pathLst>
          </a:custGeom>
          <a:solidFill>
            <a:srgbClr val="0F648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8"/>
          <p:cNvSpPr/>
          <p:nvPr/>
        </p:nvSpPr>
        <p:spPr>
          <a:xfrm>
            <a:off x="8573026" y="3450227"/>
            <a:ext cx="7938" cy="26988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2" y="0"/>
                </a:moveTo>
                <a:cubicBezTo>
                  <a:pt x="1" y="2"/>
                  <a:pt x="1" y="4"/>
                  <a:pt x="0" y="7"/>
                </a:cubicBezTo>
                <a:cubicBezTo>
                  <a:pt x="0" y="4"/>
                  <a:pt x="1" y="2"/>
                  <a:pt x="2" y="0"/>
                </a:cubicBezTo>
                <a:close/>
              </a:path>
            </a:pathLst>
          </a:custGeom>
          <a:solidFill>
            <a:srgbClr val="0F648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8"/>
          <p:cNvSpPr/>
          <p:nvPr/>
        </p:nvSpPr>
        <p:spPr>
          <a:xfrm>
            <a:off x="8825438" y="3088277"/>
            <a:ext cx="7938" cy="41275"/>
          </a:xfrm>
          <a:custGeom>
            <a:avLst/>
            <a:gdLst/>
            <a:ahLst/>
            <a:cxnLst/>
            <a:rect l="l" t="t" r="r" b="b"/>
            <a:pathLst>
              <a:path w="2" h="11" extrusionOk="0">
                <a:moveTo>
                  <a:pt x="0" y="0"/>
                </a:moveTo>
                <a:cubicBezTo>
                  <a:pt x="1" y="4"/>
                  <a:pt x="1" y="7"/>
                  <a:pt x="2" y="11"/>
                </a:cubicBezTo>
                <a:cubicBezTo>
                  <a:pt x="1" y="7"/>
                  <a:pt x="1" y="4"/>
                  <a:pt x="0" y="0"/>
                </a:cubicBezTo>
                <a:close/>
              </a:path>
            </a:pathLst>
          </a:custGeom>
          <a:solidFill>
            <a:srgbClr val="0F648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8"/>
          <p:cNvSpPr/>
          <p:nvPr/>
        </p:nvSpPr>
        <p:spPr>
          <a:xfrm>
            <a:off x="9719201" y="3623265"/>
            <a:ext cx="0" cy="34925"/>
          </a:xfrm>
          <a:custGeom>
            <a:avLst/>
            <a:gdLst/>
            <a:ahLst/>
            <a:cxnLst/>
            <a:rect l="l" t="t" r="r" b="b"/>
            <a:pathLst>
              <a:path w="120000" h="9" extrusionOk="0">
                <a:moveTo>
                  <a:pt x="0" y="0"/>
                </a:moveTo>
                <a:cubicBezTo>
                  <a:pt x="0" y="3"/>
                  <a:pt x="0" y="6"/>
                  <a:pt x="0" y="9"/>
                </a:cubicBezTo>
                <a:cubicBezTo>
                  <a:pt x="0" y="7"/>
                  <a:pt x="0" y="4"/>
                  <a:pt x="0" y="0"/>
                </a:cubicBezTo>
                <a:close/>
              </a:path>
            </a:pathLst>
          </a:custGeom>
          <a:solidFill>
            <a:srgbClr val="0F648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8"/>
          <p:cNvSpPr>
            <a:spLocks noGrp="1"/>
          </p:cNvSpPr>
          <p:nvPr>
            <p:ph type="pic" idx="2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19"/>
          <p:cNvGrpSpPr/>
          <p:nvPr/>
        </p:nvGrpSpPr>
        <p:grpSpPr>
          <a:xfrm>
            <a:off x="295528" y="1810138"/>
            <a:ext cx="8786043" cy="3798384"/>
            <a:chOff x="973744" y="1817218"/>
            <a:chExt cx="10261703" cy="4314027"/>
          </a:xfrm>
        </p:grpSpPr>
        <p:sp>
          <p:nvSpPr>
            <p:cNvPr id="598" name="Google Shape;598;p19"/>
            <p:cNvSpPr/>
            <p:nvPr/>
          </p:nvSpPr>
          <p:spPr>
            <a:xfrm>
              <a:off x="1145214" y="3377763"/>
              <a:ext cx="2466454" cy="1183941"/>
            </a:xfrm>
            <a:prstGeom prst="rect">
              <a:avLst/>
            </a:prstGeom>
            <a:solidFill>
              <a:srgbClr val="C1DF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9" name="Google Shape;599;p19"/>
            <p:cNvGrpSpPr/>
            <p:nvPr/>
          </p:nvGrpSpPr>
          <p:grpSpPr>
            <a:xfrm>
              <a:off x="8415800" y="5274754"/>
              <a:ext cx="2819647" cy="856491"/>
              <a:chOff x="-475010" y="1129566"/>
              <a:chExt cx="3859356" cy="856491"/>
            </a:xfrm>
          </p:grpSpPr>
          <p:sp>
            <p:nvSpPr>
              <p:cNvPr id="600" name="Google Shape;600;p19"/>
              <p:cNvSpPr txBox="1"/>
              <p:nvPr/>
            </p:nvSpPr>
            <p:spPr>
              <a:xfrm>
                <a:off x="-475010" y="1129566"/>
                <a:ext cx="385935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19"/>
              <p:cNvSpPr txBox="1"/>
              <p:nvPr/>
            </p:nvSpPr>
            <p:spPr>
              <a:xfrm>
                <a:off x="-460976" y="1339726"/>
                <a:ext cx="384532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 </a:t>
                </a:r>
                <a:endParaRPr/>
              </a:p>
            </p:txBody>
          </p:sp>
        </p:grpSp>
        <p:grpSp>
          <p:nvGrpSpPr>
            <p:cNvPr id="602" name="Google Shape;602;p19"/>
            <p:cNvGrpSpPr/>
            <p:nvPr/>
          </p:nvGrpSpPr>
          <p:grpSpPr>
            <a:xfrm>
              <a:off x="8415800" y="1817218"/>
              <a:ext cx="2819647" cy="856491"/>
              <a:chOff x="-475010" y="1129566"/>
              <a:chExt cx="3859356" cy="856491"/>
            </a:xfrm>
          </p:grpSpPr>
          <p:sp>
            <p:nvSpPr>
              <p:cNvPr id="603" name="Google Shape;603;p19"/>
              <p:cNvSpPr txBox="1"/>
              <p:nvPr/>
            </p:nvSpPr>
            <p:spPr>
              <a:xfrm>
                <a:off x="-475010" y="1129566"/>
                <a:ext cx="385935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19"/>
              <p:cNvSpPr txBox="1"/>
              <p:nvPr/>
            </p:nvSpPr>
            <p:spPr>
              <a:xfrm>
                <a:off x="-460976" y="1339726"/>
                <a:ext cx="384532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</a:t>
                </a:r>
                <a:endParaRPr/>
              </a:p>
            </p:txBody>
          </p:sp>
        </p:grpSp>
        <p:grpSp>
          <p:nvGrpSpPr>
            <p:cNvPr id="605" name="Google Shape;605;p19"/>
            <p:cNvGrpSpPr/>
            <p:nvPr/>
          </p:nvGrpSpPr>
          <p:grpSpPr>
            <a:xfrm>
              <a:off x="973744" y="5274754"/>
              <a:ext cx="2809394" cy="856491"/>
              <a:chOff x="-475010" y="1129566"/>
              <a:chExt cx="3859356" cy="856491"/>
            </a:xfrm>
          </p:grpSpPr>
          <p:sp>
            <p:nvSpPr>
              <p:cNvPr id="606" name="Google Shape;606;p19"/>
              <p:cNvSpPr txBox="1"/>
              <p:nvPr/>
            </p:nvSpPr>
            <p:spPr>
              <a:xfrm>
                <a:off x="-475010" y="1129566"/>
                <a:ext cx="385935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19"/>
              <p:cNvSpPr txBox="1"/>
              <p:nvPr/>
            </p:nvSpPr>
            <p:spPr>
              <a:xfrm>
                <a:off x="-460976" y="1339726"/>
                <a:ext cx="384532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</a:t>
                </a:r>
                <a:endParaRPr/>
              </a:p>
            </p:txBody>
          </p:sp>
        </p:grpSp>
        <p:grpSp>
          <p:nvGrpSpPr>
            <p:cNvPr id="608" name="Google Shape;608;p19"/>
            <p:cNvGrpSpPr/>
            <p:nvPr/>
          </p:nvGrpSpPr>
          <p:grpSpPr>
            <a:xfrm>
              <a:off x="973744" y="1817218"/>
              <a:ext cx="2809394" cy="856491"/>
              <a:chOff x="-475010" y="1129566"/>
              <a:chExt cx="3859356" cy="856491"/>
            </a:xfrm>
          </p:grpSpPr>
          <p:sp>
            <p:nvSpPr>
              <p:cNvPr id="609" name="Google Shape;609;p19"/>
              <p:cNvSpPr txBox="1"/>
              <p:nvPr/>
            </p:nvSpPr>
            <p:spPr>
              <a:xfrm>
                <a:off x="-475010" y="1129566"/>
                <a:ext cx="385935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19"/>
              <p:cNvSpPr txBox="1"/>
              <p:nvPr/>
            </p:nvSpPr>
            <p:spPr>
              <a:xfrm>
                <a:off x="-460976" y="1339726"/>
                <a:ext cx="384532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</a:t>
                </a:r>
                <a:endParaRPr/>
              </a:p>
            </p:txBody>
          </p:sp>
        </p:grpSp>
        <p:grpSp>
          <p:nvGrpSpPr>
            <p:cNvPr id="611" name="Google Shape;611;p19"/>
            <p:cNvGrpSpPr/>
            <p:nvPr/>
          </p:nvGrpSpPr>
          <p:grpSpPr>
            <a:xfrm>
              <a:off x="1585775" y="3630409"/>
              <a:ext cx="1585333" cy="678649"/>
              <a:chOff x="3233964" y="1954419"/>
              <a:chExt cx="1410044" cy="678649"/>
            </a:xfrm>
          </p:grpSpPr>
          <p:sp>
            <p:nvSpPr>
              <p:cNvPr id="612" name="Google Shape;612;p19"/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Add Text</a:t>
                </a:r>
                <a:endParaRPr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19"/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Simple PowerPoint Presentation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4" name="Google Shape;614;p19"/>
            <p:cNvSpPr/>
            <p:nvPr/>
          </p:nvSpPr>
          <p:spPr>
            <a:xfrm>
              <a:off x="8593572" y="3377763"/>
              <a:ext cx="2464100" cy="1183941"/>
            </a:xfrm>
            <a:prstGeom prst="rect">
              <a:avLst/>
            </a:prstGeom>
            <a:solidFill>
              <a:srgbClr val="7BD4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5" name="Google Shape;615;p19"/>
            <p:cNvGrpSpPr/>
            <p:nvPr/>
          </p:nvGrpSpPr>
          <p:grpSpPr>
            <a:xfrm>
              <a:off x="9032957" y="3630409"/>
              <a:ext cx="1585333" cy="678649"/>
              <a:chOff x="3233964" y="1954419"/>
              <a:chExt cx="1410044" cy="678649"/>
            </a:xfrm>
          </p:grpSpPr>
          <p:sp>
            <p:nvSpPr>
              <p:cNvPr id="616" name="Google Shape;616;p19"/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Add Text</a:t>
                </a:r>
                <a:endParaRPr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19"/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Simple PowerPoint Presentation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8" name="Google Shape;618;p19"/>
            <p:cNvGrpSpPr/>
            <p:nvPr/>
          </p:nvGrpSpPr>
          <p:grpSpPr>
            <a:xfrm rot="3600000">
              <a:off x="4426745" y="3722595"/>
              <a:ext cx="1080000" cy="2216433"/>
              <a:chOff x="2323598" y="2425999"/>
              <a:chExt cx="1080000" cy="2216433"/>
            </a:xfrm>
          </p:grpSpPr>
          <p:sp>
            <p:nvSpPr>
              <p:cNvPr id="619" name="Google Shape;619;p19"/>
              <p:cNvSpPr/>
              <p:nvPr/>
            </p:nvSpPr>
            <p:spPr>
              <a:xfrm>
                <a:off x="2323598" y="3562432"/>
                <a:ext cx="1080000" cy="1080000"/>
              </a:xfrm>
              <a:prstGeom prst="ellipse">
                <a:avLst/>
              </a:prstGeom>
              <a:solidFill>
                <a:schemeClr val="lt1"/>
              </a:solidFill>
              <a:ln w="1270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19"/>
              <p:cNvSpPr/>
              <p:nvPr/>
            </p:nvSpPr>
            <p:spPr>
              <a:xfrm>
                <a:off x="2503558" y="2425999"/>
                <a:ext cx="720080" cy="72008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9"/>
              <p:cNvSpPr/>
              <p:nvPr/>
            </p:nvSpPr>
            <p:spPr>
              <a:xfrm rot="-5400000">
                <a:off x="2635765" y="3229740"/>
                <a:ext cx="455667" cy="16893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2" name="Google Shape;622;p19"/>
            <p:cNvGrpSpPr/>
            <p:nvPr/>
          </p:nvGrpSpPr>
          <p:grpSpPr>
            <a:xfrm rot="7200000">
              <a:off x="4426745" y="2034269"/>
              <a:ext cx="1080000" cy="2216433"/>
              <a:chOff x="2323598" y="2425999"/>
              <a:chExt cx="1080000" cy="2216433"/>
            </a:xfrm>
          </p:grpSpPr>
          <p:sp>
            <p:nvSpPr>
              <p:cNvPr id="623" name="Google Shape;623;p19"/>
              <p:cNvSpPr/>
              <p:nvPr/>
            </p:nvSpPr>
            <p:spPr>
              <a:xfrm>
                <a:off x="2323598" y="3562432"/>
                <a:ext cx="1080000" cy="1080000"/>
              </a:xfrm>
              <a:prstGeom prst="ellipse">
                <a:avLst/>
              </a:prstGeom>
              <a:solidFill>
                <a:schemeClr val="lt1"/>
              </a:solidFill>
              <a:ln w="1270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19"/>
              <p:cNvSpPr/>
              <p:nvPr/>
            </p:nvSpPr>
            <p:spPr>
              <a:xfrm>
                <a:off x="2503558" y="2425999"/>
                <a:ext cx="720080" cy="72008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19"/>
              <p:cNvSpPr/>
              <p:nvPr/>
            </p:nvSpPr>
            <p:spPr>
              <a:xfrm rot="-5400000">
                <a:off x="2635765" y="3229740"/>
                <a:ext cx="455667" cy="16893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6" name="Google Shape;626;p19"/>
            <p:cNvGrpSpPr/>
            <p:nvPr/>
          </p:nvGrpSpPr>
          <p:grpSpPr>
            <a:xfrm rot="-7200000">
              <a:off x="6683938" y="2034269"/>
              <a:ext cx="1080000" cy="2216433"/>
              <a:chOff x="2323598" y="2425999"/>
              <a:chExt cx="1080000" cy="2216433"/>
            </a:xfrm>
          </p:grpSpPr>
          <p:sp>
            <p:nvSpPr>
              <p:cNvPr id="627" name="Google Shape;627;p19"/>
              <p:cNvSpPr/>
              <p:nvPr/>
            </p:nvSpPr>
            <p:spPr>
              <a:xfrm>
                <a:off x="2323598" y="3562432"/>
                <a:ext cx="1080000" cy="1080000"/>
              </a:xfrm>
              <a:prstGeom prst="ellipse">
                <a:avLst/>
              </a:prstGeom>
              <a:solidFill>
                <a:schemeClr val="lt1"/>
              </a:solidFill>
              <a:ln w="12700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19"/>
              <p:cNvSpPr/>
              <p:nvPr/>
            </p:nvSpPr>
            <p:spPr>
              <a:xfrm>
                <a:off x="2503558" y="2425999"/>
                <a:ext cx="720080" cy="72008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19"/>
              <p:cNvSpPr/>
              <p:nvPr/>
            </p:nvSpPr>
            <p:spPr>
              <a:xfrm rot="-5400000">
                <a:off x="2635765" y="3229740"/>
                <a:ext cx="455667" cy="16893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0" name="Google Shape;630;p19"/>
            <p:cNvGrpSpPr/>
            <p:nvPr/>
          </p:nvGrpSpPr>
          <p:grpSpPr>
            <a:xfrm rot="-3600000">
              <a:off x="6683938" y="3722595"/>
              <a:ext cx="1080000" cy="2216433"/>
              <a:chOff x="2323598" y="2425999"/>
              <a:chExt cx="1080000" cy="2216433"/>
            </a:xfrm>
          </p:grpSpPr>
          <p:sp>
            <p:nvSpPr>
              <p:cNvPr id="631" name="Google Shape;631;p19"/>
              <p:cNvSpPr/>
              <p:nvPr/>
            </p:nvSpPr>
            <p:spPr>
              <a:xfrm>
                <a:off x="2323598" y="3562432"/>
                <a:ext cx="1080000" cy="1080000"/>
              </a:xfrm>
              <a:prstGeom prst="ellipse">
                <a:avLst/>
              </a:prstGeom>
              <a:solidFill>
                <a:schemeClr val="lt1"/>
              </a:solidFill>
              <a:ln w="127000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19"/>
              <p:cNvSpPr/>
              <p:nvPr/>
            </p:nvSpPr>
            <p:spPr>
              <a:xfrm>
                <a:off x="2503558" y="2425999"/>
                <a:ext cx="720080" cy="7200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19"/>
              <p:cNvSpPr/>
              <p:nvPr/>
            </p:nvSpPr>
            <p:spPr>
              <a:xfrm rot="-5400000">
                <a:off x="2635765" y="3229740"/>
                <a:ext cx="455667" cy="16893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4" name="Google Shape;634;p19"/>
            <p:cNvGrpSpPr/>
            <p:nvPr/>
          </p:nvGrpSpPr>
          <p:grpSpPr>
            <a:xfrm>
              <a:off x="3978630" y="2500900"/>
              <a:ext cx="992401" cy="670881"/>
              <a:chOff x="4063366" y="1653624"/>
              <a:chExt cx="992401" cy="670881"/>
            </a:xfrm>
          </p:grpSpPr>
          <p:sp>
            <p:nvSpPr>
              <p:cNvPr id="635" name="Google Shape;635;p19"/>
              <p:cNvSpPr txBox="1"/>
              <p:nvPr/>
            </p:nvSpPr>
            <p:spPr>
              <a:xfrm>
                <a:off x="4063366" y="2016728"/>
                <a:ext cx="99240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Option</a:t>
                </a:r>
                <a:endParaRPr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19"/>
              <p:cNvSpPr/>
              <p:nvPr/>
            </p:nvSpPr>
            <p:spPr>
              <a:xfrm>
                <a:off x="4240478" y="1653624"/>
                <a:ext cx="63817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01</a:t>
                </a:r>
                <a:endParaRPr sz="20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7" name="Google Shape;637;p19"/>
            <p:cNvGrpSpPr/>
            <p:nvPr/>
          </p:nvGrpSpPr>
          <p:grpSpPr>
            <a:xfrm>
              <a:off x="7219828" y="2500900"/>
              <a:ext cx="992401" cy="670881"/>
              <a:chOff x="4063366" y="1653624"/>
              <a:chExt cx="992401" cy="670881"/>
            </a:xfrm>
          </p:grpSpPr>
          <p:sp>
            <p:nvSpPr>
              <p:cNvPr id="638" name="Google Shape;638;p19"/>
              <p:cNvSpPr txBox="1"/>
              <p:nvPr/>
            </p:nvSpPr>
            <p:spPr>
              <a:xfrm>
                <a:off x="4063366" y="2016728"/>
                <a:ext cx="99240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Option</a:t>
                </a:r>
                <a:endParaRPr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9"/>
              <p:cNvSpPr/>
              <p:nvPr/>
            </p:nvSpPr>
            <p:spPr>
              <a:xfrm>
                <a:off x="4240478" y="1653624"/>
                <a:ext cx="63817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02</a:t>
                </a:r>
                <a:endParaRPr sz="20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0" name="Google Shape;640;p19"/>
            <p:cNvGrpSpPr/>
            <p:nvPr/>
          </p:nvGrpSpPr>
          <p:grpSpPr>
            <a:xfrm>
              <a:off x="7219828" y="4772215"/>
              <a:ext cx="992401" cy="670881"/>
              <a:chOff x="4063366" y="1653624"/>
              <a:chExt cx="992401" cy="670881"/>
            </a:xfrm>
          </p:grpSpPr>
          <p:sp>
            <p:nvSpPr>
              <p:cNvPr id="641" name="Google Shape;641;p19"/>
              <p:cNvSpPr txBox="1"/>
              <p:nvPr/>
            </p:nvSpPr>
            <p:spPr>
              <a:xfrm>
                <a:off x="4063366" y="2016728"/>
                <a:ext cx="99240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Option</a:t>
                </a:r>
                <a:endParaRPr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19"/>
              <p:cNvSpPr/>
              <p:nvPr/>
            </p:nvSpPr>
            <p:spPr>
              <a:xfrm>
                <a:off x="4240478" y="1653624"/>
                <a:ext cx="63817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04</a:t>
                </a:r>
                <a:endParaRPr sz="20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3" name="Google Shape;643;p19"/>
            <p:cNvGrpSpPr/>
            <p:nvPr/>
          </p:nvGrpSpPr>
          <p:grpSpPr>
            <a:xfrm>
              <a:off x="3978630" y="4772215"/>
              <a:ext cx="992401" cy="670881"/>
              <a:chOff x="4063366" y="1653624"/>
              <a:chExt cx="992401" cy="670881"/>
            </a:xfrm>
          </p:grpSpPr>
          <p:sp>
            <p:nvSpPr>
              <p:cNvPr id="644" name="Google Shape;644;p19"/>
              <p:cNvSpPr txBox="1"/>
              <p:nvPr/>
            </p:nvSpPr>
            <p:spPr>
              <a:xfrm>
                <a:off x="4063366" y="2016728"/>
                <a:ext cx="99240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Option</a:t>
                </a:r>
                <a:endParaRPr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9"/>
              <p:cNvSpPr/>
              <p:nvPr/>
            </p:nvSpPr>
            <p:spPr>
              <a:xfrm>
                <a:off x="4240478" y="1653624"/>
                <a:ext cx="63817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03</a:t>
                </a:r>
                <a:endParaRPr sz="20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6" name="Google Shape;646;p19"/>
            <p:cNvGrpSpPr/>
            <p:nvPr/>
          </p:nvGrpSpPr>
          <p:grpSpPr>
            <a:xfrm>
              <a:off x="4737374" y="2601581"/>
              <a:ext cx="2736305" cy="2736305"/>
              <a:chOff x="3213372" y="2635804"/>
              <a:chExt cx="2736305" cy="2736305"/>
            </a:xfrm>
          </p:grpSpPr>
          <p:sp>
            <p:nvSpPr>
              <p:cNvPr id="647" name="Google Shape;647;p19"/>
              <p:cNvSpPr/>
              <p:nvPr/>
            </p:nvSpPr>
            <p:spPr>
              <a:xfrm rot="5400000">
                <a:off x="3213372" y="2635804"/>
                <a:ext cx="2736304" cy="2736304"/>
              </a:xfrm>
              <a:prstGeom prst="blockArc">
                <a:avLst>
                  <a:gd name="adj1" fmla="val 14685282"/>
                  <a:gd name="adj2" fmla="val 17849732"/>
                  <a:gd name="adj3" fmla="val 8730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9"/>
              <p:cNvSpPr/>
              <p:nvPr/>
            </p:nvSpPr>
            <p:spPr>
              <a:xfrm rot="-5400000">
                <a:off x="3213372" y="2635805"/>
                <a:ext cx="2736304" cy="2736304"/>
              </a:xfrm>
              <a:prstGeom prst="blockArc">
                <a:avLst>
                  <a:gd name="adj1" fmla="val 14543732"/>
                  <a:gd name="adj2" fmla="val 17689195"/>
                  <a:gd name="adj3" fmla="val 9238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49" name="Google Shape;649;p19"/>
              <p:cNvGrpSpPr/>
              <p:nvPr/>
            </p:nvGrpSpPr>
            <p:grpSpPr>
              <a:xfrm>
                <a:off x="3213372" y="2635804"/>
                <a:ext cx="2736304" cy="2736304"/>
                <a:chOff x="3203847" y="2060848"/>
                <a:chExt cx="2736304" cy="2736304"/>
              </a:xfrm>
            </p:grpSpPr>
            <p:sp>
              <p:nvSpPr>
                <p:cNvPr id="650" name="Google Shape;650;p19"/>
                <p:cNvSpPr/>
                <p:nvPr/>
              </p:nvSpPr>
              <p:spPr>
                <a:xfrm>
                  <a:off x="3203847" y="2060848"/>
                  <a:ext cx="2736304" cy="2736304"/>
                </a:xfrm>
                <a:prstGeom prst="blockArc">
                  <a:avLst>
                    <a:gd name="adj1" fmla="val 14111016"/>
                    <a:gd name="adj2" fmla="val 18363280"/>
                    <a:gd name="adj3" fmla="val 9044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1" name="Google Shape;651;p19"/>
                <p:cNvSpPr/>
                <p:nvPr/>
              </p:nvSpPr>
              <p:spPr>
                <a:xfrm rot="8100000">
                  <a:off x="5029785" y="2216409"/>
                  <a:ext cx="530352" cy="4572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52" name="Google Shape;652;p19"/>
              <p:cNvGrpSpPr/>
              <p:nvPr/>
            </p:nvGrpSpPr>
            <p:grpSpPr>
              <a:xfrm>
                <a:off x="3213373" y="2635804"/>
                <a:ext cx="2736304" cy="2736304"/>
                <a:chOff x="3203848" y="2060848"/>
                <a:chExt cx="2736304" cy="2736304"/>
              </a:xfrm>
            </p:grpSpPr>
            <p:sp>
              <p:nvSpPr>
                <p:cNvPr id="653" name="Google Shape;653;p19"/>
                <p:cNvSpPr/>
                <p:nvPr/>
              </p:nvSpPr>
              <p:spPr>
                <a:xfrm rot="10800000">
                  <a:off x="3203848" y="2060848"/>
                  <a:ext cx="2736304" cy="2736304"/>
                </a:xfrm>
                <a:prstGeom prst="blockArc">
                  <a:avLst>
                    <a:gd name="adj1" fmla="val 14111016"/>
                    <a:gd name="adj2" fmla="val 18363280"/>
                    <a:gd name="adj3" fmla="val 9044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" name="Google Shape;654;p19"/>
                <p:cNvSpPr/>
                <p:nvPr/>
              </p:nvSpPr>
              <p:spPr>
                <a:xfrm rot="-3600000">
                  <a:off x="3577042" y="4220813"/>
                  <a:ext cx="530352" cy="4572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55" name="Google Shape;655;p19"/>
            <p:cNvSpPr/>
            <p:nvPr/>
          </p:nvSpPr>
          <p:spPr>
            <a:xfrm flipH="1">
              <a:off x="6392853" y="3346090"/>
              <a:ext cx="357672" cy="357672"/>
            </a:xfrm>
            <a:custGeom>
              <a:avLst/>
              <a:gdLst/>
              <a:ahLst/>
              <a:cxnLst/>
              <a:rect l="l" t="t" r="r" b="b"/>
              <a:pathLst>
                <a:path w="3242753" h="3227814" extrusionOk="0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6427764" y="4305185"/>
              <a:ext cx="317209" cy="316282"/>
            </a:xfrm>
            <a:custGeom>
              <a:avLst/>
              <a:gdLst/>
              <a:ahLst/>
              <a:cxnLst/>
              <a:rect l="l" t="t" r="r" b="b"/>
              <a:pathLst>
                <a:path w="3240000" h="3230531" extrusionOk="0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5452054" y="3347759"/>
              <a:ext cx="322637" cy="322637"/>
            </a:xfrm>
            <a:custGeom>
              <a:avLst/>
              <a:gdLst/>
              <a:ahLst/>
              <a:cxnLst/>
              <a:rect l="l" t="t" r="r" b="b"/>
              <a:pathLst>
                <a:path w="3240000" h="3240000" extrusionOk="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5457296" y="4288915"/>
              <a:ext cx="318434" cy="318434"/>
            </a:xfrm>
            <a:custGeom>
              <a:avLst/>
              <a:gdLst/>
              <a:ahLst/>
              <a:cxnLst/>
              <a:rect l="l" t="t" r="r" b="b"/>
              <a:pathLst>
                <a:path w="3240000" h="3240000" extrusionOk="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/>
          <p:nvPr/>
        </p:nvSpPr>
        <p:spPr>
          <a:xfrm>
            <a:off x="295528" y="38188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</a:pPr>
            <a:r>
              <a:rPr lang="en-US" sz="54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 b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0" name="Google Shape;66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9811" y="4298359"/>
            <a:ext cx="3383932" cy="2559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"/>
          <p:cNvSpPr/>
          <p:nvPr/>
        </p:nvSpPr>
        <p:spPr>
          <a:xfrm>
            <a:off x="5990934" y="1044210"/>
            <a:ext cx="6201066" cy="583725"/>
          </a:xfrm>
          <a:custGeom>
            <a:avLst/>
            <a:gdLst/>
            <a:ahLst/>
            <a:cxnLst/>
            <a:rect l="l" t="t" r="r" b="b"/>
            <a:pathLst>
              <a:path w="6201066" h="583725" extrusionOk="0">
                <a:moveTo>
                  <a:pt x="0" y="0"/>
                </a:moveTo>
                <a:lnTo>
                  <a:pt x="6201066" y="0"/>
                </a:lnTo>
                <a:lnTo>
                  <a:pt x="6201066" y="583725"/>
                </a:lnTo>
                <a:lnTo>
                  <a:pt x="0" y="583725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5738679" y="1038529"/>
            <a:ext cx="259017" cy="592035"/>
          </a:xfrm>
          <a:custGeom>
            <a:avLst/>
            <a:gdLst/>
            <a:ahLst/>
            <a:cxnLst/>
            <a:rect l="l" t="t" r="r" b="b"/>
            <a:pathLst>
              <a:path w="215653" h="492919" extrusionOk="0">
                <a:moveTo>
                  <a:pt x="139304" y="0"/>
                </a:moveTo>
                <a:lnTo>
                  <a:pt x="215653" y="0"/>
                </a:lnTo>
                <a:lnTo>
                  <a:pt x="215653" y="492919"/>
                </a:lnTo>
                <a:lnTo>
                  <a:pt x="121556" y="492919"/>
                </a:lnTo>
                <a:lnTo>
                  <a:pt x="121556" y="138299"/>
                </a:lnTo>
                <a:cubicBezTo>
                  <a:pt x="87177" y="170446"/>
                  <a:pt x="46658" y="194221"/>
                  <a:pt x="0" y="209625"/>
                </a:cubicBezTo>
                <a:lnTo>
                  <a:pt x="0" y="124235"/>
                </a:lnTo>
                <a:cubicBezTo>
                  <a:pt x="24557" y="116198"/>
                  <a:pt x="51235" y="100962"/>
                  <a:pt x="80033" y="78526"/>
                </a:cubicBezTo>
                <a:cubicBezTo>
                  <a:pt x="108831" y="56090"/>
                  <a:pt x="128588" y="29915"/>
                  <a:pt x="1393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6013948" y="2977073"/>
            <a:ext cx="6178052" cy="583725"/>
          </a:xfrm>
          <a:custGeom>
            <a:avLst/>
            <a:gdLst/>
            <a:ahLst/>
            <a:cxnLst/>
            <a:rect l="l" t="t" r="r" b="b"/>
            <a:pathLst>
              <a:path w="6178052" h="583725" extrusionOk="0">
                <a:moveTo>
                  <a:pt x="0" y="0"/>
                </a:moveTo>
                <a:lnTo>
                  <a:pt x="6178052" y="0"/>
                </a:lnTo>
                <a:lnTo>
                  <a:pt x="6178052" y="583725"/>
                </a:lnTo>
                <a:lnTo>
                  <a:pt x="0" y="583725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5738679" y="2977532"/>
            <a:ext cx="391741" cy="602091"/>
          </a:xfrm>
          <a:custGeom>
            <a:avLst/>
            <a:gdLst/>
            <a:ahLst/>
            <a:cxnLst/>
            <a:rect l="l" t="t" r="r" b="b"/>
            <a:pathLst>
              <a:path w="326157" h="501291" extrusionOk="0">
                <a:moveTo>
                  <a:pt x="158391" y="0"/>
                </a:moveTo>
                <a:cubicBezTo>
                  <a:pt x="204602" y="0"/>
                  <a:pt x="241660" y="14734"/>
                  <a:pt x="269565" y="44202"/>
                </a:cubicBezTo>
                <a:cubicBezTo>
                  <a:pt x="292559" y="68312"/>
                  <a:pt x="304056" y="95548"/>
                  <a:pt x="304056" y="125909"/>
                </a:cubicBezTo>
                <a:cubicBezTo>
                  <a:pt x="304056" y="168995"/>
                  <a:pt x="280504" y="203374"/>
                  <a:pt x="233400" y="229047"/>
                </a:cubicBezTo>
                <a:cubicBezTo>
                  <a:pt x="261528" y="235074"/>
                  <a:pt x="284020" y="248581"/>
                  <a:pt x="300875" y="269565"/>
                </a:cubicBezTo>
                <a:cubicBezTo>
                  <a:pt x="317730" y="290550"/>
                  <a:pt x="326157" y="315888"/>
                  <a:pt x="326157" y="345579"/>
                </a:cubicBezTo>
                <a:cubicBezTo>
                  <a:pt x="326157" y="388665"/>
                  <a:pt x="310418" y="425388"/>
                  <a:pt x="278941" y="455749"/>
                </a:cubicBezTo>
                <a:cubicBezTo>
                  <a:pt x="247464" y="486110"/>
                  <a:pt x="208285" y="501291"/>
                  <a:pt x="161404" y="501291"/>
                </a:cubicBezTo>
                <a:cubicBezTo>
                  <a:pt x="116979" y="501291"/>
                  <a:pt x="80144" y="488510"/>
                  <a:pt x="50899" y="462949"/>
                </a:cubicBezTo>
                <a:cubicBezTo>
                  <a:pt x="21655" y="437388"/>
                  <a:pt x="4688" y="403957"/>
                  <a:pt x="0" y="362657"/>
                </a:cubicBezTo>
                <a:lnTo>
                  <a:pt x="91083" y="351607"/>
                </a:lnTo>
                <a:cubicBezTo>
                  <a:pt x="93985" y="374824"/>
                  <a:pt x="101799" y="392572"/>
                  <a:pt x="114523" y="404850"/>
                </a:cubicBezTo>
                <a:cubicBezTo>
                  <a:pt x="127248" y="417128"/>
                  <a:pt x="142652" y="423268"/>
                  <a:pt x="160735" y="423268"/>
                </a:cubicBezTo>
                <a:cubicBezTo>
                  <a:pt x="180157" y="423268"/>
                  <a:pt x="196509" y="415901"/>
                  <a:pt x="209792" y="401167"/>
                </a:cubicBezTo>
                <a:cubicBezTo>
                  <a:pt x="223075" y="386433"/>
                  <a:pt x="229716" y="366564"/>
                  <a:pt x="229716" y="341561"/>
                </a:cubicBezTo>
                <a:cubicBezTo>
                  <a:pt x="229716" y="317897"/>
                  <a:pt x="223354" y="299145"/>
                  <a:pt x="210629" y="285304"/>
                </a:cubicBezTo>
                <a:cubicBezTo>
                  <a:pt x="197904" y="271463"/>
                  <a:pt x="182389" y="264542"/>
                  <a:pt x="164083" y="264542"/>
                </a:cubicBezTo>
                <a:cubicBezTo>
                  <a:pt x="152028" y="264542"/>
                  <a:pt x="137629" y="266886"/>
                  <a:pt x="120886" y="271575"/>
                </a:cubicBezTo>
                <a:lnTo>
                  <a:pt x="131267" y="194891"/>
                </a:lnTo>
                <a:cubicBezTo>
                  <a:pt x="156716" y="195561"/>
                  <a:pt x="176138" y="190035"/>
                  <a:pt x="189533" y="178315"/>
                </a:cubicBezTo>
                <a:cubicBezTo>
                  <a:pt x="202927" y="166595"/>
                  <a:pt x="209625" y="151024"/>
                  <a:pt x="209625" y="131602"/>
                </a:cubicBezTo>
                <a:cubicBezTo>
                  <a:pt x="209625" y="115082"/>
                  <a:pt x="204713" y="101910"/>
                  <a:pt x="194891" y="92088"/>
                </a:cubicBezTo>
                <a:cubicBezTo>
                  <a:pt x="185068" y="82265"/>
                  <a:pt x="172008" y="77354"/>
                  <a:pt x="155712" y="77354"/>
                </a:cubicBezTo>
                <a:cubicBezTo>
                  <a:pt x="139638" y="77354"/>
                  <a:pt x="125909" y="82935"/>
                  <a:pt x="114523" y="94097"/>
                </a:cubicBezTo>
                <a:cubicBezTo>
                  <a:pt x="103138" y="105259"/>
                  <a:pt x="96217" y="121556"/>
                  <a:pt x="93762" y="142987"/>
                </a:cubicBezTo>
                <a:lnTo>
                  <a:pt x="7032" y="128253"/>
                </a:lnTo>
                <a:cubicBezTo>
                  <a:pt x="13060" y="98562"/>
                  <a:pt x="22157" y="74842"/>
                  <a:pt x="34324" y="57095"/>
                </a:cubicBezTo>
                <a:cubicBezTo>
                  <a:pt x="46490" y="39347"/>
                  <a:pt x="63457" y="25394"/>
                  <a:pt x="85223" y="15237"/>
                </a:cubicBezTo>
                <a:cubicBezTo>
                  <a:pt x="106989" y="5079"/>
                  <a:pt x="131378" y="0"/>
                  <a:pt x="1583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"/>
          <p:cNvSpPr/>
          <p:nvPr/>
        </p:nvSpPr>
        <p:spPr>
          <a:xfrm>
            <a:off x="6055034" y="3964771"/>
            <a:ext cx="6136966" cy="583725"/>
          </a:xfrm>
          <a:custGeom>
            <a:avLst/>
            <a:gdLst/>
            <a:ahLst/>
            <a:cxnLst/>
            <a:rect l="l" t="t" r="r" b="b"/>
            <a:pathLst>
              <a:path w="6136966" h="583725" extrusionOk="0">
                <a:moveTo>
                  <a:pt x="0" y="0"/>
                </a:moveTo>
                <a:lnTo>
                  <a:pt x="6136966" y="0"/>
                </a:lnTo>
                <a:lnTo>
                  <a:pt x="6136966" y="583725"/>
                </a:lnTo>
                <a:lnTo>
                  <a:pt x="0" y="583725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"/>
          <p:cNvSpPr/>
          <p:nvPr/>
        </p:nvSpPr>
        <p:spPr>
          <a:xfrm>
            <a:off x="5738679" y="3956860"/>
            <a:ext cx="423916" cy="592035"/>
          </a:xfrm>
          <a:custGeom>
            <a:avLst/>
            <a:gdLst/>
            <a:ahLst/>
            <a:cxnLst/>
            <a:rect l="l" t="t" r="r" b="b"/>
            <a:pathLst>
              <a:path w="352946" h="492919" extrusionOk="0">
                <a:moveTo>
                  <a:pt x="200919" y="143657"/>
                </a:moveTo>
                <a:lnTo>
                  <a:pt x="88069" y="311423"/>
                </a:lnTo>
                <a:lnTo>
                  <a:pt x="200919" y="311423"/>
                </a:lnTo>
                <a:close/>
                <a:moveTo>
                  <a:pt x="212974" y="0"/>
                </a:moveTo>
                <a:lnTo>
                  <a:pt x="292001" y="0"/>
                </a:lnTo>
                <a:lnTo>
                  <a:pt x="292001" y="311423"/>
                </a:lnTo>
                <a:lnTo>
                  <a:pt x="352946" y="311423"/>
                </a:lnTo>
                <a:lnTo>
                  <a:pt x="352946" y="394135"/>
                </a:lnTo>
                <a:lnTo>
                  <a:pt x="292001" y="394135"/>
                </a:lnTo>
                <a:lnTo>
                  <a:pt x="292001" y="492919"/>
                </a:lnTo>
                <a:lnTo>
                  <a:pt x="200919" y="492919"/>
                </a:lnTo>
                <a:lnTo>
                  <a:pt x="200919" y="394135"/>
                </a:lnTo>
                <a:lnTo>
                  <a:pt x="0" y="394135"/>
                </a:lnTo>
                <a:lnTo>
                  <a:pt x="0" y="3117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5832899" y="4926134"/>
            <a:ext cx="6359101" cy="583725"/>
          </a:xfrm>
          <a:custGeom>
            <a:avLst/>
            <a:gdLst/>
            <a:ahLst/>
            <a:cxnLst/>
            <a:rect l="l" t="t" r="r" b="b"/>
            <a:pathLst>
              <a:path w="6359101" h="583725" extrusionOk="0">
                <a:moveTo>
                  <a:pt x="0" y="0"/>
                </a:moveTo>
                <a:lnTo>
                  <a:pt x="308371" y="0"/>
                </a:lnTo>
                <a:lnTo>
                  <a:pt x="308371" y="1"/>
                </a:lnTo>
                <a:lnTo>
                  <a:pt x="6359101" y="1"/>
                </a:lnTo>
                <a:lnTo>
                  <a:pt x="6359101" y="583725"/>
                </a:lnTo>
                <a:lnTo>
                  <a:pt x="171396" y="583725"/>
                </a:lnTo>
                <a:cubicBezTo>
                  <a:pt x="241229" y="481977"/>
                  <a:pt x="253925" y="380227"/>
                  <a:pt x="171396" y="259433"/>
                </a:cubicBezTo>
                <a:lnTo>
                  <a:pt x="0" y="259433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"/>
          <p:cNvSpPr/>
          <p:nvPr/>
        </p:nvSpPr>
        <p:spPr>
          <a:xfrm>
            <a:off x="5738679" y="4927938"/>
            <a:ext cx="396567" cy="591633"/>
          </a:xfrm>
          <a:custGeom>
            <a:avLst/>
            <a:gdLst/>
            <a:ahLst/>
            <a:cxnLst/>
            <a:rect l="l" t="t" r="r" b="b"/>
            <a:pathLst>
              <a:path w="330175" h="492584" extrusionOk="0">
                <a:moveTo>
                  <a:pt x="59606" y="0"/>
                </a:moveTo>
                <a:lnTo>
                  <a:pt x="308409" y="0"/>
                </a:lnTo>
                <a:lnTo>
                  <a:pt x="308409" y="88069"/>
                </a:lnTo>
                <a:lnTo>
                  <a:pt x="130932" y="88069"/>
                </a:lnTo>
                <a:lnTo>
                  <a:pt x="116198" y="171450"/>
                </a:lnTo>
                <a:cubicBezTo>
                  <a:pt x="137183" y="160958"/>
                  <a:pt x="158614" y="155711"/>
                  <a:pt x="180492" y="155711"/>
                </a:cubicBezTo>
                <a:cubicBezTo>
                  <a:pt x="222238" y="155711"/>
                  <a:pt x="257622" y="170892"/>
                  <a:pt x="286643" y="201253"/>
                </a:cubicBezTo>
                <a:cubicBezTo>
                  <a:pt x="315665" y="231614"/>
                  <a:pt x="330175" y="271016"/>
                  <a:pt x="330175" y="319460"/>
                </a:cubicBezTo>
                <a:cubicBezTo>
                  <a:pt x="330175" y="359866"/>
                  <a:pt x="318455" y="395920"/>
                  <a:pt x="295015" y="427620"/>
                </a:cubicBezTo>
                <a:cubicBezTo>
                  <a:pt x="263091" y="470929"/>
                  <a:pt x="218778" y="492584"/>
                  <a:pt x="162074" y="492584"/>
                </a:cubicBezTo>
                <a:cubicBezTo>
                  <a:pt x="116756" y="492584"/>
                  <a:pt x="79809" y="480417"/>
                  <a:pt x="51234" y="456084"/>
                </a:cubicBezTo>
                <a:cubicBezTo>
                  <a:pt x="22659" y="431750"/>
                  <a:pt x="5581" y="399045"/>
                  <a:pt x="0" y="357969"/>
                </a:cubicBezTo>
                <a:lnTo>
                  <a:pt x="93762" y="348258"/>
                </a:lnTo>
                <a:cubicBezTo>
                  <a:pt x="96441" y="369466"/>
                  <a:pt x="104366" y="386265"/>
                  <a:pt x="117537" y="398655"/>
                </a:cubicBezTo>
                <a:cubicBezTo>
                  <a:pt x="130709" y="411045"/>
                  <a:pt x="145889" y="417240"/>
                  <a:pt x="163079" y="417240"/>
                </a:cubicBezTo>
                <a:cubicBezTo>
                  <a:pt x="182724" y="417240"/>
                  <a:pt x="199356" y="409259"/>
                  <a:pt x="212973" y="393297"/>
                </a:cubicBezTo>
                <a:cubicBezTo>
                  <a:pt x="226591" y="377335"/>
                  <a:pt x="233400" y="353281"/>
                  <a:pt x="233400" y="321134"/>
                </a:cubicBezTo>
                <a:cubicBezTo>
                  <a:pt x="233400" y="290996"/>
                  <a:pt x="226647" y="268393"/>
                  <a:pt x="213141" y="253324"/>
                </a:cubicBezTo>
                <a:cubicBezTo>
                  <a:pt x="199635" y="238255"/>
                  <a:pt x="182054" y="230721"/>
                  <a:pt x="160400" y="230721"/>
                </a:cubicBezTo>
                <a:cubicBezTo>
                  <a:pt x="133387" y="230721"/>
                  <a:pt x="109166" y="242664"/>
                  <a:pt x="87734" y="266551"/>
                </a:cubicBezTo>
                <a:lnTo>
                  <a:pt x="11386" y="2555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5776114" y="2014226"/>
            <a:ext cx="6415886" cy="583725"/>
          </a:xfrm>
          <a:custGeom>
            <a:avLst/>
            <a:gdLst/>
            <a:ahLst/>
            <a:cxnLst/>
            <a:rect l="l" t="t" r="r" b="b"/>
            <a:pathLst>
              <a:path w="6415886" h="583725" extrusionOk="0">
                <a:moveTo>
                  <a:pt x="199305" y="0"/>
                </a:moveTo>
                <a:lnTo>
                  <a:pt x="6415886" y="0"/>
                </a:lnTo>
                <a:lnTo>
                  <a:pt x="6415886" y="583725"/>
                </a:lnTo>
                <a:lnTo>
                  <a:pt x="398608" y="583725"/>
                </a:lnTo>
                <a:lnTo>
                  <a:pt x="199305" y="583725"/>
                </a:lnTo>
                <a:lnTo>
                  <a:pt x="0" y="583725"/>
                </a:lnTo>
                <a:cubicBezTo>
                  <a:pt x="90611" y="483731"/>
                  <a:pt x="77612" y="352653"/>
                  <a:pt x="271832" y="283741"/>
                </a:cubicBezTo>
                <a:cubicBezTo>
                  <a:pt x="458331" y="103683"/>
                  <a:pt x="199305" y="86809"/>
                  <a:pt x="199305" y="0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5738679" y="2007801"/>
            <a:ext cx="396164" cy="592035"/>
          </a:xfrm>
          <a:custGeom>
            <a:avLst/>
            <a:gdLst/>
            <a:ahLst/>
            <a:cxnLst/>
            <a:rect l="l" t="t" r="r" b="b"/>
            <a:pathLst>
              <a:path w="329840" h="492919" extrusionOk="0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"/>
          <p:cNvSpPr txBox="1"/>
          <p:nvPr/>
        </p:nvSpPr>
        <p:spPr>
          <a:xfrm>
            <a:off x="6557682" y="1190575"/>
            <a:ext cx="499983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"/>
          <p:cNvSpPr txBox="1"/>
          <p:nvPr/>
        </p:nvSpPr>
        <p:spPr>
          <a:xfrm>
            <a:off x="6557682" y="2164019"/>
            <a:ext cx="499983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"/>
          <p:cNvSpPr txBox="1"/>
          <p:nvPr/>
        </p:nvSpPr>
        <p:spPr>
          <a:xfrm>
            <a:off x="6557682" y="3137463"/>
            <a:ext cx="499983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"/>
          <p:cNvSpPr txBox="1"/>
          <p:nvPr/>
        </p:nvSpPr>
        <p:spPr>
          <a:xfrm>
            <a:off x="6557682" y="4110907"/>
            <a:ext cx="499983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"/>
          <p:cNvSpPr txBox="1"/>
          <p:nvPr/>
        </p:nvSpPr>
        <p:spPr>
          <a:xfrm>
            <a:off x="6557682" y="5084353"/>
            <a:ext cx="499983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384" y="2302518"/>
            <a:ext cx="4468814" cy="442869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"/>
          <p:cNvSpPr txBox="1"/>
          <p:nvPr/>
        </p:nvSpPr>
        <p:spPr>
          <a:xfrm>
            <a:off x="-2916808" y="596211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</a:pPr>
            <a:r>
              <a:rPr lang="en-US" sz="54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Our Team Style</a:t>
            </a:r>
            <a:endParaRPr sz="5400" b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0"/>
          <p:cNvSpPr/>
          <p:nvPr/>
        </p:nvSpPr>
        <p:spPr>
          <a:xfrm>
            <a:off x="0" y="0"/>
            <a:ext cx="4749800" cy="6858000"/>
          </a:xfrm>
          <a:prstGeom prst="rect">
            <a:avLst/>
          </a:prstGeom>
          <a:solidFill>
            <a:schemeClr val="lt1">
              <a:alpha val="4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6" name="Google Shape;666;p20"/>
          <p:cNvGrpSpPr/>
          <p:nvPr/>
        </p:nvGrpSpPr>
        <p:grpSpPr>
          <a:xfrm>
            <a:off x="8841267" y="941072"/>
            <a:ext cx="3046452" cy="1662658"/>
            <a:chOff x="8070434" y="1545803"/>
            <a:chExt cx="2925465" cy="1662658"/>
          </a:xfrm>
        </p:grpSpPr>
        <p:sp>
          <p:nvSpPr>
            <p:cNvPr id="667" name="Google Shape;667;p20"/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0"/>
            <p:cNvSpPr txBox="1"/>
            <p:nvPr/>
          </p:nvSpPr>
          <p:spPr>
            <a:xfrm>
              <a:off x="8070434" y="1545803"/>
              <a:ext cx="2925465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9" name="Google Shape;669;p20"/>
          <p:cNvSpPr txBox="1"/>
          <p:nvPr/>
        </p:nvSpPr>
        <p:spPr>
          <a:xfrm>
            <a:off x="8841267" y="4705873"/>
            <a:ext cx="30464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20"/>
          <p:cNvSpPr txBox="1"/>
          <p:nvPr/>
        </p:nvSpPr>
        <p:spPr>
          <a:xfrm>
            <a:off x="8841267" y="5598653"/>
            <a:ext cx="30464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0"/>
          <p:cNvSpPr txBox="1"/>
          <p:nvPr/>
        </p:nvSpPr>
        <p:spPr>
          <a:xfrm>
            <a:off x="566929" y="4637422"/>
            <a:ext cx="3907480" cy="192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C661A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4C661A"/>
                </a:solidFill>
                <a:latin typeface="Arial"/>
                <a:ea typeface="Arial"/>
                <a:cs typeface="Arial"/>
                <a:sym typeface="Arial"/>
              </a:rPr>
              <a:t>Simple Portfolio Presentation Designed</a:t>
            </a:r>
            <a:endParaRPr sz="3600" b="0">
              <a:solidFill>
                <a:srgbClr val="4C66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20"/>
          <p:cNvSpPr txBox="1"/>
          <p:nvPr/>
        </p:nvSpPr>
        <p:spPr>
          <a:xfrm>
            <a:off x="8841267" y="3813093"/>
            <a:ext cx="30464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20"/>
          <p:cNvSpPr txBox="1"/>
          <p:nvPr/>
        </p:nvSpPr>
        <p:spPr>
          <a:xfrm>
            <a:off x="8841267" y="3026420"/>
            <a:ext cx="30464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20"/>
          <p:cNvSpPr txBox="1"/>
          <p:nvPr/>
        </p:nvSpPr>
        <p:spPr>
          <a:xfrm>
            <a:off x="5134612" y="4875246"/>
            <a:ext cx="30464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20"/>
          <p:cNvSpPr txBox="1"/>
          <p:nvPr/>
        </p:nvSpPr>
        <p:spPr>
          <a:xfrm>
            <a:off x="5134612" y="5768026"/>
            <a:ext cx="30464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1"/>
          <p:cNvSpPr txBox="1">
            <a:spLocks noGrp="1"/>
          </p:cNvSpPr>
          <p:nvPr>
            <p:ph type="body" idx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9A28"/>
              </a:buClr>
              <a:buSzPts val="5500"/>
              <a:buNone/>
            </a:pPr>
            <a:r>
              <a:rPr lang="en-US" sz="5500">
                <a:solidFill>
                  <a:srgbClr val="739A28"/>
                </a:solidFill>
              </a:rPr>
              <a:t>Infographic Style</a:t>
            </a:r>
            <a:endParaRPr/>
          </a:p>
        </p:txBody>
      </p:sp>
      <p:sp>
        <p:nvSpPr>
          <p:cNvPr id="681" name="Google Shape;681;p21"/>
          <p:cNvSpPr/>
          <p:nvPr/>
        </p:nvSpPr>
        <p:spPr>
          <a:xfrm rot="10800000">
            <a:off x="9595313" y="1856351"/>
            <a:ext cx="557156" cy="4068000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21"/>
          <p:cNvSpPr/>
          <p:nvPr/>
        </p:nvSpPr>
        <p:spPr>
          <a:xfrm rot="10800000">
            <a:off x="6308692" y="1856351"/>
            <a:ext cx="557156" cy="4068000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21"/>
          <p:cNvSpPr/>
          <p:nvPr/>
        </p:nvSpPr>
        <p:spPr>
          <a:xfrm rot="10800000">
            <a:off x="7404232" y="1856351"/>
            <a:ext cx="557156" cy="4068000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21"/>
          <p:cNvSpPr/>
          <p:nvPr/>
        </p:nvSpPr>
        <p:spPr>
          <a:xfrm rot="10800000">
            <a:off x="8499772" y="1856351"/>
            <a:ext cx="557156" cy="4068000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21"/>
          <p:cNvSpPr/>
          <p:nvPr/>
        </p:nvSpPr>
        <p:spPr>
          <a:xfrm rot="10800000">
            <a:off x="10690854" y="1856351"/>
            <a:ext cx="557156" cy="4068000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86" name="Google Shape;686;p21"/>
          <p:cNvGraphicFramePr/>
          <p:nvPr/>
        </p:nvGraphicFramePr>
        <p:xfrm>
          <a:off x="5902412" y="2213520"/>
          <a:ext cx="5754130" cy="352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7" name="Google Shape;687;p21"/>
          <p:cNvSpPr/>
          <p:nvPr/>
        </p:nvSpPr>
        <p:spPr>
          <a:xfrm>
            <a:off x="7437078" y="3680035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21"/>
          <p:cNvSpPr/>
          <p:nvPr/>
        </p:nvSpPr>
        <p:spPr>
          <a:xfrm>
            <a:off x="8532716" y="3188879"/>
            <a:ext cx="492846" cy="4928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1"/>
          <p:cNvSpPr/>
          <p:nvPr/>
        </p:nvSpPr>
        <p:spPr>
          <a:xfrm>
            <a:off x="9628354" y="2543639"/>
            <a:ext cx="492846" cy="4928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1"/>
          <p:cNvSpPr/>
          <p:nvPr/>
        </p:nvSpPr>
        <p:spPr>
          <a:xfrm>
            <a:off x="6341440" y="4165787"/>
            <a:ext cx="492846" cy="492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1"/>
          <p:cNvSpPr/>
          <p:nvPr/>
        </p:nvSpPr>
        <p:spPr>
          <a:xfrm>
            <a:off x="6466669" y="5493253"/>
            <a:ext cx="241200" cy="24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1"/>
          <p:cNvSpPr/>
          <p:nvPr/>
        </p:nvSpPr>
        <p:spPr>
          <a:xfrm>
            <a:off x="7562210" y="5493253"/>
            <a:ext cx="241200" cy="24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1"/>
          <p:cNvSpPr/>
          <p:nvPr/>
        </p:nvSpPr>
        <p:spPr>
          <a:xfrm>
            <a:off x="8657751" y="5493253"/>
            <a:ext cx="241200" cy="24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1"/>
          <p:cNvSpPr/>
          <p:nvPr/>
        </p:nvSpPr>
        <p:spPr>
          <a:xfrm>
            <a:off x="9753292" y="5493253"/>
            <a:ext cx="241200" cy="24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1"/>
          <p:cNvSpPr txBox="1"/>
          <p:nvPr/>
        </p:nvSpPr>
        <p:spPr>
          <a:xfrm>
            <a:off x="6330957" y="4273711"/>
            <a:ext cx="5138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1"/>
          <p:cNvSpPr txBox="1"/>
          <p:nvPr/>
        </p:nvSpPr>
        <p:spPr>
          <a:xfrm>
            <a:off x="7426595" y="3787961"/>
            <a:ext cx="5138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45%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1"/>
          <p:cNvSpPr txBox="1"/>
          <p:nvPr/>
        </p:nvSpPr>
        <p:spPr>
          <a:xfrm>
            <a:off x="8522233" y="3296804"/>
            <a:ext cx="5138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1"/>
          <p:cNvSpPr txBox="1"/>
          <p:nvPr/>
        </p:nvSpPr>
        <p:spPr>
          <a:xfrm>
            <a:off x="9617871" y="2651564"/>
            <a:ext cx="5138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1"/>
          <p:cNvSpPr txBox="1"/>
          <p:nvPr/>
        </p:nvSpPr>
        <p:spPr>
          <a:xfrm>
            <a:off x="6194231" y="5927912"/>
            <a:ext cx="7860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1"/>
          <p:cNvSpPr txBox="1"/>
          <p:nvPr/>
        </p:nvSpPr>
        <p:spPr>
          <a:xfrm>
            <a:off x="7289772" y="5927912"/>
            <a:ext cx="7860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1"/>
          <p:cNvSpPr txBox="1"/>
          <p:nvPr/>
        </p:nvSpPr>
        <p:spPr>
          <a:xfrm>
            <a:off x="8385313" y="5927912"/>
            <a:ext cx="7860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1"/>
          <p:cNvSpPr txBox="1"/>
          <p:nvPr/>
        </p:nvSpPr>
        <p:spPr>
          <a:xfrm>
            <a:off x="9480854" y="5927912"/>
            <a:ext cx="7860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1"/>
          <p:cNvSpPr/>
          <p:nvPr/>
        </p:nvSpPr>
        <p:spPr>
          <a:xfrm>
            <a:off x="10848832" y="5493253"/>
            <a:ext cx="241200" cy="241200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1"/>
          <p:cNvSpPr/>
          <p:nvPr/>
        </p:nvSpPr>
        <p:spPr>
          <a:xfrm>
            <a:off x="10723992" y="2217579"/>
            <a:ext cx="492846" cy="492846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1"/>
          <p:cNvSpPr txBox="1"/>
          <p:nvPr/>
        </p:nvSpPr>
        <p:spPr>
          <a:xfrm>
            <a:off x="10713509" y="2325504"/>
            <a:ext cx="5138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90%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1"/>
          <p:cNvSpPr txBox="1"/>
          <p:nvPr/>
        </p:nvSpPr>
        <p:spPr>
          <a:xfrm>
            <a:off x="10576394" y="5927912"/>
            <a:ext cx="7860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7" name="Google Shape;707;p21"/>
          <p:cNvGrpSpPr/>
          <p:nvPr/>
        </p:nvGrpSpPr>
        <p:grpSpPr>
          <a:xfrm>
            <a:off x="940743" y="1894419"/>
            <a:ext cx="207464" cy="206152"/>
            <a:chOff x="2411760" y="3708613"/>
            <a:chExt cx="206152" cy="206152"/>
          </a:xfrm>
        </p:grpSpPr>
        <p:sp>
          <p:nvSpPr>
            <p:cNvPr id="708" name="Google Shape;708;p21"/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1"/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0" name="Google Shape;710;p21"/>
          <p:cNvGrpSpPr/>
          <p:nvPr/>
        </p:nvGrpSpPr>
        <p:grpSpPr>
          <a:xfrm>
            <a:off x="1201729" y="1841797"/>
            <a:ext cx="4738195" cy="754955"/>
            <a:chOff x="1201728" y="1756072"/>
            <a:chExt cx="4738195" cy="754955"/>
          </a:xfrm>
        </p:grpSpPr>
        <p:sp>
          <p:nvSpPr>
            <p:cNvPr id="711" name="Google Shape;711;p21"/>
            <p:cNvSpPr txBox="1"/>
            <p:nvPr/>
          </p:nvSpPr>
          <p:spPr>
            <a:xfrm>
              <a:off x="1201728" y="1756072"/>
              <a:ext cx="473819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1"/>
            <p:cNvSpPr txBox="1"/>
            <p:nvPr/>
          </p:nvSpPr>
          <p:spPr>
            <a:xfrm>
              <a:off x="1201728" y="2049362"/>
              <a:ext cx="47381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713" name="Google Shape;713;p21"/>
          <p:cNvGrpSpPr/>
          <p:nvPr/>
        </p:nvGrpSpPr>
        <p:grpSpPr>
          <a:xfrm>
            <a:off x="940743" y="2784794"/>
            <a:ext cx="207464" cy="206152"/>
            <a:chOff x="2411760" y="3708613"/>
            <a:chExt cx="206152" cy="206152"/>
          </a:xfrm>
        </p:grpSpPr>
        <p:sp>
          <p:nvSpPr>
            <p:cNvPr id="714" name="Google Shape;714;p21"/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6" name="Google Shape;716;p21"/>
          <p:cNvGrpSpPr/>
          <p:nvPr/>
        </p:nvGrpSpPr>
        <p:grpSpPr>
          <a:xfrm>
            <a:off x="1201729" y="2732173"/>
            <a:ext cx="4738195" cy="754955"/>
            <a:chOff x="1201728" y="2646447"/>
            <a:chExt cx="4738195" cy="754955"/>
          </a:xfrm>
        </p:grpSpPr>
        <p:sp>
          <p:nvSpPr>
            <p:cNvPr id="717" name="Google Shape;717;p21"/>
            <p:cNvSpPr txBox="1"/>
            <p:nvPr/>
          </p:nvSpPr>
          <p:spPr>
            <a:xfrm>
              <a:off x="1201728" y="2646447"/>
              <a:ext cx="473819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1"/>
            <p:cNvSpPr txBox="1"/>
            <p:nvPr/>
          </p:nvSpPr>
          <p:spPr>
            <a:xfrm>
              <a:off x="1201728" y="2939737"/>
              <a:ext cx="47381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719" name="Google Shape;719;p21"/>
          <p:cNvGrpSpPr/>
          <p:nvPr/>
        </p:nvGrpSpPr>
        <p:grpSpPr>
          <a:xfrm>
            <a:off x="940743" y="3675169"/>
            <a:ext cx="207464" cy="206152"/>
            <a:chOff x="2411760" y="3708613"/>
            <a:chExt cx="206152" cy="206152"/>
          </a:xfrm>
        </p:grpSpPr>
        <p:sp>
          <p:nvSpPr>
            <p:cNvPr id="720" name="Google Shape;720;p21"/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1"/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2" name="Google Shape;722;p21"/>
          <p:cNvGrpSpPr/>
          <p:nvPr/>
        </p:nvGrpSpPr>
        <p:grpSpPr>
          <a:xfrm>
            <a:off x="1201729" y="3622547"/>
            <a:ext cx="4738195" cy="754955"/>
            <a:chOff x="1201728" y="3536822"/>
            <a:chExt cx="4738195" cy="754955"/>
          </a:xfrm>
        </p:grpSpPr>
        <p:sp>
          <p:nvSpPr>
            <p:cNvPr id="723" name="Google Shape;723;p21"/>
            <p:cNvSpPr txBox="1"/>
            <p:nvPr/>
          </p:nvSpPr>
          <p:spPr>
            <a:xfrm>
              <a:off x="1201728" y="3536822"/>
              <a:ext cx="473819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1"/>
            <p:cNvSpPr txBox="1"/>
            <p:nvPr/>
          </p:nvSpPr>
          <p:spPr>
            <a:xfrm>
              <a:off x="1201728" y="3830112"/>
              <a:ext cx="47381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725" name="Google Shape;725;p21"/>
          <p:cNvGrpSpPr/>
          <p:nvPr/>
        </p:nvGrpSpPr>
        <p:grpSpPr>
          <a:xfrm>
            <a:off x="940743" y="4565544"/>
            <a:ext cx="207464" cy="206152"/>
            <a:chOff x="2411760" y="3708613"/>
            <a:chExt cx="206152" cy="206152"/>
          </a:xfrm>
        </p:grpSpPr>
        <p:sp>
          <p:nvSpPr>
            <p:cNvPr id="726" name="Google Shape;726;p21"/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1"/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8" name="Google Shape;728;p21"/>
          <p:cNvGrpSpPr/>
          <p:nvPr/>
        </p:nvGrpSpPr>
        <p:grpSpPr>
          <a:xfrm>
            <a:off x="1201729" y="4512922"/>
            <a:ext cx="4738195" cy="754955"/>
            <a:chOff x="1201728" y="4427197"/>
            <a:chExt cx="4738195" cy="754955"/>
          </a:xfrm>
        </p:grpSpPr>
        <p:sp>
          <p:nvSpPr>
            <p:cNvPr id="729" name="Google Shape;729;p21"/>
            <p:cNvSpPr txBox="1"/>
            <p:nvPr/>
          </p:nvSpPr>
          <p:spPr>
            <a:xfrm>
              <a:off x="1201728" y="4427197"/>
              <a:ext cx="473819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1"/>
            <p:cNvSpPr txBox="1"/>
            <p:nvPr/>
          </p:nvSpPr>
          <p:spPr>
            <a:xfrm>
              <a:off x="1201728" y="4720487"/>
              <a:ext cx="47381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731" name="Google Shape;731;p21"/>
          <p:cNvGrpSpPr/>
          <p:nvPr/>
        </p:nvGrpSpPr>
        <p:grpSpPr>
          <a:xfrm>
            <a:off x="940743" y="5455919"/>
            <a:ext cx="207464" cy="206152"/>
            <a:chOff x="2411760" y="3708613"/>
            <a:chExt cx="206152" cy="206152"/>
          </a:xfrm>
        </p:grpSpPr>
        <p:sp>
          <p:nvSpPr>
            <p:cNvPr id="732" name="Google Shape;732;p21"/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1"/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4" name="Google Shape;734;p21"/>
          <p:cNvGrpSpPr/>
          <p:nvPr/>
        </p:nvGrpSpPr>
        <p:grpSpPr>
          <a:xfrm>
            <a:off x="1201729" y="5403297"/>
            <a:ext cx="4738195" cy="754955"/>
            <a:chOff x="1201728" y="5317572"/>
            <a:chExt cx="4738195" cy="754955"/>
          </a:xfrm>
        </p:grpSpPr>
        <p:sp>
          <p:nvSpPr>
            <p:cNvPr id="735" name="Google Shape;735;p21"/>
            <p:cNvSpPr txBox="1"/>
            <p:nvPr/>
          </p:nvSpPr>
          <p:spPr>
            <a:xfrm>
              <a:off x="1201728" y="5317572"/>
              <a:ext cx="473819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1"/>
            <p:cNvSpPr txBox="1"/>
            <p:nvPr/>
          </p:nvSpPr>
          <p:spPr>
            <a:xfrm>
              <a:off x="1201728" y="5610862"/>
              <a:ext cx="47381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" name="Google Shape;741;p22"/>
          <p:cNvGrpSpPr/>
          <p:nvPr/>
        </p:nvGrpSpPr>
        <p:grpSpPr>
          <a:xfrm>
            <a:off x="811173" y="860004"/>
            <a:ext cx="3046452" cy="1662658"/>
            <a:chOff x="8070434" y="1545803"/>
            <a:chExt cx="2925465" cy="1662658"/>
          </a:xfrm>
        </p:grpSpPr>
        <p:sp>
          <p:nvSpPr>
            <p:cNvPr id="742" name="Google Shape;742;p22"/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D7D3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</a:t>
              </a:r>
              <a:endParaRPr sz="12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2"/>
            <p:cNvSpPr txBox="1"/>
            <p:nvPr/>
          </p:nvSpPr>
          <p:spPr>
            <a:xfrm>
              <a:off x="8070434" y="1545803"/>
              <a:ext cx="2925465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rgbClr val="ED7D3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2700" b="1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4" name="Google Shape;744;p22"/>
          <p:cNvSpPr txBox="1"/>
          <p:nvPr/>
        </p:nvSpPr>
        <p:spPr>
          <a:xfrm>
            <a:off x="811173" y="2769111"/>
            <a:ext cx="30464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22"/>
          <p:cNvSpPr txBox="1"/>
          <p:nvPr/>
        </p:nvSpPr>
        <p:spPr>
          <a:xfrm>
            <a:off x="811173" y="3661891"/>
            <a:ext cx="30464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22"/>
          <p:cNvSpPr txBox="1"/>
          <p:nvPr/>
        </p:nvSpPr>
        <p:spPr>
          <a:xfrm>
            <a:off x="811173" y="4554671"/>
            <a:ext cx="30464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22"/>
          <p:cNvSpPr txBox="1"/>
          <p:nvPr/>
        </p:nvSpPr>
        <p:spPr>
          <a:xfrm>
            <a:off x="811173" y="5447451"/>
            <a:ext cx="30464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22"/>
          <p:cNvSpPr txBox="1"/>
          <p:nvPr/>
        </p:nvSpPr>
        <p:spPr>
          <a:xfrm>
            <a:off x="4302277" y="453834"/>
            <a:ext cx="3907480" cy="192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</a:t>
            </a:r>
            <a:r>
              <a:rPr lang="en-US"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r>
              <a:rPr lang="en-US" sz="3600" b="1">
                <a:solidFill>
                  <a:srgbClr val="F5679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 Designed</a:t>
            </a:r>
            <a:endParaRPr sz="360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22"/>
          <p:cNvSpPr/>
          <p:nvPr/>
        </p:nvSpPr>
        <p:spPr>
          <a:xfrm>
            <a:off x="0" y="6273283"/>
            <a:ext cx="12192000" cy="584717"/>
          </a:xfrm>
          <a:custGeom>
            <a:avLst/>
            <a:gdLst/>
            <a:ahLst/>
            <a:cxnLst/>
            <a:rect l="l" t="t" r="r" b="b"/>
            <a:pathLst>
              <a:path w="3840" h="171" extrusionOk="0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rgbClr val="739A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22"/>
          <p:cNvSpPr>
            <a:spLocks noGrp="1"/>
          </p:cNvSpPr>
          <p:nvPr>
            <p:ph type="pic" idx="2"/>
          </p:nvPr>
        </p:nvSpPr>
        <p:spPr>
          <a:xfrm>
            <a:off x="4227514" y="0"/>
            <a:ext cx="796448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5" name="Google Shape;755;p23"/>
          <p:cNvGrpSpPr/>
          <p:nvPr/>
        </p:nvGrpSpPr>
        <p:grpSpPr>
          <a:xfrm>
            <a:off x="5170755" y="748837"/>
            <a:ext cx="2612813" cy="1374309"/>
            <a:chOff x="3059831" y="2116291"/>
            <a:chExt cx="2760888" cy="1171080"/>
          </a:xfrm>
        </p:grpSpPr>
        <p:sp>
          <p:nvSpPr>
            <p:cNvPr id="756" name="Google Shape;756;p23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 and Money.  </a:t>
              </a:r>
              <a:endParaRPr/>
            </a:p>
          </p:txBody>
        </p:sp>
        <p:sp>
          <p:nvSpPr>
            <p:cNvPr id="757" name="Google Shape;757;p23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 Here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8" name="Google Shape;758;p23"/>
          <p:cNvGrpSpPr/>
          <p:nvPr/>
        </p:nvGrpSpPr>
        <p:grpSpPr>
          <a:xfrm>
            <a:off x="8825706" y="748837"/>
            <a:ext cx="2612813" cy="1374309"/>
            <a:chOff x="3059831" y="2116291"/>
            <a:chExt cx="2760888" cy="1171080"/>
          </a:xfrm>
        </p:grpSpPr>
        <p:sp>
          <p:nvSpPr>
            <p:cNvPr id="759" name="Google Shape;759;p23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 and Money.  </a:t>
              </a:r>
              <a:endParaRPr/>
            </a:p>
          </p:txBody>
        </p:sp>
        <p:sp>
          <p:nvSpPr>
            <p:cNvPr id="760" name="Google Shape;760;p23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 Here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1" name="Google Shape;761;p23"/>
          <p:cNvGrpSpPr/>
          <p:nvPr/>
        </p:nvGrpSpPr>
        <p:grpSpPr>
          <a:xfrm>
            <a:off x="5187127" y="2863705"/>
            <a:ext cx="2612813" cy="1374309"/>
            <a:chOff x="3059831" y="2116291"/>
            <a:chExt cx="2760888" cy="1171080"/>
          </a:xfrm>
        </p:grpSpPr>
        <p:sp>
          <p:nvSpPr>
            <p:cNvPr id="762" name="Google Shape;762;p23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 and Money.  </a:t>
              </a:r>
              <a:endParaRPr/>
            </a:p>
          </p:txBody>
        </p:sp>
        <p:sp>
          <p:nvSpPr>
            <p:cNvPr id="763" name="Google Shape;763;p23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 Here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4" name="Google Shape;764;p23"/>
          <p:cNvGrpSpPr/>
          <p:nvPr/>
        </p:nvGrpSpPr>
        <p:grpSpPr>
          <a:xfrm>
            <a:off x="5187128" y="4978573"/>
            <a:ext cx="2612813" cy="1374309"/>
            <a:chOff x="3059831" y="2116291"/>
            <a:chExt cx="2760888" cy="1171080"/>
          </a:xfrm>
        </p:grpSpPr>
        <p:sp>
          <p:nvSpPr>
            <p:cNvPr id="765" name="Google Shape;765;p23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 and Money.  </a:t>
              </a:r>
              <a:endParaRPr/>
            </a:p>
          </p:txBody>
        </p:sp>
        <p:sp>
          <p:nvSpPr>
            <p:cNvPr id="766" name="Google Shape;766;p23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 Here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7" name="Google Shape;767;p23"/>
          <p:cNvGrpSpPr/>
          <p:nvPr/>
        </p:nvGrpSpPr>
        <p:grpSpPr>
          <a:xfrm>
            <a:off x="8825706" y="2863705"/>
            <a:ext cx="2612813" cy="1374309"/>
            <a:chOff x="3059831" y="2116291"/>
            <a:chExt cx="2760888" cy="1171080"/>
          </a:xfrm>
        </p:grpSpPr>
        <p:sp>
          <p:nvSpPr>
            <p:cNvPr id="768" name="Google Shape;768;p23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 and Money.  </a:t>
              </a:r>
              <a:endParaRPr/>
            </a:p>
          </p:txBody>
        </p:sp>
        <p:sp>
          <p:nvSpPr>
            <p:cNvPr id="769" name="Google Shape;769;p23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 Here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0" name="Google Shape;770;p23"/>
          <p:cNvGrpSpPr/>
          <p:nvPr/>
        </p:nvGrpSpPr>
        <p:grpSpPr>
          <a:xfrm>
            <a:off x="8825706" y="4978573"/>
            <a:ext cx="2612813" cy="1374309"/>
            <a:chOff x="3059831" y="2116291"/>
            <a:chExt cx="2760888" cy="1171080"/>
          </a:xfrm>
        </p:grpSpPr>
        <p:sp>
          <p:nvSpPr>
            <p:cNvPr id="771" name="Google Shape;771;p23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 and Money.  </a:t>
              </a:r>
              <a:endParaRPr/>
            </a:p>
          </p:txBody>
        </p:sp>
        <p:sp>
          <p:nvSpPr>
            <p:cNvPr id="772" name="Google Shape;772;p23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 Here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3" name="Google Shape;773;p23"/>
          <p:cNvSpPr txBox="1"/>
          <p:nvPr/>
        </p:nvSpPr>
        <p:spPr>
          <a:xfrm>
            <a:off x="258578" y="1780587"/>
            <a:ext cx="29797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4" name="Google Shape;774;p23"/>
          <p:cNvGrpSpPr/>
          <p:nvPr/>
        </p:nvGrpSpPr>
        <p:grpSpPr>
          <a:xfrm>
            <a:off x="258578" y="442605"/>
            <a:ext cx="3433328" cy="1166461"/>
            <a:chOff x="3862980" y="5108508"/>
            <a:chExt cx="3433328" cy="1166461"/>
          </a:xfrm>
        </p:grpSpPr>
        <p:sp>
          <p:nvSpPr>
            <p:cNvPr id="775" name="Google Shape;775;p23"/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AWESOME</a:t>
              </a:r>
              <a:endParaRPr/>
            </a:p>
          </p:txBody>
        </p:sp>
        <p:sp>
          <p:nvSpPr>
            <p:cNvPr id="776" name="Google Shape;776;p23"/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7" name="Google Shape;777;p23"/>
          <p:cNvSpPr/>
          <p:nvPr/>
        </p:nvSpPr>
        <p:spPr>
          <a:xfrm flipH="1">
            <a:off x="0" y="6403396"/>
            <a:ext cx="12192000" cy="478290"/>
          </a:xfrm>
          <a:custGeom>
            <a:avLst/>
            <a:gdLst/>
            <a:ahLst/>
            <a:cxnLst/>
            <a:rect l="l" t="t" r="r" b="b"/>
            <a:pathLst>
              <a:path w="3840" h="171" extrusionOk="0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rgbClr val="739A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3"/>
          <p:cNvSpPr txBox="1"/>
          <p:nvPr/>
        </p:nvSpPr>
        <p:spPr>
          <a:xfrm>
            <a:off x="279799" y="2309707"/>
            <a:ext cx="316678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 and Money.  </a:t>
            </a:r>
            <a:endParaRPr/>
          </a:p>
        </p:txBody>
      </p:sp>
      <p:pic>
        <p:nvPicPr>
          <p:cNvPr id="779" name="Google Shape;77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501" y="3457832"/>
            <a:ext cx="2613871" cy="331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24"/>
          <p:cNvSpPr txBox="1"/>
          <p:nvPr/>
        </p:nvSpPr>
        <p:spPr>
          <a:xfrm>
            <a:off x="5553377" y="5123849"/>
            <a:ext cx="551501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76721"/>
                </a:solidFill>
                <a:latin typeface="Arial Rounded"/>
                <a:ea typeface="Arial Rounded"/>
                <a:cs typeface="Arial Rounded"/>
                <a:sym typeface="Arial Rounded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</p:txBody>
      </p:sp>
      <p:sp>
        <p:nvSpPr>
          <p:cNvPr id="785" name="Google Shape;785;p24"/>
          <p:cNvSpPr txBox="1"/>
          <p:nvPr/>
        </p:nvSpPr>
        <p:spPr>
          <a:xfrm>
            <a:off x="5258638" y="3884024"/>
            <a:ext cx="610449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9" marR="0" lvl="0" indent="-171459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❖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9" marR="0" lvl="0" indent="-9525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9" marR="0" lvl="0" indent="-171459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❖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</a:t>
            </a:r>
            <a:endParaRPr/>
          </a:p>
          <a:p>
            <a:pPr marL="171459" marR="0" lvl="0" indent="-9525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9" marR="0" lvl="0" indent="-171459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❖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4"/>
          <p:cNvSpPr/>
          <p:nvPr/>
        </p:nvSpPr>
        <p:spPr>
          <a:xfrm>
            <a:off x="-63500" y="3613150"/>
            <a:ext cx="6043613" cy="324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38840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88" name="Google Shape;788;p24"/>
          <p:cNvSpPr txBox="1"/>
          <p:nvPr/>
        </p:nvSpPr>
        <p:spPr>
          <a:xfrm>
            <a:off x="234373" y="280019"/>
            <a:ext cx="531900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00" tIns="0" rIns="2400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8F7362"/>
                </a:solidFill>
                <a:latin typeface="Arial"/>
                <a:ea typeface="Arial"/>
                <a:cs typeface="Arial"/>
                <a:sym typeface="Arial"/>
              </a:rPr>
              <a:t>We Create Professional Presentation Designed</a:t>
            </a:r>
            <a:endParaRPr sz="3600">
              <a:solidFill>
                <a:srgbClr val="8F73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4"/>
          <p:cNvSpPr/>
          <p:nvPr/>
        </p:nvSpPr>
        <p:spPr>
          <a:xfrm>
            <a:off x="0" y="6517562"/>
            <a:ext cx="12192000" cy="388644"/>
          </a:xfrm>
          <a:custGeom>
            <a:avLst/>
            <a:gdLst/>
            <a:ahLst/>
            <a:cxnLst/>
            <a:rect l="l" t="t" r="r" b="b"/>
            <a:pathLst>
              <a:path w="3840" h="171" extrusionOk="0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rgbClr val="739A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0" name="Google Shape;79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360" y="4287212"/>
            <a:ext cx="2702348" cy="2522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25"/>
          <p:cNvSpPr txBox="1">
            <a:spLocks noGrp="1"/>
          </p:cNvSpPr>
          <p:nvPr>
            <p:ph type="body" idx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796" name="Google Shape;796;p25"/>
          <p:cNvGrpSpPr/>
          <p:nvPr/>
        </p:nvGrpSpPr>
        <p:grpSpPr>
          <a:xfrm flipH="1">
            <a:off x="934531" y="4369501"/>
            <a:ext cx="3234241" cy="1672960"/>
            <a:chOff x="783426" y="4293096"/>
            <a:chExt cx="2956243" cy="1529162"/>
          </a:xfrm>
        </p:grpSpPr>
        <p:sp>
          <p:nvSpPr>
            <p:cNvPr id="797" name="Google Shape;797;p25"/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D7D3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5"/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D7D3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9" name="Google Shape;799;p25"/>
          <p:cNvGrpSpPr/>
          <p:nvPr/>
        </p:nvGrpSpPr>
        <p:grpSpPr>
          <a:xfrm flipH="1">
            <a:off x="3287534" y="3522583"/>
            <a:ext cx="3234241" cy="1672960"/>
            <a:chOff x="783426" y="4293096"/>
            <a:chExt cx="2956243" cy="1529162"/>
          </a:xfrm>
        </p:grpSpPr>
        <p:sp>
          <p:nvSpPr>
            <p:cNvPr id="800" name="Google Shape;800;p25"/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8164"/>
                <a:gd name="adj2" fmla="val 0"/>
              </a:avLst>
            </a:prstGeom>
            <a:solidFill>
              <a:srgbClr val="4C661A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5"/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4C661A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2" name="Google Shape;802;p25"/>
          <p:cNvGrpSpPr/>
          <p:nvPr/>
        </p:nvGrpSpPr>
        <p:grpSpPr>
          <a:xfrm flipH="1">
            <a:off x="5640535" y="2675664"/>
            <a:ext cx="3234241" cy="1672960"/>
            <a:chOff x="783426" y="4293096"/>
            <a:chExt cx="2956243" cy="1529162"/>
          </a:xfrm>
        </p:grpSpPr>
        <p:sp>
          <p:nvSpPr>
            <p:cNvPr id="803" name="Google Shape;803;p25"/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8705"/>
                <a:gd name="adj2" fmla="val 0"/>
              </a:avLst>
            </a:prstGeom>
            <a:solidFill>
              <a:srgbClr val="ED7D3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5"/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D7D3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5" name="Google Shape;805;p25"/>
          <p:cNvGrpSpPr/>
          <p:nvPr/>
        </p:nvGrpSpPr>
        <p:grpSpPr>
          <a:xfrm flipH="1">
            <a:off x="7993537" y="1828745"/>
            <a:ext cx="3234241" cy="1672960"/>
            <a:chOff x="783426" y="4293096"/>
            <a:chExt cx="2956243" cy="1529162"/>
          </a:xfrm>
        </p:grpSpPr>
        <p:sp>
          <p:nvSpPr>
            <p:cNvPr id="806" name="Google Shape;806;p25"/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7081"/>
                <a:gd name="adj2" fmla="val 0"/>
              </a:avLst>
            </a:prstGeom>
            <a:solidFill>
              <a:srgbClr val="89814D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5"/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89814D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8" name="Google Shape;808;p25"/>
          <p:cNvSpPr txBox="1"/>
          <p:nvPr/>
        </p:nvSpPr>
        <p:spPr>
          <a:xfrm>
            <a:off x="8457326" y="1966024"/>
            <a:ext cx="546843" cy="406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809" name="Google Shape;809;p25"/>
          <p:cNvSpPr txBox="1"/>
          <p:nvPr/>
        </p:nvSpPr>
        <p:spPr>
          <a:xfrm>
            <a:off x="6098500" y="2814038"/>
            <a:ext cx="546843" cy="406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810" name="Google Shape;810;p25"/>
          <p:cNvSpPr txBox="1"/>
          <p:nvPr/>
        </p:nvSpPr>
        <p:spPr>
          <a:xfrm>
            <a:off x="3739673" y="3662050"/>
            <a:ext cx="546843" cy="406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811" name="Google Shape;811;p25"/>
          <p:cNvSpPr txBox="1"/>
          <p:nvPr/>
        </p:nvSpPr>
        <p:spPr>
          <a:xfrm>
            <a:off x="1380846" y="4510064"/>
            <a:ext cx="546843" cy="406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812" name="Google Shape;812;p25"/>
          <p:cNvSpPr txBox="1"/>
          <p:nvPr/>
        </p:nvSpPr>
        <p:spPr>
          <a:xfrm>
            <a:off x="1079312" y="5230770"/>
            <a:ext cx="25879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sp>
        <p:nvSpPr>
          <p:cNvPr id="813" name="Google Shape;813;p25"/>
          <p:cNvSpPr txBox="1"/>
          <p:nvPr/>
        </p:nvSpPr>
        <p:spPr>
          <a:xfrm>
            <a:off x="1079311" y="4869576"/>
            <a:ext cx="139469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5"/>
          <p:cNvSpPr txBox="1"/>
          <p:nvPr/>
        </p:nvSpPr>
        <p:spPr>
          <a:xfrm>
            <a:off x="3434701" y="4382200"/>
            <a:ext cx="25879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sp>
        <p:nvSpPr>
          <p:cNvPr id="815" name="Google Shape;815;p25"/>
          <p:cNvSpPr txBox="1"/>
          <p:nvPr/>
        </p:nvSpPr>
        <p:spPr>
          <a:xfrm>
            <a:off x="3434700" y="4021006"/>
            <a:ext cx="139469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5"/>
          <p:cNvSpPr txBox="1"/>
          <p:nvPr/>
        </p:nvSpPr>
        <p:spPr>
          <a:xfrm>
            <a:off x="5790090" y="3533632"/>
            <a:ext cx="25879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sp>
        <p:nvSpPr>
          <p:cNvPr id="817" name="Google Shape;817;p25"/>
          <p:cNvSpPr txBox="1"/>
          <p:nvPr/>
        </p:nvSpPr>
        <p:spPr>
          <a:xfrm>
            <a:off x="5790089" y="3172438"/>
            <a:ext cx="139469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5"/>
          <p:cNvSpPr txBox="1"/>
          <p:nvPr/>
        </p:nvSpPr>
        <p:spPr>
          <a:xfrm>
            <a:off x="8145478" y="2685062"/>
            <a:ext cx="25879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sp>
        <p:nvSpPr>
          <p:cNvPr id="819" name="Google Shape;819;p25"/>
          <p:cNvSpPr txBox="1"/>
          <p:nvPr/>
        </p:nvSpPr>
        <p:spPr>
          <a:xfrm>
            <a:off x="8145477" y="2323868"/>
            <a:ext cx="139469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0" name="Google Shape;820;p25"/>
          <p:cNvCxnSpPr/>
          <p:nvPr/>
        </p:nvCxnSpPr>
        <p:spPr>
          <a:xfrm rot="10800000" flipH="1">
            <a:off x="8189451" y="2665252"/>
            <a:ext cx="1440000" cy="1134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1" name="Google Shape;821;p25"/>
          <p:cNvCxnSpPr/>
          <p:nvPr/>
        </p:nvCxnSpPr>
        <p:spPr>
          <a:xfrm>
            <a:off x="5832503" y="3512968"/>
            <a:ext cx="1440000" cy="625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2" name="Google Shape;822;p25"/>
          <p:cNvCxnSpPr/>
          <p:nvPr/>
        </p:nvCxnSpPr>
        <p:spPr>
          <a:xfrm>
            <a:off x="3475555" y="4355590"/>
            <a:ext cx="1440000" cy="625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3" name="Google Shape;823;p25"/>
          <p:cNvCxnSpPr/>
          <p:nvPr/>
        </p:nvCxnSpPr>
        <p:spPr>
          <a:xfrm>
            <a:off x="1118607" y="5198212"/>
            <a:ext cx="1440000" cy="625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4" name="Google Shape;824;p25"/>
          <p:cNvSpPr txBox="1"/>
          <p:nvPr/>
        </p:nvSpPr>
        <p:spPr>
          <a:xfrm>
            <a:off x="673739" y="1248328"/>
            <a:ext cx="220583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THEME PPT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Clean Text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for your Presentation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5"/>
          <p:cNvSpPr txBox="1"/>
          <p:nvPr/>
        </p:nvSpPr>
        <p:spPr>
          <a:xfrm>
            <a:off x="6487435" y="5490368"/>
            <a:ext cx="530289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We Create Quality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Professional PPT Presentation</a:t>
            </a:r>
            <a:endParaRPr sz="2400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5"/>
          <p:cNvSpPr/>
          <p:nvPr/>
        </p:nvSpPr>
        <p:spPr>
          <a:xfrm>
            <a:off x="0" y="6270354"/>
            <a:ext cx="12192000" cy="584717"/>
          </a:xfrm>
          <a:custGeom>
            <a:avLst/>
            <a:gdLst/>
            <a:ahLst/>
            <a:cxnLst/>
            <a:rect l="l" t="t" r="r" b="b"/>
            <a:pathLst>
              <a:path w="3840" h="171" extrusionOk="0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rgbClr val="739A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7" name="Google Shape;82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4003" y="4457576"/>
            <a:ext cx="703087" cy="61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7733" y="3655665"/>
            <a:ext cx="965247" cy="61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174965" y="2971933"/>
            <a:ext cx="763904" cy="49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9710373" y="1922858"/>
            <a:ext cx="1045410" cy="790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6"/>
          <p:cNvSpPr txBox="1">
            <a:spLocks noGrp="1"/>
          </p:cNvSpPr>
          <p:nvPr>
            <p:ph type="body" idx="1"/>
          </p:nvPr>
        </p:nvSpPr>
        <p:spPr>
          <a:xfrm>
            <a:off x="348343" y="448582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aphicFrame>
        <p:nvGraphicFramePr>
          <p:cNvPr id="836" name="Google Shape;836;p26"/>
          <p:cNvGraphicFramePr/>
          <p:nvPr/>
        </p:nvGraphicFramePr>
        <p:xfrm>
          <a:off x="995987" y="150821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{C4F5C9ED-6DDA-4CC1-A988-9C405889FDDE}</a:tableStyleId>
              </a:tblPr>
              <a:tblGrid>
                <a:gridCol w="206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9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9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7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7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7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1" name="Google Shape;841;p27"/>
          <p:cNvGrpSpPr/>
          <p:nvPr/>
        </p:nvGrpSpPr>
        <p:grpSpPr>
          <a:xfrm>
            <a:off x="8841267" y="941072"/>
            <a:ext cx="3046452" cy="1662658"/>
            <a:chOff x="8070434" y="1545803"/>
            <a:chExt cx="2925465" cy="1662658"/>
          </a:xfrm>
        </p:grpSpPr>
        <p:sp>
          <p:nvSpPr>
            <p:cNvPr id="842" name="Google Shape;842;p27"/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7"/>
            <p:cNvSpPr txBox="1"/>
            <p:nvPr/>
          </p:nvSpPr>
          <p:spPr>
            <a:xfrm>
              <a:off x="8070434" y="1545803"/>
              <a:ext cx="2925465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4" name="Google Shape;844;p27"/>
          <p:cNvSpPr txBox="1"/>
          <p:nvPr/>
        </p:nvSpPr>
        <p:spPr>
          <a:xfrm>
            <a:off x="8841267" y="4705873"/>
            <a:ext cx="30464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7"/>
          <p:cNvSpPr txBox="1"/>
          <p:nvPr/>
        </p:nvSpPr>
        <p:spPr>
          <a:xfrm>
            <a:off x="8841267" y="5598653"/>
            <a:ext cx="30464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7"/>
          <p:cNvSpPr txBox="1"/>
          <p:nvPr/>
        </p:nvSpPr>
        <p:spPr>
          <a:xfrm>
            <a:off x="566929" y="409337"/>
            <a:ext cx="3907480" cy="192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Portfolio Presentation Designed</a:t>
            </a:r>
            <a:endParaRPr sz="36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7"/>
          <p:cNvSpPr txBox="1"/>
          <p:nvPr/>
        </p:nvSpPr>
        <p:spPr>
          <a:xfrm>
            <a:off x="8841267" y="3813093"/>
            <a:ext cx="30464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7"/>
          <p:cNvSpPr txBox="1"/>
          <p:nvPr/>
        </p:nvSpPr>
        <p:spPr>
          <a:xfrm>
            <a:off x="8841267" y="3026420"/>
            <a:ext cx="30464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7"/>
          <p:cNvSpPr txBox="1"/>
          <p:nvPr/>
        </p:nvSpPr>
        <p:spPr>
          <a:xfrm>
            <a:off x="979354" y="5921818"/>
            <a:ext cx="699011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28"/>
          <p:cNvSpPr txBox="1"/>
          <p:nvPr/>
        </p:nvSpPr>
        <p:spPr>
          <a:xfrm rot="-5400000">
            <a:off x="-2083117" y="2906913"/>
            <a:ext cx="6164031" cy="1044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grpSp>
        <p:nvGrpSpPr>
          <p:cNvPr id="855" name="Google Shape;855;p28"/>
          <p:cNvGrpSpPr/>
          <p:nvPr/>
        </p:nvGrpSpPr>
        <p:grpSpPr>
          <a:xfrm>
            <a:off x="6784836" y="670680"/>
            <a:ext cx="4685903" cy="1377966"/>
            <a:chOff x="8070434" y="1645829"/>
            <a:chExt cx="2925465" cy="1377966"/>
          </a:xfrm>
        </p:grpSpPr>
        <p:sp>
          <p:nvSpPr>
            <p:cNvPr id="856" name="Google Shape;856;p28"/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8"/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8" name="Google Shape;858;p28"/>
          <p:cNvSpPr txBox="1"/>
          <p:nvPr/>
        </p:nvSpPr>
        <p:spPr>
          <a:xfrm>
            <a:off x="6784836" y="2451512"/>
            <a:ext cx="46859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256B54"/>
              </a:buClr>
              <a:buSzPts val="1200"/>
              <a:buFont typeface="Noto Sans Symbols"/>
              <a:buChar char="◆"/>
            </a:pPr>
            <a:r>
              <a:rPr lang="en-US" sz="1200">
                <a:solidFill>
                  <a:srgbClr val="256B54"/>
                </a:solidFill>
                <a:latin typeface="Arial"/>
                <a:ea typeface="Arial"/>
                <a:cs typeface="Arial"/>
                <a:sym typeface="Arial"/>
              </a:rPr>
              <a:t> You can simply impress your audience and add a unique zing and appeal to your Presentations.</a:t>
            </a:r>
            <a:endParaRPr sz="1200">
              <a:solidFill>
                <a:srgbClr val="256B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8"/>
          <p:cNvSpPr txBox="1"/>
          <p:nvPr/>
        </p:nvSpPr>
        <p:spPr>
          <a:xfrm>
            <a:off x="6784836" y="3149919"/>
            <a:ext cx="46859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256B54"/>
              </a:buClr>
              <a:buSzPts val="1200"/>
              <a:buFont typeface="Noto Sans Symbols"/>
              <a:buChar char="◆"/>
            </a:pPr>
            <a:r>
              <a:rPr lang="en-US" sz="1200">
                <a:solidFill>
                  <a:srgbClr val="256B54"/>
                </a:solidFill>
                <a:latin typeface="Arial"/>
                <a:ea typeface="Arial"/>
                <a:cs typeface="Arial"/>
                <a:sym typeface="Arial"/>
              </a:rPr>
              <a:t> You can simply impress your audience and add a unique zing and appeal to your Presentations.</a:t>
            </a:r>
            <a:endParaRPr sz="1200">
              <a:solidFill>
                <a:srgbClr val="256B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8"/>
          <p:cNvSpPr txBox="1"/>
          <p:nvPr/>
        </p:nvSpPr>
        <p:spPr>
          <a:xfrm>
            <a:off x="6784836" y="3848326"/>
            <a:ext cx="46859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256B54"/>
              </a:buClr>
              <a:buSzPts val="1200"/>
              <a:buFont typeface="Noto Sans Symbols"/>
              <a:buChar char="◆"/>
            </a:pPr>
            <a:r>
              <a:rPr lang="en-US" sz="1200">
                <a:solidFill>
                  <a:srgbClr val="256B54"/>
                </a:solidFill>
                <a:latin typeface="Arial"/>
                <a:ea typeface="Arial"/>
                <a:cs typeface="Arial"/>
                <a:sym typeface="Arial"/>
              </a:rPr>
              <a:t> You can simply impress your audience and add a unique zing and appeal to your Presentations.</a:t>
            </a:r>
            <a:endParaRPr sz="1200">
              <a:solidFill>
                <a:srgbClr val="256B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8"/>
          <p:cNvSpPr txBox="1"/>
          <p:nvPr/>
        </p:nvSpPr>
        <p:spPr>
          <a:xfrm>
            <a:off x="6784836" y="4546734"/>
            <a:ext cx="46859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256B54"/>
              </a:buClr>
              <a:buSzPts val="1200"/>
              <a:buFont typeface="Noto Sans Symbols"/>
              <a:buChar char="◆"/>
            </a:pPr>
            <a:r>
              <a:rPr lang="en-US" sz="1200">
                <a:solidFill>
                  <a:srgbClr val="256B54"/>
                </a:solidFill>
                <a:latin typeface="Arial"/>
                <a:ea typeface="Arial"/>
                <a:cs typeface="Arial"/>
                <a:sym typeface="Arial"/>
              </a:rPr>
              <a:t> You can simply impress your audience and add a unique zing and appeal to your Presentations.</a:t>
            </a:r>
            <a:endParaRPr sz="1200">
              <a:solidFill>
                <a:srgbClr val="256B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8"/>
          <p:cNvSpPr txBox="1"/>
          <p:nvPr/>
        </p:nvSpPr>
        <p:spPr>
          <a:xfrm>
            <a:off x="6613364" y="5437255"/>
            <a:ext cx="1799583" cy="85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56B54"/>
                </a:solidFill>
                <a:latin typeface="Arial"/>
                <a:ea typeface="Arial"/>
                <a:cs typeface="Arial"/>
                <a:sym typeface="Arial"/>
              </a:rPr>
              <a:t>Portfolio Designed</a:t>
            </a:r>
            <a:endParaRPr/>
          </a:p>
        </p:txBody>
      </p:sp>
      <p:sp>
        <p:nvSpPr>
          <p:cNvPr id="863" name="Google Shape;863;p28"/>
          <p:cNvSpPr>
            <a:spLocks noGrp="1"/>
          </p:cNvSpPr>
          <p:nvPr>
            <p:ph type="pic" idx="2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864" name="Google Shape;86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9489" y="5222891"/>
            <a:ext cx="1811500" cy="1514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29"/>
          <p:cNvGrpSpPr/>
          <p:nvPr/>
        </p:nvGrpSpPr>
        <p:grpSpPr>
          <a:xfrm>
            <a:off x="883520" y="5068822"/>
            <a:ext cx="5230917" cy="1089443"/>
            <a:chOff x="883520" y="4996904"/>
            <a:chExt cx="5230917" cy="1089443"/>
          </a:xfrm>
        </p:grpSpPr>
        <p:sp>
          <p:nvSpPr>
            <p:cNvPr id="870" name="Google Shape;870;p29"/>
            <p:cNvSpPr/>
            <p:nvPr/>
          </p:nvSpPr>
          <p:spPr>
            <a:xfrm flipH="1">
              <a:off x="883520" y="4997368"/>
              <a:ext cx="48308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89814D"/>
                  </a:solidFill>
                  <a:latin typeface="Arial"/>
                  <a:ea typeface="Arial"/>
                  <a:cs typeface="Arial"/>
                  <a:sym typeface="Arial"/>
                </a:rPr>
                <a:t>Content Here </a:t>
              </a:r>
              <a:r>
                <a:rPr lang="en-US" sz="1200">
                  <a:solidFill>
                    <a:srgbClr val="89814D"/>
                  </a:solidFill>
                  <a:latin typeface="Arial"/>
                  <a:ea typeface="Arial"/>
                  <a:cs typeface="Arial"/>
                  <a:sym typeface="Arial"/>
                </a:rPr>
                <a:t>: I hope and I believe that this Template will your Time. </a:t>
              </a:r>
              <a:endParaRPr sz="1200">
                <a:solidFill>
                  <a:srgbClr val="8981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 flipH="1">
              <a:off x="883520" y="5373438"/>
              <a:ext cx="48308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89814D"/>
                  </a:solidFill>
                  <a:latin typeface="Arial"/>
                  <a:ea typeface="Arial"/>
                  <a:cs typeface="Arial"/>
                  <a:sym typeface="Arial"/>
                </a:rPr>
                <a:t>Content Here </a:t>
              </a:r>
              <a:r>
                <a:rPr lang="en-US" sz="1200">
                  <a:solidFill>
                    <a:srgbClr val="89814D"/>
                  </a:solidFill>
                  <a:latin typeface="Arial"/>
                  <a:ea typeface="Arial"/>
                  <a:cs typeface="Arial"/>
                  <a:sym typeface="Arial"/>
                </a:rPr>
                <a:t>: I hope and I believe that this Template will your Time. </a:t>
              </a:r>
              <a:endParaRPr sz="1200">
                <a:solidFill>
                  <a:srgbClr val="8981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 flipH="1">
              <a:off x="883520" y="5749510"/>
              <a:ext cx="48308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89814D"/>
                  </a:solidFill>
                  <a:latin typeface="Arial"/>
                  <a:ea typeface="Arial"/>
                  <a:cs typeface="Arial"/>
                  <a:sym typeface="Arial"/>
                </a:rPr>
                <a:t>Content Here </a:t>
              </a:r>
              <a:r>
                <a:rPr lang="en-US" sz="1200">
                  <a:solidFill>
                    <a:srgbClr val="89814D"/>
                  </a:solidFill>
                  <a:latin typeface="Arial"/>
                  <a:ea typeface="Arial"/>
                  <a:cs typeface="Arial"/>
                  <a:sym typeface="Arial"/>
                </a:rPr>
                <a:t>: I hope and I believe that this Template will your Time. </a:t>
              </a:r>
              <a:endParaRPr sz="1200">
                <a:solidFill>
                  <a:srgbClr val="8981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 flipH="1">
              <a:off x="5817564" y="4996904"/>
              <a:ext cx="193643" cy="256265"/>
            </a:xfrm>
            <a:custGeom>
              <a:avLst/>
              <a:gdLst/>
              <a:ahLst/>
              <a:cxnLst/>
              <a:rect l="l" t="t" r="r" b="b"/>
              <a:pathLst>
                <a:path w="2448272" h="3240000" extrusionOk="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8981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 rot="-2700000" flipH="1">
              <a:off x="5813084" y="5704681"/>
              <a:ext cx="202603" cy="363229"/>
            </a:xfrm>
            <a:custGeom>
              <a:avLst/>
              <a:gdLst/>
              <a:ahLst/>
              <a:cxnLst/>
              <a:rect l="l" t="t" r="r" b="b"/>
              <a:pathLst>
                <a:path w="2232248" h="4001999" extrusionOk="0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8981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 flipH="1">
              <a:off x="5777197" y="5390661"/>
              <a:ext cx="274377" cy="256841"/>
            </a:xfrm>
            <a:custGeom>
              <a:avLst/>
              <a:gdLst/>
              <a:ahLst/>
              <a:cxnLst/>
              <a:rect l="l" t="t" r="r" b="b"/>
              <a:pathLst>
                <a:path w="3239999" h="3032924" extrusionOk="0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8981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6" name="Google Shape;876;p29"/>
          <p:cNvSpPr txBox="1"/>
          <p:nvPr/>
        </p:nvSpPr>
        <p:spPr>
          <a:xfrm>
            <a:off x="660913" y="387300"/>
            <a:ext cx="531900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00" tIns="0" rIns="2400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We Create Professional Presentation Designed</a:t>
            </a:r>
            <a:endParaRPr sz="3600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29"/>
          <p:cNvSpPr/>
          <p:nvPr/>
        </p:nvSpPr>
        <p:spPr>
          <a:xfrm>
            <a:off x="7275681" y="4871955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 extrusionOk="0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29"/>
          <p:cNvSpPr txBox="1"/>
          <p:nvPr/>
        </p:nvSpPr>
        <p:spPr>
          <a:xfrm>
            <a:off x="7275681" y="5409362"/>
            <a:ext cx="292747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 Quality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Professional PPT Presentation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29"/>
          <p:cNvSpPr>
            <a:spLocks noGrp="1"/>
          </p:cNvSpPr>
          <p:nvPr>
            <p:ph type="pic" idx="2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880" name="Google Shape;88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0699068" y="5242135"/>
            <a:ext cx="1330665" cy="1432156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"/>
          <p:cNvSpPr/>
          <p:nvPr/>
        </p:nvSpPr>
        <p:spPr>
          <a:xfrm>
            <a:off x="3614008" y="1936964"/>
            <a:ext cx="2160000" cy="1144800"/>
          </a:xfrm>
          <a:custGeom>
            <a:avLst/>
            <a:gdLst/>
            <a:ahLst/>
            <a:cxnLst/>
            <a:rect l="l" t="t" r="r" b="b"/>
            <a:pathLst>
              <a:path w="1164771" h="925285" extrusionOk="0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noFill/>
          <a:ln w="25400" cap="flat" cmpd="sng">
            <a:solidFill>
              <a:srgbClr val="BFBFBF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"/>
          <p:cNvSpPr/>
          <p:nvPr/>
        </p:nvSpPr>
        <p:spPr>
          <a:xfrm flipH="1">
            <a:off x="6427771" y="1936964"/>
            <a:ext cx="2160000" cy="1144800"/>
          </a:xfrm>
          <a:custGeom>
            <a:avLst/>
            <a:gdLst/>
            <a:ahLst/>
            <a:cxnLst/>
            <a:rect l="l" t="t" r="r" b="b"/>
            <a:pathLst>
              <a:path w="1164771" h="925285" extrusionOk="0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noFill/>
          <a:ln w="25400" cap="flat" cmpd="sng">
            <a:solidFill>
              <a:srgbClr val="BFBFBF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3614008" y="4789077"/>
            <a:ext cx="2160000" cy="1144800"/>
          </a:xfrm>
          <a:custGeom>
            <a:avLst/>
            <a:gdLst/>
            <a:ahLst/>
            <a:cxnLst/>
            <a:rect l="l" t="t" r="r" b="b"/>
            <a:pathLst>
              <a:path w="1164772" h="1143000" extrusionOk="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noFill/>
          <a:ln w="25400" cap="flat" cmpd="sng">
            <a:solidFill>
              <a:srgbClr val="BFBFBF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 flipH="1">
            <a:off x="6427771" y="4789077"/>
            <a:ext cx="2160000" cy="1144800"/>
          </a:xfrm>
          <a:custGeom>
            <a:avLst/>
            <a:gdLst/>
            <a:ahLst/>
            <a:cxnLst/>
            <a:rect l="l" t="t" r="r" b="b"/>
            <a:pathLst>
              <a:path w="1164772" h="1143000" extrusionOk="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noFill/>
          <a:ln w="25400" cap="flat" cmpd="sng">
            <a:solidFill>
              <a:srgbClr val="BFBFBF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 txBox="1">
            <a:spLocks noGrp="1"/>
          </p:cNvSpPr>
          <p:nvPr>
            <p:ph type="body" idx="1"/>
          </p:nvPr>
        </p:nvSpPr>
        <p:spPr>
          <a:xfrm>
            <a:off x="641333" y="395047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661A"/>
              </a:buClr>
              <a:buSzPts val="3600"/>
              <a:buFont typeface="Arial"/>
              <a:buChar char="•"/>
            </a:pPr>
            <a:r>
              <a:rPr lang="en-US" sz="3600" b="1">
                <a:solidFill>
                  <a:srgbClr val="4C661A"/>
                </a:solidFill>
                <a:latin typeface="Arial"/>
                <a:ea typeface="Arial"/>
                <a:cs typeface="Arial"/>
                <a:sym typeface="Arial"/>
              </a:rPr>
              <a:t>Our Team Style</a:t>
            </a: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1517438" y="1823676"/>
            <a:ext cx="1620000" cy="478972"/>
          </a:xfrm>
          <a:custGeom>
            <a:avLst/>
            <a:gdLst/>
            <a:ahLst/>
            <a:cxnLst/>
            <a:rect l="l" t="t" r="r" b="b"/>
            <a:pathLst>
              <a:path w="1382486" h="478972" extrusionOk="0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noFill/>
          <a:ln w="25400" cap="flat" cmpd="sng">
            <a:solidFill>
              <a:srgbClr val="BFBFBF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"/>
          <p:cNvSpPr/>
          <p:nvPr/>
        </p:nvSpPr>
        <p:spPr>
          <a:xfrm flipH="1">
            <a:off x="9054562" y="1823676"/>
            <a:ext cx="1620000" cy="478972"/>
          </a:xfrm>
          <a:custGeom>
            <a:avLst/>
            <a:gdLst/>
            <a:ahLst/>
            <a:cxnLst/>
            <a:rect l="l" t="t" r="r" b="b"/>
            <a:pathLst>
              <a:path w="1382486" h="478972" extrusionOk="0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noFill/>
          <a:ln w="25400" cap="flat" cmpd="sng">
            <a:solidFill>
              <a:srgbClr val="BFBFBF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"/>
          <p:cNvSpPr/>
          <p:nvPr/>
        </p:nvSpPr>
        <p:spPr>
          <a:xfrm rot="10800000" flipH="1">
            <a:off x="1517438" y="5568193"/>
            <a:ext cx="1620000" cy="478972"/>
          </a:xfrm>
          <a:custGeom>
            <a:avLst/>
            <a:gdLst/>
            <a:ahLst/>
            <a:cxnLst/>
            <a:rect l="l" t="t" r="r" b="b"/>
            <a:pathLst>
              <a:path w="1382486" h="478972" extrusionOk="0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noFill/>
          <a:ln w="25400" cap="flat" cmpd="sng">
            <a:solidFill>
              <a:srgbClr val="BFBFBF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"/>
          <p:cNvSpPr/>
          <p:nvPr/>
        </p:nvSpPr>
        <p:spPr>
          <a:xfrm rot="10800000">
            <a:off x="9054562" y="5568193"/>
            <a:ext cx="1620000" cy="478972"/>
          </a:xfrm>
          <a:custGeom>
            <a:avLst/>
            <a:gdLst/>
            <a:ahLst/>
            <a:cxnLst/>
            <a:rect l="l" t="t" r="r" b="b"/>
            <a:pathLst>
              <a:path w="1382486" h="478972" extrusionOk="0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noFill/>
          <a:ln w="25400" cap="flat" cmpd="sng">
            <a:solidFill>
              <a:srgbClr val="BFBFBF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3"/>
          <p:cNvCxnSpPr/>
          <p:nvPr/>
        </p:nvCxnSpPr>
        <p:spPr>
          <a:xfrm flipH="1">
            <a:off x="6089159" y="2180456"/>
            <a:ext cx="6843" cy="630108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12" name="Google Shape;212;p3"/>
          <p:cNvSpPr/>
          <p:nvPr/>
        </p:nvSpPr>
        <p:spPr>
          <a:xfrm>
            <a:off x="5305154" y="1762116"/>
            <a:ext cx="158169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4A7B29"/>
                </a:solidFill>
                <a:latin typeface="Arial"/>
                <a:ea typeface="Arial"/>
                <a:cs typeface="Arial"/>
                <a:sym typeface="Arial"/>
              </a:rPr>
              <a:t>CEO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4A7B29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endParaRPr sz="2700">
              <a:solidFill>
                <a:srgbClr val="4A7B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3"/>
          <p:cNvGrpSpPr/>
          <p:nvPr/>
        </p:nvGrpSpPr>
        <p:grpSpPr>
          <a:xfrm>
            <a:off x="882489" y="2334553"/>
            <a:ext cx="1800000" cy="1047746"/>
            <a:chOff x="1005145" y="4295053"/>
            <a:chExt cx="2088000" cy="1047746"/>
          </a:xfrm>
        </p:grpSpPr>
        <p:sp>
          <p:nvSpPr>
            <p:cNvPr id="214" name="Google Shape;214;p3"/>
            <p:cNvSpPr txBox="1"/>
            <p:nvPr/>
          </p:nvSpPr>
          <p:spPr>
            <a:xfrm>
              <a:off x="1005145" y="4295053"/>
              <a:ext cx="2088000" cy="316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HR HEAD</a:t>
              </a:r>
              <a:endParaRPr/>
            </a:p>
          </p:txBody>
        </p:sp>
        <p:sp>
          <p:nvSpPr>
            <p:cNvPr id="215" name="Google Shape;215;p3"/>
            <p:cNvSpPr txBox="1"/>
            <p:nvPr/>
          </p:nvSpPr>
          <p:spPr>
            <a:xfrm>
              <a:off x="1005145" y="4618777"/>
              <a:ext cx="2088000" cy="254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/>
            </a:p>
          </p:txBody>
        </p:sp>
        <p:sp>
          <p:nvSpPr>
            <p:cNvPr id="216" name="Google Shape;216;p3"/>
            <p:cNvSpPr txBox="1"/>
            <p:nvPr/>
          </p:nvSpPr>
          <p:spPr>
            <a:xfrm>
              <a:off x="1005145" y="4881134"/>
              <a:ext cx="2088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3"/>
          <p:cNvGrpSpPr/>
          <p:nvPr/>
        </p:nvGrpSpPr>
        <p:grpSpPr>
          <a:xfrm>
            <a:off x="882489" y="4520421"/>
            <a:ext cx="1800000" cy="1047746"/>
            <a:chOff x="3699181" y="4295053"/>
            <a:chExt cx="2088000" cy="1047746"/>
          </a:xfrm>
        </p:grpSpPr>
        <p:sp>
          <p:nvSpPr>
            <p:cNvPr id="218" name="Google Shape;218;p3"/>
            <p:cNvSpPr txBox="1"/>
            <p:nvPr/>
          </p:nvSpPr>
          <p:spPr>
            <a:xfrm>
              <a:off x="3699181" y="4295053"/>
              <a:ext cx="2088000" cy="316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PRODUCTION</a:t>
              </a:r>
              <a:endParaRPr/>
            </a:p>
          </p:txBody>
        </p:sp>
        <p:sp>
          <p:nvSpPr>
            <p:cNvPr id="219" name="Google Shape;219;p3"/>
            <p:cNvSpPr txBox="1"/>
            <p:nvPr/>
          </p:nvSpPr>
          <p:spPr>
            <a:xfrm>
              <a:off x="3699181" y="4618777"/>
              <a:ext cx="2088000" cy="254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/>
            </a:p>
          </p:txBody>
        </p:sp>
        <p:sp>
          <p:nvSpPr>
            <p:cNvPr id="220" name="Google Shape;220;p3"/>
            <p:cNvSpPr txBox="1"/>
            <p:nvPr/>
          </p:nvSpPr>
          <p:spPr>
            <a:xfrm>
              <a:off x="3699181" y="4881134"/>
              <a:ext cx="2088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" name="Google Shape;221;p3"/>
          <p:cNvGrpSpPr/>
          <p:nvPr/>
        </p:nvGrpSpPr>
        <p:grpSpPr>
          <a:xfrm>
            <a:off x="9526341" y="2334553"/>
            <a:ext cx="1800000" cy="1047746"/>
            <a:chOff x="6412268" y="4295053"/>
            <a:chExt cx="2088000" cy="1047746"/>
          </a:xfrm>
        </p:grpSpPr>
        <p:sp>
          <p:nvSpPr>
            <p:cNvPr id="222" name="Google Shape;222;p3"/>
            <p:cNvSpPr txBox="1"/>
            <p:nvPr/>
          </p:nvSpPr>
          <p:spPr>
            <a:xfrm>
              <a:off x="6412268" y="4295053"/>
              <a:ext cx="2088000" cy="316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MARKETING</a:t>
              </a:r>
              <a:endParaRPr/>
            </a:p>
          </p:txBody>
        </p:sp>
        <p:sp>
          <p:nvSpPr>
            <p:cNvPr id="223" name="Google Shape;223;p3"/>
            <p:cNvSpPr txBox="1"/>
            <p:nvPr/>
          </p:nvSpPr>
          <p:spPr>
            <a:xfrm>
              <a:off x="6412268" y="4618777"/>
              <a:ext cx="2088000" cy="254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/>
            </a:p>
          </p:txBody>
        </p:sp>
        <p:sp>
          <p:nvSpPr>
            <p:cNvPr id="224" name="Google Shape;224;p3"/>
            <p:cNvSpPr txBox="1"/>
            <p:nvPr/>
          </p:nvSpPr>
          <p:spPr>
            <a:xfrm>
              <a:off x="6412268" y="4881134"/>
              <a:ext cx="2088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9526341" y="4520421"/>
            <a:ext cx="1800000" cy="1047746"/>
            <a:chOff x="9116563" y="4295053"/>
            <a:chExt cx="2088000" cy="1047746"/>
          </a:xfrm>
        </p:grpSpPr>
        <p:sp>
          <p:nvSpPr>
            <p:cNvPr id="226" name="Google Shape;226;p3"/>
            <p:cNvSpPr txBox="1"/>
            <p:nvPr/>
          </p:nvSpPr>
          <p:spPr>
            <a:xfrm>
              <a:off x="9116563" y="4295053"/>
              <a:ext cx="2088000" cy="316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SOCIAL MEDIA</a:t>
              </a:r>
              <a:endParaRPr/>
            </a:p>
          </p:txBody>
        </p:sp>
        <p:sp>
          <p:nvSpPr>
            <p:cNvPr id="227" name="Google Shape;227;p3"/>
            <p:cNvSpPr txBox="1"/>
            <p:nvPr/>
          </p:nvSpPr>
          <p:spPr>
            <a:xfrm>
              <a:off x="9116563" y="4618777"/>
              <a:ext cx="2088000" cy="254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/>
            </a:p>
          </p:txBody>
        </p:sp>
        <p:sp>
          <p:nvSpPr>
            <p:cNvPr id="228" name="Google Shape;228;p3"/>
            <p:cNvSpPr txBox="1"/>
            <p:nvPr/>
          </p:nvSpPr>
          <p:spPr>
            <a:xfrm>
              <a:off x="9116563" y="4881134"/>
              <a:ext cx="2088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p3"/>
          <p:cNvSpPr/>
          <p:nvPr/>
        </p:nvSpPr>
        <p:spPr>
          <a:xfrm>
            <a:off x="7928065" y="2323740"/>
            <a:ext cx="1368000" cy="1368000"/>
          </a:xfrm>
          <a:prstGeom prst="ellipse">
            <a:avLst/>
          </a:prstGeom>
          <a:solidFill>
            <a:srgbClr val="F2F2F2"/>
          </a:solidFill>
          <a:ln w="19050" cap="flat" cmpd="sng">
            <a:solidFill>
              <a:schemeClr val="lt1">
                <a:alpha val="6784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Place Your Picture Here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928065" y="4509608"/>
            <a:ext cx="1368000" cy="1368000"/>
          </a:xfrm>
          <a:prstGeom prst="ellipse">
            <a:avLst/>
          </a:prstGeom>
          <a:solidFill>
            <a:srgbClr val="F2F2F2"/>
          </a:solidFill>
          <a:ln w="19050" cap="flat" cmpd="sng">
            <a:solidFill>
              <a:schemeClr val="lt1">
                <a:alpha val="6784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Place Your Picture Here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2954319" y="2323740"/>
            <a:ext cx="1368000" cy="1368000"/>
          </a:xfrm>
          <a:prstGeom prst="ellipse">
            <a:avLst/>
          </a:prstGeom>
          <a:solidFill>
            <a:srgbClr val="F2F2F2"/>
          </a:solidFill>
          <a:ln w="19050" cap="flat" cmpd="sng">
            <a:solidFill>
              <a:schemeClr val="lt1">
                <a:alpha val="6784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Place Your Picture Here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2954319" y="4509608"/>
            <a:ext cx="1368000" cy="1368000"/>
          </a:xfrm>
          <a:prstGeom prst="ellipse">
            <a:avLst/>
          </a:prstGeom>
          <a:solidFill>
            <a:srgbClr val="F2F2F2"/>
          </a:solidFill>
          <a:ln w="19050" cap="flat" cmpd="sng">
            <a:solidFill>
              <a:schemeClr val="lt1">
                <a:alpha val="6784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Place Your Picture Here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5039579" y="3012130"/>
            <a:ext cx="2160000" cy="2160000"/>
          </a:xfrm>
          <a:prstGeom prst="ellipse">
            <a:avLst/>
          </a:prstGeom>
          <a:solidFill>
            <a:srgbClr val="F2F2F2"/>
          </a:solidFill>
          <a:ln w="19050" cap="flat" cmpd="sng">
            <a:solidFill>
              <a:schemeClr val="lt1">
                <a:alpha val="6784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Place Your Picture Here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30"/>
          <p:cNvSpPr txBox="1">
            <a:spLocks noGrp="1"/>
          </p:cNvSpPr>
          <p:nvPr>
            <p:ph type="body" idx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400"/>
              <a:buNone/>
            </a:pPr>
            <a:r>
              <a:rPr lang="en-US">
                <a:solidFill>
                  <a:srgbClr val="00B0F0"/>
                </a:solidFill>
              </a:rPr>
              <a:t>Infographic Style</a:t>
            </a:r>
            <a:endParaRPr/>
          </a:p>
        </p:txBody>
      </p:sp>
      <p:sp>
        <p:nvSpPr>
          <p:cNvPr id="886" name="Google Shape;886;p30"/>
          <p:cNvSpPr/>
          <p:nvPr/>
        </p:nvSpPr>
        <p:spPr>
          <a:xfrm>
            <a:off x="1795857" y="3595621"/>
            <a:ext cx="790220" cy="7902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30"/>
          <p:cNvSpPr/>
          <p:nvPr/>
        </p:nvSpPr>
        <p:spPr>
          <a:xfrm>
            <a:off x="3355097" y="3595621"/>
            <a:ext cx="790220" cy="7902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30"/>
          <p:cNvSpPr/>
          <p:nvPr/>
        </p:nvSpPr>
        <p:spPr>
          <a:xfrm>
            <a:off x="4914337" y="3595621"/>
            <a:ext cx="790220" cy="7902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30"/>
          <p:cNvSpPr/>
          <p:nvPr/>
        </p:nvSpPr>
        <p:spPr>
          <a:xfrm>
            <a:off x="6473577" y="3595621"/>
            <a:ext cx="790220" cy="7902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30"/>
          <p:cNvSpPr/>
          <p:nvPr/>
        </p:nvSpPr>
        <p:spPr>
          <a:xfrm>
            <a:off x="8032817" y="3595621"/>
            <a:ext cx="790220" cy="7902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30"/>
          <p:cNvSpPr/>
          <p:nvPr/>
        </p:nvSpPr>
        <p:spPr>
          <a:xfrm>
            <a:off x="9592059" y="3595621"/>
            <a:ext cx="790220" cy="7902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2" name="Google Shape;892;p30"/>
          <p:cNvGrpSpPr/>
          <p:nvPr/>
        </p:nvGrpSpPr>
        <p:grpSpPr>
          <a:xfrm>
            <a:off x="2891237" y="1889831"/>
            <a:ext cx="1716151" cy="1035098"/>
            <a:chOff x="1775729" y="2204864"/>
            <a:chExt cx="1716151" cy="1035098"/>
          </a:xfrm>
        </p:grpSpPr>
        <p:sp>
          <p:nvSpPr>
            <p:cNvPr id="893" name="Google Shape;893;p30"/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0"/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5" name="Google Shape;895;p30"/>
          <p:cNvGrpSpPr/>
          <p:nvPr/>
        </p:nvGrpSpPr>
        <p:grpSpPr>
          <a:xfrm>
            <a:off x="6010165" y="1889831"/>
            <a:ext cx="1716151" cy="1035098"/>
            <a:chOff x="1775729" y="2204864"/>
            <a:chExt cx="1716151" cy="1035098"/>
          </a:xfrm>
        </p:grpSpPr>
        <p:sp>
          <p:nvSpPr>
            <p:cNvPr id="896" name="Google Shape;896;p30"/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0"/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8" name="Google Shape;898;p30"/>
          <p:cNvGrpSpPr/>
          <p:nvPr/>
        </p:nvGrpSpPr>
        <p:grpSpPr>
          <a:xfrm>
            <a:off x="9129094" y="1889831"/>
            <a:ext cx="1716151" cy="1035098"/>
            <a:chOff x="1775729" y="2204864"/>
            <a:chExt cx="1716151" cy="1035098"/>
          </a:xfrm>
        </p:grpSpPr>
        <p:sp>
          <p:nvSpPr>
            <p:cNvPr id="899" name="Google Shape;899;p30"/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0"/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1" name="Google Shape;901;p30"/>
          <p:cNvSpPr/>
          <p:nvPr/>
        </p:nvSpPr>
        <p:spPr>
          <a:xfrm>
            <a:off x="9820718" y="3855726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30"/>
          <p:cNvSpPr/>
          <p:nvPr/>
        </p:nvSpPr>
        <p:spPr>
          <a:xfrm>
            <a:off x="8288665" y="3816816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30"/>
          <p:cNvSpPr/>
          <p:nvPr/>
        </p:nvSpPr>
        <p:spPr>
          <a:xfrm>
            <a:off x="5148139" y="3834981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30"/>
          <p:cNvSpPr/>
          <p:nvPr/>
        </p:nvSpPr>
        <p:spPr>
          <a:xfrm>
            <a:off x="6708821" y="3831454"/>
            <a:ext cx="329463" cy="308407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30"/>
          <p:cNvSpPr/>
          <p:nvPr/>
        </p:nvSpPr>
        <p:spPr>
          <a:xfrm>
            <a:off x="3566382" y="3810593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30"/>
          <p:cNvSpPr/>
          <p:nvPr/>
        </p:nvSpPr>
        <p:spPr>
          <a:xfrm>
            <a:off x="1998274" y="3837404"/>
            <a:ext cx="382784" cy="392454"/>
          </a:xfrm>
          <a:custGeom>
            <a:avLst/>
            <a:gdLst/>
            <a:ahLst/>
            <a:cxnLst/>
            <a:rect l="l" t="t" r="r" b="b"/>
            <a:pathLst>
              <a:path w="2296594" h="2354614" extrusionOk="0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7" name="Google Shape;907;p30"/>
          <p:cNvGrpSpPr/>
          <p:nvPr/>
        </p:nvGrpSpPr>
        <p:grpSpPr>
          <a:xfrm>
            <a:off x="1331773" y="5063323"/>
            <a:ext cx="1716151" cy="1035098"/>
            <a:chOff x="1775729" y="2204864"/>
            <a:chExt cx="1716151" cy="1035098"/>
          </a:xfrm>
        </p:grpSpPr>
        <p:sp>
          <p:nvSpPr>
            <p:cNvPr id="908" name="Google Shape;908;p30"/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0"/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0" name="Google Shape;910;p30"/>
          <p:cNvGrpSpPr/>
          <p:nvPr/>
        </p:nvGrpSpPr>
        <p:grpSpPr>
          <a:xfrm>
            <a:off x="4450701" y="5063323"/>
            <a:ext cx="1716151" cy="1035098"/>
            <a:chOff x="1775729" y="2204864"/>
            <a:chExt cx="1716151" cy="1035098"/>
          </a:xfrm>
        </p:grpSpPr>
        <p:sp>
          <p:nvSpPr>
            <p:cNvPr id="911" name="Google Shape;911;p30"/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0"/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3" name="Google Shape;913;p30"/>
          <p:cNvGrpSpPr/>
          <p:nvPr/>
        </p:nvGrpSpPr>
        <p:grpSpPr>
          <a:xfrm>
            <a:off x="7569629" y="5063323"/>
            <a:ext cx="1716151" cy="1035098"/>
            <a:chOff x="1775729" y="2204864"/>
            <a:chExt cx="1716151" cy="1035098"/>
          </a:xfrm>
        </p:grpSpPr>
        <p:sp>
          <p:nvSpPr>
            <p:cNvPr id="914" name="Google Shape;914;p30"/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0"/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6" name="Google Shape;916;p30"/>
          <p:cNvGrpSpPr/>
          <p:nvPr/>
        </p:nvGrpSpPr>
        <p:grpSpPr>
          <a:xfrm>
            <a:off x="1227134" y="1535958"/>
            <a:ext cx="9737734" cy="4909510"/>
            <a:chOff x="539550" y="1688899"/>
            <a:chExt cx="8551823" cy="4311602"/>
          </a:xfrm>
        </p:grpSpPr>
        <p:sp>
          <p:nvSpPr>
            <p:cNvPr id="917" name="Google Shape;917;p30"/>
            <p:cNvSpPr/>
            <p:nvPr/>
          </p:nvSpPr>
          <p:spPr>
            <a:xfrm rot="10800000">
              <a:off x="539552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1911728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0"/>
            <p:cNvSpPr/>
            <p:nvPr/>
          </p:nvSpPr>
          <p:spPr>
            <a:xfrm rot="10800000">
              <a:off x="3283905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4656081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0"/>
            <p:cNvSpPr/>
            <p:nvPr/>
          </p:nvSpPr>
          <p:spPr>
            <a:xfrm rot="10800000">
              <a:off x="6028258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7400434" y="2996950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39550" y="1688899"/>
              <a:ext cx="319787" cy="216024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rgbClr val="FFFFFF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0"/>
            <p:cNvSpPr/>
            <p:nvPr/>
          </p:nvSpPr>
          <p:spPr>
            <a:xfrm>
              <a:off x="8774940" y="3840261"/>
              <a:ext cx="316433" cy="216024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25" name="Google Shape;92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335" y="1043055"/>
            <a:ext cx="2036250" cy="203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6682" y="5224726"/>
            <a:ext cx="2463750" cy="156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1"/>
          <p:cNvSpPr/>
          <p:nvPr/>
        </p:nvSpPr>
        <p:spPr>
          <a:xfrm>
            <a:off x="0" y="6579008"/>
            <a:ext cx="12192000" cy="278992"/>
          </a:xfrm>
          <a:prstGeom prst="rect">
            <a:avLst/>
          </a:prstGeom>
          <a:solidFill>
            <a:srgbClr val="C493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31"/>
          <p:cNvSpPr txBox="1"/>
          <p:nvPr/>
        </p:nvSpPr>
        <p:spPr>
          <a:xfrm>
            <a:off x="624957" y="1290240"/>
            <a:ext cx="3096000" cy="396000"/>
          </a:xfrm>
          <a:prstGeom prst="rect">
            <a:avLst/>
          </a:prstGeom>
          <a:solidFill>
            <a:srgbClr val="538A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sp>
        <p:nvSpPr>
          <p:cNvPr id="933" name="Google Shape;933;p31"/>
          <p:cNvSpPr txBox="1"/>
          <p:nvPr/>
        </p:nvSpPr>
        <p:spPr>
          <a:xfrm>
            <a:off x="624956" y="1707228"/>
            <a:ext cx="3790131" cy="120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Portfolio Presentation</a:t>
            </a:r>
            <a:endParaRPr/>
          </a:p>
        </p:txBody>
      </p:sp>
      <p:sp>
        <p:nvSpPr>
          <p:cNvPr id="934" name="Google Shape;934;p31"/>
          <p:cNvSpPr/>
          <p:nvPr/>
        </p:nvSpPr>
        <p:spPr>
          <a:xfrm>
            <a:off x="624956" y="3498505"/>
            <a:ext cx="4343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31"/>
          <p:cNvSpPr>
            <a:spLocks noGrp="1"/>
          </p:cNvSpPr>
          <p:nvPr>
            <p:ph type="pic" idx="2"/>
          </p:nvPr>
        </p:nvSpPr>
        <p:spPr>
          <a:xfrm>
            <a:off x="4968356" y="1"/>
            <a:ext cx="7223645" cy="655801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936" name="Google Shape;93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51759" y="4851058"/>
            <a:ext cx="1936523" cy="2006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32"/>
          <p:cNvSpPr txBox="1">
            <a:spLocks noGrp="1"/>
          </p:cNvSpPr>
          <p:nvPr>
            <p:ph type="body" idx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942" name="Google Shape;942;p32"/>
          <p:cNvSpPr/>
          <p:nvPr/>
        </p:nvSpPr>
        <p:spPr>
          <a:xfrm>
            <a:off x="6653628" y="4857554"/>
            <a:ext cx="68481" cy="166310"/>
          </a:xfrm>
          <a:custGeom>
            <a:avLst/>
            <a:gdLst/>
            <a:ahLst/>
            <a:cxnLst/>
            <a:rect l="l" t="t" r="r" b="b"/>
            <a:pathLst>
              <a:path w="66675" h="161925" extrusionOk="0">
                <a:moveTo>
                  <a:pt x="8572" y="0"/>
                </a:moveTo>
                <a:cubicBezTo>
                  <a:pt x="38100" y="51435"/>
                  <a:pt x="56197" y="107632"/>
                  <a:pt x="66675" y="165735"/>
                </a:cubicBezTo>
                <a:cubicBezTo>
                  <a:pt x="44768" y="113347"/>
                  <a:pt x="21907" y="60960"/>
                  <a:pt x="0" y="8572"/>
                </a:cubicBezTo>
                <a:cubicBezTo>
                  <a:pt x="1905" y="5715"/>
                  <a:pt x="4763" y="2857"/>
                  <a:pt x="8572" y="0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3" name="Google Shape;943;p32"/>
          <p:cNvGrpSpPr/>
          <p:nvPr/>
        </p:nvGrpSpPr>
        <p:grpSpPr>
          <a:xfrm>
            <a:off x="632945" y="1965214"/>
            <a:ext cx="11249654" cy="4234197"/>
            <a:chOff x="817892" y="1760260"/>
            <a:chExt cx="10530707" cy="4362830"/>
          </a:xfrm>
        </p:grpSpPr>
        <p:grpSp>
          <p:nvGrpSpPr>
            <p:cNvPr id="944" name="Google Shape;944;p32"/>
            <p:cNvGrpSpPr/>
            <p:nvPr/>
          </p:nvGrpSpPr>
          <p:grpSpPr>
            <a:xfrm>
              <a:off x="8252599" y="1760260"/>
              <a:ext cx="3096000" cy="1037971"/>
              <a:chOff x="910640" y="3014284"/>
              <a:chExt cx="1527408" cy="2596135"/>
            </a:xfrm>
          </p:grpSpPr>
          <p:sp>
            <p:nvSpPr>
              <p:cNvPr id="945" name="Google Shape;945;p32"/>
              <p:cNvSpPr txBox="1"/>
              <p:nvPr/>
            </p:nvSpPr>
            <p:spPr>
              <a:xfrm>
                <a:off x="910640" y="3014284"/>
                <a:ext cx="1527408" cy="6928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32"/>
              <p:cNvSpPr txBox="1"/>
              <p:nvPr/>
            </p:nvSpPr>
            <p:spPr>
              <a:xfrm>
                <a:off x="910640" y="3531960"/>
                <a:ext cx="1527408" cy="2078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You can simply impress your audience and add a unique zing and appeal to your Presentations.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7" name="Google Shape;947;p32"/>
            <p:cNvGrpSpPr/>
            <p:nvPr/>
          </p:nvGrpSpPr>
          <p:grpSpPr>
            <a:xfrm>
              <a:off x="8252599" y="3414994"/>
              <a:ext cx="3096000" cy="1037971"/>
              <a:chOff x="910640" y="3014284"/>
              <a:chExt cx="1527408" cy="2596135"/>
            </a:xfrm>
          </p:grpSpPr>
          <p:sp>
            <p:nvSpPr>
              <p:cNvPr id="948" name="Google Shape;948;p32"/>
              <p:cNvSpPr txBox="1"/>
              <p:nvPr/>
            </p:nvSpPr>
            <p:spPr>
              <a:xfrm>
                <a:off x="910640" y="3014284"/>
                <a:ext cx="1527408" cy="6928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32"/>
              <p:cNvSpPr txBox="1"/>
              <p:nvPr/>
            </p:nvSpPr>
            <p:spPr>
              <a:xfrm>
                <a:off x="910640" y="3531960"/>
                <a:ext cx="1527408" cy="2078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You can simply impress your audience and add a unique zing and appeal to your Presentations.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0" name="Google Shape;950;p32"/>
            <p:cNvGrpSpPr/>
            <p:nvPr/>
          </p:nvGrpSpPr>
          <p:grpSpPr>
            <a:xfrm>
              <a:off x="8252599" y="5085119"/>
              <a:ext cx="3096000" cy="1037971"/>
              <a:chOff x="910640" y="3014284"/>
              <a:chExt cx="1527408" cy="2596137"/>
            </a:xfrm>
          </p:grpSpPr>
          <p:sp>
            <p:nvSpPr>
              <p:cNvPr id="951" name="Google Shape;951;p32"/>
              <p:cNvSpPr txBox="1"/>
              <p:nvPr/>
            </p:nvSpPr>
            <p:spPr>
              <a:xfrm>
                <a:off x="910640" y="3014284"/>
                <a:ext cx="1527408" cy="6928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32"/>
              <p:cNvSpPr txBox="1"/>
              <p:nvPr/>
            </p:nvSpPr>
            <p:spPr>
              <a:xfrm>
                <a:off x="910640" y="3531960"/>
                <a:ext cx="1527408" cy="20784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You can simply impress your audience and add a unique zing and appeal to your Presentations.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3" name="Google Shape;953;p32"/>
            <p:cNvGrpSpPr/>
            <p:nvPr/>
          </p:nvGrpSpPr>
          <p:grpSpPr>
            <a:xfrm>
              <a:off x="817892" y="1760260"/>
              <a:ext cx="3096000" cy="1037971"/>
              <a:chOff x="910640" y="3014284"/>
              <a:chExt cx="1527408" cy="2596135"/>
            </a:xfrm>
          </p:grpSpPr>
          <p:sp>
            <p:nvSpPr>
              <p:cNvPr id="954" name="Google Shape;954;p32"/>
              <p:cNvSpPr txBox="1"/>
              <p:nvPr/>
            </p:nvSpPr>
            <p:spPr>
              <a:xfrm>
                <a:off x="910640" y="3014284"/>
                <a:ext cx="1527408" cy="6928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32"/>
              <p:cNvSpPr txBox="1"/>
              <p:nvPr/>
            </p:nvSpPr>
            <p:spPr>
              <a:xfrm>
                <a:off x="910640" y="3531960"/>
                <a:ext cx="1527408" cy="2078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You can simply impress your audience and add a unique zing and appeal to your Presentations.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6" name="Google Shape;956;p32"/>
            <p:cNvGrpSpPr/>
            <p:nvPr/>
          </p:nvGrpSpPr>
          <p:grpSpPr>
            <a:xfrm>
              <a:off x="817892" y="3422690"/>
              <a:ext cx="3096000" cy="1037971"/>
              <a:chOff x="910640" y="3014284"/>
              <a:chExt cx="1527408" cy="2596135"/>
            </a:xfrm>
          </p:grpSpPr>
          <p:sp>
            <p:nvSpPr>
              <p:cNvPr id="957" name="Google Shape;957;p32"/>
              <p:cNvSpPr txBox="1"/>
              <p:nvPr/>
            </p:nvSpPr>
            <p:spPr>
              <a:xfrm>
                <a:off x="910640" y="3014284"/>
                <a:ext cx="1527408" cy="6928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32"/>
              <p:cNvSpPr txBox="1"/>
              <p:nvPr/>
            </p:nvSpPr>
            <p:spPr>
              <a:xfrm>
                <a:off x="910640" y="3531960"/>
                <a:ext cx="1527408" cy="2078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You can simply impress your audience and add a unique zing and appeal to your Presentations.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9" name="Google Shape;959;p32"/>
            <p:cNvGrpSpPr/>
            <p:nvPr/>
          </p:nvGrpSpPr>
          <p:grpSpPr>
            <a:xfrm>
              <a:off x="817892" y="5085118"/>
              <a:ext cx="3096000" cy="1037971"/>
              <a:chOff x="910640" y="3014284"/>
              <a:chExt cx="1527408" cy="2596135"/>
            </a:xfrm>
          </p:grpSpPr>
          <p:sp>
            <p:nvSpPr>
              <p:cNvPr id="960" name="Google Shape;960;p32"/>
              <p:cNvSpPr txBox="1"/>
              <p:nvPr/>
            </p:nvSpPr>
            <p:spPr>
              <a:xfrm>
                <a:off x="910640" y="3014284"/>
                <a:ext cx="1527408" cy="6928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2"/>
              <p:cNvSpPr txBox="1"/>
              <p:nvPr/>
            </p:nvSpPr>
            <p:spPr>
              <a:xfrm>
                <a:off x="910640" y="3531960"/>
                <a:ext cx="1527408" cy="2078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You can simply impress your audience and add a unique zing and appeal to your Presentations.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62" name="Google Shape;962;p32"/>
          <p:cNvSpPr/>
          <p:nvPr/>
        </p:nvSpPr>
        <p:spPr>
          <a:xfrm>
            <a:off x="3287338" y="4725472"/>
            <a:ext cx="336698" cy="476863"/>
          </a:xfrm>
          <a:custGeom>
            <a:avLst/>
            <a:gdLst/>
            <a:ahLst/>
            <a:cxnLst/>
            <a:rect l="l" t="t" r="r" b="b"/>
            <a:pathLst>
              <a:path w="2387678" h="3240000" extrusionOk="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C493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32"/>
          <p:cNvSpPr/>
          <p:nvPr/>
        </p:nvSpPr>
        <p:spPr>
          <a:xfrm>
            <a:off x="3287338" y="3050593"/>
            <a:ext cx="336698" cy="476863"/>
          </a:xfrm>
          <a:custGeom>
            <a:avLst/>
            <a:gdLst/>
            <a:ahLst/>
            <a:cxnLst/>
            <a:rect l="l" t="t" r="r" b="b"/>
            <a:pathLst>
              <a:path w="2387678" h="3240000" extrusionOk="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C493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32"/>
          <p:cNvSpPr/>
          <p:nvPr/>
        </p:nvSpPr>
        <p:spPr>
          <a:xfrm>
            <a:off x="3319088" y="1441166"/>
            <a:ext cx="336698" cy="476863"/>
          </a:xfrm>
          <a:custGeom>
            <a:avLst/>
            <a:gdLst/>
            <a:ahLst/>
            <a:cxnLst/>
            <a:rect l="l" t="t" r="r" b="b"/>
            <a:pathLst>
              <a:path w="2387678" h="3240000" extrusionOk="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C493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32"/>
          <p:cNvSpPr/>
          <p:nvPr/>
        </p:nvSpPr>
        <p:spPr>
          <a:xfrm>
            <a:off x="8912170" y="4725472"/>
            <a:ext cx="336698" cy="476863"/>
          </a:xfrm>
          <a:custGeom>
            <a:avLst/>
            <a:gdLst/>
            <a:ahLst/>
            <a:cxnLst/>
            <a:rect l="l" t="t" r="r" b="b"/>
            <a:pathLst>
              <a:path w="2387678" h="3240000" extrusionOk="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C493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32"/>
          <p:cNvSpPr/>
          <p:nvPr/>
        </p:nvSpPr>
        <p:spPr>
          <a:xfrm>
            <a:off x="8912170" y="3092461"/>
            <a:ext cx="336698" cy="476863"/>
          </a:xfrm>
          <a:custGeom>
            <a:avLst/>
            <a:gdLst/>
            <a:ahLst/>
            <a:cxnLst/>
            <a:rect l="l" t="t" r="r" b="b"/>
            <a:pathLst>
              <a:path w="2387678" h="3240000" extrusionOk="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C493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32"/>
          <p:cNvSpPr/>
          <p:nvPr/>
        </p:nvSpPr>
        <p:spPr>
          <a:xfrm>
            <a:off x="8912170" y="1350356"/>
            <a:ext cx="336698" cy="476863"/>
          </a:xfrm>
          <a:custGeom>
            <a:avLst/>
            <a:gdLst/>
            <a:ahLst/>
            <a:cxnLst/>
            <a:rect l="l" t="t" r="r" b="b"/>
            <a:pathLst>
              <a:path w="2387678" h="3240000" extrusionOk="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C493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68" name="Google Shape;968;p32"/>
          <p:cNvGraphicFramePr/>
          <p:nvPr/>
        </p:nvGraphicFramePr>
        <p:xfrm>
          <a:off x="4277254" y="1964803"/>
          <a:ext cx="3606800" cy="2404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69" name="Google Shape;96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3716" y="4266815"/>
            <a:ext cx="2883424" cy="259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33"/>
          <p:cNvSpPr txBox="1"/>
          <p:nvPr/>
        </p:nvSpPr>
        <p:spPr>
          <a:xfrm>
            <a:off x="620838" y="543804"/>
            <a:ext cx="5903913" cy="114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TEMPLATES</a:t>
            </a:r>
            <a:endParaRPr sz="48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33"/>
          <p:cNvSpPr txBox="1"/>
          <p:nvPr/>
        </p:nvSpPr>
        <p:spPr>
          <a:xfrm>
            <a:off x="7099211" y="5283919"/>
            <a:ext cx="480543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</p:txBody>
      </p:sp>
      <p:sp>
        <p:nvSpPr>
          <p:cNvPr id="976" name="Google Shape;976;p33"/>
          <p:cNvSpPr txBox="1"/>
          <p:nvPr/>
        </p:nvSpPr>
        <p:spPr>
          <a:xfrm>
            <a:off x="7077166" y="4836101"/>
            <a:ext cx="48054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You can simply impress. </a:t>
            </a:r>
            <a:endParaRPr sz="2000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33"/>
          <p:cNvSpPr txBox="1"/>
          <p:nvPr/>
        </p:nvSpPr>
        <p:spPr>
          <a:xfrm>
            <a:off x="850811" y="3104012"/>
            <a:ext cx="372118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</p:txBody>
      </p:sp>
      <p:sp>
        <p:nvSpPr>
          <p:cNvPr id="978" name="Google Shape;978;p33"/>
          <p:cNvSpPr txBox="1"/>
          <p:nvPr/>
        </p:nvSpPr>
        <p:spPr>
          <a:xfrm>
            <a:off x="828766" y="2321501"/>
            <a:ext cx="37211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You can simply impress. </a:t>
            </a:r>
            <a:endParaRPr sz="2000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33"/>
          <p:cNvSpPr txBox="1"/>
          <p:nvPr/>
        </p:nvSpPr>
        <p:spPr>
          <a:xfrm>
            <a:off x="850811" y="4914587"/>
            <a:ext cx="372118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34"/>
          <p:cNvSpPr/>
          <p:nvPr/>
        </p:nvSpPr>
        <p:spPr>
          <a:xfrm>
            <a:off x="1" y="1567"/>
            <a:ext cx="12192000" cy="760820"/>
          </a:xfrm>
          <a:prstGeom prst="rect">
            <a:avLst/>
          </a:prstGeom>
          <a:solidFill>
            <a:srgbClr val="C493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4"/>
          <p:cNvSpPr/>
          <p:nvPr/>
        </p:nvSpPr>
        <p:spPr>
          <a:xfrm>
            <a:off x="1" y="6097181"/>
            <a:ext cx="12192000" cy="760820"/>
          </a:xfrm>
          <a:prstGeom prst="rect">
            <a:avLst/>
          </a:prstGeom>
          <a:solidFill>
            <a:srgbClr val="4C66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4"/>
          <p:cNvSpPr/>
          <p:nvPr/>
        </p:nvSpPr>
        <p:spPr>
          <a:xfrm>
            <a:off x="8002512" y="1272139"/>
            <a:ext cx="4194628" cy="4333601"/>
          </a:xfrm>
          <a:custGeom>
            <a:avLst/>
            <a:gdLst/>
            <a:ahLst/>
            <a:cxnLst/>
            <a:rect l="l" t="t" r="r" b="b"/>
            <a:pathLst>
              <a:path w="4194628" h="4333601" extrusionOk="0">
                <a:moveTo>
                  <a:pt x="779861" y="0"/>
                </a:moveTo>
                <a:lnTo>
                  <a:pt x="4194628" y="0"/>
                </a:lnTo>
                <a:lnTo>
                  <a:pt x="4194628" y="4333601"/>
                </a:lnTo>
                <a:lnTo>
                  <a:pt x="0" y="4333601"/>
                </a:lnTo>
                <a:close/>
              </a:path>
            </a:pathLst>
          </a:custGeom>
          <a:solidFill>
            <a:srgbClr val="BDAD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4"/>
          <p:cNvSpPr/>
          <p:nvPr/>
        </p:nvSpPr>
        <p:spPr>
          <a:xfrm>
            <a:off x="0" y="1277784"/>
            <a:ext cx="4204103" cy="4328169"/>
          </a:xfrm>
          <a:custGeom>
            <a:avLst/>
            <a:gdLst/>
            <a:ahLst/>
            <a:cxnLst/>
            <a:rect l="l" t="t" r="r" b="b"/>
            <a:pathLst>
              <a:path w="4204103" h="4328169" extrusionOk="0">
                <a:moveTo>
                  <a:pt x="0" y="0"/>
                </a:moveTo>
                <a:lnTo>
                  <a:pt x="4204103" y="4559"/>
                </a:lnTo>
                <a:lnTo>
                  <a:pt x="3401521" y="4328051"/>
                </a:lnTo>
                <a:lnTo>
                  <a:pt x="0" y="4328169"/>
                </a:lnTo>
                <a:close/>
              </a:path>
            </a:pathLst>
          </a:custGeom>
          <a:solidFill>
            <a:srgbClr val="BDAD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4"/>
          <p:cNvSpPr txBox="1"/>
          <p:nvPr/>
        </p:nvSpPr>
        <p:spPr>
          <a:xfrm>
            <a:off x="486549" y="1472672"/>
            <a:ext cx="356844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sz="48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4"/>
          <p:cNvSpPr txBox="1"/>
          <p:nvPr/>
        </p:nvSpPr>
        <p:spPr>
          <a:xfrm>
            <a:off x="324720" y="4872456"/>
            <a:ext cx="297084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100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4"/>
          <p:cNvSpPr txBox="1"/>
          <p:nvPr/>
        </p:nvSpPr>
        <p:spPr>
          <a:xfrm>
            <a:off x="544059" y="4111634"/>
            <a:ext cx="29708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DOLOR SIT AMET</a:t>
            </a:r>
            <a:endParaRPr sz="2400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4"/>
          <p:cNvSpPr txBox="1"/>
          <p:nvPr/>
        </p:nvSpPr>
        <p:spPr>
          <a:xfrm>
            <a:off x="8211107" y="4872456"/>
            <a:ext cx="297084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100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4"/>
          <p:cNvSpPr txBox="1"/>
          <p:nvPr/>
        </p:nvSpPr>
        <p:spPr>
          <a:xfrm>
            <a:off x="8430446" y="4111634"/>
            <a:ext cx="29708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DOLOR SIT AMET</a:t>
            </a:r>
            <a:endParaRPr sz="2400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4"/>
          <p:cNvSpPr>
            <a:spLocks noGrp="1"/>
          </p:cNvSpPr>
          <p:nvPr>
            <p:ph type="pic" idx="2"/>
          </p:nvPr>
        </p:nvSpPr>
        <p:spPr>
          <a:xfrm>
            <a:off x="3353072" y="2"/>
            <a:ext cx="5472876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994" name="Google Shape;994;p34"/>
          <p:cNvGrpSpPr/>
          <p:nvPr/>
        </p:nvGrpSpPr>
        <p:grpSpPr>
          <a:xfrm rot="-179750">
            <a:off x="8463231" y="2313272"/>
            <a:ext cx="3487459" cy="1459324"/>
            <a:chOff x="6089650" y="8001001"/>
            <a:chExt cx="3562350" cy="1490662"/>
          </a:xfrm>
        </p:grpSpPr>
        <p:sp>
          <p:nvSpPr>
            <p:cNvPr id="995" name="Google Shape;995;p34"/>
            <p:cNvSpPr/>
            <p:nvPr/>
          </p:nvSpPr>
          <p:spPr>
            <a:xfrm>
              <a:off x="7339013" y="8042275"/>
              <a:ext cx="1179513" cy="1079500"/>
            </a:xfrm>
            <a:custGeom>
              <a:avLst/>
              <a:gdLst/>
              <a:ahLst/>
              <a:cxnLst/>
              <a:rect l="l" t="t" r="r" b="b"/>
              <a:pathLst>
                <a:path w="500" h="456" extrusionOk="0">
                  <a:moveTo>
                    <a:pt x="427" y="291"/>
                  </a:moveTo>
                  <a:cubicBezTo>
                    <a:pt x="426" y="294"/>
                    <a:pt x="426" y="295"/>
                    <a:pt x="426" y="296"/>
                  </a:cubicBezTo>
                  <a:cubicBezTo>
                    <a:pt x="436" y="313"/>
                    <a:pt x="432" y="330"/>
                    <a:pt x="428" y="347"/>
                  </a:cubicBezTo>
                  <a:cubicBezTo>
                    <a:pt x="425" y="364"/>
                    <a:pt x="425" y="381"/>
                    <a:pt x="424" y="398"/>
                  </a:cubicBezTo>
                  <a:cubicBezTo>
                    <a:pt x="424" y="400"/>
                    <a:pt x="424" y="403"/>
                    <a:pt x="423" y="404"/>
                  </a:cubicBezTo>
                  <a:cubicBezTo>
                    <a:pt x="415" y="414"/>
                    <a:pt x="411" y="426"/>
                    <a:pt x="407" y="438"/>
                  </a:cubicBezTo>
                  <a:cubicBezTo>
                    <a:pt x="404" y="446"/>
                    <a:pt x="392" y="449"/>
                    <a:pt x="384" y="446"/>
                  </a:cubicBezTo>
                  <a:cubicBezTo>
                    <a:pt x="382" y="445"/>
                    <a:pt x="381" y="441"/>
                    <a:pt x="381" y="439"/>
                  </a:cubicBezTo>
                  <a:cubicBezTo>
                    <a:pt x="382" y="436"/>
                    <a:pt x="384" y="432"/>
                    <a:pt x="387" y="429"/>
                  </a:cubicBezTo>
                  <a:cubicBezTo>
                    <a:pt x="411" y="404"/>
                    <a:pt x="414" y="372"/>
                    <a:pt x="410" y="340"/>
                  </a:cubicBezTo>
                  <a:cubicBezTo>
                    <a:pt x="408" y="324"/>
                    <a:pt x="399" y="308"/>
                    <a:pt x="392" y="293"/>
                  </a:cubicBezTo>
                  <a:cubicBezTo>
                    <a:pt x="387" y="283"/>
                    <a:pt x="381" y="274"/>
                    <a:pt x="376" y="264"/>
                  </a:cubicBezTo>
                  <a:cubicBezTo>
                    <a:pt x="373" y="259"/>
                    <a:pt x="370" y="257"/>
                    <a:pt x="363" y="258"/>
                  </a:cubicBezTo>
                  <a:cubicBezTo>
                    <a:pt x="336" y="262"/>
                    <a:pt x="309" y="267"/>
                    <a:pt x="282" y="271"/>
                  </a:cubicBezTo>
                  <a:cubicBezTo>
                    <a:pt x="264" y="273"/>
                    <a:pt x="246" y="275"/>
                    <a:pt x="227" y="276"/>
                  </a:cubicBezTo>
                  <a:cubicBezTo>
                    <a:pt x="220" y="276"/>
                    <a:pt x="218" y="278"/>
                    <a:pt x="218" y="285"/>
                  </a:cubicBezTo>
                  <a:cubicBezTo>
                    <a:pt x="218" y="293"/>
                    <a:pt x="218" y="301"/>
                    <a:pt x="218" y="310"/>
                  </a:cubicBezTo>
                  <a:cubicBezTo>
                    <a:pt x="218" y="336"/>
                    <a:pt x="218" y="362"/>
                    <a:pt x="218" y="388"/>
                  </a:cubicBezTo>
                  <a:cubicBezTo>
                    <a:pt x="218" y="392"/>
                    <a:pt x="221" y="398"/>
                    <a:pt x="220" y="402"/>
                  </a:cubicBezTo>
                  <a:cubicBezTo>
                    <a:pt x="217" y="415"/>
                    <a:pt x="212" y="427"/>
                    <a:pt x="208" y="439"/>
                  </a:cubicBezTo>
                  <a:cubicBezTo>
                    <a:pt x="208" y="441"/>
                    <a:pt x="205" y="443"/>
                    <a:pt x="203" y="443"/>
                  </a:cubicBezTo>
                  <a:cubicBezTo>
                    <a:pt x="198" y="443"/>
                    <a:pt x="193" y="443"/>
                    <a:pt x="187" y="443"/>
                  </a:cubicBezTo>
                  <a:cubicBezTo>
                    <a:pt x="189" y="438"/>
                    <a:pt x="189" y="433"/>
                    <a:pt x="191" y="429"/>
                  </a:cubicBezTo>
                  <a:cubicBezTo>
                    <a:pt x="212" y="405"/>
                    <a:pt x="206" y="378"/>
                    <a:pt x="200" y="350"/>
                  </a:cubicBezTo>
                  <a:cubicBezTo>
                    <a:pt x="199" y="350"/>
                    <a:pt x="198" y="349"/>
                    <a:pt x="198" y="348"/>
                  </a:cubicBezTo>
                  <a:cubicBezTo>
                    <a:pt x="197" y="348"/>
                    <a:pt x="196" y="348"/>
                    <a:pt x="195" y="348"/>
                  </a:cubicBezTo>
                  <a:cubicBezTo>
                    <a:pt x="194" y="368"/>
                    <a:pt x="193" y="387"/>
                    <a:pt x="192" y="407"/>
                  </a:cubicBezTo>
                  <a:cubicBezTo>
                    <a:pt x="192" y="412"/>
                    <a:pt x="189" y="417"/>
                    <a:pt x="187" y="421"/>
                  </a:cubicBezTo>
                  <a:cubicBezTo>
                    <a:pt x="186" y="426"/>
                    <a:pt x="183" y="430"/>
                    <a:pt x="183" y="435"/>
                  </a:cubicBezTo>
                  <a:cubicBezTo>
                    <a:pt x="181" y="449"/>
                    <a:pt x="170" y="456"/>
                    <a:pt x="155" y="450"/>
                  </a:cubicBezTo>
                  <a:cubicBezTo>
                    <a:pt x="157" y="443"/>
                    <a:pt x="160" y="436"/>
                    <a:pt x="167" y="431"/>
                  </a:cubicBezTo>
                  <a:cubicBezTo>
                    <a:pt x="171" y="429"/>
                    <a:pt x="173" y="425"/>
                    <a:pt x="175" y="421"/>
                  </a:cubicBezTo>
                  <a:cubicBezTo>
                    <a:pt x="180" y="405"/>
                    <a:pt x="180" y="388"/>
                    <a:pt x="179" y="371"/>
                  </a:cubicBezTo>
                  <a:cubicBezTo>
                    <a:pt x="177" y="350"/>
                    <a:pt x="176" y="329"/>
                    <a:pt x="173" y="308"/>
                  </a:cubicBezTo>
                  <a:cubicBezTo>
                    <a:pt x="171" y="293"/>
                    <a:pt x="167" y="279"/>
                    <a:pt x="163" y="265"/>
                  </a:cubicBezTo>
                  <a:cubicBezTo>
                    <a:pt x="163" y="262"/>
                    <a:pt x="162" y="260"/>
                    <a:pt x="160" y="259"/>
                  </a:cubicBezTo>
                  <a:cubicBezTo>
                    <a:pt x="145" y="241"/>
                    <a:pt x="139" y="220"/>
                    <a:pt x="137" y="198"/>
                  </a:cubicBezTo>
                  <a:cubicBezTo>
                    <a:pt x="136" y="192"/>
                    <a:pt x="134" y="187"/>
                    <a:pt x="131" y="182"/>
                  </a:cubicBezTo>
                  <a:cubicBezTo>
                    <a:pt x="122" y="162"/>
                    <a:pt x="112" y="144"/>
                    <a:pt x="102" y="124"/>
                  </a:cubicBezTo>
                  <a:cubicBezTo>
                    <a:pt x="100" y="120"/>
                    <a:pt x="98" y="115"/>
                    <a:pt x="95" y="110"/>
                  </a:cubicBezTo>
                  <a:cubicBezTo>
                    <a:pt x="86" y="93"/>
                    <a:pt x="71" y="90"/>
                    <a:pt x="54" y="100"/>
                  </a:cubicBezTo>
                  <a:cubicBezTo>
                    <a:pt x="48" y="103"/>
                    <a:pt x="42" y="106"/>
                    <a:pt x="35" y="109"/>
                  </a:cubicBezTo>
                  <a:cubicBezTo>
                    <a:pt x="33" y="110"/>
                    <a:pt x="30" y="111"/>
                    <a:pt x="28" y="113"/>
                  </a:cubicBezTo>
                  <a:cubicBezTo>
                    <a:pt x="22" y="122"/>
                    <a:pt x="13" y="122"/>
                    <a:pt x="8" y="117"/>
                  </a:cubicBezTo>
                  <a:cubicBezTo>
                    <a:pt x="3" y="113"/>
                    <a:pt x="0" y="102"/>
                    <a:pt x="2" y="97"/>
                  </a:cubicBezTo>
                  <a:cubicBezTo>
                    <a:pt x="7" y="85"/>
                    <a:pt x="17" y="75"/>
                    <a:pt x="24" y="65"/>
                  </a:cubicBezTo>
                  <a:cubicBezTo>
                    <a:pt x="27" y="60"/>
                    <a:pt x="31" y="54"/>
                    <a:pt x="34" y="49"/>
                  </a:cubicBezTo>
                  <a:cubicBezTo>
                    <a:pt x="38" y="41"/>
                    <a:pt x="41" y="32"/>
                    <a:pt x="47" y="27"/>
                  </a:cubicBezTo>
                  <a:cubicBezTo>
                    <a:pt x="53" y="21"/>
                    <a:pt x="56" y="15"/>
                    <a:pt x="54" y="6"/>
                  </a:cubicBezTo>
                  <a:cubicBezTo>
                    <a:pt x="57" y="8"/>
                    <a:pt x="59" y="9"/>
                    <a:pt x="61" y="10"/>
                  </a:cubicBezTo>
                  <a:cubicBezTo>
                    <a:pt x="62" y="8"/>
                    <a:pt x="62" y="6"/>
                    <a:pt x="63" y="0"/>
                  </a:cubicBezTo>
                  <a:cubicBezTo>
                    <a:pt x="69" y="24"/>
                    <a:pt x="89" y="24"/>
                    <a:pt x="104" y="30"/>
                  </a:cubicBezTo>
                  <a:cubicBezTo>
                    <a:pt x="136" y="43"/>
                    <a:pt x="165" y="61"/>
                    <a:pt x="190" y="85"/>
                  </a:cubicBezTo>
                  <a:cubicBezTo>
                    <a:pt x="199" y="94"/>
                    <a:pt x="210" y="102"/>
                    <a:pt x="223" y="106"/>
                  </a:cubicBezTo>
                  <a:cubicBezTo>
                    <a:pt x="244" y="112"/>
                    <a:pt x="264" y="122"/>
                    <a:pt x="286" y="126"/>
                  </a:cubicBezTo>
                  <a:cubicBezTo>
                    <a:pt x="306" y="129"/>
                    <a:pt x="328" y="128"/>
                    <a:pt x="349" y="124"/>
                  </a:cubicBezTo>
                  <a:cubicBezTo>
                    <a:pt x="385" y="118"/>
                    <a:pt x="419" y="120"/>
                    <a:pt x="452" y="132"/>
                  </a:cubicBezTo>
                  <a:cubicBezTo>
                    <a:pt x="468" y="137"/>
                    <a:pt x="478" y="150"/>
                    <a:pt x="485" y="165"/>
                  </a:cubicBezTo>
                  <a:cubicBezTo>
                    <a:pt x="496" y="188"/>
                    <a:pt x="500" y="213"/>
                    <a:pt x="499" y="238"/>
                  </a:cubicBezTo>
                  <a:cubicBezTo>
                    <a:pt x="497" y="262"/>
                    <a:pt x="494" y="287"/>
                    <a:pt x="490" y="311"/>
                  </a:cubicBezTo>
                  <a:cubicBezTo>
                    <a:pt x="489" y="323"/>
                    <a:pt x="486" y="334"/>
                    <a:pt x="484" y="346"/>
                  </a:cubicBezTo>
                  <a:cubicBezTo>
                    <a:pt x="482" y="361"/>
                    <a:pt x="483" y="381"/>
                    <a:pt x="487" y="396"/>
                  </a:cubicBezTo>
                  <a:cubicBezTo>
                    <a:pt x="487" y="397"/>
                    <a:pt x="489" y="399"/>
                    <a:pt x="488" y="400"/>
                  </a:cubicBezTo>
                  <a:cubicBezTo>
                    <a:pt x="486" y="415"/>
                    <a:pt x="484" y="430"/>
                    <a:pt x="481" y="445"/>
                  </a:cubicBezTo>
                  <a:cubicBezTo>
                    <a:pt x="479" y="452"/>
                    <a:pt x="462" y="456"/>
                    <a:pt x="456" y="451"/>
                  </a:cubicBezTo>
                  <a:cubicBezTo>
                    <a:pt x="454" y="450"/>
                    <a:pt x="453" y="448"/>
                    <a:pt x="453" y="446"/>
                  </a:cubicBezTo>
                  <a:cubicBezTo>
                    <a:pt x="453" y="445"/>
                    <a:pt x="454" y="443"/>
                    <a:pt x="455" y="442"/>
                  </a:cubicBezTo>
                  <a:cubicBezTo>
                    <a:pt x="463" y="430"/>
                    <a:pt x="472" y="418"/>
                    <a:pt x="468" y="402"/>
                  </a:cubicBezTo>
                  <a:cubicBezTo>
                    <a:pt x="466" y="388"/>
                    <a:pt x="468" y="373"/>
                    <a:pt x="465" y="359"/>
                  </a:cubicBezTo>
                  <a:cubicBezTo>
                    <a:pt x="461" y="332"/>
                    <a:pt x="445" y="312"/>
                    <a:pt x="427" y="291"/>
                  </a:cubicBezTo>
                  <a:close/>
                  <a:moveTo>
                    <a:pt x="467" y="290"/>
                  </a:moveTo>
                  <a:cubicBezTo>
                    <a:pt x="465" y="260"/>
                    <a:pt x="464" y="234"/>
                    <a:pt x="463" y="207"/>
                  </a:cubicBezTo>
                  <a:cubicBezTo>
                    <a:pt x="456" y="234"/>
                    <a:pt x="449" y="261"/>
                    <a:pt x="467" y="2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489950" y="8866188"/>
              <a:ext cx="1162050" cy="625475"/>
            </a:xfrm>
            <a:custGeom>
              <a:avLst/>
              <a:gdLst/>
              <a:ahLst/>
              <a:cxnLst/>
              <a:rect l="l" t="t" r="r" b="b"/>
              <a:pathLst>
                <a:path w="492" h="264" extrusionOk="0">
                  <a:moveTo>
                    <a:pt x="460" y="247"/>
                  </a:moveTo>
                  <a:cubicBezTo>
                    <a:pt x="457" y="249"/>
                    <a:pt x="455" y="250"/>
                    <a:pt x="453" y="253"/>
                  </a:cubicBezTo>
                  <a:cubicBezTo>
                    <a:pt x="445" y="263"/>
                    <a:pt x="439" y="264"/>
                    <a:pt x="426" y="259"/>
                  </a:cubicBezTo>
                  <a:cubicBezTo>
                    <a:pt x="436" y="246"/>
                    <a:pt x="448" y="234"/>
                    <a:pt x="441" y="216"/>
                  </a:cubicBezTo>
                  <a:cubicBezTo>
                    <a:pt x="438" y="208"/>
                    <a:pt x="434" y="201"/>
                    <a:pt x="430" y="193"/>
                  </a:cubicBezTo>
                  <a:cubicBezTo>
                    <a:pt x="429" y="194"/>
                    <a:pt x="428" y="194"/>
                    <a:pt x="427" y="194"/>
                  </a:cubicBezTo>
                  <a:cubicBezTo>
                    <a:pt x="425" y="205"/>
                    <a:pt x="424" y="216"/>
                    <a:pt x="421" y="227"/>
                  </a:cubicBezTo>
                  <a:cubicBezTo>
                    <a:pt x="420" y="232"/>
                    <a:pt x="424" y="242"/>
                    <a:pt x="412" y="240"/>
                  </a:cubicBezTo>
                  <a:cubicBezTo>
                    <a:pt x="411" y="240"/>
                    <a:pt x="408" y="244"/>
                    <a:pt x="407" y="246"/>
                  </a:cubicBezTo>
                  <a:cubicBezTo>
                    <a:pt x="400" y="255"/>
                    <a:pt x="392" y="256"/>
                    <a:pt x="379" y="253"/>
                  </a:cubicBezTo>
                  <a:cubicBezTo>
                    <a:pt x="382" y="249"/>
                    <a:pt x="384" y="246"/>
                    <a:pt x="387" y="243"/>
                  </a:cubicBezTo>
                  <a:cubicBezTo>
                    <a:pt x="402" y="228"/>
                    <a:pt x="405" y="207"/>
                    <a:pt x="396" y="188"/>
                  </a:cubicBezTo>
                  <a:cubicBezTo>
                    <a:pt x="392" y="182"/>
                    <a:pt x="388" y="180"/>
                    <a:pt x="381" y="181"/>
                  </a:cubicBezTo>
                  <a:cubicBezTo>
                    <a:pt x="348" y="184"/>
                    <a:pt x="314" y="188"/>
                    <a:pt x="281" y="189"/>
                  </a:cubicBezTo>
                  <a:cubicBezTo>
                    <a:pt x="261" y="189"/>
                    <a:pt x="241" y="185"/>
                    <a:pt x="222" y="182"/>
                  </a:cubicBezTo>
                  <a:cubicBezTo>
                    <a:pt x="208" y="180"/>
                    <a:pt x="206" y="180"/>
                    <a:pt x="205" y="194"/>
                  </a:cubicBezTo>
                  <a:cubicBezTo>
                    <a:pt x="203" y="209"/>
                    <a:pt x="202" y="225"/>
                    <a:pt x="201" y="240"/>
                  </a:cubicBezTo>
                  <a:cubicBezTo>
                    <a:pt x="199" y="241"/>
                    <a:pt x="196" y="242"/>
                    <a:pt x="194" y="244"/>
                  </a:cubicBezTo>
                  <a:cubicBezTo>
                    <a:pt x="191" y="246"/>
                    <a:pt x="190" y="251"/>
                    <a:pt x="187" y="252"/>
                  </a:cubicBezTo>
                  <a:cubicBezTo>
                    <a:pt x="172" y="256"/>
                    <a:pt x="156" y="258"/>
                    <a:pt x="141" y="261"/>
                  </a:cubicBezTo>
                  <a:cubicBezTo>
                    <a:pt x="140" y="261"/>
                    <a:pt x="139" y="260"/>
                    <a:pt x="138" y="259"/>
                  </a:cubicBezTo>
                  <a:cubicBezTo>
                    <a:pt x="139" y="257"/>
                    <a:pt x="140" y="255"/>
                    <a:pt x="142" y="253"/>
                  </a:cubicBezTo>
                  <a:cubicBezTo>
                    <a:pt x="156" y="237"/>
                    <a:pt x="161" y="203"/>
                    <a:pt x="151" y="185"/>
                  </a:cubicBezTo>
                  <a:cubicBezTo>
                    <a:pt x="149" y="182"/>
                    <a:pt x="142" y="180"/>
                    <a:pt x="138" y="180"/>
                  </a:cubicBezTo>
                  <a:cubicBezTo>
                    <a:pt x="110" y="186"/>
                    <a:pt x="82" y="183"/>
                    <a:pt x="54" y="176"/>
                  </a:cubicBezTo>
                  <a:cubicBezTo>
                    <a:pt x="43" y="173"/>
                    <a:pt x="32" y="174"/>
                    <a:pt x="21" y="173"/>
                  </a:cubicBezTo>
                  <a:cubicBezTo>
                    <a:pt x="10" y="172"/>
                    <a:pt x="0" y="162"/>
                    <a:pt x="2" y="151"/>
                  </a:cubicBezTo>
                  <a:cubicBezTo>
                    <a:pt x="2" y="149"/>
                    <a:pt x="5" y="145"/>
                    <a:pt x="7" y="144"/>
                  </a:cubicBezTo>
                  <a:cubicBezTo>
                    <a:pt x="22" y="141"/>
                    <a:pt x="31" y="131"/>
                    <a:pt x="38" y="118"/>
                  </a:cubicBezTo>
                  <a:cubicBezTo>
                    <a:pt x="42" y="109"/>
                    <a:pt x="45" y="99"/>
                    <a:pt x="49" y="89"/>
                  </a:cubicBezTo>
                  <a:cubicBezTo>
                    <a:pt x="37" y="87"/>
                    <a:pt x="25" y="85"/>
                    <a:pt x="13" y="83"/>
                  </a:cubicBezTo>
                  <a:cubicBezTo>
                    <a:pt x="13" y="82"/>
                    <a:pt x="13" y="81"/>
                    <a:pt x="13" y="80"/>
                  </a:cubicBezTo>
                  <a:cubicBezTo>
                    <a:pt x="21" y="78"/>
                    <a:pt x="29" y="76"/>
                    <a:pt x="39" y="73"/>
                  </a:cubicBezTo>
                  <a:cubicBezTo>
                    <a:pt x="35" y="70"/>
                    <a:pt x="33" y="69"/>
                    <a:pt x="28" y="66"/>
                  </a:cubicBezTo>
                  <a:cubicBezTo>
                    <a:pt x="46" y="59"/>
                    <a:pt x="62" y="53"/>
                    <a:pt x="79" y="47"/>
                  </a:cubicBezTo>
                  <a:cubicBezTo>
                    <a:pt x="81" y="46"/>
                    <a:pt x="83" y="46"/>
                    <a:pt x="85" y="44"/>
                  </a:cubicBezTo>
                  <a:cubicBezTo>
                    <a:pt x="124" y="15"/>
                    <a:pt x="168" y="5"/>
                    <a:pt x="215" y="2"/>
                  </a:cubicBezTo>
                  <a:cubicBezTo>
                    <a:pt x="262" y="0"/>
                    <a:pt x="309" y="0"/>
                    <a:pt x="355" y="2"/>
                  </a:cubicBezTo>
                  <a:cubicBezTo>
                    <a:pt x="394" y="3"/>
                    <a:pt x="429" y="14"/>
                    <a:pt x="457" y="44"/>
                  </a:cubicBezTo>
                  <a:cubicBezTo>
                    <a:pt x="457" y="45"/>
                    <a:pt x="459" y="45"/>
                    <a:pt x="461" y="46"/>
                  </a:cubicBezTo>
                  <a:cubicBezTo>
                    <a:pt x="464" y="38"/>
                    <a:pt x="463" y="27"/>
                    <a:pt x="475" y="23"/>
                  </a:cubicBezTo>
                  <a:cubicBezTo>
                    <a:pt x="472" y="27"/>
                    <a:pt x="470" y="31"/>
                    <a:pt x="466" y="36"/>
                  </a:cubicBezTo>
                  <a:cubicBezTo>
                    <a:pt x="476" y="33"/>
                    <a:pt x="485" y="29"/>
                    <a:pt x="490" y="39"/>
                  </a:cubicBezTo>
                  <a:cubicBezTo>
                    <a:pt x="492" y="43"/>
                    <a:pt x="491" y="50"/>
                    <a:pt x="489" y="53"/>
                  </a:cubicBezTo>
                  <a:cubicBezTo>
                    <a:pt x="482" y="62"/>
                    <a:pt x="473" y="57"/>
                    <a:pt x="467" y="53"/>
                  </a:cubicBezTo>
                  <a:cubicBezTo>
                    <a:pt x="471" y="68"/>
                    <a:pt x="476" y="83"/>
                    <a:pt x="477" y="98"/>
                  </a:cubicBezTo>
                  <a:cubicBezTo>
                    <a:pt x="478" y="114"/>
                    <a:pt x="474" y="130"/>
                    <a:pt x="466" y="145"/>
                  </a:cubicBezTo>
                  <a:cubicBezTo>
                    <a:pt x="461" y="152"/>
                    <a:pt x="461" y="160"/>
                    <a:pt x="462" y="169"/>
                  </a:cubicBezTo>
                  <a:cubicBezTo>
                    <a:pt x="464" y="180"/>
                    <a:pt x="465" y="191"/>
                    <a:pt x="465" y="202"/>
                  </a:cubicBezTo>
                  <a:cubicBezTo>
                    <a:pt x="465" y="212"/>
                    <a:pt x="464" y="223"/>
                    <a:pt x="464" y="234"/>
                  </a:cubicBezTo>
                  <a:cubicBezTo>
                    <a:pt x="464" y="238"/>
                    <a:pt x="464" y="243"/>
                    <a:pt x="464" y="248"/>
                  </a:cubicBezTo>
                  <a:cubicBezTo>
                    <a:pt x="462" y="248"/>
                    <a:pt x="461" y="247"/>
                    <a:pt x="460" y="247"/>
                  </a:cubicBezTo>
                  <a:close/>
                  <a:moveTo>
                    <a:pt x="479" y="36"/>
                  </a:moveTo>
                  <a:cubicBezTo>
                    <a:pt x="475" y="40"/>
                    <a:pt x="472" y="43"/>
                    <a:pt x="470" y="45"/>
                  </a:cubicBezTo>
                  <a:cubicBezTo>
                    <a:pt x="473" y="48"/>
                    <a:pt x="476" y="51"/>
                    <a:pt x="478" y="51"/>
                  </a:cubicBezTo>
                  <a:cubicBezTo>
                    <a:pt x="481" y="51"/>
                    <a:pt x="485" y="48"/>
                    <a:pt x="486" y="45"/>
                  </a:cubicBezTo>
                  <a:cubicBezTo>
                    <a:pt x="486" y="43"/>
                    <a:pt x="482" y="40"/>
                    <a:pt x="479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6515100" y="8480425"/>
              <a:ext cx="733425" cy="750887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89" y="191"/>
                  </a:moveTo>
                  <a:cubicBezTo>
                    <a:pt x="191" y="194"/>
                    <a:pt x="193" y="197"/>
                    <a:pt x="195" y="200"/>
                  </a:cubicBezTo>
                  <a:cubicBezTo>
                    <a:pt x="204" y="208"/>
                    <a:pt x="204" y="217"/>
                    <a:pt x="200" y="227"/>
                  </a:cubicBezTo>
                  <a:cubicBezTo>
                    <a:pt x="194" y="249"/>
                    <a:pt x="190" y="271"/>
                    <a:pt x="184" y="292"/>
                  </a:cubicBezTo>
                  <a:cubicBezTo>
                    <a:pt x="183" y="297"/>
                    <a:pt x="179" y="302"/>
                    <a:pt x="176" y="305"/>
                  </a:cubicBezTo>
                  <a:cubicBezTo>
                    <a:pt x="173" y="309"/>
                    <a:pt x="168" y="311"/>
                    <a:pt x="165" y="314"/>
                  </a:cubicBezTo>
                  <a:cubicBezTo>
                    <a:pt x="155" y="306"/>
                    <a:pt x="147" y="307"/>
                    <a:pt x="133" y="317"/>
                  </a:cubicBezTo>
                  <a:cubicBezTo>
                    <a:pt x="130" y="316"/>
                    <a:pt x="127" y="314"/>
                    <a:pt x="124" y="314"/>
                  </a:cubicBezTo>
                  <a:cubicBezTo>
                    <a:pt x="121" y="313"/>
                    <a:pt x="118" y="313"/>
                    <a:pt x="115" y="311"/>
                  </a:cubicBezTo>
                  <a:cubicBezTo>
                    <a:pt x="117" y="310"/>
                    <a:pt x="119" y="308"/>
                    <a:pt x="121" y="308"/>
                  </a:cubicBezTo>
                  <a:cubicBezTo>
                    <a:pt x="134" y="308"/>
                    <a:pt x="141" y="300"/>
                    <a:pt x="145" y="290"/>
                  </a:cubicBezTo>
                  <a:cubicBezTo>
                    <a:pt x="153" y="270"/>
                    <a:pt x="160" y="249"/>
                    <a:pt x="165" y="227"/>
                  </a:cubicBezTo>
                  <a:cubicBezTo>
                    <a:pt x="169" y="212"/>
                    <a:pt x="154" y="191"/>
                    <a:pt x="136" y="187"/>
                  </a:cubicBezTo>
                  <a:cubicBezTo>
                    <a:pt x="114" y="181"/>
                    <a:pt x="96" y="169"/>
                    <a:pt x="81" y="152"/>
                  </a:cubicBezTo>
                  <a:cubicBezTo>
                    <a:pt x="79" y="148"/>
                    <a:pt x="74" y="146"/>
                    <a:pt x="71" y="144"/>
                  </a:cubicBezTo>
                  <a:cubicBezTo>
                    <a:pt x="59" y="135"/>
                    <a:pt x="45" y="128"/>
                    <a:pt x="35" y="117"/>
                  </a:cubicBezTo>
                  <a:cubicBezTo>
                    <a:pt x="21" y="103"/>
                    <a:pt x="20" y="85"/>
                    <a:pt x="27" y="66"/>
                  </a:cubicBezTo>
                  <a:cubicBezTo>
                    <a:pt x="29" y="59"/>
                    <a:pt x="32" y="52"/>
                    <a:pt x="34" y="45"/>
                  </a:cubicBezTo>
                  <a:cubicBezTo>
                    <a:pt x="34" y="42"/>
                    <a:pt x="32" y="37"/>
                    <a:pt x="29" y="36"/>
                  </a:cubicBezTo>
                  <a:cubicBezTo>
                    <a:pt x="19" y="31"/>
                    <a:pt x="8" y="29"/>
                    <a:pt x="0" y="26"/>
                  </a:cubicBezTo>
                  <a:cubicBezTo>
                    <a:pt x="5" y="22"/>
                    <a:pt x="11" y="15"/>
                    <a:pt x="18" y="9"/>
                  </a:cubicBezTo>
                  <a:cubicBezTo>
                    <a:pt x="25" y="3"/>
                    <a:pt x="34" y="0"/>
                    <a:pt x="44" y="4"/>
                  </a:cubicBezTo>
                  <a:cubicBezTo>
                    <a:pt x="53" y="9"/>
                    <a:pt x="57" y="17"/>
                    <a:pt x="55" y="27"/>
                  </a:cubicBezTo>
                  <a:cubicBezTo>
                    <a:pt x="54" y="35"/>
                    <a:pt x="52" y="43"/>
                    <a:pt x="50" y="51"/>
                  </a:cubicBezTo>
                  <a:cubicBezTo>
                    <a:pt x="48" y="57"/>
                    <a:pt x="47" y="64"/>
                    <a:pt x="46" y="70"/>
                  </a:cubicBezTo>
                  <a:cubicBezTo>
                    <a:pt x="45" y="81"/>
                    <a:pt x="51" y="88"/>
                    <a:pt x="62" y="87"/>
                  </a:cubicBezTo>
                  <a:cubicBezTo>
                    <a:pt x="71" y="87"/>
                    <a:pt x="81" y="84"/>
                    <a:pt x="89" y="81"/>
                  </a:cubicBezTo>
                  <a:cubicBezTo>
                    <a:pt x="129" y="65"/>
                    <a:pt x="168" y="63"/>
                    <a:pt x="208" y="79"/>
                  </a:cubicBezTo>
                  <a:cubicBezTo>
                    <a:pt x="234" y="90"/>
                    <a:pt x="254" y="109"/>
                    <a:pt x="271" y="132"/>
                  </a:cubicBezTo>
                  <a:cubicBezTo>
                    <a:pt x="278" y="141"/>
                    <a:pt x="285" y="149"/>
                    <a:pt x="293" y="158"/>
                  </a:cubicBezTo>
                  <a:cubicBezTo>
                    <a:pt x="302" y="169"/>
                    <a:pt x="309" y="181"/>
                    <a:pt x="310" y="195"/>
                  </a:cubicBezTo>
                  <a:cubicBezTo>
                    <a:pt x="311" y="211"/>
                    <a:pt x="303" y="222"/>
                    <a:pt x="288" y="225"/>
                  </a:cubicBezTo>
                  <a:cubicBezTo>
                    <a:pt x="287" y="225"/>
                    <a:pt x="285" y="225"/>
                    <a:pt x="284" y="224"/>
                  </a:cubicBezTo>
                  <a:cubicBezTo>
                    <a:pt x="271" y="217"/>
                    <a:pt x="259" y="210"/>
                    <a:pt x="247" y="201"/>
                  </a:cubicBezTo>
                  <a:cubicBezTo>
                    <a:pt x="230" y="188"/>
                    <a:pt x="211" y="188"/>
                    <a:pt x="189" y="191"/>
                  </a:cubicBezTo>
                  <a:close/>
                  <a:moveTo>
                    <a:pt x="182" y="202"/>
                  </a:moveTo>
                  <a:cubicBezTo>
                    <a:pt x="180" y="202"/>
                    <a:pt x="179" y="203"/>
                    <a:pt x="178" y="203"/>
                  </a:cubicBezTo>
                  <a:cubicBezTo>
                    <a:pt x="187" y="214"/>
                    <a:pt x="181" y="224"/>
                    <a:pt x="177" y="235"/>
                  </a:cubicBezTo>
                  <a:cubicBezTo>
                    <a:pt x="169" y="255"/>
                    <a:pt x="162" y="275"/>
                    <a:pt x="155" y="295"/>
                  </a:cubicBezTo>
                  <a:cubicBezTo>
                    <a:pt x="154" y="297"/>
                    <a:pt x="155" y="299"/>
                    <a:pt x="155" y="302"/>
                  </a:cubicBezTo>
                  <a:cubicBezTo>
                    <a:pt x="168" y="301"/>
                    <a:pt x="173" y="293"/>
                    <a:pt x="176" y="283"/>
                  </a:cubicBezTo>
                  <a:cubicBezTo>
                    <a:pt x="180" y="263"/>
                    <a:pt x="184" y="243"/>
                    <a:pt x="187" y="223"/>
                  </a:cubicBezTo>
                  <a:cubicBezTo>
                    <a:pt x="188" y="216"/>
                    <a:pt x="184" y="209"/>
                    <a:pt x="182" y="2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564563" y="8362950"/>
              <a:ext cx="593725" cy="496887"/>
            </a:xfrm>
            <a:custGeom>
              <a:avLst/>
              <a:gdLst/>
              <a:ahLst/>
              <a:cxnLst/>
              <a:rect l="l" t="t" r="r" b="b"/>
              <a:pathLst>
                <a:path w="252" h="210" extrusionOk="0">
                  <a:moveTo>
                    <a:pt x="64" y="199"/>
                  </a:moveTo>
                  <a:cubicBezTo>
                    <a:pt x="48" y="202"/>
                    <a:pt x="38" y="194"/>
                    <a:pt x="37" y="180"/>
                  </a:cubicBezTo>
                  <a:cubicBezTo>
                    <a:pt x="37" y="174"/>
                    <a:pt x="36" y="168"/>
                    <a:pt x="35" y="163"/>
                  </a:cubicBezTo>
                  <a:cubicBezTo>
                    <a:pt x="34" y="158"/>
                    <a:pt x="32" y="153"/>
                    <a:pt x="29" y="148"/>
                  </a:cubicBezTo>
                  <a:cubicBezTo>
                    <a:pt x="27" y="168"/>
                    <a:pt x="25" y="189"/>
                    <a:pt x="42" y="206"/>
                  </a:cubicBezTo>
                  <a:cubicBezTo>
                    <a:pt x="29" y="210"/>
                    <a:pt x="17" y="203"/>
                    <a:pt x="15" y="192"/>
                  </a:cubicBezTo>
                  <a:cubicBezTo>
                    <a:pt x="13" y="176"/>
                    <a:pt x="11" y="160"/>
                    <a:pt x="8" y="145"/>
                  </a:cubicBezTo>
                  <a:cubicBezTo>
                    <a:pt x="6" y="137"/>
                    <a:pt x="7" y="130"/>
                    <a:pt x="10" y="123"/>
                  </a:cubicBezTo>
                  <a:cubicBezTo>
                    <a:pt x="17" y="111"/>
                    <a:pt x="18" y="98"/>
                    <a:pt x="11" y="83"/>
                  </a:cubicBezTo>
                  <a:cubicBezTo>
                    <a:pt x="8" y="99"/>
                    <a:pt x="14" y="116"/>
                    <a:pt x="0" y="128"/>
                  </a:cubicBezTo>
                  <a:cubicBezTo>
                    <a:pt x="11" y="106"/>
                    <a:pt x="6" y="83"/>
                    <a:pt x="4" y="60"/>
                  </a:cubicBezTo>
                  <a:cubicBezTo>
                    <a:pt x="3" y="44"/>
                    <a:pt x="9" y="37"/>
                    <a:pt x="29" y="33"/>
                  </a:cubicBezTo>
                  <a:cubicBezTo>
                    <a:pt x="44" y="30"/>
                    <a:pt x="59" y="30"/>
                    <a:pt x="74" y="30"/>
                  </a:cubicBezTo>
                  <a:cubicBezTo>
                    <a:pt x="96" y="30"/>
                    <a:pt x="118" y="30"/>
                    <a:pt x="140" y="31"/>
                  </a:cubicBezTo>
                  <a:cubicBezTo>
                    <a:pt x="156" y="31"/>
                    <a:pt x="169" y="25"/>
                    <a:pt x="181" y="18"/>
                  </a:cubicBezTo>
                  <a:cubicBezTo>
                    <a:pt x="181" y="16"/>
                    <a:pt x="181" y="15"/>
                    <a:pt x="181" y="14"/>
                  </a:cubicBezTo>
                  <a:cubicBezTo>
                    <a:pt x="180" y="10"/>
                    <a:pt x="179" y="6"/>
                    <a:pt x="178" y="2"/>
                  </a:cubicBezTo>
                  <a:cubicBezTo>
                    <a:pt x="184" y="1"/>
                    <a:pt x="190" y="0"/>
                    <a:pt x="195" y="0"/>
                  </a:cubicBezTo>
                  <a:cubicBezTo>
                    <a:pt x="200" y="1"/>
                    <a:pt x="205" y="4"/>
                    <a:pt x="211" y="4"/>
                  </a:cubicBezTo>
                  <a:cubicBezTo>
                    <a:pt x="219" y="6"/>
                    <a:pt x="226" y="10"/>
                    <a:pt x="231" y="17"/>
                  </a:cubicBezTo>
                  <a:cubicBezTo>
                    <a:pt x="236" y="24"/>
                    <a:pt x="242" y="29"/>
                    <a:pt x="247" y="36"/>
                  </a:cubicBezTo>
                  <a:cubicBezTo>
                    <a:pt x="249" y="39"/>
                    <a:pt x="252" y="44"/>
                    <a:pt x="251" y="47"/>
                  </a:cubicBezTo>
                  <a:cubicBezTo>
                    <a:pt x="251" y="50"/>
                    <a:pt x="246" y="54"/>
                    <a:pt x="243" y="55"/>
                  </a:cubicBezTo>
                  <a:cubicBezTo>
                    <a:pt x="233" y="58"/>
                    <a:pt x="222" y="59"/>
                    <a:pt x="214" y="63"/>
                  </a:cubicBezTo>
                  <a:cubicBezTo>
                    <a:pt x="206" y="67"/>
                    <a:pt x="200" y="74"/>
                    <a:pt x="194" y="81"/>
                  </a:cubicBezTo>
                  <a:cubicBezTo>
                    <a:pt x="187" y="90"/>
                    <a:pt x="181" y="100"/>
                    <a:pt x="174" y="110"/>
                  </a:cubicBezTo>
                  <a:cubicBezTo>
                    <a:pt x="172" y="112"/>
                    <a:pt x="171" y="116"/>
                    <a:pt x="171" y="119"/>
                  </a:cubicBezTo>
                  <a:cubicBezTo>
                    <a:pt x="169" y="139"/>
                    <a:pt x="167" y="160"/>
                    <a:pt x="167" y="181"/>
                  </a:cubicBezTo>
                  <a:cubicBezTo>
                    <a:pt x="167" y="189"/>
                    <a:pt x="171" y="198"/>
                    <a:pt x="174" y="208"/>
                  </a:cubicBezTo>
                  <a:cubicBezTo>
                    <a:pt x="174" y="207"/>
                    <a:pt x="174" y="208"/>
                    <a:pt x="174" y="208"/>
                  </a:cubicBezTo>
                  <a:cubicBezTo>
                    <a:pt x="163" y="209"/>
                    <a:pt x="142" y="199"/>
                    <a:pt x="137" y="190"/>
                  </a:cubicBezTo>
                  <a:cubicBezTo>
                    <a:pt x="136" y="188"/>
                    <a:pt x="136" y="187"/>
                    <a:pt x="136" y="185"/>
                  </a:cubicBezTo>
                  <a:cubicBezTo>
                    <a:pt x="136" y="166"/>
                    <a:pt x="135" y="146"/>
                    <a:pt x="135" y="127"/>
                  </a:cubicBezTo>
                  <a:cubicBezTo>
                    <a:pt x="135" y="121"/>
                    <a:pt x="132" y="119"/>
                    <a:pt x="127" y="119"/>
                  </a:cubicBezTo>
                  <a:cubicBezTo>
                    <a:pt x="119" y="119"/>
                    <a:pt x="111" y="120"/>
                    <a:pt x="102" y="120"/>
                  </a:cubicBezTo>
                  <a:cubicBezTo>
                    <a:pt x="92" y="119"/>
                    <a:pt x="81" y="118"/>
                    <a:pt x="70" y="118"/>
                  </a:cubicBezTo>
                  <a:cubicBezTo>
                    <a:pt x="67" y="118"/>
                    <a:pt x="62" y="119"/>
                    <a:pt x="60" y="122"/>
                  </a:cubicBezTo>
                  <a:cubicBezTo>
                    <a:pt x="43" y="145"/>
                    <a:pt x="44" y="171"/>
                    <a:pt x="61" y="194"/>
                  </a:cubicBezTo>
                  <a:cubicBezTo>
                    <a:pt x="62" y="195"/>
                    <a:pt x="62" y="197"/>
                    <a:pt x="64" y="199"/>
                  </a:cubicBezTo>
                  <a:close/>
                  <a:moveTo>
                    <a:pt x="153" y="161"/>
                  </a:moveTo>
                  <a:cubicBezTo>
                    <a:pt x="152" y="161"/>
                    <a:pt x="152" y="161"/>
                    <a:pt x="151" y="161"/>
                  </a:cubicBezTo>
                  <a:cubicBezTo>
                    <a:pt x="151" y="170"/>
                    <a:pt x="151" y="179"/>
                    <a:pt x="151" y="189"/>
                  </a:cubicBezTo>
                  <a:cubicBezTo>
                    <a:pt x="153" y="189"/>
                    <a:pt x="154" y="189"/>
                    <a:pt x="155" y="189"/>
                  </a:cubicBezTo>
                  <a:cubicBezTo>
                    <a:pt x="154" y="179"/>
                    <a:pt x="154" y="170"/>
                    <a:pt x="153" y="1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6089650" y="8713788"/>
              <a:ext cx="561975" cy="488950"/>
            </a:xfrm>
            <a:custGeom>
              <a:avLst/>
              <a:gdLst/>
              <a:ahLst/>
              <a:cxnLst/>
              <a:rect l="l" t="t" r="r" b="b"/>
              <a:pathLst>
                <a:path w="238" h="207" extrusionOk="0">
                  <a:moveTo>
                    <a:pt x="125" y="176"/>
                  </a:moveTo>
                  <a:cubicBezTo>
                    <a:pt x="133" y="186"/>
                    <a:pt x="126" y="201"/>
                    <a:pt x="114" y="201"/>
                  </a:cubicBezTo>
                  <a:cubicBezTo>
                    <a:pt x="96" y="201"/>
                    <a:pt x="78" y="201"/>
                    <a:pt x="60" y="200"/>
                  </a:cubicBezTo>
                  <a:cubicBezTo>
                    <a:pt x="53" y="199"/>
                    <a:pt x="44" y="198"/>
                    <a:pt x="44" y="186"/>
                  </a:cubicBezTo>
                  <a:cubicBezTo>
                    <a:pt x="44" y="186"/>
                    <a:pt x="38" y="182"/>
                    <a:pt x="36" y="183"/>
                  </a:cubicBezTo>
                  <a:cubicBezTo>
                    <a:pt x="27" y="190"/>
                    <a:pt x="17" y="190"/>
                    <a:pt x="9" y="182"/>
                  </a:cubicBezTo>
                  <a:cubicBezTo>
                    <a:pt x="0" y="174"/>
                    <a:pt x="0" y="163"/>
                    <a:pt x="3" y="151"/>
                  </a:cubicBezTo>
                  <a:cubicBezTo>
                    <a:pt x="8" y="153"/>
                    <a:pt x="12" y="154"/>
                    <a:pt x="16" y="155"/>
                  </a:cubicBezTo>
                  <a:cubicBezTo>
                    <a:pt x="23" y="131"/>
                    <a:pt x="31" y="108"/>
                    <a:pt x="55" y="95"/>
                  </a:cubicBezTo>
                  <a:cubicBezTo>
                    <a:pt x="69" y="86"/>
                    <a:pt x="85" y="84"/>
                    <a:pt x="101" y="82"/>
                  </a:cubicBezTo>
                  <a:cubicBezTo>
                    <a:pt x="117" y="80"/>
                    <a:pt x="133" y="76"/>
                    <a:pt x="149" y="73"/>
                  </a:cubicBezTo>
                  <a:cubicBezTo>
                    <a:pt x="157" y="71"/>
                    <a:pt x="159" y="64"/>
                    <a:pt x="159" y="58"/>
                  </a:cubicBezTo>
                  <a:cubicBezTo>
                    <a:pt x="159" y="55"/>
                    <a:pt x="153" y="52"/>
                    <a:pt x="150" y="50"/>
                  </a:cubicBezTo>
                  <a:cubicBezTo>
                    <a:pt x="136" y="44"/>
                    <a:pt x="126" y="35"/>
                    <a:pt x="120" y="21"/>
                  </a:cubicBezTo>
                  <a:cubicBezTo>
                    <a:pt x="117" y="11"/>
                    <a:pt x="119" y="9"/>
                    <a:pt x="129" y="6"/>
                  </a:cubicBezTo>
                  <a:cubicBezTo>
                    <a:pt x="147" y="0"/>
                    <a:pt x="158" y="10"/>
                    <a:pt x="168" y="24"/>
                  </a:cubicBezTo>
                  <a:cubicBezTo>
                    <a:pt x="170" y="27"/>
                    <a:pt x="173" y="30"/>
                    <a:pt x="175" y="33"/>
                  </a:cubicBezTo>
                  <a:cubicBezTo>
                    <a:pt x="178" y="38"/>
                    <a:pt x="182" y="40"/>
                    <a:pt x="189" y="39"/>
                  </a:cubicBezTo>
                  <a:cubicBezTo>
                    <a:pt x="203" y="37"/>
                    <a:pt x="215" y="43"/>
                    <a:pt x="222" y="55"/>
                  </a:cubicBezTo>
                  <a:cubicBezTo>
                    <a:pt x="227" y="64"/>
                    <a:pt x="231" y="74"/>
                    <a:pt x="235" y="84"/>
                  </a:cubicBezTo>
                  <a:cubicBezTo>
                    <a:pt x="238" y="96"/>
                    <a:pt x="229" y="107"/>
                    <a:pt x="215" y="106"/>
                  </a:cubicBezTo>
                  <a:cubicBezTo>
                    <a:pt x="203" y="104"/>
                    <a:pt x="199" y="110"/>
                    <a:pt x="196" y="121"/>
                  </a:cubicBezTo>
                  <a:cubicBezTo>
                    <a:pt x="193" y="135"/>
                    <a:pt x="188" y="148"/>
                    <a:pt x="178" y="159"/>
                  </a:cubicBezTo>
                  <a:cubicBezTo>
                    <a:pt x="173" y="164"/>
                    <a:pt x="181" y="182"/>
                    <a:pt x="189" y="185"/>
                  </a:cubicBezTo>
                  <a:cubicBezTo>
                    <a:pt x="191" y="186"/>
                    <a:pt x="194" y="186"/>
                    <a:pt x="195" y="187"/>
                  </a:cubicBezTo>
                  <a:cubicBezTo>
                    <a:pt x="196" y="190"/>
                    <a:pt x="195" y="193"/>
                    <a:pt x="195" y="196"/>
                  </a:cubicBezTo>
                  <a:cubicBezTo>
                    <a:pt x="186" y="194"/>
                    <a:pt x="178" y="207"/>
                    <a:pt x="168" y="201"/>
                  </a:cubicBezTo>
                  <a:cubicBezTo>
                    <a:pt x="161" y="196"/>
                    <a:pt x="153" y="190"/>
                    <a:pt x="147" y="183"/>
                  </a:cubicBezTo>
                  <a:cubicBezTo>
                    <a:pt x="138" y="170"/>
                    <a:pt x="139" y="170"/>
                    <a:pt x="125" y="1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7105650" y="8123238"/>
              <a:ext cx="539750" cy="742950"/>
            </a:xfrm>
            <a:custGeom>
              <a:avLst/>
              <a:gdLst/>
              <a:ahLst/>
              <a:cxnLst/>
              <a:rect l="l" t="t" r="r" b="b"/>
              <a:pathLst>
                <a:path w="229" h="314" extrusionOk="0">
                  <a:moveTo>
                    <a:pt x="119" y="300"/>
                  </a:moveTo>
                  <a:cubicBezTo>
                    <a:pt x="106" y="313"/>
                    <a:pt x="87" y="312"/>
                    <a:pt x="68" y="314"/>
                  </a:cubicBezTo>
                  <a:cubicBezTo>
                    <a:pt x="72" y="312"/>
                    <a:pt x="75" y="311"/>
                    <a:pt x="82" y="308"/>
                  </a:cubicBezTo>
                  <a:cubicBezTo>
                    <a:pt x="75" y="307"/>
                    <a:pt x="71" y="306"/>
                    <a:pt x="68" y="305"/>
                  </a:cubicBezTo>
                  <a:cubicBezTo>
                    <a:pt x="68" y="305"/>
                    <a:pt x="68" y="304"/>
                    <a:pt x="68" y="304"/>
                  </a:cubicBezTo>
                  <a:cubicBezTo>
                    <a:pt x="73" y="303"/>
                    <a:pt x="79" y="303"/>
                    <a:pt x="86" y="302"/>
                  </a:cubicBezTo>
                  <a:cubicBezTo>
                    <a:pt x="84" y="300"/>
                    <a:pt x="83" y="298"/>
                    <a:pt x="81" y="296"/>
                  </a:cubicBezTo>
                  <a:cubicBezTo>
                    <a:pt x="83" y="296"/>
                    <a:pt x="85" y="296"/>
                    <a:pt x="87" y="296"/>
                  </a:cubicBezTo>
                  <a:cubicBezTo>
                    <a:pt x="96" y="297"/>
                    <a:pt x="99" y="293"/>
                    <a:pt x="100" y="284"/>
                  </a:cubicBezTo>
                  <a:cubicBezTo>
                    <a:pt x="100" y="274"/>
                    <a:pt x="100" y="266"/>
                    <a:pt x="90" y="257"/>
                  </a:cubicBezTo>
                  <a:cubicBezTo>
                    <a:pt x="71" y="242"/>
                    <a:pt x="54" y="224"/>
                    <a:pt x="37" y="206"/>
                  </a:cubicBezTo>
                  <a:cubicBezTo>
                    <a:pt x="16" y="186"/>
                    <a:pt x="14" y="168"/>
                    <a:pt x="28" y="142"/>
                  </a:cubicBezTo>
                  <a:cubicBezTo>
                    <a:pt x="39" y="121"/>
                    <a:pt x="48" y="101"/>
                    <a:pt x="49" y="77"/>
                  </a:cubicBezTo>
                  <a:cubicBezTo>
                    <a:pt x="49" y="67"/>
                    <a:pt x="49" y="57"/>
                    <a:pt x="47" y="47"/>
                  </a:cubicBezTo>
                  <a:cubicBezTo>
                    <a:pt x="46" y="44"/>
                    <a:pt x="41" y="40"/>
                    <a:pt x="38" y="39"/>
                  </a:cubicBezTo>
                  <a:cubicBezTo>
                    <a:pt x="30" y="38"/>
                    <a:pt x="22" y="38"/>
                    <a:pt x="13" y="38"/>
                  </a:cubicBezTo>
                  <a:cubicBezTo>
                    <a:pt x="10" y="38"/>
                    <a:pt x="6" y="38"/>
                    <a:pt x="0" y="38"/>
                  </a:cubicBezTo>
                  <a:cubicBezTo>
                    <a:pt x="2" y="35"/>
                    <a:pt x="4" y="33"/>
                    <a:pt x="5" y="31"/>
                  </a:cubicBezTo>
                  <a:cubicBezTo>
                    <a:pt x="12" y="25"/>
                    <a:pt x="19" y="19"/>
                    <a:pt x="25" y="13"/>
                  </a:cubicBezTo>
                  <a:cubicBezTo>
                    <a:pt x="38" y="0"/>
                    <a:pt x="60" y="6"/>
                    <a:pt x="67" y="23"/>
                  </a:cubicBezTo>
                  <a:cubicBezTo>
                    <a:pt x="76" y="45"/>
                    <a:pt x="72" y="68"/>
                    <a:pt x="74" y="90"/>
                  </a:cubicBezTo>
                  <a:cubicBezTo>
                    <a:pt x="75" y="102"/>
                    <a:pt x="75" y="115"/>
                    <a:pt x="78" y="126"/>
                  </a:cubicBezTo>
                  <a:cubicBezTo>
                    <a:pt x="79" y="132"/>
                    <a:pt x="85" y="137"/>
                    <a:pt x="90" y="141"/>
                  </a:cubicBezTo>
                  <a:cubicBezTo>
                    <a:pt x="97" y="146"/>
                    <a:pt x="106" y="148"/>
                    <a:pt x="113" y="154"/>
                  </a:cubicBezTo>
                  <a:cubicBezTo>
                    <a:pt x="142" y="177"/>
                    <a:pt x="177" y="185"/>
                    <a:pt x="210" y="197"/>
                  </a:cubicBezTo>
                  <a:cubicBezTo>
                    <a:pt x="216" y="199"/>
                    <a:pt x="222" y="200"/>
                    <a:pt x="229" y="201"/>
                  </a:cubicBezTo>
                  <a:cubicBezTo>
                    <a:pt x="222" y="215"/>
                    <a:pt x="209" y="220"/>
                    <a:pt x="198" y="227"/>
                  </a:cubicBezTo>
                  <a:cubicBezTo>
                    <a:pt x="195" y="229"/>
                    <a:pt x="191" y="231"/>
                    <a:pt x="189" y="234"/>
                  </a:cubicBezTo>
                  <a:cubicBezTo>
                    <a:pt x="173" y="255"/>
                    <a:pt x="152" y="268"/>
                    <a:pt x="126" y="270"/>
                  </a:cubicBezTo>
                  <a:cubicBezTo>
                    <a:pt x="120" y="270"/>
                    <a:pt x="118" y="273"/>
                    <a:pt x="118" y="278"/>
                  </a:cubicBezTo>
                  <a:cubicBezTo>
                    <a:pt x="118" y="285"/>
                    <a:pt x="119" y="291"/>
                    <a:pt x="119" y="3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7800975" y="8001001"/>
              <a:ext cx="579438" cy="293687"/>
            </a:xfrm>
            <a:custGeom>
              <a:avLst/>
              <a:gdLst/>
              <a:ahLst/>
              <a:cxnLst/>
              <a:rect l="l" t="t" r="r" b="b"/>
              <a:pathLst>
                <a:path w="245" h="124" extrusionOk="0">
                  <a:moveTo>
                    <a:pt x="216" y="122"/>
                  </a:moveTo>
                  <a:cubicBezTo>
                    <a:pt x="192" y="120"/>
                    <a:pt x="168" y="119"/>
                    <a:pt x="143" y="118"/>
                  </a:cubicBezTo>
                  <a:cubicBezTo>
                    <a:pt x="144" y="116"/>
                    <a:pt x="146" y="114"/>
                    <a:pt x="147" y="111"/>
                  </a:cubicBezTo>
                  <a:cubicBezTo>
                    <a:pt x="135" y="111"/>
                    <a:pt x="123" y="111"/>
                    <a:pt x="111" y="111"/>
                  </a:cubicBezTo>
                  <a:cubicBezTo>
                    <a:pt x="109" y="111"/>
                    <a:pt x="107" y="115"/>
                    <a:pt x="105" y="117"/>
                  </a:cubicBezTo>
                  <a:cubicBezTo>
                    <a:pt x="93" y="118"/>
                    <a:pt x="80" y="120"/>
                    <a:pt x="68" y="122"/>
                  </a:cubicBezTo>
                  <a:cubicBezTo>
                    <a:pt x="56" y="124"/>
                    <a:pt x="48" y="118"/>
                    <a:pt x="40" y="112"/>
                  </a:cubicBezTo>
                  <a:cubicBezTo>
                    <a:pt x="35" y="108"/>
                    <a:pt x="37" y="99"/>
                    <a:pt x="46" y="94"/>
                  </a:cubicBezTo>
                  <a:cubicBezTo>
                    <a:pt x="56" y="89"/>
                    <a:pt x="52" y="83"/>
                    <a:pt x="49" y="76"/>
                  </a:cubicBezTo>
                  <a:cubicBezTo>
                    <a:pt x="48" y="75"/>
                    <a:pt x="45" y="74"/>
                    <a:pt x="44" y="74"/>
                  </a:cubicBezTo>
                  <a:cubicBezTo>
                    <a:pt x="35" y="74"/>
                    <a:pt x="33" y="69"/>
                    <a:pt x="32" y="61"/>
                  </a:cubicBezTo>
                  <a:cubicBezTo>
                    <a:pt x="31" y="49"/>
                    <a:pt x="29" y="36"/>
                    <a:pt x="26" y="24"/>
                  </a:cubicBezTo>
                  <a:cubicBezTo>
                    <a:pt x="25" y="21"/>
                    <a:pt x="20" y="19"/>
                    <a:pt x="17" y="17"/>
                  </a:cubicBezTo>
                  <a:cubicBezTo>
                    <a:pt x="12" y="14"/>
                    <a:pt x="6" y="11"/>
                    <a:pt x="0" y="7"/>
                  </a:cubicBezTo>
                  <a:cubicBezTo>
                    <a:pt x="1" y="6"/>
                    <a:pt x="2" y="4"/>
                    <a:pt x="2" y="2"/>
                  </a:cubicBezTo>
                  <a:cubicBezTo>
                    <a:pt x="8" y="3"/>
                    <a:pt x="14" y="1"/>
                    <a:pt x="19" y="4"/>
                  </a:cubicBezTo>
                  <a:cubicBezTo>
                    <a:pt x="25" y="6"/>
                    <a:pt x="29" y="6"/>
                    <a:pt x="34" y="4"/>
                  </a:cubicBezTo>
                  <a:cubicBezTo>
                    <a:pt x="41" y="3"/>
                    <a:pt x="49" y="4"/>
                    <a:pt x="56" y="5"/>
                  </a:cubicBezTo>
                  <a:cubicBezTo>
                    <a:pt x="61" y="5"/>
                    <a:pt x="65" y="6"/>
                    <a:pt x="69" y="4"/>
                  </a:cubicBezTo>
                  <a:cubicBezTo>
                    <a:pt x="75" y="0"/>
                    <a:pt x="81" y="0"/>
                    <a:pt x="91" y="6"/>
                  </a:cubicBezTo>
                  <a:cubicBezTo>
                    <a:pt x="83" y="10"/>
                    <a:pt x="78" y="14"/>
                    <a:pt x="72" y="17"/>
                  </a:cubicBezTo>
                  <a:cubicBezTo>
                    <a:pt x="69" y="19"/>
                    <a:pt x="66" y="20"/>
                    <a:pt x="64" y="22"/>
                  </a:cubicBezTo>
                  <a:cubicBezTo>
                    <a:pt x="66" y="25"/>
                    <a:pt x="68" y="30"/>
                    <a:pt x="71" y="31"/>
                  </a:cubicBezTo>
                  <a:cubicBezTo>
                    <a:pt x="82" y="35"/>
                    <a:pt x="94" y="40"/>
                    <a:pt x="106" y="41"/>
                  </a:cubicBezTo>
                  <a:cubicBezTo>
                    <a:pt x="133" y="43"/>
                    <a:pt x="161" y="41"/>
                    <a:pt x="188" y="44"/>
                  </a:cubicBezTo>
                  <a:cubicBezTo>
                    <a:pt x="203" y="45"/>
                    <a:pt x="218" y="52"/>
                    <a:pt x="232" y="59"/>
                  </a:cubicBezTo>
                  <a:cubicBezTo>
                    <a:pt x="243" y="65"/>
                    <a:pt x="245" y="78"/>
                    <a:pt x="244" y="89"/>
                  </a:cubicBezTo>
                  <a:cubicBezTo>
                    <a:pt x="244" y="100"/>
                    <a:pt x="236" y="106"/>
                    <a:pt x="226" y="109"/>
                  </a:cubicBezTo>
                  <a:cubicBezTo>
                    <a:pt x="219" y="111"/>
                    <a:pt x="215" y="113"/>
                    <a:pt x="216" y="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7218363" y="9029700"/>
              <a:ext cx="476250" cy="388937"/>
            </a:xfrm>
            <a:custGeom>
              <a:avLst/>
              <a:gdLst/>
              <a:ahLst/>
              <a:cxnLst/>
              <a:rect l="l" t="t" r="r" b="b"/>
              <a:pathLst>
                <a:path w="202" h="164" extrusionOk="0">
                  <a:moveTo>
                    <a:pt x="109" y="91"/>
                  </a:moveTo>
                  <a:cubicBezTo>
                    <a:pt x="88" y="91"/>
                    <a:pt x="70" y="91"/>
                    <a:pt x="52" y="92"/>
                  </a:cubicBezTo>
                  <a:cubicBezTo>
                    <a:pt x="50" y="92"/>
                    <a:pt x="47" y="94"/>
                    <a:pt x="46" y="96"/>
                  </a:cubicBezTo>
                  <a:cubicBezTo>
                    <a:pt x="34" y="112"/>
                    <a:pt x="35" y="135"/>
                    <a:pt x="47" y="151"/>
                  </a:cubicBezTo>
                  <a:cubicBezTo>
                    <a:pt x="48" y="152"/>
                    <a:pt x="48" y="153"/>
                    <a:pt x="49" y="155"/>
                  </a:cubicBezTo>
                  <a:cubicBezTo>
                    <a:pt x="38" y="158"/>
                    <a:pt x="31" y="152"/>
                    <a:pt x="29" y="141"/>
                  </a:cubicBezTo>
                  <a:cubicBezTo>
                    <a:pt x="28" y="132"/>
                    <a:pt x="26" y="123"/>
                    <a:pt x="23" y="115"/>
                  </a:cubicBezTo>
                  <a:cubicBezTo>
                    <a:pt x="19" y="131"/>
                    <a:pt x="20" y="147"/>
                    <a:pt x="31" y="161"/>
                  </a:cubicBezTo>
                  <a:cubicBezTo>
                    <a:pt x="21" y="164"/>
                    <a:pt x="13" y="158"/>
                    <a:pt x="11" y="148"/>
                  </a:cubicBezTo>
                  <a:cubicBezTo>
                    <a:pt x="10" y="136"/>
                    <a:pt x="7" y="124"/>
                    <a:pt x="5" y="111"/>
                  </a:cubicBezTo>
                  <a:cubicBezTo>
                    <a:pt x="5" y="106"/>
                    <a:pt x="5" y="100"/>
                    <a:pt x="7" y="95"/>
                  </a:cubicBezTo>
                  <a:cubicBezTo>
                    <a:pt x="11" y="86"/>
                    <a:pt x="13" y="76"/>
                    <a:pt x="9" y="64"/>
                  </a:cubicBezTo>
                  <a:cubicBezTo>
                    <a:pt x="7" y="76"/>
                    <a:pt x="5" y="87"/>
                    <a:pt x="4" y="97"/>
                  </a:cubicBezTo>
                  <a:cubicBezTo>
                    <a:pt x="3" y="97"/>
                    <a:pt x="1" y="97"/>
                    <a:pt x="0" y="96"/>
                  </a:cubicBezTo>
                  <a:cubicBezTo>
                    <a:pt x="1" y="91"/>
                    <a:pt x="4" y="86"/>
                    <a:pt x="4" y="81"/>
                  </a:cubicBezTo>
                  <a:cubicBezTo>
                    <a:pt x="4" y="72"/>
                    <a:pt x="4" y="62"/>
                    <a:pt x="3" y="53"/>
                  </a:cubicBezTo>
                  <a:cubicBezTo>
                    <a:pt x="1" y="33"/>
                    <a:pt x="5" y="26"/>
                    <a:pt x="25" y="22"/>
                  </a:cubicBezTo>
                  <a:cubicBezTo>
                    <a:pt x="33" y="20"/>
                    <a:pt x="42" y="20"/>
                    <a:pt x="50" y="20"/>
                  </a:cubicBezTo>
                  <a:cubicBezTo>
                    <a:pt x="73" y="19"/>
                    <a:pt x="96" y="19"/>
                    <a:pt x="118" y="18"/>
                  </a:cubicBezTo>
                  <a:cubicBezTo>
                    <a:pt x="128" y="18"/>
                    <a:pt x="137" y="17"/>
                    <a:pt x="148" y="16"/>
                  </a:cubicBezTo>
                  <a:cubicBezTo>
                    <a:pt x="144" y="11"/>
                    <a:pt x="141" y="8"/>
                    <a:pt x="137" y="2"/>
                  </a:cubicBezTo>
                  <a:cubicBezTo>
                    <a:pt x="143" y="2"/>
                    <a:pt x="147" y="0"/>
                    <a:pt x="148" y="1"/>
                  </a:cubicBezTo>
                  <a:cubicBezTo>
                    <a:pt x="155" y="7"/>
                    <a:pt x="161" y="5"/>
                    <a:pt x="168" y="3"/>
                  </a:cubicBezTo>
                  <a:cubicBezTo>
                    <a:pt x="171" y="2"/>
                    <a:pt x="174" y="2"/>
                    <a:pt x="177" y="2"/>
                  </a:cubicBezTo>
                  <a:cubicBezTo>
                    <a:pt x="182" y="2"/>
                    <a:pt x="188" y="1"/>
                    <a:pt x="193" y="2"/>
                  </a:cubicBezTo>
                  <a:cubicBezTo>
                    <a:pt x="196" y="2"/>
                    <a:pt x="199" y="3"/>
                    <a:pt x="202" y="4"/>
                  </a:cubicBezTo>
                  <a:cubicBezTo>
                    <a:pt x="200" y="7"/>
                    <a:pt x="198" y="11"/>
                    <a:pt x="196" y="12"/>
                  </a:cubicBezTo>
                  <a:cubicBezTo>
                    <a:pt x="186" y="12"/>
                    <a:pt x="184" y="17"/>
                    <a:pt x="185" y="26"/>
                  </a:cubicBezTo>
                  <a:cubicBezTo>
                    <a:pt x="185" y="35"/>
                    <a:pt x="181" y="44"/>
                    <a:pt x="179" y="53"/>
                  </a:cubicBezTo>
                  <a:cubicBezTo>
                    <a:pt x="178" y="55"/>
                    <a:pt x="175" y="57"/>
                    <a:pt x="173" y="57"/>
                  </a:cubicBezTo>
                  <a:cubicBezTo>
                    <a:pt x="168" y="57"/>
                    <a:pt x="164" y="55"/>
                    <a:pt x="160" y="54"/>
                  </a:cubicBezTo>
                  <a:cubicBezTo>
                    <a:pt x="129" y="83"/>
                    <a:pt x="126" y="132"/>
                    <a:pt x="138" y="161"/>
                  </a:cubicBezTo>
                  <a:cubicBezTo>
                    <a:pt x="138" y="161"/>
                    <a:pt x="137" y="162"/>
                    <a:pt x="137" y="162"/>
                  </a:cubicBezTo>
                  <a:cubicBezTo>
                    <a:pt x="129" y="159"/>
                    <a:pt x="120" y="157"/>
                    <a:pt x="112" y="153"/>
                  </a:cubicBezTo>
                  <a:cubicBezTo>
                    <a:pt x="110" y="152"/>
                    <a:pt x="109" y="145"/>
                    <a:pt x="109" y="141"/>
                  </a:cubicBezTo>
                  <a:cubicBezTo>
                    <a:pt x="109" y="126"/>
                    <a:pt x="109" y="110"/>
                    <a:pt x="109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7616825" y="9009063"/>
              <a:ext cx="555625" cy="442912"/>
            </a:xfrm>
            <a:custGeom>
              <a:avLst/>
              <a:gdLst/>
              <a:ahLst/>
              <a:cxnLst/>
              <a:rect l="l" t="t" r="r" b="b"/>
              <a:pathLst>
                <a:path w="235" h="187" extrusionOk="0">
                  <a:moveTo>
                    <a:pt x="202" y="0"/>
                  </a:moveTo>
                  <a:cubicBezTo>
                    <a:pt x="207" y="17"/>
                    <a:pt x="218" y="30"/>
                    <a:pt x="235" y="39"/>
                  </a:cubicBezTo>
                  <a:cubicBezTo>
                    <a:pt x="234" y="46"/>
                    <a:pt x="231" y="49"/>
                    <a:pt x="224" y="48"/>
                  </a:cubicBezTo>
                  <a:cubicBezTo>
                    <a:pt x="223" y="48"/>
                    <a:pt x="221" y="48"/>
                    <a:pt x="219" y="48"/>
                  </a:cubicBezTo>
                  <a:cubicBezTo>
                    <a:pt x="197" y="47"/>
                    <a:pt x="185" y="56"/>
                    <a:pt x="181" y="79"/>
                  </a:cubicBezTo>
                  <a:cubicBezTo>
                    <a:pt x="179" y="92"/>
                    <a:pt x="175" y="105"/>
                    <a:pt x="163" y="114"/>
                  </a:cubicBezTo>
                  <a:cubicBezTo>
                    <a:pt x="162" y="116"/>
                    <a:pt x="160" y="118"/>
                    <a:pt x="160" y="121"/>
                  </a:cubicBezTo>
                  <a:cubicBezTo>
                    <a:pt x="158" y="131"/>
                    <a:pt x="155" y="140"/>
                    <a:pt x="154" y="150"/>
                  </a:cubicBezTo>
                  <a:cubicBezTo>
                    <a:pt x="152" y="161"/>
                    <a:pt x="149" y="173"/>
                    <a:pt x="162" y="181"/>
                  </a:cubicBezTo>
                  <a:cubicBezTo>
                    <a:pt x="143" y="187"/>
                    <a:pt x="129" y="174"/>
                    <a:pt x="130" y="155"/>
                  </a:cubicBezTo>
                  <a:cubicBezTo>
                    <a:pt x="131" y="146"/>
                    <a:pt x="132" y="136"/>
                    <a:pt x="133" y="127"/>
                  </a:cubicBezTo>
                  <a:cubicBezTo>
                    <a:pt x="134" y="121"/>
                    <a:pt x="132" y="119"/>
                    <a:pt x="127" y="118"/>
                  </a:cubicBezTo>
                  <a:cubicBezTo>
                    <a:pt x="116" y="116"/>
                    <a:pt x="105" y="113"/>
                    <a:pt x="94" y="110"/>
                  </a:cubicBezTo>
                  <a:cubicBezTo>
                    <a:pt x="87" y="108"/>
                    <a:pt x="82" y="109"/>
                    <a:pt x="76" y="114"/>
                  </a:cubicBezTo>
                  <a:cubicBezTo>
                    <a:pt x="69" y="121"/>
                    <a:pt x="59" y="126"/>
                    <a:pt x="52" y="133"/>
                  </a:cubicBezTo>
                  <a:cubicBezTo>
                    <a:pt x="46" y="139"/>
                    <a:pt x="41" y="146"/>
                    <a:pt x="38" y="154"/>
                  </a:cubicBezTo>
                  <a:cubicBezTo>
                    <a:pt x="36" y="158"/>
                    <a:pt x="39" y="164"/>
                    <a:pt x="40" y="170"/>
                  </a:cubicBezTo>
                  <a:cubicBezTo>
                    <a:pt x="41" y="172"/>
                    <a:pt x="42" y="174"/>
                    <a:pt x="42" y="177"/>
                  </a:cubicBezTo>
                  <a:cubicBezTo>
                    <a:pt x="20" y="175"/>
                    <a:pt x="32" y="156"/>
                    <a:pt x="25" y="142"/>
                  </a:cubicBezTo>
                  <a:cubicBezTo>
                    <a:pt x="20" y="149"/>
                    <a:pt x="13" y="155"/>
                    <a:pt x="11" y="161"/>
                  </a:cubicBezTo>
                  <a:cubicBezTo>
                    <a:pt x="10" y="168"/>
                    <a:pt x="13" y="175"/>
                    <a:pt x="14" y="183"/>
                  </a:cubicBezTo>
                  <a:cubicBezTo>
                    <a:pt x="6" y="186"/>
                    <a:pt x="1" y="181"/>
                    <a:pt x="1" y="174"/>
                  </a:cubicBezTo>
                  <a:cubicBezTo>
                    <a:pt x="1" y="162"/>
                    <a:pt x="0" y="149"/>
                    <a:pt x="11" y="139"/>
                  </a:cubicBezTo>
                  <a:cubicBezTo>
                    <a:pt x="17" y="134"/>
                    <a:pt x="20" y="126"/>
                    <a:pt x="23" y="118"/>
                  </a:cubicBezTo>
                  <a:cubicBezTo>
                    <a:pt x="27" y="106"/>
                    <a:pt x="31" y="93"/>
                    <a:pt x="33" y="80"/>
                  </a:cubicBezTo>
                  <a:cubicBezTo>
                    <a:pt x="34" y="74"/>
                    <a:pt x="31" y="66"/>
                    <a:pt x="29" y="58"/>
                  </a:cubicBezTo>
                  <a:cubicBezTo>
                    <a:pt x="29" y="59"/>
                    <a:pt x="29" y="58"/>
                    <a:pt x="30" y="58"/>
                  </a:cubicBezTo>
                  <a:cubicBezTo>
                    <a:pt x="44" y="70"/>
                    <a:pt x="60" y="63"/>
                    <a:pt x="76" y="61"/>
                  </a:cubicBezTo>
                  <a:cubicBezTo>
                    <a:pt x="94" y="59"/>
                    <a:pt x="113" y="55"/>
                    <a:pt x="131" y="51"/>
                  </a:cubicBezTo>
                  <a:cubicBezTo>
                    <a:pt x="145" y="48"/>
                    <a:pt x="159" y="44"/>
                    <a:pt x="169" y="32"/>
                  </a:cubicBezTo>
                  <a:cubicBezTo>
                    <a:pt x="179" y="21"/>
                    <a:pt x="190" y="11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6699250" y="8307388"/>
              <a:ext cx="406400" cy="303212"/>
            </a:xfrm>
            <a:custGeom>
              <a:avLst/>
              <a:gdLst/>
              <a:ahLst/>
              <a:cxnLst/>
              <a:rect l="l" t="t" r="r" b="b"/>
              <a:pathLst>
                <a:path w="172" h="128" extrusionOk="0">
                  <a:moveTo>
                    <a:pt x="151" y="127"/>
                  </a:moveTo>
                  <a:cubicBezTo>
                    <a:pt x="160" y="108"/>
                    <a:pt x="161" y="92"/>
                    <a:pt x="151" y="80"/>
                  </a:cubicBezTo>
                  <a:cubicBezTo>
                    <a:pt x="148" y="91"/>
                    <a:pt x="145" y="100"/>
                    <a:pt x="143" y="110"/>
                  </a:cubicBezTo>
                  <a:cubicBezTo>
                    <a:pt x="140" y="119"/>
                    <a:pt x="134" y="123"/>
                    <a:pt x="126" y="121"/>
                  </a:cubicBezTo>
                  <a:cubicBezTo>
                    <a:pt x="129" y="114"/>
                    <a:pt x="133" y="106"/>
                    <a:pt x="136" y="99"/>
                  </a:cubicBezTo>
                  <a:cubicBezTo>
                    <a:pt x="141" y="88"/>
                    <a:pt x="137" y="79"/>
                    <a:pt x="131" y="69"/>
                  </a:cubicBezTo>
                  <a:cubicBezTo>
                    <a:pt x="130" y="68"/>
                    <a:pt x="128" y="66"/>
                    <a:pt x="126" y="66"/>
                  </a:cubicBezTo>
                  <a:cubicBezTo>
                    <a:pt x="115" y="67"/>
                    <a:pt x="104" y="68"/>
                    <a:pt x="93" y="69"/>
                  </a:cubicBezTo>
                  <a:cubicBezTo>
                    <a:pt x="87" y="69"/>
                    <a:pt x="85" y="72"/>
                    <a:pt x="85" y="79"/>
                  </a:cubicBezTo>
                  <a:cubicBezTo>
                    <a:pt x="85" y="89"/>
                    <a:pt x="85" y="100"/>
                    <a:pt x="85" y="111"/>
                  </a:cubicBezTo>
                  <a:cubicBezTo>
                    <a:pt x="86" y="119"/>
                    <a:pt x="82" y="122"/>
                    <a:pt x="74" y="122"/>
                  </a:cubicBezTo>
                  <a:cubicBezTo>
                    <a:pt x="74" y="110"/>
                    <a:pt x="74" y="98"/>
                    <a:pt x="74" y="87"/>
                  </a:cubicBezTo>
                  <a:cubicBezTo>
                    <a:pt x="74" y="87"/>
                    <a:pt x="73" y="87"/>
                    <a:pt x="72" y="87"/>
                  </a:cubicBezTo>
                  <a:cubicBezTo>
                    <a:pt x="70" y="97"/>
                    <a:pt x="69" y="106"/>
                    <a:pt x="68" y="116"/>
                  </a:cubicBezTo>
                  <a:cubicBezTo>
                    <a:pt x="68" y="124"/>
                    <a:pt x="63" y="128"/>
                    <a:pt x="54" y="126"/>
                  </a:cubicBezTo>
                  <a:cubicBezTo>
                    <a:pt x="65" y="111"/>
                    <a:pt x="60" y="93"/>
                    <a:pt x="60" y="77"/>
                  </a:cubicBezTo>
                  <a:cubicBezTo>
                    <a:pt x="59" y="69"/>
                    <a:pt x="52" y="70"/>
                    <a:pt x="49" y="74"/>
                  </a:cubicBezTo>
                  <a:cubicBezTo>
                    <a:pt x="44" y="80"/>
                    <a:pt x="41" y="88"/>
                    <a:pt x="38" y="94"/>
                  </a:cubicBezTo>
                  <a:cubicBezTo>
                    <a:pt x="32" y="103"/>
                    <a:pt x="27" y="112"/>
                    <a:pt x="21" y="120"/>
                  </a:cubicBezTo>
                  <a:cubicBezTo>
                    <a:pt x="20" y="122"/>
                    <a:pt x="13" y="121"/>
                    <a:pt x="12" y="119"/>
                  </a:cubicBezTo>
                  <a:cubicBezTo>
                    <a:pt x="3" y="103"/>
                    <a:pt x="0" y="85"/>
                    <a:pt x="4" y="66"/>
                  </a:cubicBezTo>
                  <a:cubicBezTo>
                    <a:pt x="8" y="67"/>
                    <a:pt x="12" y="69"/>
                    <a:pt x="16" y="71"/>
                  </a:cubicBezTo>
                  <a:cubicBezTo>
                    <a:pt x="20" y="63"/>
                    <a:pt x="24" y="56"/>
                    <a:pt x="28" y="48"/>
                  </a:cubicBezTo>
                  <a:cubicBezTo>
                    <a:pt x="33" y="39"/>
                    <a:pt x="37" y="30"/>
                    <a:pt x="42" y="22"/>
                  </a:cubicBezTo>
                  <a:cubicBezTo>
                    <a:pt x="49" y="11"/>
                    <a:pt x="59" y="5"/>
                    <a:pt x="72" y="4"/>
                  </a:cubicBezTo>
                  <a:cubicBezTo>
                    <a:pt x="93" y="3"/>
                    <a:pt x="114" y="1"/>
                    <a:pt x="136" y="0"/>
                  </a:cubicBezTo>
                  <a:cubicBezTo>
                    <a:pt x="144" y="0"/>
                    <a:pt x="152" y="2"/>
                    <a:pt x="160" y="4"/>
                  </a:cubicBezTo>
                  <a:cubicBezTo>
                    <a:pt x="169" y="6"/>
                    <a:pt x="172" y="13"/>
                    <a:pt x="171" y="22"/>
                  </a:cubicBezTo>
                  <a:cubicBezTo>
                    <a:pt x="171" y="28"/>
                    <a:pt x="169" y="34"/>
                    <a:pt x="170" y="40"/>
                  </a:cubicBezTo>
                  <a:cubicBezTo>
                    <a:pt x="170" y="49"/>
                    <a:pt x="172" y="57"/>
                    <a:pt x="171" y="66"/>
                  </a:cubicBezTo>
                  <a:cubicBezTo>
                    <a:pt x="169" y="59"/>
                    <a:pt x="168" y="53"/>
                    <a:pt x="166" y="47"/>
                  </a:cubicBezTo>
                  <a:cubicBezTo>
                    <a:pt x="166" y="47"/>
                    <a:pt x="165" y="47"/>
                    <a:pt x="164" y="47"/>
                  </a:cubicBezTo>
                  <a:cubicBezTo>
                    <a:pt x="165" y="55"/>
                    <a:pt x="166" y="62"/>
                    <a:pt x="168" y="69"/>
                  </a:cubicBezTo>
                  <a:cubicBezTo>
                    <a:pt x="168" y="75"/>
                    <a:pt x="170" y="82"/>
                    <a:pt x="170" y="89"/>
                  </a:cubicBezTo>
                  <a:cubicBezTo>
                    <a:pt x="169" y="97"/>
                    <a:pt x="167" y="106"/>
                    <a:pt x="167" y="114"/>
                  </a:cubicBezTo>
                  <a:cubicBezTo>
                    <a:pt x="166" y="124"/>
                    <a:pt x="161" y="128"/>
                    <a:pt x="151" y="1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077200" y="9129713"/>
              <a:ext cx="368300" cy="312737"/>
            </a:xfrm>
            <a:custGeom>
              <a:avLst/>
              <a:gdLst/>
              <a:ahLst/>
              <a:cxnLst/>
              <a:rect l="l" t="t" r="r" b="b"/>
              <a:pathLst>
                <a:path w="156" h="132" extrusionOk="0">
                  <a:moveTo>
                    <a:pt x="110" y="129"/>
                  </a:moveTo>
                  <a:cubicBezTo>
                    <a:pt x="109" y="129"/>
                    <a:pt x="108" y="130"/>
                    <a:pt x="108" y="130"/>
                  </a:cubicBezTo>
                  <a:cubicBezTo>
                    <a:pt x="99" y="129"/>
                    <a:pt x="88" y="117"/>
                    <a:pt x="87" y="109"/>
                  </a:cubicBezTo>
                  <a:cubicBezTo>
                    <a:pt x="87" y="101"/>
                    <a:pt x="86" y="93"/>
                    <a:pt x="86" y="85"/>
                  </a:cubicBezTo>
                  <a:cubicBezTo>
                    <a:pt x="86" y="80"/>
                    <a:pt x="83" y="78"/>
                    <a:pt x="79" y="78"/>
                  </a:cubicBezTo>
                  <a:cubicBezTo>
                    <a:pt x="72" y="78"/>
                    <a:pt x="65" y="78"/>
                    <a:pt x="59" y="77"/>
                  </a:cubicBezTo>
                  <a:cubicBezTo>
                    <a:pt x="43" y="76"/>
                    <a:pt x="29" y="91"/>
                    <a:pt x="33" y="107"/>
                  </a:cubicBezTo>
                  <a:cubicBezTo>
                    <a:pt x="35" y="113"/>
                    <a:pt x="37" y="119"/>
                    <a:pt x="39" y="126"/>
                  </a:cubicBezTo>
                  <a:cubicBezTo>
                    <a:pt x="22" y="125"/>
                    <a:pt x="28" y="108"/>
                    <a:pt x="19" y="102"/>
                  </a:cubicBezTo>
                  <a:cubicBezTo>
                    <a:pt x="21" y="111"/>
                    <a:pt x="23" y="119"/>
                    <a:pt x="26" y="132"/>
                  </a:cubicBezTo>
                  <a:cubicBezTo>
                    <a:pt x="21" y="128"/>
                    <a:pt x="15" y="127"/>
                    <a:pt x="15" y="124"/>
                  </a:cubicBezTo>
                  <a:cubicBezTo>
                    <a:pt x="12" y="110"/>
                    <a:pt x="5" y="95"/>
                    <a:pt x="14" y="80"/>
                  </a:cubicBezTo>
                  <a:cubicBezTo>
                    <a:pt x="18" y="73"/>
                    <a:pt x="11" y="57"/>
                    <a:pt x="3" y="53"/>
                  </a:cubicBezTo>
                  <a:cubicBezTo>
                    <a:pt x="2" y="53"/>
                    <a:pt x="1" y="52"/>
                    <a:pt x="0" y="51"/>
                  </a:cubicBezTo>
                  <a:cubicBezTo>
                    <a:pt x="5" y="47"/>
                    <a:pt x="10" y="43"/>
                    <a:pt x="14" y="39"/>
                  </a:cubicBezTo>
                  <a:cubicBezTo>
                    <a:pt x="27" y="26"/>
                    <a:pt x="43" y="27"/>
                    <a:pt x="59" y="28"/>
                  </a:cubicBezTo>
                  <a:cubicBezTo>
                    <a:pt x="68" y="28"/>
                    <a:pt x="76" y="29"/>
                    <a:pt x="85" y="29"/>
                  </a:cubicBezTo>
                  <a:cubicBezTo>
                    <a:pt x="105" y="30"/>
                    <a:pt x="122" y="19"/>
                    <a:pt x="130" y="0"/>
                  </a:cubicBezTo>
                  <a:cubicBezTo>
                    <a:pt x="136" y="0"/>
                    <a:pt x="148" y="10"/>
                    <a:pt x="150" y="18"/>
                  </a:cubicBezTo>
                  <a:cubicBezTo>
                    <a:pt x="150" y="20"/>
                    <a:pt x="150" y="22"/>
                    <a:pt x="151" y="24"/>
                  </a:cubicBezTo>
                  <a:cubicBezTo>
                    <a:pt x="156" y="39"/>
                    <a:pt x="156" y="39"/>
                    <a:pt x="140" y="38"/>
                  </a:cubicBezTo>
                  <a:cubicBezTo>
                    <a:pt x="132" y="38"/>
                    <a:pt x="128" y="41"/>
                    <a:pt x="124" y="48"/>
                  </a:cubicBezTo>
                  <a:cubicBezTo>
                    <a:pt x="114" y="64"/>
                    <a:pt x="102" y="80"/>
                    <a:pt x="105" y="101"/>
                  </a:cubicBezTo>
                  <a:cubicBezTo>
                    <a:pt x="106" y="110"/>
                    <a:pt x="108" y="120"/>
                    <a:pt x="110" y="1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7874000" y="8729663"/>
              <a:ext cx="395288" cy="309562"/>
            </a:xfrm>
            <a:custGeom>
              <a:avLst/>
              <a:gdLst/>
              <a:ahLst/>
              <a:cxnLst/>
              <a:rect l="l" t="t" r="r" b="b"/>
              <a:pathLst>
                <a:path w="167" h="131" extrusionOk="0">
                  <a:moveTo>
                    <a:pt x="136" y="131"/>
                  </a:moveTo>
                  <a:cubicBezTo>
                    <a:pt x="138" y="119"/>
                    <a:pt x="140" y="110"/>
                    <a:pt x="141" y="102"/>
                  </a:cubicBezTo>
                  <a:cubicBezTo>
                    <a:pt x="141" y="100"/>
                    <a:pt x="140" y="98"/>
                    <a:pt x="140" y="96"/>
                  </a:cubicBezTo>
                  <a:cubicBezTo>
                    <a:pt x="131" y="104"/>
                    <a:pt x="139" y="122"/>
                    <a:pt x="121" y="125"/>
                  </a:cubicBezTo>
                  <a:cubicBezTo>
                    <a:pt x="124" y="118"/>
                    <a:pt x="127" y="112"/>
                    <a:pt x="129" y="107"/>
                  </a:cubicBezTo>
                  <a:cubicBezTo>
                    <a:pt x="133" y="89"/>
                    <a:pt x="118" y="72"/>
                    <a:pt x="100" y="74"/>
                  </a:cubicBezTo>
                  <a:cubicBezTo>
                    <a:pt x="93" y="75"/>
                    <a:pt x="86" y="75"/>
                    <a:pt x="80" y="75"/>
                  </a:cubicBezTo>
                  <a:cubicBezTo>
                    <a:pt x="74" y="75"/>
                    <a:pt x="72" y="77"/>
                    <a:pt x="71" y="83"/>
                  </a:cubicBezTo>
                  <a:cubicBezTo>
                    <a:pt x="70" y="94"/>
                    <a:pt x="69" y="105"/>
                    <a:pt x="67" y="116"/>
                  </a:cubicBezTo>
                  <a:cubicBezTo>
                    <a:pt x="66" y="120"/>
                    <a:pt x="63" y="123"/>
                    <a:pt x="61" y="127"/>
                  </a:cubicBezTo>
                  <a:cubicBezTo>
                    <a:pt x="60" y="126"/>
                    <a:pt x="60" y="126"/>
                    <a:pt x="59" y="125"/>
                  </a:cubicBezTo>
                  <a:cubicBezTo>
                    <a:pt x="60" y="116"/>
                    <a:pt x="61" y="107"/>
                    <a:pt x="63" y="97"/>
                  </a:cubicBezTo>
                  <a:cubicBezTo>
                    <a:pt x="62" y="97"/>
                    <a:pt x="61" y="97"/>
                    <a:pt x="60" y="97"/>
                  </a:cubicBezTo>
                  <a:cubicBezTo>
                    <a:pt x="60" y="100"/>
                    <a:pt x="59" y="103"/>
                    <a:pt x="59" y="106"/>
                  </a:cubicBezTo>
                  <a:cubicBezTo>
                    <a:pt x="58" y="109"/>
                    <a:pt x="59" y="113"/>
                    <a:pt x="58" y="116"/>
                  </a:cubicBezTo>
                  <a:cubicBezTo>
                    <a:pt x="57" y="118"/>
                    <a:pt x="53" y="119"/>
                    <a:pt x="50" y="120"/>
                  </a:cubicBezTo>
                  <a:cubicBezTo>
                    <a:pt x="61" y="88"/>
                    <a:pt x="50" y="63"/>
                    <a:pt x="31" y="38"/>
                  </a:cubicBezTo>
                  <a:cubicBezTo>
                    <a:pt x="27" y="40"/>
                    <a:pt x="24" y="41"/>
                    <a:pt x="22" y="42"/>
                  </a:cubicBezTo>
                  <a:cubicBezTo>
                    <a:pt x="17" y="39"/>
                    <a:pt x="13" y="36"/>
                    <a:pt x="8" y="34"/>
                  </a:cubicBezTo>
                  <a:cubicBezTo>
                    <a:pt x="2" y="33"/>
                    <a:pt x="0" y="29"/>
                    <a:pt x="2" y="24"/>
                  </a:cubicBezTo>
                  <a:cubicBezTo>
                    <a:pt x="4" y="18"/>
                    <a:pt x="7" y="12"/>
                    <a:pt x="11" y="7"/>
                  </a:cubicBezTo>
                  <a:cubicBezTo>
                    <a:pt x="15" y="2"/>
                    <a:pt x="21" y="0"/>
                    <a:pt x="27" y="5"/>
                  </a:cubicBezTo>
                  <a:cubicBezTo>
                    <a:pt x="29" y="7"/>
                    <a:pt x="30" y="8"/>
                    <a:pt x="32" y="9"/>
                  </a:cubicBezTo>
                  <a:cubicBezTo>
                    <a:pt x="51" y="26"/>
                    <a:pt x="73" y="31"/>
                    <a:pt x="98" y="27"/>
                  </a:cubicBezTo>
                  <a:cubicBezTo>
                    <a:pt x="116" y="25"/>
                    <a:pt x="135" y="24"/>
                    <a:pt x="150" y="37"/>
                  </a:cubicBezTo>
                  <a:cubicBezTo>
                    <a:pt x="154" y="41"/>
                    <a:pt x="161" y="42"/>
                    <a:pt x="167" y="45"/>
                  </a:cubicBezTo>
                  <a:cubicBezTo>
                    <a:pt x="162" y="46"/>
                    <a:pt x="157" y="47"/>
                    <a:pt x="152" y="48"/>
                  </a:cubicBezTo>
                  <a:cubicBezTo>
                    <a:pt x="150" y="54"/>
                    <a:pt x="148" y="59"/>
                    <a:pt x="147" y="65"/>
                  </a:cubicBezTo>
                  <a:cubicBezTo>
                    <a:pt x="146" y="69"/>
                    <a:pt x="144" y="75"/>
                    <a:pt x="146" y="78"/>
                  </a:cubicBezTo>
                  <a:cubicBezTo>
                    <a:pt x="156" y="93"/>
                    <a:pt x="145" y="107"/>
                    <a:pt x="146" y="121"/>
                  </a:cubicBezTo>
                  <a:cubicBezTo>
                    <a:pt x="146" y="124"/>
                    <a:pt x="141" y="126"/>
                    <a:pt x="136" y="1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435975" y="8064500"/>
              <a:ext cx="465138" cy="346075"/>
            </a:xfrm>
            <a:custGeom>
              <a:avLst/>
              <a:gdLst/>
              <a:ahLst/>
              <a:cxnLst/>
              <a:rect l="l" t="t" r="r" b="b"/>
              <a:pathLst>
                <a:path w="197" h="146" extrusionOk="0">
                  <a:moveTo>
                    <a:pt x="197" y="118"/>
                  </a:moveTo>
                  <a:cubicBezTo>
                    <a:pt x="173" y="116"/>
                    <a:pt x="149" y="114"/>
                    <a:pt x="126" y="113"/>
                  </a:cubicBezTo>
                  <a:cubicBezTo>
                    <a:pt x="111" y="113"/>
                    <a:pt x="95" y="113"/>
                    <a:pt x="80" y="114"/>
                  </a:cubicBezTo>
                  <a:cubicBezTo>
                    <a:pt x="70" y="114"/>
                    <a:pt x="66" y="122"/>
                    <a:pt x="67" y="132"/>
                  </a:cubicBezTo>
                  <a:cubicBezTo>
                    <a:pt x="68" y="143"/>
                    <a:pt x="61" y="146"/>
                    <a:pt x="53" y="145"/>
                  </a:cubicBezTo>
                  <a:cubicBezTo>
                    <a:pt x="55" y="139"/>
                    <a:pt x="59" y="132"/>
                    <a:pt x="61" y="126"/>
                  </a:cubicBezTo>
                  <a:cubicBezTo>
                    <a:pt x="62" y="124"/>
                    <a:pt x="59" y="119"/>
                    <a:pt x="57" y="119"/>
                  </a:cubicBezTo>
                  <a:cubicBezTo>
                    <a:pt x="29" y="111"/>
                    <a:pt x="4" y="77"/>
                    <a:pt x="12" y="44"/>
                  </a:cubicBezTo>
                  <a:cubicBezTo>
                    <a:pt x="15" y="31"/>
                    <a:pt x="11" y="22"/>
                    <a:pt x="0" y="14"/>
                  </a:cubicBezTo>
                  <a:cubicBezTo>
                    <a:pt x="3" y="11"/>
                    <a:pt x="5" y="8"/>
                    <a:pt x="7" y="6"/>
                  </a:cubicBezTo>
                  <a:cubicBezTo>
                    <a:pt x="13" y="0"/>
                    <a:pt x="21" y="2"/>
                    <a:pt x="24" y="9"/>
                  </a:cubicBezTo>
                  <a:cubicBezTo>
                    <a:pt x="27" y="14"/>
                    <a:pt x="29" y="19"/>
                    <a:pt x="30" y="25"/>
                  </a:cubicBezTo>
                  <a:cubicBezTo>
                    <a:pt x="30" y="34"/>
                    <a:pt x="35" y="40"/>
                    <a:pt x="43" y="44"/>
                  </a:cubicBezTo>
                  <a:cubicBezTo>
                    <a:pt x="66" y="54"/>
                    <a:pt x="85" y="68"/>
                    <a:pt x="104" y="84"/>
                  </a:cubicBezTo>
                  <a:cubicBezTo>
                    <a:pt x="114" y="93"/>
                    <a:pt x="130" y="98"/>
                    <a:pt x="143" y="102"/>
                  </a:cubicBezTo>
                  <a:cubicBezTo>
                    <a:pt x="161" y="107"/>
                    <a:pt x="179" y="111"/>
                    <a:pt x="197" y="115"/>
                  </a:cubicBezTo>
                  <a:cubicBezTo>
                    <a:pt x="197" y="116"/>
                    <a:pt x="197" y="117"/>
                    <a:pt x="197" y="1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9088438" y="8528050"/>
              <a:ext cx="301625" cy="303212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46" y="128"/>
                  </a:moveTo>
                  <a:cubicBezTo>
                    <a:pt x="46" y="125"/>
                    <a:pt x="46" y="123"/>
                    <a:pt x="46" y="122"/>
                  </a:cubicBezTo>
                  <a:cubicBezTo>
                    <a:pt x="51" y="119"/>
                    <a:pt x="58" y="117"/>
                    <a:pt x="62" y="113"/>
                  </a:cubicBezTo>
                  <a:cubicBezTo>
                    <a:pt x="65" y="110"/>
                    <a:pt x="67" y="105"/>
                    <a:pt x="60" y="102"/>
                  </a:cubicBezTo>
                  <a:cubicBezTo>
                    <a:pt x="51" y="97"/>
                    <a:pt x="42" y="91"/>
                    <a:pt x="33" y="84"/>
                  </a:cubicBezTo>
                  <a:cubicBezTo>
                    <a:pt x="18" y="74"/>
                    <a:pt x="14" y="60"/>
                    <a:pt x="20" y="43"/>
                  </a:cubicBezTo>
                  <a:cubicBezTo>
                    <a:pt x="21" y="40"/>
                    <a:pt x="22" y="37"/>
                    <a:pt x="24" y="32"/>
                  </a:cubicBezTo>
                  <a:cubicBezTo>
                    <a:pt x="15" y="30"/>
                    <a:pt x="7" y="28"/>
                    <a:pt x="0" y="27"/>
                  </a:cubicBezTo>
                  <a:cubicBezTo>
                    <a:pt x="5" y="20"/>
                    <a:pt x="10" y="13"/>
                    <a:pt x="15" y="7"/>
                  </a:cubicBezTo>
                  <a:cubicBezTo>
                    <a:pt x="21" y="1"/>
                    <a:pt x="31" y="0"/>
                    <a:pt x="38" y="4"/>
                  </a:cubicBezTo>
                  <a:cubicBezTo>
                    <a:pt x="46" y="9"/>
                    <a:pt x="48" y="17"/>
                    <a:pt x="45" y="25"/>
                  </a:cubicBezTo>
                  <a:cubicBezTo>
                    <a:pt x="44" y="27"/>
                    <a:pt x="43" y="29"/>
                    <a:pt x="42" y="30"/>
                  </a:cubicBezTo>
                  <a:cubicBezTo>
                    <a:pt x="38" y="40"/>
                    <a:pt x="39" y="43"/>
                    <a:pt x="49" y="44"/>
                  </a:cubicBezTo>
                  <a:cubicBezTo>
                    <a:pt x="69" y="47"/>
                    <a:pt x="85" y="56"/>
                    <a:pt x="101" y="68"/>
                  </a:cubicBezTo>
                  <a:cubicBezTo>
                    <a:pt x="109" y="74"/>
                    <a:pt x="119" y="77"/>
                    <a:pt x="128" y="82"/>
                  </a:cubicBezTo>
                  <a:cubicBezTo>
                    <a:pt x="122" y="91"/>
                    <a:pt x="111" y="97"/>
                    <a:pt x="99" y="99"/>
                  </a:cubicBezTo>
                  <a:cubicBezTo>
                    <a:pt x="94" y="100"/>
                    <a:pt x="89" y="102"/>
                    <a:pt x="84" y="103"/>
                  </a:cubicBezTo>
                  <a:cubicBezTo>
                    <a:pt x="78" y="104"/>
                    <a:pt x="75" y="106"/>
                    <a:pt x="75" y="114"/>
                  </a:cubicBezTo>
                  <a:cubicBezTo>
                    <a:pt x="75" y="118"/>
                    <a:pt x="67" y="123"/>
                    <a:pt x="62" y="126"/>
                  </a:cubicBezTo>
                  <a:cubicBezTo>
                    <a:pt x="57" y="128"/>
                    <a:pt x="50" y="128"/>
                    <a:pt x="46" y="1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7339013" y="8710613"/>
              <a:ext cx="296863" cy="307975"/>
            </a:xfrm>
            <a:custGeom>
              <a:avLst/>
              <a:gdLst/>
              <a:ahLst/>
              <a:cxnLst/>
              <a:rect l="l" t="t" r="r" b="b"/>
              <a:pathLst>
                <a:path w="126" h="130" extrusionOk="0">
                  <a:moveTo>
                    <a:pt x="0" y="91"/>
                  </a:moveTo>
                  <a:cubicBezTo>
                    <a:pt x="15" y="82"/>
                    <a:pt x="28" y="73"/>
                    <a:pt x="43" y="65"/>
                  </a:cubicBezTo>
                  <a:cubicBezTo>
                    <a:pt x="54" y="58"/>
                    <a:pt x="67" y="53"/>
                    <a:pt x="79" y="48"/>
                  </a:cubicBezTo>
                  <a:cubicBezTo>
                    <a:pt x="86" y="46"/>
                    <a:pt x="89" y="43"/>
                    <a:pt x="87" y="36"/>
                  </a:cubicBezTo>
                  <a:cubicBezTo>
                    <a:pt x="86" y="30"/>
                    <a:pt x="83" y="23"/>
                    <a:pt x="84" y="17"/>
                  </a:cubicBezTo>
                  <a:cubicBezTo>
                    <a:pt x="85" y="12"/>
                    <a:pt x="89" y="5"/>
                    <a:pt x="94" y="3"/>
                  </a:cubicBezTo>
                  <a:cubicBezTo>
                    <a:pt x="99" y="0"/>
                    <a:pt x="106" y="2"/>
                    <a:pt x="110" y="8"/>
                  </a:cubicBezTo>
                  <a:cubicBezTo>
                    <a:pt x="114" y="13"/>
                    <a:pt x="119" y="16"/>
                    <a:pt x="126" y="22"/>
                  </a:cubicBezTo>
                  <a:cubicBezTo>
                    <a:pt x="119" y="21"/>
                    <a:pt x="115" y="20"/>
                    <a:pt x="111" y="20"/>
                  </a:cubicBezTo>
                  <a:cubicBezTo>
                    <a:pt x="108" y="20"/>
                    <a:pt x="103" y="21"/>
                    <a:pt x="101" y="24"/>
                  </a:cubicBezTo>
                  <a:cubicBezTo>
                    <a:pt x="100" y="26"/>
                    <a:pt x="100" y="31"/>
                    <a:pt x="102" y="34"/>
                  </a:cubicBezTo>
                  <a:cubicBezTo>
                    <a:pt x="104" y="38"/>
                    <a:pt x="107" y="41"/>
                    <a:pt x="109" y="45"/>
                  </a:cubicBezTo>
                  <a:cubicBezTo>
                    <a:pt x="121" y="62"/>
                    <a:pt x="119" y="76"/>
                    <a:pt x="103" y="88"/>
                  </a:cubicBezTo>
                  <a:cubicBezTo>
                    <a:pt x="98" y="92"/>
                    <a:pt x="92" y="94"/>
                    <a:pt x="88" y="97"/>
                  </a:cubicBezTo>
                  <a:cubicBezTo>
                    <a:pt x="83" y="101"/>
                    <a:pt x="77" y="105"/>
                    <a:pt x="77" y="110"/>
                  </a:cubicBezTo>
                  <a:cubicBezTo>
                    <a:pt x="77" y="113"/>
                    <a:pt x="83" y="118"/>
                    <a:pt x="87" y="122"/>
                  </a:cubicBezTo>
                  <a:cubicBezTo>
                    <a:pt x="88" y="123"/>
                    <a:pt x="89" y="123"/>
                    <a:pt x="91" y="124"/>
                  </a:cubicBezTo>
                  <a:cubicBezTo>
                    <a:pt x="79" y="130"/>
                    <a:pt x="71" y="124"/>
                    <a:pt x="66" y="104"/>
                  </a:cubicBezTo>
                  <a:cubicBezTo>
                    <a:pt x="43" y="108"/>
                    <a:pt x="21" y="98"/>
                    <a:pt x="0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35"/>
          <p:cNvSpPr txBox="1">
            <a:spLocks noGrp="1"/>
          </p:cNvSpPr>
          <p:nvPr>
            <p:ph type="body" idx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400"/>
              <a:buNone/>
            </a:pPr>
            <a:r>
              <a:rPr lang="en-US">
                <a:solidFill>
                  <a:srgbClr val="ED7D31"/>
                </a:solidFill>
              </a:rPr>
              <a:t>Infographic Style</a:t>
            </a:r>
            <a:endParaRPr/>
          </a:p>
        </p:txBody>
      </p:sp>
      <p:grpSp>
        <p:nvGrpSpPr>
          <p:cNvPr id="1015" name="Google Shape;1015;p35"/>
          <p:cNvGrpSpPr/>
          <p:nvPr/>
        </p:nvGrpSpPr>
        <p:grpSpPr>
          <a:xfrm>
            <a:off x="7015148" y="1573824"/>
            <a:ext cx="3847199" cy="1013552"/>
            <a:chOff x="7510570" y="2591716"/>
            <a:chExt cx="3847199" cy="1013552"/>
          </a:xfrm>
        </p:grpSpPr>
        <p:cxnSp>
          <p:nvCxnSpPr>
            <p:cNvPr id="1016" name="Google Shape;1016;p35"/>
            <p:cNvCxnSpPr/>
            <p:nvPr/>
          </p:nvCxnSpPr>
          <p:spPr>
            <a:xfrm rot="-5400000">
              <a:off x="7338190" y="2903680"/>
              <a:ext cx="873969" cy="529208"/>
            </a:xfrm>
            <a:prstGeom prst="bentConnector3">
              <a:avLst>
                <a:gd name="adj1" fmla="val -16694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grpSp>
          <p:nvGrpSpPr>
            <p:cNvPr id="1017" name="Google Shape;1017;p35"/>
            <p:cNvGrpSpPr/>
            <p:nvPr/>
          </p:nvGrpSpPr>
          <p:grpSpPr>
            <a:xfrm>
              <a:off x="8251420" y="2591716"/>
              <a:ext cx="3106349" cy="853045"/>
              <a:chOff x="6372201" y="2011203"/>
              <a:chExt cx="2369153" cy="853045"/>
            </a:xfrm>
          </p:grpSpPr>
          <p:sp>
            <p:nvSpPr>
              <p:cNvPr id="1018" name="Google Shape;1018;p35"/>
              <p:cNvSpPr txBox="1"/>
              <p:nvPr/>
            </p:nvSpPr>
            <p:spPr>
              <a:xfrm>
                <a:off x="6372202" y="2217917"/>
                <a:ext cx="236915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1521B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 </a:t>
                </a:r>
                <a:endParaRPr sz="1200">
                  <a:solidFill>
                    <a:srgbClr val="31521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35"/>
              <p:cNvSpPr txBox="1"/>
              <p:nvPr/>
            </p:nvSpPr>
            <p:spPr>
              <a:xfrm>
                <a:off x="6372201" y="2011203"/>
                <a:ext cx="236915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1521B"/>
                    </a:solidFill>
                    <a:latin typeface="Arial"/>
                    <a:ea typeface="Arial"/>
                    <a:cs typeface="Arial"/>
                    <a:sym typeface="Arial"/>
                  </a:rPr>
                  <a:t>Add Contents Title</a:t>
                </a:r>
                <a:endParaRPr sz="1200" b="1">
                  <a:solidFill>
                    <a:srgbClr val="31521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0" name="Google Shape;1020;p35"/>
          <p:cNvGrpSpPr/>
          <p:nvPr/>
        </p:nvGrpSpPr>
        <p:grpSpPr>
          <a:xfrm>
            <a:off x="644144" y="5535792"/>
            <a:ext cx="3994301" cy="853045"/>
            <a:chOff x="744610" y="5180650"/>
            <a:chExt cx="3994301" cy="853045"/>
          </a:xfrm>
        </p:grpSpPr>
        <p:cxnSp>
          <p:nvCxnSpPr>
            <p:cNvPr id="1021" name="Google Shape;1021;p35"/>
            <p:cNvCxnSpPr/>
            <p:nvPr/>
          </p:nvCxnSpPr>
          <p:spPr>
            <a:xfrm rot="10800000" flipH="1">
              <a:off x="4085018" y="5545557"/>
              <a:ext cx="653893" cy="315865"/>
            </a:xfrm>
            <a:prstGeom prst="bentConnector3">
              <a:avLst>
                <a:gd name="adj1" fmla="val 115524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grpSp>
          <p:nvGrpSpPr>
            <p:cNvPr id="1022" name="Google Shape;1022;p35"/>
            <p:cNvGrpSpPr/>
            <p:nvPr/>
          </p:nvGrpSpPr>
          <p:grpSpPr>
            <a:xfrm>
              <a:off x="744610" y="5180650"/>
              <a:ext cx="3219666" cy="853045"/>
              <a:chOff x="6372201" y="2011203"/>
              <a:chExt cx="2369153" cy="853045"/>
            </a:xfrm>
          </p:grpSpPr>
          <p:sp>
            <p:nvSpPr>
              <p:cNvPr id="1023" name="Google Shape;1023;p35"/>
              <p:cNvSpPr txBox="1"/>
              <p:nvPr/>
            </p:nvSpPr>
            <p:spPr>
              <a:xfrm>
                <a:off x="6372202" y="2217917"/>
                <a:ext cx="236915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1521B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 </a:t>
                </a:r>
                <a:endParaRPr sz="1200">
                  <a:solidFill>
                    <a:srgbClr val="31521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35"/>
              <p:cNvSpPr txBox="1"/>
              <p:nvPr/>
            </p:nvSpPr>
            <p:spPr>
              <a:xfrm>
                <a:off x="6372201" y="2011203"/>
                <a:ext cx="236915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1521B"/>
                    </a:solidFill>
                    <a:latin typeface="Arial"/>
                    <a:ea typeface="Arial"/>
                    <a:cs typeface="Arial"/>
                    <a:sym typeface="Arial"/>
                  </a:rPr>
                  <a:t>Add Contents Title</a:t>
                </a:r>
                <a:endParaRPr sz="1200" b="1">
                  <a:solidFill>
                    <a:srgbClr val="31521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5" name="Google Shape;1025;p35"/>
          <p:cNvGrpSpPr/>
          <p:nvPr/>
        </p:nvGrpSpPr>
        <p:grpSpPr>
          <a:xfrm>
            <a:off x="309402" y="1803601"/>
            <a:ext cx="4329042" cy="853045"/>
            <a:chOff x="1188235" y="1731604"/>
            <a:chExt cx="4329042" cy="853045"/>
          </a:xfrm>
        </p:grpSpPr>
        <p:grpSp>
          <p:nvGrpSpPr>
            <p:cNvPr id="1026" name="Google Shape;1026;p35"/>
            <p:cNvGrpSpPr/>
            <p:nvPr/>
          </p:nvGrpSpPr>
          <p:grpSpPr>
            <a:xfrm>
              <a:off x="1188235" y="1731604"/>
              <a:ext cx="3219667" cy="853045"/>
              <a:chOff x="6372201" y="2011203"/>
              <a:chExt cx="2369153" cy="853045"/>
            </a:xfrm>
          </p:grpSpPr>
          <p:sp>
            <p:nvSpPr>
              <p:cNvPr id="1027" name="Google Shape;1027;p35"/>
              <p:cNvSpPr txBox="1"/>
              <p:nvPr/>
            </p:nvSpPr>
            <p:spPr>
              <a:xfrm>
                <a:off x="6372202" y="2217917"/>
                <a:ext cx="236915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1521B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 </a:t>
                </a:r>
                <a:endParaRPr sz="1200">
                  <a:solidFill>
                    <a:srgbClr val="31521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35"/>
              <p:cNvSpPr txBox="1"/>
              <p:nvPr/>
            </p:nvSpPr>
            <p:spPr>
              <a:xfrm>
                <a:off x="6372201" y="2011203"/>
                <a:ext cx="236915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1521B"/>
                    </a:solidFill>
                    <a:latin typeface="Arial"/>
                    <a:ea typeface="Arial"/>
                    <a:cs typeface="Arial"/>
                    <a:sym typeface="Arial"/>
                  </a:rPr>
                  <a:t>Add Contents Title</a:t>
                </a:r>
                <a:endParaRPr sz="1200" b="1">
                  <a:solidFill>
                    <a:srgbClr val="31521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029" name="Google Shape;1029;p35"/>
            <p:cNvCxnSpPr/>
            <p:nvPr/>
          </p:nvCxnSpPr>
          <p:spPr>
            <a:xfrm>
              <a:off x="4581174" y="1860161"/>
              <a:ext cx="936104" cy="433381"/>
            </a:xfrm>
            <a:prstGeom prst="bentConnector3">
              <a:avLst>
                <a:gd name="adj1" fmla="val 193740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</p:grpSp>
      <p:grpSp>
        <p:nvGrpSpPr>
          <p:cNvPr id="1030" name="Google Shape;1030;p35"/>
          <p:cNvGrpSpPr/>
          <p:nvPr/>
        </p:nvGrpSpPr>
        <p:grpSpPr>
          <a:xfrm flipH="1">
            <a:off x="7543273" y="5535792"/>
            <a:ext cx="4850638" cy="826722"/>
            <a:chOff x="744610" y="5180650"/>
            <a:chExt cx="3994301" cy="680772"/>
          </a:xfrm>
        </p:grpSpPr>
        <p:cxnSp>
          <p:nvCxnSpPr>
            <p:cNvPr id="1031" name="Google Shape;1031;p35"/>
            <p:cNvCxnSpPr/>
            <p:nvPr/>
          </p:nvCxnSpPr>
          <p:spPr>
            <a:xfrm rot="10800000" flipH="1">
              <a:off x="4085018" y="5545557"/>
              <a:ext cx="653893" cy="315865"/>
            </a:xfrm>
            <a:prstGeom prst="bentConnector3">
              <a:avLst>
                <a:gd name="adj1" fmla="val 453027"/>
              </a:avLst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grpSp>
          <p:nvGrpSpPr>
            <p:cNvPr id="1032" name="Google Shape;1032;p35"/>
            <p:cNvGrpSpPr/>
            <p:nvPr/>
          </p:nvGrpSpPr>
          <p:grpSpPr>
            <a:xfrm>
              <a:off x="744610" y="5180650"/>
              <a:ext cx="3219666" cy="586876"/>
              <a:chOff x="6372201" y="2011203"/>
              <a:chExt cx="2369153" cy="586876"/>
            </a:xfrm>
          </p:grpSpPr>
          <p:sp>
            <p:nvSpPr>
              <p:cNvPr id="1033" name="Google Shape;1033;p35"/>
              <p:cNvSpPr txBox="1"/>
              <p:nvPr/>
            </p:nvSpPr>
            <p:spPr>
              <a:xfrm>
                <a:off x="6372202" y="2217917"/>
                <a:ext cx="2369152" cy="3801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1521B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 </a:t>
                </a:r>
                <a:endParaRPr sz="1200">
                  <a:solidFill>
                    <a:srgbClr val="31521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5"/>
              <p:cNvSpPr txBox="1"/>
              <p:nvPr/>
            </p:nvSpPr>
            <p:spPr>
              <a:xfrm>
                <a:off x="6372201" y="2011203"/>
                <a:ext cx="2369152" cy="2280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1521B"/>
                    </a:solidFill>
                    <a:latin typeface="Arial"/>
                    <a:ea typeface="Arial"/>
                    <a:cs typeface="Arial"/>
                    <a:sym typeface="Arial"/>
                  </a:rPr>
                  <a:t>Add Contents Title</a:t>
                </a:r>
                <a:endParaRPr sz="1200" b="1">
                  <a:solidFill>
                    <a:srgbClr val="31521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35" name="Google Shape;103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5450" y="2398377"/>
            <a:ext cx="3713708" cy="3772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36"/>
          <p:cNvSpPr txBox="1">
            <a:spLocks noGrp="1"/>
          </p:cNvSpPr>
          <p:nvPr>
            <p:ph type="body" idx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79347"/>
              </a:buClr>
              <a:buSzPts val="5400"/>
              <a:buNone/>
            </a:pPr>
            <a:r>
              <a:rPr lang="en-US">
                <a:solidFill>
                  <a:srgbClr val="C79347"/>
                </a:solidFill>
              </a:rPr>
              <a:t>Infographic Style</a:t>
            </a:r>
            <a:endParaRPr/>
          </a:p>
        </p:txBody>
      </p:sp>
      <p:sp>
        <p:nvSpPr>
          <p:cNvPr id="1041" name="Google Shape;1041;p36"/>
          <p:cNvSpPr/>
          <p:nvPr/>
        </p:nvSpPr>
        <p:spPr>
          <a:xfrm rot="2624939">
            <a:off x="6726244" y="3692483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 extrusionOk="0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C793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2" name="Google Shape;1042;p36"/>
          <p:cNvGrpSpPr/>
          <p:nvPr/>
        </p:nvGrpSpPr>
        <p:grpSpPr>
          <a:xfrm>
            <a:off x="706524" y="3085836"/>
            <a:ext cx="1568463" cy="1807450"/>
            <a:chOff x="270024" y="1671303"/>
            <a:chExt cx="1773337" cy="1825525"/>
          </a:xfrm>
        </p:grpSpPr>
        <p:sp>
          <p:nvSpPr>
            <p:cNvPr id="1043" name="Google Shape;1043;p36"/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6"/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5" name="Google Shape;1045;p36"/>
          <p:cNvGrpSpPr/>
          <p:nvPr/>
        </p:nvGrpSpPr>
        <p:grpSpPr>
          <a:xfrm>
            <a:off x="3034189" y="3085836"/>
            <a:ext cx="1568463" cy="1807450"/>
            <a:chOff x="270024" y="1671303"/>
            <a:chExt cx="1773337" cy="1825525"/>
          </a:xfrm>
        </p:grpSpPr>
        <p:sp>
          <p:nvSpPr>
            <p:cNvPr id="1046" name="Google Shape;1046;p36"/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6"/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8" name="Google Shape;1048;p36"/>
          <p:cNvSpPr/>
          <p:nvPr/>
        </p:nvSpPr>
        <p:spPr>
          <a:xfrm rot="2624939">
            <a:off x="2617316" y="3538710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 extrusionOk="0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C793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36"/>
          <p:cNvSpPr/>
          <p:nvPr/>
        </p:nvSpPr>
        <p:spPr>
          <a:xfrm rot="2624939">
            <a:off x="4649406" y="3692483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 extrusionOk="0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C793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0" name="Google Shape;1050;p36"/>
          <p:cNvGrpSpPr/>
          <p:nvPr/>
        </p:nvGrpSpPr>
        <p:grpSpPr>
          <a:xfrm>
            <a:off x="5138273" y="3085836"/>
            <a:ext cx="1568463" cy="1807450"/>
            <a:chOff x="270024" y="1671303"/>
            <a:chExt cx="1773337" cy="1825525"/>
          </a:xfrm>
        </p:grpSpPr>
        <p:sp>
          <p:nvSpPr>
            <p:cNvPr id="1051" name="Google Shape;1051;p36"/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6"/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3" name="Google Shape;1053;p36"/>
          <p:cNvSpPr/>
          <p:nvPr/>
        </p:nvSpPr>
        <p:spPr>
          <a:xfrm rot="2624939">
            <a:off x="540478" y="3538710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 extrusionOk="0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C793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36"/>
          <p:cNvSpPr/>
          <p:nvPr/>
        </p:nvSpPr>
        <p:spPr>
          <a:xfrm>
            <a:off x="-1789" y="5362287"/>
            <a:ext cx="7813377" cy="1495713"/>
          </a:xfrm>
          <a:prstGeom prst="homePlate">
            <a:avLst>
              <a:gd name="adj" fmla="val 50000"/>
            </a:avLst>
          </a:prstGeom>
          <a:solidFill>
            <a:srgbClr val="C79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5" name="Google Shape;1055;p36"/>
          <p:cNvGrpSpPr/>
          <p:nvPr/>
        </p:nvGrpSpPr>
        <p:grpSpPr>
          <a:xfrm>
            <a:off x="-1789" y="5689546"/>
            <a:ext cx="7488832" cy="699453"/>
            <a:chOff x="-780300" y="1563935"/>
            <a:chExt cx="8467032" cy="706448"/>
          </a:xfrm>
        </p:grpSpPr>
        <p:sp>
          <p:nvSpPr>
            <p:cNvPr id="1056" name="Google Shape;1056;p36"/>
            <p:cNvSpPr txBox="1"/>
            <p:nvPr/>
          </p:nvSpPr>
          <p:spPr>
            <a:xfrm>
              <a:off x="-780298" y="1804101"/>
              <a:ext cx="8467027" cy="466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6"/>
            <p:cNvSpPr txBox="1"/>
            <p:nvPr/>
          </p:nvSpPr>
          <p:spPr>
            <a:xfrm>
              <a:off x="-780300" y="1563935"/>
              <a:ext cx="8467032" cy="279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58" name="Google Shape;105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5411" y="5154463"/>
            <a:ext cx="1814218" cy="1617677"/>
          </a:xfrm>
          <a:prstGeom prst="rect">
            <a:avLst/>
          </a:prstGeom>
          <a:noFill/>
          <a:ln>
            <a:noFill/>
          </a:ln>
        </p:spPr>
      </p:pic>
      <p:sp>
        <p:nvSpPr>
          <p:cNvPr id="1059" name="Google Shape;1059;p36"/>
          <p:cNvSpPr/>
          <p:nvPr/>
        </p:nvSpPr>
        <p:spPr>
          <a:xfrm>
            <a:off x="1101817" y="2109407"/>
            <a:ext cx="777875" cy="812800"/>
          </a:xfrm>
          <a:custGeom>
            <a:avLst/>
            <a:gdLst/>
            <a:ahLst/>
            <a:cxnLst/>
            <a:rect l="l" t="t" r="r" b="b"/>
            <a:pathLst>
              <a:path w="207" h="214" extrusionOk="0">
                <a:moveTo>
                  <a:pt x="130" y="214"/>
                </a:moveTo>
                <a:cubicBezTo>
                  <a:pt x="125" y="213"/>
                  <a:pt x="121" y="212"/>
                  <a:pt x="116" y="211"/>
                </a:cubicBezTo>
                <a:cubicBezTo>
                  <a:pt x="116" y="211"/>
                  <a:pt x="116" y="209"/>
                  <a:pt x="116" y="208"/>
                </a:cubicBezTo>
                <a:cubicBezTo>
                  <a:pt x="122" y="184"/>
                  <a:pt x="106" y="165"/>
                  <a:pt x="81" y="164"/>
                </a:cubicBezTo>
                <a:cubicBezTo>
                  <a:pt x="78" y="164"/>
                  <a:pt x="75" y="162"/>
                  <a:pt x="72" y="159"/>
                </a:cubicBezTo>
                <a:cubicBezTo>
                  <a:pt x="71" y="158"/>
                  <a:pt x="71" y="156"/>
                  <a:pt x="71" y="154"/>
                </a:cubicBezTo>
                <a:cubicBezTo>
                  <a:pt x="65" y="137"/>
                  <a:pt x="59" y="134"/>
                  <a:pt x="42" y="140"/>
                </a:cubicBezTo>
                <a:cubicBezTo>
                  <a:pt x="28" y="146"/>
                  <a:pt x="16" y="138"/>
                  <a:pt x="13" y="122"/>
                </a:cubicBezTo>
                <a:cubicBezTo>
                  <a:pt x="12" y="118"/>
                  <a:pt x="10" y="114"/>
                  <a:pt x="9" y="110"/>
                </a:cubicBezTo>
                <a:cubicBezTo>
                  <a:pt x="8" y="92"/>
                  <a:pt x="0" y="74"/>
                  <a:pt x="14" y="57"/>
                </a:cubicBezTo>
                <a:cubicBezTo>
                  <a:pt x="17" y="52"/>
                  <a:pt x="17" y="44"/>
                  <a:pt x="20" y="40"/>
                </a:cubicBezTo>
                <a:cubicBezTo>
                  <a:pt x="29" y="31"/>
                  <a:pt x="37" y="21"/>
                  <a:pt x="48" y="17"/>
                </a:cubicBezTo>
                <a:cubicBezTo>
                  <a:pt x="61" y="12"/>
                  <a:pt x="73" y="0"/>
                  <a:pt x="89" y="10"/>
                </a:cubicBezTo>
                <a:cubicBezTo>
                  <a:pt x="100" y="3"/>
                  <a:pt x="109" y="9"/>
                  <a:pt x="119" y="11"/>
                </a:cubicBezTo>
                <a:cubicBezTo>
                  <a:pt x="135" y="14"/>
                  <a:pt x="144" y="24"/>
                  <a:pt x="153" y="35"/>
                </a:cubicBezTo>
                <a:cubicBezTo>
                  <a:pt x="155" y="37"/>
                  <a:pt x="156" y="40"/>
                  <a:pt x="158" y="42"/>
                </a:cubicBezTo>
                <a:cubicBezTo>
                  <a:pt x="165" y="49"/>
                  <a:pt x="166" y="56"/>
                  <a:pt x="161" y="64"/>
                </a:cubicBezTo>
                <a:cubicBezTo>
                  <a:pt x="156" y="71"/>
                  <a:pt x="158" y="76"/>
                  <a:pt x="168" y="77"/>
                </a:cubicBezTo>
                <a:cubicBezTo>
                  <a:pt x="167" y="73"/>
                  <a:pt x="166" y="68"/>
                  <a:pt x="165" y="64"/>
                </a:cubicBezTo>
                <a:cubicBezTo>
                  <a:pt x="164" y="56"/>
                  <a:pt x="167" y="49"/>
                  <a:pt x="176" y="48"/>
                </a:cubicBezTo>
                <a:cubicBezTo>
                  <a:pt x="184" y="47"/>
                  <a:pt x="188" y="54"/>
                  <a:pt x="189" y="61"/>
                </a:cubicBezTo>
                <a:cubicBezTo>
                  <a:pt x="189" y="74"/>
                  <a:pt x="189" y="86"/>
                  <a:pt x="189" y="98"/>
                </a:cubicBezTo>
                <a:cubicBezTo>
                  <a:pt x="189" y="100"/>
                  <a:pt x="189" y="103"/>
                  <a:pt x="190" y="105"/>
                </a:cubicBezTo>
                <a:cubicBezTo>
                  <a:pt x="207" y="129"/>
                  <a:pt x="197" y="163"/>
                  <a:pt x="169" y="175"/>
                </a:cubicBezTo>
                <a:cubicBezTo>
                  <a:pt x="161" y="178"/>
                  <a:pt x="153" y="182"/>
                  <a:pt x="143" y="186"/>
                </a:cubicBezTo>
                <a:cubicBezTo>
                  <a:pt x="148" y="194"/>
                  <a:pt x="153" y="202"/>
                  <a:pt x="158" y="210"/>
                </a:cubicBezTo>
                <a:cubicBezTo>
                  <a:pt x="152" y="209"/>
                  <a:pt x="147" y="208"/>
                  <a:pt x="142" y="206"/>
                </a:cubicBezTo>
                <a:cubicBezTo>
                  <a:pt x="145" y="186"/>
                  <a:pt x="144" y="185"/>
                  <a:pt x="120" y="184"/>
                </a:cubicBezTo>
                <a:cubicBezTo>
                  <a:pt x="123" y="195"/>
                  <a:pt x="127" y="205"/>
                  <a:pt x="130" y="214"/>
                </a:cubicBezTo>
                <a:close/>
              </a:path>
            </a:pathLst>
          </a:custGeom>
          <a:solidFill>
            <a:srgbClr val="C493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36"/>
          <p:cNvSpPr/>
          <p:nvPr/>
        </p:nvSpPr>
        <p:spPr>
          <a:xfrm>
            <a:off x="5585954" y="2366877"/>
            <a:ext cx="673100" cy="630238"/>
          </a:xfrm>
          <a:custGeom>
            <a:avLst/>
            <a:gdLst/>
            <a:ahLst/>
            <a:cxnLst/>
            <a:rect l="l" t="t" r="r" b="b"/>
            <a:pathLst>
              <a:path w="179" h="166" extrusionOk="0">
                <a:moveTo>
                  <a:pt x="167" y="47"/>
                </a:moveTo>
                <a:cubicBezTo>
                  <a:pt x="179" y="79"/>
                  <a:pt x="172" y="101"/>
                  <a:pt x="141" y="122"/>
                </a:cubicBezTo>
                <a:cubicBezTo>
                  <a:pt x="136" y="126"/>
                  <a:pt x="130" y="132"/>
                  <a:pt x="127" y="139"/>
                </a:cubicBezTo>
                <a:cubicBezTo>
                  <a:pt x="126" y="141"/>
                  <a:pt x="131" y="148"/>
                  <a:pt x="134" y="151"/>
                </a:cubicBezTo>
                <a:cubicBezTo>
                  <a:pt x="138" y="154"/>
                  <a:pt x="144" y="154"/>
                  <a:pt x="151" y="156"/>
                </a:cubicBezTo>
                <a:cubicBezTo>
                  <a:pt x="143" y="157"/>
                  <a:pt x="138" y="157"/>
                  <a:pt x="133" y="158"/>
                </a:cubicBezTo>
                <a:cubicBezTo>
                  <a:pt x="133" y="159"/>
                  <a:pt x="133" y="160"/>
                  <a:pt x="133" y="161"/>
                </a:cubicBezTo>
                <a:cubicBezTo>
                  <a:pt x="137" y="162"/>
                  <a:pt x="142" y="163"/>
                  <a:pt x="146" y="163"/>
                </a:cubicBezTo>
                <a:cubicBezTo>
                  <a:pt x="146" y="164"/>
                  <a:pt x="146" y="165"/>
                  <a:pt x="146" y="166"/>
                </a:cubicBezTo>
                <a:cubicBezTo>
                  <a:pt x="138" y="166"/>
                  <a:pt x="129" y="166"/>
                  <a:pt x="120" y="166"/>
                </a:cubicBezTo>
                <a:cubicBezTo>
                  <a:pt x="122" y="154"/>
                  <a:pt x="121" y="145"/>
                  <a:pt x="111" y="137"/>
                </a:cubicBezTo>
                <a:cubicBezTo>
                  <a:pt x="105" y="132"/>
                  <a:pt x="99" y="126"/>
                  <a:pt x="94" y="120"/>
                </a:cubicBezTo>
                <a:cubicBezTo>
                  <a:pt x="88" y="112"/>
                  <a:pt x="79" y="113"/>
                  <a:pt x="71" y="111"/>
                </a:cubicBezTo>
                <a:cubicBezTo>
                  <a:pt x="67" y="110"/>
                  <a:pt x="62" y="108"/>
                  <a:pt x="56" y="106"/>
                </a:cubicBezTo>
                <a:cubicBezTo>
                  <a:pt x="57" y="105"/>
                  <a:pt x="55" y="106"/>
                  <a:pt x="53" y="108"/>
                </a:cubicBezTo>
                <a:cubicBezTo>
                  <a:pt x="44" y="100"/>
                  <a:pt x="36" y="92"/>
                  <a:pt x="27" y="83"/>
                </a:cubicBezTo>
                <a:cubicBezTo>
                  <a:pt x="27" y="83"/>
                  <a:pt x="25" y="84"/>
                  <a:pt x="22" y="86"/>
                </a:cubicBezTo>
                <a:cubicBezTo>
                  <a:pt x="21" y="79"/>
                  <a:pt x="21" y="74"/>
                  <a:pt x="20" y="67"/>
                </a:cubicBezTo>
                <a:cubicBezTo>
                  <a:pt x="19" y="68"/>
                  <a:pt x="17" y="68"/>
                  <a:pt x="15" y="69"/>
                </a:cubicBezTo>
                <a:cubicBezTo>
                  <a:pt x="13" y="58"/>
                  <a:pt x="11" y="49"/>
                  <a:pt x="9" y="38"/>
                </a:cubicBezTo>
                <a:cubicBezTo>
                  <a:pt x="7" y="39"/>
                  <a:pt x="4" y="41"/>
                  <a:pt x="0" y="43"/>
                </a:cubicBezTo>
                <a:cubicBezTo>
                  <a:pt x="6" y="22"/>
                  <a:pt x="26" y="21"/>
                  <a:pt x="40" y="12"/>
                </a:cubicBezTo>
                <a:cubicBezTo>
                  <a:pt x="45" y="14"/>
                  <a:pt x="52" y="18"/>
                  <a:pt x="59" y="21"/>
                </a:cubicBezTo>
                <a:cubicBezTo>
                  <a:pt x="74" y="26"/>
                  <a:pt x="81" y="39"/>
                  <a:pt x="87" y="53"/>
                </a:cubicBezTo>
                <a:cubicBezTo>
                  <a:pt x="93" y="68"/>
                  <a:pt x="99" y="70"/>
                  <a:pt x="113" y="62"/>
                </a:cubicBezTo>
                <a:cubicBezTo>
                  <a:pt x="123" y="56"/>
                  <a:pt x="133" y="50"/>
                  <a:pt x="136" y="36"/>
                </a:cubicBezTo>
                <a:cubicBezTo>
                  <a:pt x="137" y="30"/>
                  <a:pt x="143" y="24"/>
                  <a:pt x="146" y="18"/>
                </a:cubicBezTo>
                <a:cubicBezTo>
                  <a:pt x="146" y="13"/>
                  <a:pt x="143" y="8"/>
                  <a:pt x="145" y="4"/>
                </a:cubicBezTo>
                <a:cubicBezTo>
                  <a:pt x="147" y="0"/>
                  <a:pt x="152" y="1"/>
                  <a:pt x="158" y="1"/>
                </a:cubicBezTo>
                <a:cubicBezTo>
                  <a:pt x="170" y="3"/>
                  <a:pt x="179" y="9"/>
                  <a:pt x="177" y="20"/>
                </a:cubicBezTo>
                <a:cubicBezTo>
                  <a:pt x="176" y="29"/>
                  <a:pt x="171" y="37"/>
                  <a:pt x="167" y="47"/>
                </a:cubicBezTo>
                <a:close/>
              </a:path>
            </a:pathLst>
          </a:custGeom>
          <a:solidFill>
            <a:srgbClr val="C493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36"/>
          <p:cNvSpPr/>
          <p:nvPr/>
        </p:nvSpPr>
        <p:spPr>
          <a:xfrm>
            <a:off x="7896788" y="2469106"/>
            <a:ext cx="525462" cy="604838"/>
          </a:xfrm>
          <a:custGeom>
            <a:avLst/>
            <a:gdLst/>
            <a:ahLst/>
            <a:cxnLst/>
            <a:rect l="l" t="t" r="r" b="b"/>
            <a:pathLst>
              <a:path w="140" h="159" extrusionOk="0">
                <a:moveTo>
                  <a:pt x="69" y="154"/>
                </a:moveTo>
                <a:cubicBezTo>
                  <a:pt x="73" y="139"/>
                  <a:pt x="67" y="131"/>
                  <a:pt x="48" y="121"/>
                </a:cubicBezTo>
                <a:cubicBezTo>
                  <a:pt x="39" y="116"/>
                  <a:pt x="31" y="107"/>
                  <a:pt x="22" y="100"/>
                </a:cubicBezTo>
                <a:cubicBezTo>
                  <a:pt x="21" y="99"/>
                  <a:pt x="20" y="97"/>
                  <a:pt x="19" y="96"/>
                </a:cubicBezTo>
                <a:cubicBezTo>
                  <a:pt x="0" y="89"/>
                  <a:pt x="2" y="70"/>
                  <a:pt x="1" y="55"/>
                </a:cubicBezTo>
                <a:cubicBezTo>
                  <a:pt x="0" y="42"/>
                  <a:pt x="4" y="28"/>
                  <a:pt x="16" y="19"/>
                </a:cubicBezTo>
                <a:cubicBezTo>
                  <a:pt x="23" y="14"/>
                  <a:pt x="31" y="10"/>
                  <a:pt x="40" y="5"/>
                </a:cubicBezTo>
                <a:cubicBezTo>
                  <a:pt x="41" y="16"/>
                  <a:pt x="41" y="25"/>
                  <a:pt x="42" y="34"/>
                </a:cubicBezTo>
                <a:cubicBezTo>
                  <a:pt x="44" y="46"/>
                  <a:pt x="61" y="57"/>
                  <a:pt x="72" y="53"/>
                </a:cubicBezTo>
                <a:cubicBezTo>
                  <a:pt x="82" y="50"/>
                  <a:pt x="92" y="46"/>
                  <a:pt x="97" y="35"/>
                </a:cubicBezTo>
                <a:cubicBezTo>
                  <a:pt x="101" y="26"/>
                  <a:pt x="109" y="20"/>
                  <a:pt x="114" y="12"/>
                </a:cubicBezTo>
                <a:cubicBezTo>
                  <a:pt x="116" y="9"/>
                  <a:pt x="118" y="6"/>
                  <a:pt x="121" y="0"/>
                </a:cubicBezTo>
                <a:cubicBezTo>
                  <a:pt x="128" y="6"/>
                  <a:pt x="134" y="12"/>
                  <a:pt x="140" y="18"/>
                </a:cubicBezTo>
                <a:cubicBezTo>
                  <a:pt x="129" y="27"/>
                  <a:pt x="126" y="37"/>
                  <a:pt x="128" y="48"/>
                </a:cubicBezTo>
                <a:cubicBezTo>
                  <a:pt x="135" y="86"/>
                  <a:pt x="124" y="106"/>
                  <a:pt x="89" y="123"/>
                </a:cubicBezTo>
                <a:cubicBezTo>
                  <a:pt x="85" y="125"/>
                  <a:pt x="82" y="130"/>
                  <a:pt x="79" y="134"/>
                </a:cubicBezTo>
                <a:cubicBezTo>
                  <a:pt x="83" y="136"/>
                  <a:pt x="87" y="139"/>
                  <a:pt x="91" y="141"/>
                </a:cubicBezTo>
                <a:cubicBezTo>
                  <a:pt x="93" y="142"/>
                  <a:pt x="96" y="142"/>
                  <a:pt x="100" y="144"/>
                </a:cubicBezTo>
                <a:cubicBezTo>
                  <a:pt x="97" y="145"/>
                  <a:pt x="95" y="145"/>
                  <a:pt x="93" y="146"/>
                </a:cubicBezTo>
                <a:cubicBezTo>
                  <a:pt x="90" y="146"/>
                  <a:pt x="88" y="146"/>
                  <a:pt x="85" y="148"/>
                </a:cubicBezTo>
                <a:cubicBezTo>
                  <a:pt x="90" y="148"/>
                  <a:pt x="94" y="148"/>
                  <a:pt x="98" y="148"/>
                </a:cubicBezTo>
                <a:cubicBezTo>
                  <a:pt x="98" y="149"/>
                  <a:pt x="98" y="150"/>
                  <a:pt x="99" y="150"/>
                </a:cubicBezTo>
                <a:cubicBezTo>
                  <a:pt x="95" y="151"/>
                  <a:pt x="92" y="152"/>
                  <a:pt x="88" y="154"/>
                </a:cubicBezTo>
                <a:cubicBezTo>
                  <a:pt x="90" y="155"/>
                  <a:pt x="91" y="157"/>
                  <a:pt x="94" y="159"/>
                </a:cubicBezTo>
                <a:cubicBezTo>
                  <a:pt x="84" y="157"/>
                  <a:pt x="77" y="155"/>
                  <a:pt x="69" y="154"/>
                </a:cubicBezTo>
                <a:close/>
              </a:path>
            </a:pathLst>
          </a:custGeom>
          <a:solidFill>
            <a:srgbClr val="C493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36"/>
          <p:cNvSpPr/>
          <p:nvPr/>
        </p:nvSpPr>
        <p:spPr>
          <a:xfrm>
            <a:off x="3596170" y="2194381"/>
            <a:ext cx="444500" cy="746125"/>
          </a:xfrm>
          <a:custGeom>
            <a:avLst/>
            <a:gdLst/>
            <a:ahLst/>
            <a:cxnLst/>
            <a:rect l="l" t="t" r="r" b="b"/>
            <a:pathLst>
              <a:path w="118" h="196" extrusionOk="0">
                <a:moveTo>
                  <a:pt x="113" y="21"/>
                </a:moveTo>
                <a:cubicBezTo>
                  <a:pt x="104" y="26"/>
                  <a:pt x="96" y="29"/>
                  <a:pt x="90" y="33"/>
                </a:cubicBezTo>
                <a:cubicBezTo>
                  <a:pt x="87" y="35"/>
                  <a:pt x="87" y="41"/>
                  <a:pt x="88" y="44"/>
                </a:cubicBezTo>
                <a:cubicBezTo>
                  <a:pt x="95" y="60"/>
                  <a:pt x="101" y="76"/>
                  <a:pt x="110" y="91"/>
                </a:cubicBezTo>
                <a:cubicBezTo>
                  <a:pt x="116" y="102"/>
                  <a:pt x="118" y="111"/>
                  <a:pt x="113" y="123"/>
                </a:cubicBezTo>
                <a:cubicBezTo>
                  <a:pt x="105" y="144"/>
                  <a:pt x="89" y="160"/>
                  <a:pt x="71" y="173"/>
                </a:cubicBezTo>
                <a:cubicBezTo>
                  <a:pt x="68" y="175"/>
                  <a:pt x="66" y="179"/>
                  <a:pt x="63" y="181"/>
                </a:cubicBezTo>
                <a:cubicBezTo>
                  <a:pt x="66" y="183"/>
                  <a:pt x="69" y="185"/>
                  <a:pt x="72" y="188"/>
                </a:cubicBezTo>
                <a:cubicBezTo>
                  <a:pt x="74" y="189"/>
                  <a:pt x="75" y="192"/>
                  <a:pt x="78" y="196"/>
                </a:cubicBezTo>
                <a:cubicBezTo>
                  <a:pt x="70" y="194"/>
                  <a:pt x="64" y="194"/>
                  <a:pt x="59" y="192"/>
                </a:cubicBezTo>
                <a:cubicBezTo>
                  <a:pt x="57" y="191"/>
                  <a:pt x="54" y="187"/>
                  <a:pt x="54" y="186"/>
                </a:cubicBezTo>
                <a:cubicBezTo>
                  <a:pt x="56" y="177"/>
                  <a:pt x="50" y="176"/>
                  <a:pt x="44" y="172"/>
                </a:cubicBezTo>
                <a:cubicBezTo>
                  <a:pt x="23" y="160"/>
                  <a:pt x="5" y="150"/>
                  <a:pt x="0" y="125"/>
                </a:cubicBezTo>
                <a:cubicBezTo>
                  <a:pt x="20" y="138"/>
                  <a:pt x="33" y="127"/>
                  <a:pt x="47" y="115"/>
                </a:cubicBezTo>
                <a:cubicBezTo>
                  <a:pt x="55" y="108"/>
                  <a:pt x="63" y="101"/>
                  <a:pt x="72" y="96"/>
                </a:cubicBezTo>
                <a:cubicBezTo>
                  <a:pt x="83" y="90"/>
                  <a:pt x="85" y="82"/>
                  <a:pt x="82" y="72"/>
                </a:cubicBezTo>
                <a:cubicBezTo>
                  <a:pt x="78" y="61"/>
                  <a:pt x="74" y="50"/>
                  <a:pt x="71" y="39"/>
                </a:cubicBezTo>
                <a:cubicBezTo>
                  <a:pt x="68" y="25"/>
                  <a:pt x="72" y="15"/>
                  <a:pt x="84" y="10"/>
                </a:cubicBezTo>
                <a:cubicBezTo>
                  <a:pt x="92" y="7"/>
                  <a:pt x="101" y="0"/>
                  <a:pt x="105" y="15"/>
                </a:cubicBezTo>
                <a:cubicBezTo>
                  <a:pt x="106" y="17"/>
                  <a:pt x="110" y="19"/>
                  <a:pt x="113" y="21"/>
                </a:cubicBezTo>
                <a:close/>
              </a:path>
            </a:pathLst>
          </a:custGeom>
          <a:solidFill>
            <a:srgbClr val="C493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36"/>
          <p:cNvSpPr/>
          <p:nvPr/>
        </p:nvSpPr>
        <p:spPr>
          <a:xfrm>
            <a:off x="8841774" y="6314187"/>
            <a:ext cx="458787" cy="417513"/>
          </a:xfrm>
          <a:custGeom>
            <a:avLst/>
            <a:gdLst/>
            <a:ahLst/>
            <a:cxnLst/>
            <a:rect l="l" t="t" r="r" b="b"/>
            <a:pathLst>
              <a:path w="122" h="110" extrusionOk="0">
                <a:moveTo>
                  <a:pt x="103" y="98"/>
                </a:moveTo>
                <a:cubicBezTo>
                  <a:pt x="85" y="110"/>
                  <a:pt x="78" y="95"/>
                  <a:pt x="69" y="86"/>
                </a:cubicBezTo>
                <a:cubicBezTo>
                  <a:pt x="67" y="92"/>
                  <a:pt x="68" y="98"/>
                  <a:pt x="65" y="100"/>
                </a:cubicBezTo>
                <a:cubicBezTo>
                  <a:pt x="62" y="103"/>
                  <a:pt x="56" y="102"/>
                  <a:pt x="51" y="103"/>
                </a:cubicBezTo>
                <a:cubicBezTo>
                  <a:pt x="47" y="103"/>
                  <a:pt x="43" y="104"/>
                  <a:pt x="40" y="103"/>
                </a:cubicBezTo>
                <a:cubicBezTo>
                  <a:pt x="33" y="102"/>
                  <a:pt x="27" y="99"/>
                  <a:pt x="21" y="96"/>
                </a:cubicBezTo>
                <a:cubicBezTo>
                  <a:pt x="13" y="97"/>
                  <a:pt x="5" y="98"/>
                  <a:pt x="1" y="87"/>
                </a:cubicBezTo>
                <a:cubicBezTo>
                  <a:pt x="1" y="85"/>
                  <a:pt x="0" y="81"/>
                  <a:pt x="1" y="80"/>
                </a:cubicBezTo>
                <a:cubicBezTo>
                  <a:pt x="10" y="75"/>
                  <a:pt x="7" y="65"/>
                  <a:pt x="11" y="58"/>
                </a:cubicBezTo>
                <a:cubicBezTo>
                  <a:pt x="19" y="40"/>
                  <a:pt x="41" y="30"/>
                  <a:pt x="62" y="35"/>
                </a:cubicBezTo>
                <a:cubicBezTo>
                  <a:pt x="70" y="36"/>
                  <a:pt x="77" y="39"/>
                  <a:pt x="83" y="29"/>
                </a:cubicBezTo>
                <a:cubicBezTo>
                  <a:pt x="77" y="25"/>
                  <a:pt x="70" y="21"/>
                  <a:pt x="66" y="16"/>
                </a:cubicBezTo>
                <a:cubicBezTo>
                  <a:pt x="63" y="13"/>
                  <a:pt x="63" y="8"/>
                  <a:pt x="63" y="4"/>
                </a:cubicBezTo>
                <a:cubicBezTo>
                  <a:pt x="67" y="4"/>
                  <a:pt x="74" y="0"/>
                  <a:pt x="76" y="2"/>
                </a:cubicBezTo>
                <a:cubicBezTo>
                  <a:pt x="87" y="13"/>
                  <a:pt x="101" y="20"/>
                  <a:pt x="114" y="27"/>
                </a:cubicBezTo>
                <a:cubicBezTo>
                  <a:pt x="118" y="29"/>
                  <a:pt x="121" y="37"/>
                  <a:pt x="122" y="43"/>
                </a:cubicBezTo>
                <a:cubicBezTo>
                  <a:pt x="122" y="47"/>
                  <a:pt x="117" y="54"/>
                  <a:pt x="113" y="54"/>
                </a:cubicBezTo>
                <a:cubicBezTo>
                  <a:pt x="106" y="55"/>
                  <a:pt x="104" y="59"/>
                  <a:pt x="102" y="65"/>
                </a:cubicBezTo>
                <a:cubicBezTo>
                  <a:pt x="101" y="67"/>
                  <a:pt x="101" y="70"/>
                  <a:pt x="100" y="72"/>
                </a:cubicBezTo>
                <a:cubicBezTo>
                  <a:pt x="92" y="87"/>
                  <a:pt x="92" y="86"/>
                  <a:pt x="103" y="98"/>
                </a:cubicBezTo>
                <a:close/>
              </a:path>
            </a:pathLst>
          </a:custGeom>
          <a:solidFill>
            <a:srgbClr val="C493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36"/>
          <p:cNvSpPr/>
          <p:nvPr/>
        </p:nvSpPr>
        <p:spPr>
          <a:xfrm>
            <a:off x="7661243" y="5966544"/>
            <a:ext cx="842495" cy="695286"/>
          </a:xfrm>
          <a:custGeom>
            <a:avLst/>
            <a:gdLst/>
            <a:ahLst/>
            <a:cxnLst/>
            <a:rect l="l" t="t" r="r" b="b"/>
            <a:pathLst>
              <a:path w="157" h="128" extrusionOk="0">
                <a:moveTo>
                  <a:pt x="157" y="23"/>
                </a:moveTo>
                <a:cubicBezTo>
                  <a:pt x="152" y="23"/>
                  <a:pt x="147" y="21"/>
                  <a:pt x="144" y="22"/>
                </a:cubicBezTo>
                <a:cubicBezTo>
                  <a:pt x="138" y="23"/>
                  <a:pt x="132" y="24"/>
                  <a:pt x="128" y="27"/>
                </a:cubicBezTo>
                <a:cubicBezTo>
                  <a:pt x="126" y="28"/>
                  <a:pt x="130" y="36"/>
                  <a:pt x="131" y="40"/>
                </a:cubicBezTo>
                <a:cubicBezTo>
                  <a:pt x="131" y="41"/>
                  <a:pt x="132" y="41"/>
                  <a:pt x="132" y="42"/>
                </a:cubicBezTo>
                <a:cubicBezTo>
                  <a:pt x="148" y="64"/>
                  <a:pt x="143" y="82"/>
                  <a:pt x="119" y="95"/>
                </a:cubicBezTo>
                <a:cubicBezTo>
                  <a:pt x="111" y="99"/>
                  <a:pt x="103" y="101"/>
                  <a:pt x="95" y="105"/>
                </a:cubicBezTo>
                <a:cubicBezTo>
                  <a:pt x="92" y="106"/>
                  <a:pt x="90" y="109"/>
                  <a:pt x="87" y="110"/>
                </a:cubicBezTo>
                <a:cubicBezTo>
                  <a:pt x="89" y="112"/>
                  <a:pt x="92" y="114"/>
                  <a:pt x="94" y="116"/>
                </a:cubicBezTo>
                <a:cubicBezTo>
                  <a:pt x="98" y="119"/>
                  <a:pt x="102" y="123"/>
                  <a:pt x="106" y="128"/>
                </a:cubicBezTo>
                <a:cubicBezTo>
                  <a:pt x="84" y="128"/>
                  <a:pt x="75" y="122"/>
                  <a:pt x="75" y="108"/>
                </a:cubicBezTo>
                <a:cubicBezTo>
                  <a:pt x="49" y="104"/>
                  <a:pt x="24" y="97"/>
                  <a:pt x="0" y="78"/>
                </a:cubicBezTo>
                <a:cubicBezTo>
                  <a:pt x="29" y="77"/>
                  <a:pt x="51" y="64"/>
                  <a:pt x="74" y="53"/>
                </a:cubicBezTo>
                <a:cubicBezTo>
                  <a:pt x="85" y="48"/>
                  <a:pt x="99" y="47"/>
                  <a:pt x="112" y="44"/>
                </a:cubicBezTo>
                <a:cubicBezTo>
                  <a:pt x="111" y="40"/>
                  <a:pt x="110" y="35"/>
                  <a:pt x="109" y="30"/>
                </a:cubicBezTo>
                <a:cubicBezTo>
                  <a:pt x="106" y="17"/>
                  <a:pt x="113" y="4"/>
                  <a:pt x="125" y="1"/>
                </a:cubicBezTo>
                <a:cubicBezTo>
                  <a:pt x="130" y="0"/>
                  <a:pt x="135" y="2"/>
                  <a:pt x="139" y="3"/>
                </a:cubicBezTo>
                <a:cubicBezTo>
                  <a:pt x="140" y="3"/>
                  <a:pt x="141" y="4"/>
                  <a:pt x="141" y="4"/>
                </a:cubicBezTo>
                <a:cubicBezTo>
                  <a:pt x="146" y="10"/>
                  <a:pt x="151" y="16"/>
                  <a:pt x="157" y="23"/>
                </a:cubicBezTo>
                <a:close/>
              </a:path>
            </a:pathLst>
          </a:custGeom>
          <a:solidFill>
            <a:srgbClr val="C493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36"/>
          <p:cNvSpPr/>
          <p:nvPr/>
        </p:nvSpPr>
        <p:spPr>
          <a:xfrm>
            <a:off x="10059984" y="2812786"/>
            <a:ext cx="225425" cy="273050"/>
          </a:xfrm>
          <a:custGeom>
            <a:avLst/>
            <a:gdLst/>
            <a:ahLst/>
            <a:cxnLst/>
            <a:rect l="l" t="t" r="r" b="b"/>
            <a:pathLst>
              <a:path w="60" h="72" extrusionOk="0">
                <a:moveTo>
                  <a:pt x="60" y="8"/>
                </a:moveTo>
                <a:cubicBezTo>
                  <a:pt x="54" y="29"/>
                  <a:pt x="55" y="52"/>
                  <a:pt x="27" y="56"/>
                </a:cubicBezTo>
                <a:cubicBezTo>
                  <a:pt x="28" y="57"/>
                  <a:pt x="29" y="58"/>
                  <a:pt x="29" y="59"/>
                </a:cubicBezTo>
                <a:cubicBezTo>
                  <a:pt x="32" y="61"/>
                  <a:pt x="36" y="63"/>
                  <a:pt x="39" y="65"/>
                </a:cubicBezTo>
                <a:cubicBezTo>
                  <a:pt x="30" y="72"/>
                  <a:pt x="28" y="71"/>
                  <a:pt x="23" y="61"/>
                </a:cubicBezTo>
                <a:cubicBezTo>
                  <a:pt x="21" y="57"/>
                  <a:pt x="17" y="54"/>
                  <a:pt x="14" y="51"/>
                </a:cubicBezTo>
                <a:cubicBezTo>
                  <a:pt x="10" y="48"/>
                  <a:pt x="6" y="45"/>
                  <a:pt x="0" y="40"/>
                </a:cubicBezTo>
                <a:cubicBezTo>
                  <a:pt x="8" y="34"/>
                  <a:pt x="14" y="29"/>
                  <a:pt x="22" y="24"/>
                </a:cubicBezTo>
                <a:cubicBezTo>
                  <a:pt x="29" y="19"/>
                  <a:pt x="37" y="17"/>
                  <a:pt x="38" y="7"/>
                </a:cubicBezTo>
                <a:cubicBezTo>
                  <a:pt x="38" y="4"/>
                  <a:pt x="44" y="0"/>
                  <a:pt x="46" y="1"/>
                </a:cubicBezTo>
                <a:cubicBezTo>
                  <a:pt x="52" y="2"/>
                  <a:pt x="57" y="6"/>
                  <a:pt x="60" y="8"/>
                </a:cubicBezTo>
                <a:close/>
              </a:path>
            </a:pathLst>
          </a:custGeom>
          <a:solidFill>
            <a:srgbClr val="C493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36"/>
          <p:cNvSpPr/>
          <p:nvPr/>
        </p:nvSpPr>
        <p:spPr>
          <a:xfrm rot="2624939">
            <a:off x="8961902" y="3739030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 extrusionOk="0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C793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7" name="Google Shape;1067;p36"/>
          <p:cNvGrpSpPr/>
          <p:nvPr/>
        </p:nvGrpSpPr>
        <p:grpSpPr>
          <a:xfrm>
            <a:off x="7373931" y="3132383"/>
            <a:ext cx="1568463" cy="1807450"/>
            <a:chOff x="270024" y="1671303"/>
            <a:chExt cx="1773337" cy="1825525"/>
          </a:xfrm>
        </p:grpSpPr>
        <p:sp>
          <p:nvSpPr>
            <p:cNvPr id="1068" name="Google Shape;1068;p36"/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6"/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6"/>
          <p:cNvSpPr/>
          <p:nvPr/>
        </p:nvSpPr>
        <p:spPr>
          <a:xfrm rot="2624939">
            <a:off x="10957059" y="3739030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 extrusionOk="0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C793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1" name="Google Shape;1071;p36"/>
          <p:cNvGrpSpPr/>
          <p:nvPr/>
        </p:nvGrpSpPr>
        <p:grpSpPr>
          <a:xfrm>
            <a:off x="9369088" y="3132383"/>
            <a:ext cx="1568463" cy="1807450"/>
            <a:chOff x="270024" y="1671303"/>
            <a:chExt cx="1773337" cy="1825525"/>
          </a:xfrm>
        </p:grpSpPr>
        <p:sp>
          <p:nvSpPr>
            <p:cNvPr id="1072" name="Google Shape;1072;p36"/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6"/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7"/>
          <p:cNvSpPr txBox="1">
            <a:spLocks noGrp="1"/>
          </p:cNvSpPr>
          <p:nvPr>
            <p:ph type="body" idx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79347"/>
              </a:buClr>
              <a:buSzPts val="5400"/>
              <a:buNone/>
            </a:pPr>
            <a:r>
              <a:rPr lang="en-US">
                <a:solidFill>
                  <a:srgbClr val="C79347"/>
                </a:solidFill>
              </a:rPr>
              <a:t>Infographic Style</a:t>
            </a:r>
            <a:endParaRPr/>
          </a:p>
        </p:txBody>
      </p:sp>
      <p:grpSp>
        <p:nvGrpSpPr>
          <p:cNvPr id="1079" name="Google Shape;1079;p37"/>
          <p:cNvGrpSpPr/>
          <p:nvPr/>
        </p:nvGrpSpPr>
        <p:grpSpPr>
          <a:xfrm>
            <a:off x="2267735" y="2234903"/>
            <a:ext cx="2614225" cy="1282248"/>
            <a:chOff x="6210996" y="1433695"/>
            <a:chExt cx="1493001" cy="788254"/>
          </a:xfrm>
        </p:grpSpPr>
        <p:sp>
          <p:nvSpPr>
            <p:cNvPr id="1080" name="Google Shape;1080;p37"/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7"/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37"/>
          <p:cNvGrpSpPr/>
          <p:nvPr/>
        </p:nvGrpSpPr>
        <p:grpSpPr>
          <a:xfrm>
            <a:off x="7282961" y="2234903"/>
            <a:ext cx="2614225" cy="1282248"/>
            <a:chOff x="6210996" y="1433695"/>
            <a:chExt cx="1493001" cy="788254"/>
          </a:xfrm>
        </p:grpSpPr>
        <p:sp>
          <p:nvSpPr>
            <p:cNvPr id="1083" name="Google Shape;1083;p37"/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7"/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5" name="Google Shape;1085;p37"/>
          <p:cNvGrpSpPr/>
          <p:nvPr/>
        </p:nvGrpSpPr>
        <p:grpSpPr>
          <a:xfrm>
            <a:off x="450918" y="3719361"/>
            <a:ext cx="3328666" cy="1068541"/>
            <a:chOff x="6210996" y="1433695"/>
            <a:chExt cx="1493001" cy="656879"/>
          </a:xfrm>
        </p:grpSpPr>
        <p:sp>
          <p:nvSpPr>
            <p:cNvPr id="1086" name="Google Shape;1086;p37"/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7"/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8" name="Google Shape;1088;p37"/>
          <p:cNvGrpSpPr/>
          <p:nvPr/>
        </p:nvGrpSpPr>
        <p:grpSpPr>
          <a:xfrm>
            <a:off x="7746100" y="5052207"/>
            <a:ext cx="3328666" cy="1068541"/>
            <a:chOff x="6210996" y="1433695"/>
            <a:chExt cx="1493001" cy="656879"/>
          </a:xfrm>
        </p:grpSpPr>
        <p:sp>
          <p:nvSpPr>
            <p:cNvPr id="1089" name="Google Shape;1089;p37"/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7"/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1" name="Google Shape;1091;p37"/>
          <p:cNvGrpSpPr/>
          <p:nvPr/>
        </p:nvGrpSpPr>
        <p:grpSpPr>
          <a:xfrm>
            <a:off x="824489" y="5052207"/>
            <a:ext cx="3584789" cy="1068541"/>
            <a:chOff x="6210996" y="1433695"/>
            <a:chExt cx="1493001" cy="656879"/>
          </a:xfrm>
        </p:grpSpPr>
        <p:sp>
          <p:nvSpPr>
            <p:cNvPr id="1092" name="Google Shape;1092;p37"/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7"/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4" name="Google Shape;1094;p37"/>
          <p:cNvGrpSpPr/>
          <p:nvPr/>
        </p:nvGrpSpPr>
        <p:grpSpPr>
          <a:xfrm>
            <a:off x="8347708" y="3734971"/>
            <a:ext cx="3328672" cy="1068541"/>
            <a:chOff x="6210996" y="1433695"/>
            <a:chExt cx="1493001" cy="656879"/>
          </a:xfrm>
        </p:grpSpPr>
        <p:sp>
          <p:nvSpPr>
            <p:cNvPr id="1095" name="Google Shape;1095;p37"/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7"/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7" name="Google Shape;1097;p37"/>
          <p:cNvGrpSpPr/>
          <p:nvPr/>
        </p:nvGrpSpPr>
        <p:grpSpPr>
          <a:xfrm>
            <a:off x="3565304" y="1366983"/>
            <a:ext cx="5024770" cy="4430455"/>
            <a:chOff x="3560794" y="851426"/>
            <a:chExt cx="5024770" cy="4430455"/>
          </a:xfrm>
        </p:grpSpPr>
        <p:grpSp>
          <p:nvGrpSpPr>
            <p:cNvPr id="1098" name="Google Shape;1098;p37"/>
            <p:cNvGrpSpPr/>
            <p:nvPr/>
          </p:nvGrpSpPr>
          <p:grpSpPr>
            <a:xfrm flipH="1">
              <a:off x="3560794" y="851426"/>
              <a:ext cx="5024770" cy="4430455"/>
              <a:chOff x="2027268" y="1259074"/>
              <a:chExt cx="5024770" cy="4430455"/>
            </a:xfrm>
          </p:grpSpPr>
          <p:sp>
            <p:nvSpPr>
              <p:cNvPr id="1099" name="Google Shape;1099;p37"/>
              <p:cNvSpPr/>
              <p:nvPr/>
            </p:nvSpPr>
            <p:spPr>
              <a:xfrm rot="10800000">
                <a:off x="2339753" y="1259074"/>
                <a:ext cx="4427886" cy="442788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37"/>
              <p:cNvSpPr/>
              <p:nvPr/>
            </p:nvSpPr>
            <p:spPr>
              <a:xfrm rot="10800000">
                <a:off x="2339753" y="1259074"/>
                <a:ext cx="4427886" cy="4427886"/>
              </a:xfrm>
              <a:prstGeom prst="blockArc">
                <a:avLst>
                  <a:gd name="adj1" fmla="val 13310865"/>
                  <a:gd name="adj2" fmla="val 0"/>
                  <a:gd name="adj3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37"/>
              <p:cNvSpPr/>
              <p:nvPr/>
            </p:nvSpPr>
            <p:spPr>
              <a:xfrm rot="10800000">
                <a:off x="2339753" y="1259074"/>
                <a:ext cx="4427886" cy="4427886"/>
              </a:xfrm>
              <a:prstGeom prst="blockArc">
                <a:avLst>
                  <a:gd name="adj1" fmla="val 16261930"/>
                  <a:gd name="adj2" fmla="val 0"/>
                  <a:gd name="adj3" fmla="val 25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37"/>
              <p:cNvSpPr/>
              <p:nvPr/>
            </p:nvSpPr>
            <p:spPr>
              <a:xfrm rot="10800000">
                <a:off x="2339753" y="1261643"/>
                <a:ext cx="4427886" cy="4427886"/>
              </a:xfrm>
              <a:prstGeom prst="blockArc">
                <a:avLst>
                  <a:gd name="adj1" fmla="val 19038967"/>
                  <a:gd name="adj2" fmla="val 0"/>
                  <a:gd name="adj3" fmla="val 25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103" name="Google Shape;1103;p37" descr="E:\002-KIMS BUSINESS\007-04-1-FIVERR\01-PPT-TEMPLATE\COVER-PSD\05-cut-01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flipH="1">
                <a:off x="2027268" y="3359561"/>
                <a:ext cx="1687950" cy="3334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04" name="Google Shape;1104;p37" descr="E:\002-KIMS BUSINESS\007-04-1-FIVERR\01-PPT-TEMPLATE\COVER-PSD\05-cut-01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flipH="1">
                <a:off x="5364088" y="3359562"/>
                <a:ext cx="1687950" cy="3334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05" name="Google Shape;1105;p37"/>
            <p:cNvSpPr/>
            <p:nvPr/>
          </p:nvSpPr>
          <p:spPr>
            <a:xfrm flipH="1">
              <a:off x="7432175" y="3490037"/>
              <a:ext cx="351685" cy="352555"/>
            </a:xfrm>
            <a:custGeom>
              <a:avLst/>
              <a:gdLst/>
              <a:ahLst/>
              <a:cxnLst/>
              <a:rect l="l" t="t" r="r" b="b"/>
              <a:pathLst>
                <a:path w="3240000" h="3248012" extrusionOk="0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7"/>
            <p:cNvSpPr/>
            <p:nvPr/>
          </p:nvSpPr>
          <p:spPr>
            <a:xfrm rot="2700000">
              <a:off x="5210794" y="4342730"/>
              <a:ext cx="265920" cy="476745"/>
            </a:xfrm>
            <a:custGeom>
              <a:avLst/>
              <a:gdLst/>
              <a:ahLst/>
              <a:cxnLst/>
              <a:rect l="l" t="t" r="r" b="b"/>
              <a:pathLst>
                <a:path w="2232248" h="4001999" extrusionOk="0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7"/>
            <p:cNvSpPr/>
            <p:nvPr/>
          </p:nvSpPr>
          <p:spPr>
            <a:xfrm>
              <a:off x="6581542" y="4426478"/>
              <a:ext cx="361277" cy="361277"/>
            </a:xfrm>
            <a:custGeom>
              <a:avLst/>
              <a:gdLst/>
              <a:ahLst/>
              <a:cxnLst/>
              <a:rect l="l" t="t" r="r" b="b"/>
              <a:pathLst>
                <a:path w="3240000" h="3240000" extrusionOk="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7"/>
            <p:cNvSpPr/>
            <p:nvPr/>
          </p:nvSpPr>
          <p:spPr>
            <a:xfrm rot="9900000">
              <a:off x="4345097" y="3493552"/>
              <a:ext cx="396000" cy="336326"/>
            </a:xfrm>
            <a:custGeom>
              <a:avLst/>
              <a:gdLst/>
              <a:ahLst/>
              <a:cxnLst/>
              <a:rect l="l" t="t" r="r" b="b"/>
              <a:pathLst>
                <a:path w="2911009" h="2472345" extrusionOk="0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9" name="Google Shape;1109;p37"/>
          <p:cNvSpPr/>
          <p:nvPr/>
        </p:nvSpPr>
        <p:spPr>
          <a:xfrm flipH="1">
            <a:off x="0" y="6083076"/>
            <a:ext cx="12192000" cy="785446"/>
          </a:xfrm>
          <a:custGeom>
            <a:avLst/>
            <a:gdLst/>
            <a:ahLst/>
            <a:cxnLst/>
            <a:rect l="l" t="t" r="r" b="b"/>
            <a:pathLst>
              <a:path w="3840" h="171" extrusionOk="0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rgbClr val="739A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0" name="Google Shape;1110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402" y="1260969"/>
            <a:ext cx="2594436" cy="171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5949" y="1229921"/>
            <a:ext cx="3363750" cy="13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" name="Google Shape;1116;p38"/>
          <p:cNvGrpSpPr/>
          <p:nvPr/>
        </p:nvGrpSpPr>
        <p:grpSpPr>
          <a:xfrm>
            <a:off x="1270431" y="2613571"/>
            <a:ext cx="5834661" cy="3896381"/>
            <a:chOff x="2153463" y="1916832"/>
            <a:chExt cx="7911017" cy="3828215"/>
          </a:xfrm>
        </p:grpSpPr>
        <p:sp>
          <p:nvSpPr>
            <p:cNvPr id="1117" name="Google Shape;1117;p38"/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8"/>
            <p:cNvSpPr txBox="1"/>
            <p:nvPr/>
          </p:nvSpPr>
          <p:spPr>
            <a:xfrm>
              <a:off x="2153463" y="2520119"/>
              <a:ext cx="7911017" cy="3224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/>
            </a:p>
          </p:txBody>
        </p:sp>
      </p:grpSp>
      <p:sp>
        <p:nvSpPr>
          <p:cNvPr id="1119" name="Google Shape;1119;p38"/>
          <p:cNvSpPr txBox="1"/>
          <p:nvPr/>
        </p:nvSpPr>
        <p:spPr>
          <a:xfrm>
            <a:off x="1270431" y="1029395"/>
            <a:ext cx="2299245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Column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Style</a:t>
            </a:r>
            <a:endParaRPr sz="4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38"/>
          <p:cNvSpPr txBox="1">
            <a:spLocks noGrp="1"/>
          </p:cNvSpPr>
          <p:nvPr>
            <p:ph type="body" idx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endParaRPr/>
          </a:p>
        </p:txBody>
      </p:sp>
      <p:sp>
        <p:nvSpPr>
          <p:cNvPr id="1121" name="Google Shape;1121;p38"/>
          <p:cNvSpPr/>
          <p:nvPr/>
        </p:nvSpPr>
        <p:spPr>
          <a:xfrm rot="5400000">
            <a:off x="8544909" y="3228426"/>
            <a:ext cx="3489434" cy="3489434"/>
          </a:xfrm>
          <a:prstGeom prst="teardrop">
            <a:avLst>
              <a:gd name="adj" fmla="val 100000"/>
            </a:avLst>
          </a:prstGeom>
          <a:solidFill>
            <a:srgbClr val="3D6E2E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2" name="Google Shape;112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86" y="4250007"/>
            <a:ext cx="3680505" cy="2467853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39"/>
          <p:cNvSpPr txBox="1">
            <a:spLocks noGrp="1"/>
          </p:cNvSpPr>
          <p:nvPr>
            <p:ph type="body" idx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128" name="Google Shape;1128;p39"/>
          <p:cNvGraphicFramePr/>
          <p:nvPr/>
        </p:nvGraphicFramePr>
        <p:xfrm>
          <a:off x="885246" y="1702502"/>
          <a:ext cx="5284966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9" name="Google Shape;1129;p39"/>
          <p:cNvSpPr txBox="1"/>
          <p:nvPr/>
        </p:nvSpPr>
        <p:spPr>
          <a:xfrm>
            <a:off x="6816080" y="1954925"/>
            <a:ext cx="424718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$345,400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0" name="Google Shape;1130;p39"/>
          <p:cNvGrpSpPr/>
          <p:nvPr/>
        </p:nvGrpSpPr>
        <p:grpSpPr>
          <a:xfrm>
            <a:off x="6816080" y="2663074"/>
            <a:ext cx="4247187" cy="1866779"/>
            <a:chOff x="5292080" y="2489364"/>
            <a:chExt cx="3168352" cy="1866779"/>
          </a:xfrm>
        </p:grpSpPr>
        <p:sp>
          <p:nvSpPr>
            <p:cNvPr id="1131" name="Google Shape;1131;p39"/>
            <p:cNvSpPr txBox="1"/>
            <p:nvPr/>
          </p:nvSpPr>
          <p:spPr>
            <a:xfrm>
              <a:off x="5292080" y="2786483"/>
              <a:ext cx="316835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I hope and I believe that this Template will your Time. You can simply impress your audience and add a unique zing and appeal to your Reports.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Time. You can simply impress your audience and add a unique zing and appeal to your Reports.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 txBox="1"/>
            <p:nvPr/>
          </p:nvSpPr>
          <p:spPr>
            <a:xfrm>
              <a:off x="5292080" y="2489364"/>
              <a:ext cx="31683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4004338" y="5474458"/>
            <a:ext cx="4291764" cy="830997"/>
            <a:chOff x="2125846" y="4366543"/>
            <a:chExt cx="4291764" cy="830997"/>
          </a:xfrm>
        </p:grpSpPr>
        <p:sp>
          <p:nvSpPr>
            <p:cNvPr id="1134" name="Google Shape;1134;p39"/>
            <p:cNvSpPr txBox="1"/>
            <p:nvPr/>
          </p:nvSpPr>
          <p:spPr>
            <a:xfrm>
              <a:off x="2789991" y="4366543"/>
              <a:ext cx="36276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CF9254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hope and I believe that this Template will your Time, your Presentations. </a:t>
              </a:r>
              <a:endParaRPr sz="1200">
                <a:solidFill>
                  <a:srgbClr val="CF92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2125846" y="4424315"/>
              <a:ext cx="512627" cy="512627"/>
            </a:xfrm>
            <a:prstGeom prst="ellipse">
              <a:avLst/>
            </a:prstGeom>
            <a:solidFill>
              <a:srgbClr val="CF92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CF92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6" name="Google Shape;1136;p39"/>
          <p:cNvSpPr/>
          <p:nvPr/>
        </p:nvSpPr>
        <p:spPr>
          <a:xfrm>
            <a:off x="4126755" y="5664219"/>
            <a:ext cx="260529" cy="260529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F925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"/>
          <p:cNvSpPr txBox="1"/>
          <p:nvPr/>
        </p:nvSpPr>
        <p:spPr>
          <a:xfrm>
            <a:off x="5351330" y="4360974"/>
            <a:ext cx="58905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NO.1 Presentation</a:t>
            </a:r>
            <a:endParaRPr sz="28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"/>
          <p:cNvSpPr txBox="1"/>
          <p:nvPr/>
        </p:nvSpPr>
        <p:spPr>
          <a:xfrm>
            <a:off x="5351330" y="4022291"/>
            <a:ext cx="589059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 PowerPoint  Presentation</a:t>
            </a:r>
            <a:endParaRPr sz="16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"/>
          <p:cNvSpPr txBox="1"/>
          <p:nvPr/>
        </p:nvSpPr>
        <p:spPr>
          <a:xfrm>
            <a:off x="5351330" y="4884323"/>
            <a:ext cx="58905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241" name="Google Shape;241;p4"/>
          <p:cNvSpPr txBox="1"/>
          <p:nvPr/>
        </p:nvSpPr>
        <p:spPr>
          <a:xfrm>
            <a:off x="5425799" y="5939838"/>
            <a:ext cx="992586" cy="3018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</a:t>
            </a:r>
            <a:endParaRPr sz="14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"/>
          <p:cNvSpPr txBox="1"/>
          <p:nvPr/>
        </p:nvSpPr>
        <p:spPr>
          <a:xfrm>
            <a:off x="6592907" y="5939838"/>
            <a:ext cx="1411686" cy="3018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 sz="14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"/>
          <p:cNvSpPr txBox="1"/>
          <p:nvPr/>
        </p:nvSpPr>
        <p:spPr>
          <a:xfrm>
            <a:off x="8179115" y="5939838"/>
            <a:ext cx="1597269" cy="3018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14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"/>
          <p:cNvSpPr txBox="1"/>
          <p:nvPr/>
        </p:nvSpPr>
        <p:spPr>
          <a:xfrm>
            <a:off x="9950907" y="5939838"/>
            <a:ext cx="1520124" cy="301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endParaRPr/>
          </a:p>
        </p:txBody>
      </p:sp>
      <p:sp>
        <p:nvSpPr>
          <p:cNvPr id="245" name="Google Shape;245;p4"/>
          <p:cNvSpPr txBox="1"/>
          <p:nvPr/>
        </p:nvSpPr>
        <p:spPr>
          <a:xfrm>
            <a:off x="968609" y="3841441"/>
            <a:ext cx="3396372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Quality Professional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 sz="28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"/>
          <p:cNvSpPr>
            <a:spLocks noGrp="1"/>
          </p:cNvSpPr>
          <p:nvPr>
            <p:ph type="pic" idx="2"/>
          </p:nvPr>
        </p:nvSpPr>
        <p:spPr>
          <a:xfrm>
            <a:off x="671667" y="230340"/>
            <a:ext cx="10828239" cy="355938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247" name="Google Shape;24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04817">
            <a:off x="1006612" y="5156112"/>
            <a:ext cx="3292489" cy="1374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40"/>
          <p:cNvSpPr/>
          <p:nvPr/>
        </p:nvSpPr>
        <p:spPr>
          <a:xfrm>
            <a:off x="399079" y="169576"/>
            <a:ext cx="11378743" cy="6285011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40"/>
          <p:cNvSpPr txBox="1"/>
          <p:nvPr/>
        </p:nvSpPr>
        <p:spPr>
          <a:xfrm>
            <a:off x="1150683" y="2872979"/>
            <a:ext cx="165280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THEME PPT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Text Slide for your Presentation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40"/>
          <p:cNvSpPr txBox="1"/>
          <p:nvPr/>
        </p:nvSpPr>
        <p:spPr>
          <a:xfrm>
            <a:off x="1150683" y="1124318"/>
            <a:ext cx="282022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Columns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Style</a:t>
            </a:r>
            <a:endParaRPr sz="48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4" name="Google Shape;1144;p40"/>
          <p:cNvGrpSpPr/>
          <p:nvPr/>
        </p:nvGrpSpPr>
        <p:grpSpPr>
          <a:xfrm>
            <a:off x="4049811" y="1409449"/>
            <a:ext cx="3325679" cy="4508755"/>
            <a:chOff x="886442" y="1591192"/>
            <a:chExt cx="3397525" cy="5184022"/>
          </a:xfrm>
        </p:grpSpPr>
        <p:sp>
          <p:nvSpPr>
            <p:cNvPr id="1145" name="Google Shape;1145;p40"/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2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40"/>
            <p:cNvSpPr txBox="1"/>
            <p:nvPr/>
          </p:nvSpPr>
          <p:spPr>
            <a:xfrm>
              <a:off x="886442" y="2104109"/>
              <a:ext cx="3397525" cy="4671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I hope and I believe that this Template will your Time, Money and Reputation.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7" name="Google Shape;1147;p40"/>
          <p:cNvGrpSpPr/>
          <p:nvPr/>
        </p:nvGrpSpPr>
        <p:grpSpPr>
          <a:xfrm>
            <a:off x="7715638" y="1409449"/>
            <a:ext cx="3325679" cy="4508755"/>
            <a:chOff x="886442" y="1591192"/>
            <a:chExt cx="3397525" cy="5184022"/>
          </a:xfrm>
        </p:grpSpPr>
        <p:sp>
          <p:nvSpPr>
            <p:cNvPr id="1148" name="Google Shape;1148;p40"/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2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40"/>
            <p:cNvSpPr txBox="1"/>
            <p:nvPr/>
          </p:nvSpPr>
          <p:spPr>
            <a:xfrm>
              <a:off x="886442" y="2104109"/>
              <a:ext cx="3397525" cy="4671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I hope and I believe that this Template will your Time, Money and Reputation.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40"/>
          <p:cNvSpPr txBox="1">
            <a:spLocks noGrp="1"/>
          </p:cNvSpPr>
          <p:nvPr>
            <p:ph type="body" idx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41"/>
          <p:cNvSpPr txBox="1"/>
          <p:nvPr/>
        </p:nvSpPr>
        <p:spPr>
          <a:xfrm>
            <a:off x="2187821" y="3051941"/>
            <a:ext cx="7903877" cy="99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5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41"/>
          <p:cNvSpPr txBox="1"/>
          <p:nvPr/>
        </p:nvSpPr>
        <p:spPr>
          <a:xfrm>
            <a:off x="3097103" y="4030300"/>
            <a:ext cx="6085312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Insert the Sub Title of Your Presentation</a:t>
            </a:r>
            <a:endParaRPr sz="1867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43"/>
          <p:cNvSpPr txBox="1">
            <a:spLocks noGrp="1"/>
          </p:cNvSpPr>
          <p:nvPr>
            <p:ph type="body" idx="1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ct val="100000"/>
              <a:buNone/>
            </a:pPr>
            <a:r>
              <a:rPr lang="en-US">
                <a:solidFill>
                  <a:srgbClr val="31521B"/>
                </a:solidFill>
              </a:rPr>
              <a:t>Fully Editable</a:t>
            </a:r>
            <a:endParaRPr>
              <a:solidFill>
                <a:srgbClr val="31521B"/>
              </a:solidFill>
            </a:endParaRPr>
          </a:p>
        </p:txBody>
      </p:sp>
      <p:pic>
        <p:nvPicPr>
          <p:cNvPr id="1167" name="Google Shape;116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9" y="3504869"/>
            <a:ext cx="2971275" cy="294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9273" y="3574911"/>
            <a:ext cx="2887453" cy="2801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11182" y="1756252"/>
            <a:ext cx="3085544" cy="128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95374" y="3693108"/>
            <a:ext cx="4313329" cy="275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3529" y="1343951"/>
            <a:ext cx="3464816" cy="1878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4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71357" y="1343951"/>
            <a:ext cx="1479197" cy="1895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44"/>
          <p:cNvSpPr txBox="1">
            <a:spLocks noGrp="1"/>
          </p:cNvSpPr>
          <p:nvPr>
            <p:ph type="body" idx="1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521B"/>
              </a:buClr>
              <a:buSzPct val="100000"/>
              <a:buNone/>
            </a:pPr>
            <a:r>
              <a:rPr lang="en-US">
                <a:solidFill>
                  <a:srgbClr val="31521B"/>
                </a:solidFill>
              </a:rPr>
              <a:t>Fully Editable</a:t>
            </a:r>
            <a:endParaRPr>
              <a:solidFill>
                <a:srgbClr val="31521B"/>
              </a:solidFill>
            </a:endParaRPr>
          </a:p>
        </p:txBody>
      </p:sp>
      <p:pic>
        <p:nvPicPr>
          <p:cNvPr id="1178" name="Google Shape;117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257" y="992991"/>
            <a:ext cx="2245969" cy="2285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Google Shape;1179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257" y="3720262"/>
            <a:ext cx="2767837" cy="2920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Google Shape;1180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08249" y="3843782"/>
            <a:ext cx="3956125" cy="267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08249" y="1555415"/>
            <a:ext cx="3923786" cy="2164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79431" y="1653805"/>
            <a:ext cx="2895463" cy="4863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45"/>
          <p:cNvSpPr txBox="1">
            <a:spLocks noGrp="1"/>
          </p:cNvSpPr>
          <p:nvPr>
            <p:ph type="body" idx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9D9C"/>
              </a:buClr>
              <a:buSzPct val="100000"/>
              <a:buNone/>
            </a:pPr>
            <a:r>
              <a:rPr lang="en-US"/>
              <a:t>Fully Editable Icon Sets: B</a:t>
            </a:r>
            <a:endParaRPr/>
          </a:p>
        </p:txBody>
      </p:sp>
      <p:sp>
        <p:nvSpPr>
          <p:cNvPr id="1188" name="Google Shape;1188;p45"/>
          <p:cNvSpPr/>
          <p:nvPr/>
        </p:nvSpPr>
        <p:spPr>
          <a:xfrm>
            <a:off x="2460170" y="1300204"/>
            <a:ext cx="530134" cy="529812"/>
          </a:xfrm>
          <a:custGeom>
            <a:avLst/>
            <a:gdLst/>
            <a:ahLst/>
            <a:cxnLst/>
            <a:rect l="l" t="t" r="r" b="b"/>
            <a:pathLst>
              <a:path w="2103393" h="2102114" extrusionOk="0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45"/>
          <p:cNvSpPr/>
          <p:nvPr/>
        </p:nvSpPr>
        <p:spPr>
          <a:xfrm>
            <a:off x="3307312" y="1344492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 extrusionOk="0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45"/>
          <p:cNvSpPr/>
          <p:nvPr/>
        </p:nvSpPr>
        <p:spPr>
          <a:xfrm>
            <a:off x="5024742" y="1329658"/>
            <a:ext cx="470907" cy="470907"/>
          </a:xfrm>
          <a:custGeom>
            <a:avLst/>
            <a:gdLst/>
            <a:ahLst/>
            <a:cxnLst/>
            <a:rect l="l" t="t" r="r" b="b"/>
            <a:pathLst>
              <a:path w="3203570" h="3242474" extrusionOk="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45"/>
          <p:cNvSpPr/>
          <p:nvPr/>
        </p:nvSpPr>
        <p:spPr>
          <a:xfrm>
            <a:off x="4145297" y="1341412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 extrusionOk="0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45"/>
          <p:cNvSpPr/>
          <p:nvPr/>
        </p:nvSpPr>
        <p:spPr>
          <a:xfrm rot="-2700000">
            <a:off x="5870066" y="2364785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 extrusionOk="0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45"/>
          <p:cNvSpPr/>
          <p:nvPr/>
        </p:nvSpPr>
        <p:spPr>
          <a:xfrm>
            <a:off x="6590118" y="1333793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 extrusionOk="0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45"/>
          <p:cNvSpPr/>
          <p:nvPr/>
        </p:nvSpPr>
        <p:spPr>
          <a:xfrm>
            <a:off x="8306739" y="1429426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 extrusionOk="0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45"/>
          <p:cNvSpPr/>
          <p:nvPr/>
        </p:nvSpPr>
        <p:spPr>
          <a:xfrm>
            <a:off x="5932120" y="1321890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 extrusionOk="0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45"/>
          <p:cNvSpPr/>
          <p:nvPr/>
        </p:nvSpPr>
        <p:spPr>
          <a:xfrm>
            <a:off x="7489612" y="1322907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 extrusionOk="0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45"/>
          <p:cNvSpPr/>
          <p:nvPr/>
        </p:nvSpPr>
        <p:spPr>
          <a:xfrm>
            <a:off x="9209845" y="1375597"/>
            <a:ext cx="284691" cy="379029"/>
          </a:xfrm>
          <a:custGeom>
            <a:avLst/>
            <a:gdLst/>
            <a:ahLst/>
            <a:cxnLst/>
            <a:rect l="l" t="t" r="r" b="b"/>
            <a:pathLst>
              <a:path w="2433593" h="3258388" extrusionOk="0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8" name="Google Shape;1198;p45"/>
          <p:cNvGrpSpPr/>
          <p:nvPr/>
        </p:nvGrpSpPr>
        <p:grpSpPr>
          <a:xfrm>
            <a:off x="6717904" y="2318743"/>
            <a:ext cx="344634" cy="584984"/>
            <a:chOff x="1960331" y="2060848"/>
            <a:chExt cx="2028872" cy="3463828"/>
          </a:xfrm>
        </p:grpSpPr>
        <p:sp>
          <p:nvSpPr>
            <p:cNvPr id="1199" name="Google Shape;1199;p45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5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5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45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3" name="Google Shape;1203;p45"/>
          <p:cNvSpPr/>
          <p:nvPr/>
        </p:nvSpPr>
        <p:spPr>
          <a:xfrm>
            <a:off x="7647992" y="2318743"/>
            <a:ext cx="169894" cy="529812"/>
          </a:xfrm>
          <a:custGeom>
            <a:avLst/>
            <a:gdLst/>
            <a:ahLst/>
            <a:cxnLst/>
            <a:rect l="l" t="t" r="r" b="b"/>
            <a:pathLst>
              <a:path w="785322" h="2449001" extrusionOk="0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45"/>
          <p:cNvSpPr/>
          <p:nvPr/>
        </p:nvSpPr>
        <p:spPr>
          <a:xfrm>
            <a:off x="4159277" y="2306372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 extrusionOk="0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45"/>
          <p:cNvSpPr/>
          <p:nvPr/>
        </p:nvSpPr>
        <p:spPr>
          <a:xfrm>
            <a:off x="4996618" y="2318714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 extrusionOk="0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6" name="Google Shape;1206;p45"/>
          <p:cNvGrpSpPr/>
          <p:nvPr/>
        </p:nvGrpSpPr>
        <p:grpSpPr>
          <a:xfrm>
            <a:off x="3321291" y="2266082"/>
            <a:ext cx="528975" cy="594844"/>
            <a:chOff x="4835382" y="-161249"/>
            <a:chExt cx="3078657" cy="3462028"/>
          </a:xfrm>
        </p:grpSpPr>
        <p:sp>
          <p:nvSpPr>
            <p:cNvPr id="1207" name="Google Shape;1207;p45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/>
              <a:ahLst/>
              <a:cxnLst/>
              <a:rect l="l" t="t" r="r" b="b"/>
              <a:pathLst>
                <a:path w="5331558" h="5891405" extrusionOk="0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45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 extrusionOk="0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9" name="Google Shape;1209;p45"/>
          <p:cNvSpPr/>
          <p:nvPr/>
        </p:nvSpPr>
        <p:spPr>
          <a:xfrm>
            <a:off x="2500362" y="2336464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 extrusionOk="0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45"/>
          <p:cNvSpPr/>
          <p:nvPr/>
        </p:nvSpPr>
        <p:spPr>
          <a:xfrm>
            <a:off x="8296956" y="2318743"/>
            <a:ext cx="549379" cy="529812"/>
          </a:xfrm>
          <a:custGeom>
            <a:avLst/>
            <a:gdLst/>
            <a:ahLst/>
            <a:cxnLst/>
            <a:rect l="l" t="t" r="r" b="b"/>
            <a:pathLst>
              <a:path w="3745816" h="3316502" extrusionOk="0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45"/>
          <p:cNvSpPr/>
          <p:nvPr/>
        </p:nvSpPr>
        <p:spPr>
          <a:xfrm>
            <a:off x="2538920" y="3460648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 extrusionOk="0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45"/>
          <p:cNvSpPr/>
          <p:nvPr/>
        </p:nvSpPr>
        <p:spPr>
          <a:xfrm>
            <a:off x="9087284" y="2318743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45"/>
          <p:cNvSpPr/>
          <p:nvPr/>
        </p:nvSpPr>
        <p:spPr>
          <a:xfrm>
            <a:off x="3337672" y="3460648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 extrusionOk="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45"/>
          <p:cNvSpPr/>
          <p:nvPr/>
        </p:nvSpPr>
        <p:spPr>
          <a:xfrm>
            <a:off x="5875854" y="3478138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 extrusionOk="0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45"/>
          <p:cNvSpPr/>
          <p:nvPr/>
        </p:nvSpPr>
        <p:spPr>
          <a:xfrm>
            <a:off x="5011358" y="3515839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 extrusionOk="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45"/>
          <p:cNvSpPr/>
          <p:nvPr/>
        </p:nvSpPr>
        <p:spPr>
          <a:xfrm>
            <a:off x="4161368" y="3478902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 extrusionOk="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45"/>
          <p:cNvSpPr/>
          <p:nvPr/>
        </p:nvSpPr>
        <p:spPr>
          <a:xfrm rot="2942052">
            <a:off x="6668369" y="3479484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45"/>
          <p:cNvSpPr/>
          <p:nvPr/>
        </p:nvSpPr>
        <p:spPr>
          <a:xfrm rot="-2675106" flipH="1">
            <a:off x="4328926" y="4511630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 extrusionOk="0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45"/>
          <p:cNvSpPr/>
          <p:nvPr/>
        </p:nvSpPr>
        <p:spPr>
          <a:xfrm>
            <a:off x="9185696" y="3460648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 extrusionOk="0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45"/>
          <p:cNvSpPr/>
          <p:nvPr/>
        </p:nvSpPr>
        <p:spPr>
          <a:xfrm>
            <a:off x="7468031" y="3460648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45"/>
          <p:cNvSpPr/>
          <p:nvPr/>
        </p:nvSpPr>
        <p:spPr>
          <a:xfrm>
            <a:off x="8307100" y="3460648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 extrusionOk="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45"/>
          <p:cNvSpPr/>
          <p:nvPr/>
        </p:nvSpPr>
        <p:spPr>
          <a:xfrm rot="10800000">
            <a:off x="3327911" y="4564610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 extrusionOk="0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45"/>
          <p:cNvSpPr/>
          <p:nvPr/>
        </p:nvSpPr>
        <p:spPr>
          <a:xfrm rot="10800000">
            <a:off x="6739619" y="4548954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 extrusionOk="0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45"/>
          <p:cNvSpPr/>
          <p:nvPr/>
        </p:nvSpPr>
        <p:spPr>
          <a:xfrm>
            <a:off x="5007246" y="4687818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 extrusionOk="0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45"/>
          <p:cNvSpPr/>
          <p:nvPr/>
        </p:nvSpPr>
        <p:spPr>
          <a:xfrm>
            <a:off x="9090970" y="4589732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 extrusionOk="0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45"/>
          <p:cNvSpPr/>
          <p:nvPr/>
        </p:nvSpPr>
        <p:spPr>
          <a:xfrm rot="-5400000" flipH="1">
            <a:off x="7472046" y="5517868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 extrusionOk="0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45"/>
          <p:cNvSpPr/>
          <p:nvPr/>
        </p:nvSpPr>
        <p:spPr>
          <a:xfrm>
            <a:off x="5924393" y="4627627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 extrusionOk="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45"/>
          <p:cNvSpPr/>
          <p:nvPr/>
        </p:nvSpPr>
        <p:spPr>
          <a:xfrm>
            <a:off x="7468031" y="4694755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 extrusionOk="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45"/>
          <p:cNvSpPr/>
          <p:nvPr/>
        </p:nvSpPr>
        <p:spPr>
          <a:xfrm rot="2160000">
            <a:off x="8326132" y="4564610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 extrusionOk="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45"/>
          <p:cNvSpPr/>
          <p:nvPr/>
        </p:nvSpPr>
        <p:spPr>
          <a:xfrm>
            <a:off x="2506650" y="4564610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 extrusionOk="0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45"/>
          <p:cNvSpPr/>
          <p:nvPr/>
        </p:nvSpPr>
        <p:spPr>
          <a:xfrm>
            <a:off x="3312586" y="5524398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440" h="3960000" extrusionOk="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45"/>
          <p:cNvSpPr/>
          <p:nvPr/>
        </p:nvSpPr>
        <p:spPr>
          <a:xfrm>
            <a:off x="2465577" y="5524398"/>
            <a:ext cx="519323" cy="519265"/>
          </a:xfrm>
          <a:custGeom>
            <a:avLst/>
            <a:gdLst/>
            <a:ahLst/>
            <a:cxnLst/>
            <a:rect l="l" t="t" r="r" b="b"/>
            <a:pathLst>
              <a:path w="3888432" h="3960440" extrusionOk="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45"/>
          <p:cNvSpPr/>
          <p:nvPr/>
        </p:nvSpPr>
        <p:spPr>
          <a:xfrm>
            <a:off x="5000562" y="5524398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45"/>
          <p:cNvSpPr/>
          <p:nvPr/>
        </p:nvSpPr>
        <p:spPr>
          <a:xfrm>
            <a:off x="4150572" y="5524398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45"/>
          <p:cNvSpPr/>
          <p:nvPr/>
        </p:nvSpPr>
        <p:spPr>
          <a:xfrm>
            <a:off x="5865947" y="5513850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 extrusionOk="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45"/>
          <p:cNvSpPr/>
          <p:nvPr/>
        </p:nvSpPr>
        <p:spPr>
          <a:xfrm>
            <a:off x="6655412" y="5550340"/>
            <a:ext cx="488516" cy="493322"/>
          </a:xfrm>
          <a:custGeom>
            <a:avLst/>
            <a:gdLst/>
            <a:ahLst/>
            <a:cxnLst/>
            <a:rect l="l" t="t" r="r" b="b"/>
            <a:pathLst>
              <a:path w="3189723" h="3221116" extrusionOk="0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45"/>
          <p:cNvSpPr/>
          <p:nvPr/>
        </p:nvSpPr>
        <p:spPr>
          <a:xfrm>
            <a:off x="9118290" y="5513850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 extrusionOk="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45"/>
          <p:cNvSpPr/>
          <p:nvPr/>
        </p:nvSpPr>
        <p:spPr>
          <a:xfrm>
            <a:off x="8388505" y="5514917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 extrusionOk="0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46"/>
          <p:cNvSpPr txBox="1">
            <a:spLocks noGrp="1"/>
          </p:cNvSpPr>
          <p:nvPr>
            <p:ph type="body" idx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9D9C"/>
              </a:buClr>
              <a:buSzPct val="100000"/>
              <a:buNone/>
            </a:pPr>
            <a:r>
              <a:rPr lang="en-US"/>
              <a:t>Fully Editable Icon Sets: C</a:t>
            </a:r>
            <a:endParaRPr/>
          </a:p>
        </p:txBody>
      </p:sp>
      <p:sp>
        <p:nvSpPr>
          <p:cNvPr id="1244" name="Google Shape;1244;p46"/>
          <p:cNvSpPr/>
          <p:nvPr/>
        </p:nvSpPr>
        <p:spPr>
          <a:xfrm rot="10800000">
            <a:off x="6074665" y="4626006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 extrusionOk="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46"/>
          <p:cNvSpPr/>
          <p:nvPr/>
        </p:nvSpPr>
        <p:spPr>
          <a:xfrm>
            <a:off x="6638271" y="4705360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46"/>
          <p:cNvSpPr/>
          <p:nvPr/>
        </p:nvSpPr>
        <p:spPr>
          <a:xfrm rot="-5400000">
            <a:off x="2562039" y="3650137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 extrusionOk="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46"/>
          <p:cNvSpPr/>
          <p:nvPr/>
        </p:nvSpPr>
        <p:spPr>
          <a:xfrm>
            <a:off x="7677865" y="3624314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 extrusionOk="0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46"/>
          <p:cNvSpPr/>
          <p:nvPr/>
        </p:nvSpPr>
        <p:spPr>
          <a:xfrm>
            <a:off x="8307671" y="4763325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46"/>
          <p:cNvSpPr/>
          <p:nvPr/>
        </p:nvSpPr>
        <p:spPr>
          <a:xfrm>
            <a:off x="8455002" y="3657655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46"/>
          <p:cNvSpPr/>
          <p:nvPr/>
        </p:nvSpPr>
        <p:spPr>
          <a:xfrm>
            <a:off x="9200948" y="5668538"/>
            <a:ext cx="536427" cy="573297"/>
          </a:xfrm>
          <a:custGeom>
            <a:avLst/>
            <a:gdLst/>
            <a:ahLst/>
            <a:cxnLst/>
            <a:rect l="l" t="t" r="r" b="b"/>
            <a:pathLst>
              <a:path w="2969045" h="3173121" extrusionOk="0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46"/>
          <p:cNvSpPr/>
          <p:nvPr/>
        </p:nvSpPr>
        <p:spPr>
          <a:xfrm>
            <a:off x="9175670" y="2656585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 extrusionOk="0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46"/>
          <p:cNvSpPr/>
          <p:nvPr/>
        </p:nvSpPr>
        <p:spPr>
          <a:xfrm>
            <a:off x="7656816" y="5669957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 extrusionOk="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46"/>
          <p:cNvSpPr/>
          <p:nvPr/>
        </p:nvSpPr>
        <p:spPr>
          <a:xfrm rot="9900000">
            <a:off x="8411641" y="1550753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46"/>
          <p:cNvSpPr/>
          <p:nvPr/>
        </p:nvSpPr>
        <p:spPr>
          <a:xfrm>
            <a:off x="2449032" y="4681894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46"/>
          <p:cNvSpPr/>
          <p:nvPr/>
        </p:nvSpPr>
        <p:spPr>
          <a:xfrm>
            <a:off x="6969089" y="3656372"/>
            <a:ext cx="417857" cy="517071"/>
          </a:xfrm>
          <a:custGeom>
            <a:avLst/>
            <a:gdLst/>
            <a:ahLst/>
            <a:cxnLst/>
            <a:rect l="l" t="t" r="r" b="b"/>
            <a:pathLst>
              <a:path w="1565431" h="1937121" extrusionOk="0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46"/>
          <p:cNvSpPr/>
          <p:nvPr/>
        </p:nvSpPr>
        <p:spPr>
          <a:xfrm>
            <a:off x="3367471" y="4724681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46"/>
          <p:cNvSpPr/>
          <p:nvPr/>
        </p:nvSpPr>
        <p:spPr>
          <a:xfrm>
            <a:off x="6519186" y="1564512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46"/>
          <p:cNvSpPr/>
          <p:nvPr/>
        </p:nvSpPr>
        <p:spPr>
          <a:xfrm>
            <a:off x="7460362" y="1531446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46"/>
          <p:cNvSpPr/>
          <p:nvPr/>
        </p:nvSpPr>
        <p:spPr>
          <a:xfrm>
            <a:off x="9327371" y="1487854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 extrusionOk="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46"/>
          <p:cNvSpPr/>
          <p:nvPr/>
        </p:nvSpPr>
        <p:spPr>
          <a:xfrm>
            <a:off x="4296511" y="4767432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46"/>
          <p:cNvSpPr/>
          <p:nvPr/>
        </p:nvSpPr>
        <p:spPr>
          <a:xfrm>
            <a:off x="3339803" y="3766456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46"/>
          <p:cNvSpPr/>
          <p:nvPr/>
        </p:nvSpPr>
        <p:spPr>
          <a:xfrm>
            <a:off x="4247125" y="3766456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46"/>
          <p:cNvSpPr/>
          <p:nvPr/>
        </p:nvSpPr>
        <p:spPr>
          <a:xfrm>
            <a:off x="5154447" y="3766456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46"/>
          <p:cNvSpPr/>
          <p:nvPr/>
        </p:nvSpPr>
        <p:spPr>
          <a:xfrm>
            <a:off x="6061767" y="3766456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46"/>
          <p:cNvSpPr/>
          <p:nvPr/>
        </p:nvSpPr>
        <p:spPr>
          <a:xfrm rot="8100000">
            <a:off x="9260424" y="3706168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 extrusionOk="0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46"/>
          <p:cNvSpPr/>
          <p:nvPr/>
        </p:nvSpPr>
        <p:spPr>
          <a:xfrm>
            <a:off x="3976335" y="2560401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46"/>
          <p:cNvSpPr/>
          <p:nvPr/>
        </p:nvSpPr>
        <p:spPr>
          <a:xfrm>
            <a:off x="4936179" y="2559874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 extrusionOk="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46"/>
          <p:cNvSpPr/>
          <p:nvPr/>
        </p:nvSpPr>
        <p:spPr>
          <a:xfrm>
            <a:off x="5639048" y="1524858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46"/>
          <p:cNvSpPr/>
          <p:nvPr/>
        </p:nvSpPr>
        <p:spPr>
          <a:xfrm>
            <a:off x="8504691" y="5700850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 extrusionOk="0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46"/>
          <p:cNvSpPr/>
          <p:nvPr/>
        </p:nvSpPr>
        <p:spPr>
          <a:xfrm>
            <a:off x="2445061" y="5755748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 extrusionOk="0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46"/>
          <p:cNvSpPr/>
          <p:nvPr/>
        </p:nvSpPr>
        <p:spPr>
          <a:xfrm>
            <a:off x="6867761" y="5700560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 extrusionOk="0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46"/>
          <p:cNvSpPr/>
          <p:nvPr/>
        </p:nvSpPr>
        <p:spPr>
          <a:xfrm>
            <a:off x="4165905" y="5732240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 extrusionOk="0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46"/>
          <p:cNvSpPr/>
          <p:nvPr/>
        </p:nvSpPr>
        <p:spPr>
          <a:xfrm>
            <a:off x="5142337" y="5669146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 extrusionOk="0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46"/>
          <p:cNvSpPr/>
          <p:nvPr/>
        </p:nvSpPr>
        <p:spPr>
          <a:xfrm rot="-2700000">
            <a:off x="3407713" y="5714646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 extrusionOk="0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46"/>
          <p:cNvSpPr/>
          <p:nvPr/>
        </p:nvSpPr>
        <p:spPr>
          <a:xfrm>
            <a:off x="6006761" y="5665258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 extrusionOk="0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46"/>
          <p:cNvSpPr/>
          <p:nvPr/>
        </p:nvSpPr>
        <p:spPr>
          <a:xfrm>
            <a:off x="2658461" y="1466061"/>
            <a:ext cx="251302" cy="661867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46"/>
          <p:cNvSpPr/>
          <p:nvPr/>
        </p:nvSpPr>
        <p:spPr>
          <a:xfrm rot="10800000">
            <a:off x="3245624" y="1463005"/>
            <a:ext cx="313136" cy="667981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46"/>
          <p:cNvSpPr/>
          <p:nvPr/>
        </p:nvSpPr>
        <p:spPr>
          <a:xfrm>
            <a:off x="3894624" y="1555708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 extrusionOk="0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46"/>
          <p:cNvSpPr/>
          <p:nvPr/>
        </p:nvSpPr>
        <p:spPr>
          <a:xfrm>
            <a:off x="4771133" y="1517643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 extrusionOk="0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p46"/>
          <p:cNvSpPr/>
          <p:nvPr/>
        </p:nvSpPr>
        <p:spPr>
          <a:xfrm>
            <a:off x="5763441" y="2620349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 extrusionOk="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46"/>
          <p:cNvSpPr/>
          <p:nvPr/>
        </p:nvSpPr>
        <p:spPr>
          <a:xfrm>
            <a:off x="3284528" y="2619226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 extrusionOk="0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46"/>
          <p:cNvSpPr/>
          <p:nvPr/>
        </p:nvSpPr>
        <p:spPr>
          <a:xfrm>
            <a:off x="6613736" y="2619226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 extrusionOk="0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46"/>
          <p:cNvSpPr/>
          <p:nvPr/>
        </p:nvSpPr>
        <p:spPr>
          <a:xfrm>
            <a:off x="8333670" y="2615514"/>
            <a:ext cx="499664" cy="512309"/>
          </a:xfrm>
          <a:custGeom>
            <a:avLst/>
            <a:gdLst/>
            <a:ahLst/>
            <a:cxnLst/>
            <a:rect l="l" t="t" r="r" b="b"/>
            <a:pathLst>
              <a:path w="2296406" h="2354521" extrusionOk="0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46"/>
          <p:cNvSpPr/>
          <p:nvPr/>
        </p:nvSpPr>
        <p:spPr>
          <a:xfrm>
            <a:off x="9161899" y="4761540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46"/>
          <p:cNvSpPr/>
          <p:nvPr/>
        </p:nvSpPr>
        <p:spPr>
          <a:xfrm>
            <a:off x="2626031" y="2484316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 extrusionOk="0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46"/>
          <p:cNvSpPr/>
          <p:nvPr/>
        </p:nvSpPr>
        <p:spPr>
          <a:xfrm>
            <a:off x="7412031" y="2642664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46"/>
          <p:cNvSpPr/>
          <p:nvPr/>
        </p:nvSpPr>
        <p:spPr>
          <a:xfrm>
            <a:off x="5254831" y="4729204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46"/>
          <p:cNvSpPr/>
          <p:nvPr/>
        </p:nvSpPr>
        <p:spPr>
          <a:xfrm>
            <a:off x="7510639" y="4696499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 extrusionOk="0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47"/>
          <p:cNvSpPr txBox="1">
            <a:spLocks noGrp="1"/>
          </p:cNvSpPr>
          <p:nvPr>
            <p:ph type="body" idx="1"/>
          </p:nvPr>
        </p:nvSpPr>
        <p:spPr>
          <a:xfrm>
            <a:off x="299463" y="35470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9D9C"/>
              </a:buClr>
              <a:buSzPct val="100000"/>
              <a:buNone/>
            </a:pPr>
            <a:r>
              <a:rPr lang="en-US"/>
              <a:t>Fully Editable Icon Sets: A</a:t>
            </a:r>
            <a:endParaRPr/>
          </a:p>
        </p:txBody>
      </p:sp>
      <p:sp>
        <p:nvSpPr>
          <p:cNvPr id="1294" name="Google Shape;1294;p47"/>
          <p:cNvSpPr/>
          <p:nvPr/>
        </p:nvSpPr>
        <p:spPr>
          <a:xfrm>
            <a:off x="4503986" y="1366028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 extrusionOk="0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47"/>
          <p:cNvSpPr/>
          <p:nvPr/>
        </p:nvSpPr>
        <p:spPr>
          <a:xfrm>
            <a:off x="3665232" y="1436562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47"/>
          <p:cNvSpPr/>
          <p:nvPr/>
        </p:nvSpPr>
        <p:spPr>
          <a:xfrm>
            <a:off x="4506072" y="4394082"/>
            <a:ext cx="313133" cy="707899"/>
          </a:xfrm>
          <a:custGeom>
            <a:avLst/>
            <a:gdLst/>
            <a:ahLst/>
            <a:cxnLst/>
            <a:rect l="l" t="t" r="r" b="b"/>
            <a:pathLst>
              <a:path w="1346449" h="3166775" extrusionOk="0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47"/>
          <p:cNvSpPr/>
          <p:nvPr/>
        </p:nvSpPr>
        <p:spPr>
          <a:xfrm rot="-2700000">
            <a:off x="7977651" y="3528434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 extrusionOk="0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47"/>
          <p:cNvSpPr/>
          <p:nvPr/>
        </p:nvSpPr>
        <p:spPr>
          <a:xfrm flipH="1">
            <a:off x="3658942" y="4515785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 extrusionOk="0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47"/>
          <p:cNvSpPr/>
          <p:nvPr/>
        </p:nvSpPr>
        <p:spPr>
          <a:xfrm>
            <a:off x="6137326" y="3516382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 extrusionOk="0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47"/>
          <p:cNvSpPr/>
          <p:nvPr/>
        </p:nvSpPr>
        <p:spPr>
          <a:xfrm>
            <a:off x="9455617" y="3474442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 extrusionOk="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47"/>
          <p:cNvSpPr/>
          <p:nvPr/>
        </p:nvSpPr>
        <p:spPr>
          <a:xfrm>
            <a:off x="5342740" y="1392592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47"/>
          <p:cNvSpPr/>
          <p:nvPr/>
        </p:nvSpPr>
        <p:spPr>
          <a:xfrm rot="5400000">
            <a:off x="6129600" y="1392591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 extrusionOk="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47"/>
          <p:cNvSpPr/>
          <p:nvPr/>
        </p:nvSpPr>
        <p:spPr>
          <a:xfrm>
            <a:off x="5201843" y="4492860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 extrusionOk="0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47"/>
          <p:cNvSpPr/>
          <p:nvPr/>
        </p:nvSpPr>
        <p:spPr>
          <a:xfrm flipH="1">
            <a:off x="9430374" y="2401642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 extrusionOk="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47"/>
          <p:cNvSpPr/>
          <p:nvPr/>
        </p:nvSpPr>
        <p:spPr>
          <a:xfrm rot="-5400000">
            <a:off x="6917274" y="1344488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 extrusionOk="0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47"/>
          <p:cNvSpPr/>
          <p:nvPr/>
        </p:nvSpPr>
        <p:spPr>
          <a:xfrm>
            <a:off x="7800467" y="1298178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 extrusionOk="0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47"/>
          <p:cNvSpPr/>
          <p:nvPr/>
        </p:nvSpPr>
        <p:spPr>
          <a:xfrm>
            <a:off x="2810412" y="5343060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 extrusionOk="0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47"/>
          <p:cNvSpPr/>
          <p:nvPr/>
        </p:nvSpPr>
        <p:spPr>
          <a:xfrm rot="-5400000">
            <a:off x="6928779" y="3419007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 extrusionOk="0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47"/>
          <p:cNvSpPr/>
          <p:nvPr/>
        </p:nvSpPr>
        <p:spPr>
          <a:xfrm rot="10800000">
            <a:off x="7702979" y="2417808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 extrusionOk="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47"/>
          <p:cNvSpPr/>
          <p:nvPr/>
        </p:nvSpPr>
        <p:spPr>
          <a:xfrm>
            <a:off x="5358858" y="3461151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 extrusionOk="0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47"/>
          <p:cNvSpPr/>
          <p:nvPr/>
        </p:nvSpPr>
        <p:spPr>
          <a:xfrm>
            <a:off x="2752139" y="1354736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 extrusionOk="0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47"/>
          <p:cNvSpPr/>
          <p:nvPr/>
        </p:nvSpPr>
        <p:spPr>
          <a:xfrm>
            <a:off x="6926118" y="2389863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47"/>
          <p:cNvSpPr/>
          <p:nvPr/>
        </p:nvSpPr>
        <p:spPr>
          <a:xfrm>
            <a:off x="8571510" y="3497331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47"/>
          <p:cNvSpPr/>
          <p:nvPr/>
        </p:nvSpPr>
        <p:spPr>
          <a:xfrm>
            <a:off x="3716132" y="2412119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 extrusionOk="0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47"/>
          <p:cNvSpPr/>
          <p:nvPr/>
        </p:nvSpPr>
        <p:spPr>
          <a:xfrm>
            <a:off x="6250132" y="2401380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 extrusionOk="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47"/>
          <p:cNvSpPr/>
          <p:nvPr/>
        </p:nvSpPr>
        <p:spPr>
          <a:xfrm>
            <a:off x="4650668" y="2441051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 extrusionOk="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47"/>
          <p:cNvSpPr/>
          <p:nvPr/>
        </p:nvSpPr>
        <p:spPr>
          <a:xfrm>
            <a:off x="5546414" y="2425898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 extrusionOk="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47"/>
          <p:cNvSpPr/>
          <p:nvPr/>
        </p:nvSpPr>
        <p:spPr>
          <a:xfrm>
            <a:off x="4311861" y="5409214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 extrusionOk="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47"/>
          <p:cNvSpPr/>
          <p:nvPr/>
        </p:nvSpPr>
        <p:spPr>
          <a:xfrm>
            <a:off x="2803289" y="2345512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47"/>
          <p:cNvSpPr/>
          <p:nvPr/>
        </p:nvSpPr>
        <p:spPr>
          <a:xfrm rot="-900000">
            <a:off x="4529452" y="3508082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 extrusionOk="0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47"/>
          <p:cNvSpPr/>
          <p:nvPr/>
        </p:nvSpPr>
        <p:spPr>
          <a:xfrm rot="10800000">
            <a:off x="3580136" y="5359819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 extrusionOk="0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47"/>
          <p:cNvSpPr/>
          <p:nvPr/>
        </p:nvSpPr>
        <p:spPr>
          <a:xfrm>
            <a:off x="6008958" y="5452702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47"/>
          <p:cNvSpPr/>
          <p:nvPr/>
        </p:nvSpPr>
        <p:spPr>
          <a:xfrm>
            <a:off x="8552538" y="5452702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47"/>
          <p:cNvSpPr/>
          <p:nvPr/>
        </p:nvSpPr>
        <p:spPr>
          <a:xfrm>
            <a:off x="6860911" y="5455773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47"/>
          <p:cNvSpPr/>
          <p:nvPr/>
        </p:nvSpPr>
        <p:spPr>
          <a:xfrm>
            <a:off x="9404492" y="5449300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47"/>
          <p:cNvSpPr/>
          <p:nvPr/>
        </p:nvSpPr>
        <p:spPr>
          <a:xfrm>
            <a:off x="7706724" y="5455773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47"/>
          <p:cNvSpPr/>
          <p:nvPr/>
        </p:nvSpPr>
        <p:spPr>
          <a:xfrm rot="2700000">
            <a:off x="3717614" y="3394026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47"/>
          <p:cNvSpPr/>
          <p:nvPr/>
        </p:nvSpPr>
        <p:spPr>
          <a:xfrm>
            <a:off x="2793090" y="3419123"/>
            <a:ext cx="527335" cy="493633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47"/>
          <p:cNvSpPr/>
          <p:nvPr/>
        </p:nvSpPr>
        <p:spPr>
          <a:xfrm rot="2700000">
            <a:off x="5370944" y="5350358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 extrusionOk="0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47"/>
          <p:cNvSpPr/>
          <p:nvPr/>
        </p:nvSpPr>
        <p:spPr>
          <a:xfrm>
            <a:off x="2768151" y="4487293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47"/>
          <p:cNvSpPr/>
          <p:nvPr/>
        </p:nvSpPr>
        <p:spPr>
          <a:xfrm flipH="1">
            <a:off x="8494336" y="2427982"/>
            <a:ext cx="504633" cy="416291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47"/>
          <p:cNvSpPr/>
          <p:nvPr/>
        </p:nvSpPr>
        <p:spPr>
          <a:xfrm rot="-2794009">
            <a:off x="8518608" y="1413224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47"/>
          <p:cNvSpPr/>
          <p:nvPr/>
        </p:nvSpPr>
        <p:spPr>
          <a:xfrm>
            <a:off x="9324736" y="1413290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47"/>
          <p:cNvSpPr/>
          <p:nvPr/>
        </p:nvSpPr>
        <p:spPr>
          <a:xfrm>
            <a:off x="7755389" y="4451902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47"/>
          <p:cNvSpPr/>
          <p:nvPr/>
        </p:nvSpPr>
        <p:spPr>
          <a:xfrm>
            <a:off x="6880347" y="4451902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47"/>
          <p:cNvSpPr/>
          <p:nvPr/>
        </p:nvSpPr>
        <p:spPr>
          <a:xfrm>
            <a:off x="8630431" y="4451902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47"/>
          <p:cNvSpPr/>
          <p:nvPr/>
        </p:nvSpPr>
        <p:spPr>
          <a:xfrm>
            <a:off x="9505472" y="4451902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47"/>
          <p:cNvSpPr/>
          <p:nvPr/>
        </p:nvSpPr>
        <p:spPr>
          <a:xfrm>
            <a:off x="6058612" y="4394082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48"/>
          <p:cNvSpPr txBox="1">
            <a:spLocks noGrp="1"/>
          </p:cNvSpPr>
          <p:nvPr>
            <p:ph type="body" idx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9D9C"/>
              </a:buClr>
              <a:buSzPct val="100000"/>
              <a:buNone/>
            </a:pPr>
            <a:r>
              <a:rPr lang="en-US"/>
              <a:t>Fully Editable</a:t>
            </a:r>
            <a:endParaRPr/>
          </a:p>
        </p:txBody>
      </p:sp>
      <p:pic>
        <p:nvPicPr>
          <p:cNvPr id="1344" name="Google Shape;134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025" y="1073963"/>
            <a:ext cx="4888127" cy="2878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2822" y="690320"/>
            <a:ext cx="5985001" cy="32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1429" y="3952820"/>
            <a:ext cx="3040405" cy="250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p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7238" y="3821251"/>
            <a:ext cx="4918232" cy="263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8" name="Google Shape;1348;p4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15470" y="4630737"/>
            <a:ext cx="3170134" cy="150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49"/>
          <p:cNvSpPr txBox="1">
            <a:spLocks noGrp="1"/>
          </p:cNvSpPr>
          <p:nvPr>
            <p:ph type="body" idx="1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1354" name="Google Shape;1354;p49"/>
          <p:cNvGrpSpPr/>
          <p:nvPr/>
        </p:nvGrpSpPr>
        <p:grpSpPr>
          <a:xfrm>
            <a:off x="8242944" y="1337635"/>
            <a:ext cx="2905050" cy="1694460"/>
            <a:chOff x="3174024" y="1804114"/>
            <a:chExt cx="3516449" cy="2051077"/>
          </a:xfrm>
        </p:grpSpPr>
        <p:grpSp>
          <p:nvGrpSpPr>
            <p:cNvPr id="1355" name="Google Shape;1355;p49"/>
            <p:cNvGrpSpPr/>
            <p:nvPr/>
          </p:nvGrpSpPr>
          <p:grpSpPr>
            <a:xfrm>
              <a:off x="3174024" y="1804114"/>
              <a:ext cx="3516449" cy="2051077"/>
              <a:chOff x="3174024" y="1804114"/>
              <a:chExt cx="3516449" cy="2051077"/>
            </a:xfrm>
          </p:grpSpPr>
          <p:sp>
            <p:nvSpPr>
              <p:cNvPr id="1356" name="Google Shape;1356;p49"/>
              <p:cNvSpPr/>
              <p:nvPr/>
            </p:nvSpPr>
            <p:spPr>
              <a:xfrm>
                <a:off x="3174024" y="1804114"/>
                <a:ext cx="1679245" cy="1594046"/>
              </a:xfrm>
              <a:custGeom>
                <a:avLst/>
                <a:gdLst/>
                <a:ahLst/>
                <a:cxnLst/>
                <a:rect l="l" t="t" r="r" b="b"/>
                <a:pathLst>
                  <a:path w="1679245" h="1594046" extrusionOk="0">
                    <a:moveTo>
                      <a:pt x="0" y="0"/>
                    </a:moveTo>
                    <a:cubicBezTo>
                      <a:pt x="36553" y="24460"/>
                      <a:pt x="72557" y="49470"/>
                      <a:pt x="109385" y="73656"/>
                    </a:cubicBezTo>
                    <a:cubicBezTo>
                      <a:pt x="179742" y="120103"/>
                      <a:pt x="258620" y="146487"/>
                      <a:pt x="338323" y="171223"/>
                    </a:cubicBezTo>
                    <a:cubicBezTo>
                      <a:pt x="457876" y="208325"/>
                      <a:pt x="580728" y="230587"/>
                      <a:pt x="703579" y="253124"/>
                    </a:cubicBezTo>
                    <a:cubicBezTo>
                      <a:pt x="796199" y="270163"/>
                      <a:pt x="889093" y="286653"/>
                      <a:pt x="981163" y="306167"/>
                    </a:cubicBezTo>
                    <a:cubicBezTo>
                      <a:pt x="1105938" y="332276"/>
                      <a:pt x="1211200" y="396588"/>
                      <a:pt x="1305469" y="479863"/>
                    </a:cubicBezTo>
                    <a:cubicBezTo>
                      <a:pt x="1473943" y="628549"/>
                      <a:pt x="1581404" y="814887"/>
                      <a:pt x="1639944" y="1030358"/>
                    </a:cubicBezTo>
                    <a:cubicBezTo>
                      <a:pt x="1680619" y="1179594"/>
                      <a:pt x="1691338" y="1331303"/>
                      <a:pt x="1670176" y="1484936"/>
                    </a:cubicBezTo>
                    <a:cubicBezTo>
                      <a:pt x="1664954" y="1522314"/>
                      <a:pt x="1656709" y="1559417"/>
                      <a:pt x="1646815" y="1596245"/>
                    </a:cubicBezTo>
                    <a:cubicBezTo>
                      <a:pt x="1636371" y="1556119"/>
                      <a:pt x="1626752" y="1515443"/>
                      <a:pt x="1615483" y="1475592"/>
                    </a:cubicBezTo>
                    <a:cubicBezTo>
                      <a:pt x="1592397" y="1393966"/>
                      <a:pt x="1561341" y="1315913"/>
                      <a:pt x="1508572" y="1248578"/>
                    </a:cubicBezTo>
                    <a:cubicBezTo>
                      <a:pt x="1448383" y="1171624"/>
                      <a:pt x="1372254" y="1118856"/>
                      <a:pt x="1273863" y="1103190"/>
                    </a:cubicBezTo>
                    <a:cubicBezTo>
                      <a:pt x="1219445" y="1094395"/>
                      <a:pt x="1165303" y="1100167"/>
                      <a:pt x="1111160" y="1108687"/>
                    </a:cubicBezTo>
                    <a:cubicBezTo>
                      <a:pt x="1038329" y="1119955"/>
                      <a:pt x="966047" y="1134521"/>
                      <a:pt x="891567" y="1131773"/>
                    </a:cubicBezTo>
                    <a:cubicBezTo>
                      <a:pt x="810765" y="1128750"/>
                      <a:pt x="739857" y="1103465"/>
                      <a:pt x="685165" y="1041627"/>
                    </a:cubicBezTo>
                    <a:cubicBezTo>
                      <a:pt x="651910" y="1003974"/>
                      <a:pt x="634046" y="961100"/>
                      <a:pt x="645864" y="910255"/>
                    </a:cubicBezTo>
                    <a:cubicBezTo>
                      <a:pt x="652734" y="879749"/>
                      <a:pt x="644764" y="853090"/>
                      <a:pt x="626900" y="828904"/>
                    </a:cubicBezTo>
                    <a:cubicBezTo>
                      <a:pt x="606562" y="801420"/>
                      <a:pt x="587049" y="772563"/>
                      <a:pt x="563688" y="747828"/>
                    </a:cubicBezTo>
                    <a:cubicBezTo>
                      <a:pt x="480413" y="659056"/>
                      <a:pt x="395763" y="571383"/>
                      <a:pt x="311389" y="483436"/>
                    </a:cubicBezTo>
                    <a:cubicBezTo>
                      <a:pt x="233885" y="401810"/>
                      <a:pt x="154732" y="321558"/>
                      <a:pt x="87398" y="230862"/>
                    </a:cubicBezTo>
                    <a:cubicBezTo>
                      <a:pt x="42050" y="169848"/>
                      <a:pt x="10169" y="103613"/>
                      <a:pt x="2199" y="26934"/>
                    </a:cubicBezTo>
                    <a:cubicBezTo>
                      <a:pt x="1924" y="25285"/>
                      <a:pt x="825" y="23636"/>
                      <a:pt x="0" y="21987"/>
                    </a:cubicBezTo>
                    <a:cubicBezTo>
                      <a:pt x="0" y="14566"/>
                      <a:pt x="0" y="7421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49"/>
              <p:cNvSpPr/>
              <p:nvPr/>
            </p:nvSpPr>
            <p:spPr>
              <a:xfrm>
                <a:off x="5005731" y="1804663"/>
                <a:ext cx="1684742" cy="1591298"/>
              </a:xfrm>
              <a:custGeom>
                <a:avLst/>
                <a:gdLst/>
                <a:ahLst/>
                <a:cxnLst/>
                <a:rect l="l" t="t" r="r" b="b"/>
                <a:pathLst>
                  <a:path w="1684741" h="1591297" extrusionOk="0">
                    <a:moveTo>
                      <a:pt x="1686188" y="46172"/>
                    </a:moveTo>
                    <a:cubicBezTo>
                      <a:pt x="1667224" y="123951"/>
                      <a:pt x="1627648" y="191560"/>
                      <a:pt x="1580376" y="255322"/>
                    </a:cubicBezTo>
                    <a:cubicBezTo>
                      <a:pt x="1526783" y="327604"/>
                      <a:pt x="1462747" y="390816"/>
                      <a:pt x="1398435" y="453479"/>
                    </a:cubicBezTo>
                    <a:cubicBezTo>
                      <a:pt x="1301143" y="548297"/>
                      <a:pt x="1203852" y="643665"/>
                      <a:pt x="1118653" y="750026"/>
                    </a:cubicBezTo>
                    <a:cubicBezTo>
                      <a:pt x="1095841" y="778609"/>
                      <a:pt x="1073580" y="807742"/>
                      <a:pt x="1051318" y="836874"/>
                    </a:cubicBezTo>
                    <a:cubicBezTo>
                      <a:pt x="1040050" y="851441"/>
                      <a:pt x="1033454" y="867381"/>
                      <a:pt x="1037027" y="886619"/>
                    </a:cubicBezTo>
                    <a:cubicBezTo>
                      <a:pt x="1045821" y="933067"/>
                      <a:pt x="1043073" y="978140"/>
                      <a:pt x="1015314" y="1018266"/>
                    </a:cubicBezTo>
                    <a:cubicBezTo>
                      <a:pt x="982334" y="1066087"/>
                      <a:pt x="939185" y="1100716"/>
                      <a:pt x="882844" y="1118031"/>
                    </a:cubicBezTo>
                    <a:cubicBezTo>
                      <a:pt x="830350" y="1133971"/>
                      <a:pt x="776757" y="1131773"/>
                      <a:pt x="723439" y="1124627"/>
                    </a:cubicBezTo>
                    <a:cubicBezTo>
                      <a:pt x="663250" y="1116657"/>
                      <a:pt x="603061" y="1106488"/>
                      <a:pt x="542872" y="1098243"/>
                    </a:cubicBezTo>
                    <a:cubicBezTo>
                      <a:pt x="370825" y="1074607"/>
                      <a:pt x="242202" y="1144965"/>
                      <a:pt x="146284" y="1284032"/>
                    </a:cubicBezTo>
                    <a:cubicBezTo>
                      <a:pt x="99562" y="1351916"/>
                      <a:pt x="74827" y="1428870"/>
                      <a:pt x="56413" y="1508297"/>
                    </a:cubicBezTo>
                    <a:cubicBezTo>
                      <a:pt x="49817" y="1536056"/>
                      <a:pt x="44046" y="1564089"/>
                      <a:pt x="37999" y="1592122"/>
                    </a:cubicBezTo>
                    <a:cubicBezTo>
                      <a:pt x="36625" y="1592397"/>
                      <a:pt x="34976" y="1592397"/>
                      <a:pt x="33602" y="1592672"/>
                    </a:cubicBezTo>
                    <a:cubicBezTo>
                      <a:pt x="26731" y="1561341"/>
                      <a:pt x="18761" y="1530284"/>
                      <a:pt x="13264" y="1498678"/>
                    </a:cubicBezTo>
                    <a:cubicBezTo>
                      <a:pt x="-46100" y="1167776"/>
                      <a:pt x="99287" y="751400"/>
                      <a:pt x="339769" y="514492"/>
                    </a:cubicBezTo>
                    <a:cubicBezTo>
                      <a:pt x="462070" y="394114"/>
                      <a:pt x="606634" y="321008"/>
                      <a:pt x="775933" y="290776"/>
                    </a:cubicBezTo>
                    <a:cubicBezTo>
                      <a:pt x="958698" y="257796"/>
                      <a:pt x="1140639" y="219868"/>
                      <a:pt x="1322031" y="180842"/>
                    </a:cubicBezTo>
                    <a:cubicBezTo>
                      <a:pt x="1417674" y="160229"/>
                      <a:pt x="1509469" y="126974"/>
                      <a:pt x="1591919" y="72557"/>
                    </a:cubicBezTo>
                    <a:cubicBezTo>
                      <a:pt x="1614456" y="57715"/>
                      <a:pt x="1634794" y="39851"/>
                      <a:pt x="1655681" y="22811"/>
                    </a:cubicBezTo>
                    <a:cubicBezTo>
                      <a:pt x="1664201" y="15940"/>
                      <a:pt x="1671622" y="8245"/>
                      <a:pt x="1680417" y="0"/>
                    </a:cubicBezTo>
                    <a:cubicBezTo>
                      <a:pt x="1682615" y="5497"/>
                      <a:pt x="1684264" y="9619"/>
                      <a:pt x="1685913" y="13742"/>
                    </a:cubicBezTo>
                    <a:cubicBezTo>
                      <a:pt x="1686188" y="24186"/>
                      <a:pt x="1686188" y="35179"/>
                      <a:pt x="1686188" y="461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49"/>
              <p:cNvSpPr/>
              <p:nvPr/>
            </p:nvSpPr>
            <p:spPr>
              <a:xfrm>
                <a:off x="3832458" y="2953730"/>
                <a:ext cx="967421" cy="901461"/>
              </a:xfrm>
              <a:custGeom>
                <a:avLst/>
                <a:gdLst/>
                <a:ahLst/>
                <a:cxnLst/>
                <a:rect l="l" t="t" r="r" b="b"/>
                <a:pathLst>
                  <a:path w="967421" h="901460" extrusionOk="0">
                    <a:moveTo>
                      <a:pt x="776207" y="903405"/>
                    </a:moveTo>
                    <a:cubicBezTo>
                      <a:pt x="769886" y="900931"/>
                      <a:pt x="763840" y="898458"/>
                      <a:pt x="757519" y="895984"/>
                    </a:cubicBezTo>
                    <a:cubicBezTo>
                      <a:pt x="825953" y="890213"/>
                      <a:pt x="870201" y="855308"/>
                      <a:pt x="889165" y="789073"/>
                    </a:cubicBezTo>
                    <a:cubicBezTo>
                      <a:pt x="903731" y="738229"/>
                      <a:pt x="902906" y="710470"/>
                      <a:pt x="883393" y="685735"/>
                    </a:cubicBezTo>
                    <a:cubicBezTo>
                      <a:pt x="774283" y="758566"/>
                      <a:pt x="673419" y="740977"/>
                      <a:pt x="583548" y="650006"/>
                    </a:cubicBezTo>
                    <a:cubicBezTo>
                      <a:pt x="545071" y="611255"/>
                      <a:pt x="519236" y="564807"/>
                      <a:pt x="530230" y="505718"/>
                    </a:cubicBezTo>
                    <a:cubicBezTo>
                      <a:pt x="533802" y="514512"/>
                      <a:pt x="537375" y="523582"/>
                      <a:pt x="541223" y="532377"/>
                    </a:cubicBezTo>
                    <a:cubicBezTo>
                      <a:pt x="558538" y="573052"/>
                      <a:pt x="586296" y="604384"/>
                      <a:pt x="623949" y="626645"/>
                    </a:cubicBezTo>
                    <a:cubicBezTo>
                      <a:pt x="678916" y="659076"/>
                      <a:pt x="729210" y="641212"/>
                      <a:pt x="752572" y="582122"/>
                    </a:cubicBezTo>
                    <a:cubicBezTo>
                      <a:pt x="772909" y="531277"/>
                      <a:pt x="763840" y="485655"/>
                      <a:pt x="726737" y="446353"/>
                    </a:cubicBezTo>
                    <a:cubicBezTo>
                      <a:pt x="681114" y="397982"/>
                      <a:pt x="622299" y="374621"/>
                      <a:pt x="557988" y="365002"/>
                    </a:cubicBezTo>
                    <a:cubicBezTo>
                      <a:pt x="494776" y="355658"/>
                      <a:pt x="432113" y="364727"/>
                      <a:pt x="369451" y="374072"/>
                    </a:cubicBezTo>
                    <a:cubicBezTo>
                      <a:pt x="327951" y="380393"/>
                      <a:pt x="286176" y="386714"/>
                      <a:pt x="244126" y="390562"/>
                    </a:cubicBezTo>
                    <a:cubicBezTo>
                      <a:pt x="182288" y="395783"/>
                      <a:pt x="123198" y="387813"/>
                      <a:pt x="75377" y="342190"/>
                    </a:cubicBezTo>
                    <a:cubicBezTo>
                      <a:pt x="45145" y="312783"/>
                      <a:pt x="25906" y="276780"/>
                      <a:pt x="14363" y="236379"/>
                    </a:cubicBezTo>
                    <a:cubicBezTo>
                      <a:pt x="-5700" y="167120"/>
                      <a:pt x="-4875" y="98137"/>
                      <a:pt x="17661" y="29703"/>
                    </a:cubicBezTo>
                    <a:cubicBezTo>
                      <a:pt x="19585" y="24206"/>
                      <a:pt x="21784" y="18709"/>
                      <a:pt x="24257" y="12938"/>
                    </a:cubicBezTo>
                    <a:cubicBezTo>
                      <a:pt x="122923" y="67355"/>
                      <a:pt x="226261" y="59934"/>
                      <a:pt x="330149" y="39322"/>
                    </a:cubicBezTo>
                    <a:cubicBezTo>
                      <a:pt x="382643" y="28878"/>
                      <a:pt x="434312" y="14587"/>
                      <a:pt x="487080" y="5517"/>
                    </a:cubicBezTo>
                    <a:cubicBezTo>
                      <a:pt x="587121" y="-11798"/>
                      <a:pt x="677816" y="11838"/>
                      <a:pt x="758343" y="73676"/>
                    </a:cubicBezTo>
                    <a:cubicBezTo>
                      <a:pt x="850413" y="144309"/>
                      <a:pt x="907854" y="238303"/>
                      <a:pt x="938910" y="348787"/>
                    </a:cubicBezTo>
                    <a:cubicBezTo>
                      <a:pt x="977387" y="485655"/>
                      <a:pt x="978212" y="622798"/>
                      <a:pt x="937536" y="759116"/>
                    </a:cubicBezTo>
                    <a:cubicBezTo>
                      <a:pt x="929566" y="785500"/>
                      <a:pt x="916923" y="811060"/>
                      <a:pt x="904281" y="835795"/>
                    </a:cubicBezTo>
                    <a:cubicBezTo>
                      <a:pt x="885867" y="872073"/>
                      <a:pt x="854261" y="891862"/>
                      <a:pt x="814959" y="899832"/>
                    </a:cubicBezTo>
                    <a:cubicBezTo>
                      <a:pt x="811112" y="900656"/>
                      <a:pt x="807264" y="902031"/>
                      <a:pt x="803416" y="903405"/>
                    </a:cubicBezTo>
                    <a:cubicBezTo>
                      <a:pt x="794621" y="903405"/>
                      <a:pt x="785277" y="903405"/>
                      <a:pt x="776207" y="9034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49"/>
              <p:cNvSpPr/>
              <p:nvPr/>
            </p:nvSpPr>
            <p:spPr>
              <a:xfrm>
                <a:off x="5065574" y="2954343"/>
                <a:ext cx="961924" cy="895964"/>
              </a:xfrm>
              <a:custGeom>
                <a:avLst/>
                <a:gdLst/>
                <a:ahLst/>
                <a:cxnLst/>
                <a:rect l="l" t="t" r="r" b="b"/>
                <a:pathLst>
                  <a:path w="961924" h="895963" extrusionOk="0">
                    <a:moveTo>
                      <a:pt x="434658" y="502907"/>
                    </a:moveTo>
                    <a:cubicBezTo>
                      <a:pt x="443453" y="530115"/>
                      <a:pt x="439055" y="553751"/>
                      <a:pt x="429986" y="577112"/>
                    </a:cubicBezTo>
                    <a:cubicBezTo>
                      <a:pt x="393707" y="669457"/>
                      <a:pt x="280475" y="738716"/>
                      <a:pt x="182084" y="726348"/>
                    </a:cubicBezTo>
                    <a:cubicBezTo>
                      <a:pt x="159548" y="723600"/>
                      <a:pt x="137836" y="712881"/>
                      <a:pt x="116398" y="704361"/>
                    </a:cubicBezTo>
                    <a:cubicBezTo>
                      <a:pt x="103756" y="699414"/>
                      <a:pt x="92488" y="691719"/>
                      <a:pt x="79296" y="684573"/>
                    </a:cubicBezTo>
                    <a:cubicBezTo>
                      <a:pt x="56209" y="734043"/>
                      <a:pt x="65279" y="778842"/>
                      <a:pt x="89190" y="822540"/>
                    </a:cubicBezTo>
                    <a:cubicBezTo>
                      <a:pt x="114200" y="868163"/>
                      <a:pt x="156249" y="886027"/>
                      <a:pt x="208193" y="892623"/>
                    </a:cubicBezTo>
                    <a:cubicBezTo>
                      <a:pt x="145256" y="913236"/>
                      <a:pt x="68852" y="876408"/>
                      <a:pt x="43567" y="815670"/>
                    </a:cubicBezTo>
                    <a:cubicBezTo>
                      <a:pt x="20481" y="760153"/>
                      <a:pt x="8938" y="701888"/>
                      <a:pt x="3716" y="642523"/>
                    </a:cubicBezTo>
                    <a:cubicBezTo>
                      <a:pt x="-7278" y="518023"/>
                      <a:pt x="5365" y="396545"/>
                      <a:pt x="51812" y="279740"/>
                    </a:cubicBezTo>
                    <a:cubicBezTo>
                      <a:pt x="88915" y="186296"/>
                      <a:pt x="146355" y="109067"/>
                      <a:pt x="232654" y="54375"/>
                    </a:cubicBezTo>
                    <a:cubicBezTo>
                      <a:pt x="271131" y="30190"/>
                      <a:pt x="313730" y="20570"/>
                      <a:pt x="356879" y="9577"/>
                    </a:cubicBezTo>
                    <a:cubicBezTo>
                      <a:pt x="416794" y="-5814"/>
                      <a:pt x="474509" y="-1417"/>
                      <a:pt x="533049" y="13974"/>
                    </a:cubicBezTo>
                    <a:cubicBezTo>
                      <a:pt x="586642" y="27716"/>
                      <a:pt x="640235" y="41733"/>
                      <a:pt x="694652" y="51352"/>
                    </a:cubicBezTo>
                    <a:cubicBezTo>
                      <a:pt x="777928" y="65918"/>
                      <a:pt x="859004" y="58772"/>
                      <a:pt x="934034" y="15348"/>
                    </a:cubicBezTo>
                    <a:cubicBezTo>
                      <a:pt x="935958" y="14249"/>
                      <a:pt x="938157" y="13699"/>
                      <a:pt x="942279" y="12050"/>
                    </a:cubicBezTo>
                    <a:cubicBezTo>
                      <a:pt x="947226" y="38709"/>
                      <a:pt x="952448" y="64819"/>
                      <a:pt x="956846" y="90653"/>
                    </a:cubicBezTo>
                    <a:cubicBezTo>
                      <a:pt x="965640" y="142322"/>
                      <a:pt x="964541" y="193442"/>
                      <a:pt x="948051" y="244012"/>
                    </a:cubicBezTo>
                    <a:cubicBezTo>
                      <a:pt x="915345" y="343227"/>
                      <a:pt x="844163" y="398194"/>
                      <a:pt x="739726" y="395996"/>
                    </a:cubicBezTo>
                    <a:cubicBezTo>
                      <a:pt x="680911" y="394621"/>
                      <a:pt x="622371" y="384727"/>
                      <a:pt x="564106" y="376757"/>
                    </a:cubicBezTo>
                    <a:cubicBezTo>
                      <a:pt x="511887" y="369611"/>
                      <a:pt x="459943" y="359168"/>
                      <a:pt x="407174" y="364939"/>
                    </a:cubicBezTo>
                    <a:cubicBezTo>
                      <a:pt x="348634" y="371260"/>
                      <a:pt x="295041" y="391598"/>
                      <a:pt x="250793" y="431999"/>
                    </a:cubicBezTo>
                    <a:cubicBezTo>
                      <a:pt x="199399" y="478996"/>
                      <a:pt x="188955" y="540009"/>
                      <a:pt x="220836" y="598824"/>
                    </a:cubicBezTo>
                    <a:cubicBezTo>
                      <a:pt x="243098" y="639775"/>
                      <a:pt x="280200" y="653517"/>
                      <a:pt x="323075" y="634828"/>
                    </a:cubicBezTo>
                    <a:cubicBezTo>
                      <a:pt x="375019" y="612016"/>
                      <a:pt x="407449" y="570791"/>
                      <a:pt x="428612" y="519397"/>
                    </a:cubicBezTo>
                    <a:cubicBezTo>
                      <a:pt x="430261" y="514175"/>
                      <a:pt x="431910" y="509503"/>
                      <a:pt x="434658" y="50290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49"/>
              <p:cNvSpPr/>
              <p:nvPr/>
            </p:nvSpPr>
            <p:spPr>
              <a:xfrm>
                <a:off x="4884504" y="2909101"/>
                <a:ext cx="96192" cy="824507"/>
              </a:xfrm>
              <a:custGeom>
                <a:avLst/>
                <a:gdLst/>
                <a:ahLst/>
                <a:cxnLst/>
                <a:rect l="l" t="t" r="r" b="b"/>
                <a:pathLst>
                  <a:path w="96192" h="824506" extrusionOk="0">
                    <a:moveTo>
                      <a:pt x="47643" y="823808"/>
                    </a:moveTo>
                    <a:cubicBezTo>
                      <a:pt x="41047" y="782858"/>
                      <a:pt x="34176" y="741632"/>
                      <a:pt x="28130" y="700682"/>
                    </a:cubicBezTo>
                    <a:cubicBezTo>
                      <a:pt x="12189" y="595145"/>
                      <a:pt x="-1277" y="489333"/>
                      <a:pt x="97" y="382422"/>
                    </a:cubicBezTo>
                    <a:cubicBezTo>
                      <a:pt x="646" y="336525"/>
                      <a:pt x="4219" y="290902"/>
                      <a:pt x="18236" y="246929"/>
                    </a:cubicBezTo>
                    <a:cubicBezTo>
                      <a:pt x="20434" y="240332"/>
                      <a:pt x="21809" y="233187"/>
                      <a:pt x="25656" y="227690"/>
                    </a:cubicBezTo>
                    <a:cubicBezTo>
                      <a:pt x="37474" y="211475"/>
                      <a:pt x="33626" y="197183"/>
                      <a:pt x="25656" y="180143"/>
                    </a:cubicBezTo>
                    <a:cubicBezTo>
                      <a:pt x="6693" y="140017"/>
                      <a:pt x="-2652" y="97418"/>
                      <a:pt x="7792" y="53444"/>
                    </a:cubicBezTo>
                    <a:cubicBezTo>
                      <a:pt x="11915" y="36404"/>
                      <a:pt x="22358" y="20464"/>
                      <a:pt x="32527" y="5348"/>
                    </a:cubicBezTo>
                    <a:cubicBezTo>
                      <a:pt x="39673" y="-5371"/>
                      <a:pt x="67706" y="951"/>
                      <a:pt x="74302" y="16067"/>
                    </a:cubicBezTo>
                    <a:cubicBezTo>
                      <a:pt x="81723" y="33381"/>
                      <a:pt x="87494" y="52345"/>
                      <a:pt x="89693" y="71034"/>
                    </a:cubicBezTo>
                    <a:cubicBezTo>
                      <a:pt x="93541" y="104838"/>
                      <a:pt x="85570" y="137544"/>
                      <a:pt x="75127" y="169425"/>
                    </a:cubicBezTo>
                    <a:cubicBezTo>
                      <a:pt x="73203" y="175196"/>
                      <a:pt x="71829" y="180968"/>
                      <a:pt x="69355" y="186190"/>
                    </a:cubicBezTo>
                    <a:cubicBezTo>
                      <a:pt x="61935" y="201031"/>
                      <a:pt x="64683" y="213948"/>
                      <a:pt x="72103" y="228514"/>
                    </a:cubicBezTo>
                    <a:cubicBezTo>
                      <a:pt x="93266" y="270290"/>
                      <a:pt x="98213" y="316462"/>
                      <a:pt x="97388" y="362359"/>
                    </a:cubicBezTo>
                    <a:cubicBezTo>
                      <a:pt x="96014" y="434641"/>
                      <a:pt x="91342" y="506923"/>
                      <a:pt x="85845" y="578930"/>
                    </a:cubicBezTo>
                    <a:cubicBezTo>
                      <a:pt x="80623" y="645440"/>
                      <a:pt x="72653" y="711950"/>
                      <a:pt x="64958" y="778186"/>
                    </a:cubicBezTo>
                    <a:cubicBezTo>
                      <a:pt x="63034" y="794126"/>
                      <a:pt x="57812" y="809517"/>
                      <a:pt x="53964" y="825182"/>
                    </a:cubicBezTo>
                    <a:cubicBezTo>
                      <a:pt x="51766" y="824633"/>
                      <a:pt x="49567" y="824083"/>
                      <a:pt x="47643" y="82380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49"/>
              <p:cNvSpPr/>
              <p:nvPr/>
            </p:nvSpPr>
            <p:spPr>
              <a:xfrm>
                <a:off x="4892788" y="2827824"/>
                <a:ext cx="76954" cy="65961"/>
              </a:xfrm>
              <a:custGeom>
                <a:avLst/>
                <a:gdLst/>
                <a:ahLst/>
                <a:cxnLst/>
                <a:rect l="l" t="t" r="r" b="b"/>
                <a:pathLst>
                  <a:path w="76953" h="65960" extrusionOk="0">
                    <a:moveTo>
                      <a:pt x="39909" y="68211"/>
                    </a:moveTo>
                    <a:cubicBezTo>
                      <a:pt x="33038" y="67387"/>
                      <a:pt x="27266" y="66837"/>
                      <a:pt x="21495" y="65738"/>
                    </a:cubicBezTo>
                    <a:cubicBezTo>
                      <a:pt x="607" y="61615"/>
                      <a:pt x="-2416" y="57218"/>
                      <a:pt x="1432" y="36056"/>
                    </a:cubicBezTo>
                    <a:cubicBezTo>
                      <a:pt x="4180" y="21214"/>
                      <a:pt x="12975" y="10496"/>
                      <a:pt x="25342" y="2251"/>
                    </a:cubicBezTo>
                    <a:cubicBezTo>
                      <a:pt x="27816" y="602"/>
                      <a:pt x="31389" y="-223"/>
                      <a:pt x="34412" y="52"/>
                    </a:cubicBezTo>
                    <a:cubicBezTo>
                      <a:pt x="52276" y="1151"/>
                      <a:pt x="71515" y="17367"/>
                      <a:pt x="76187" y="34956"/>
                    </a:cubicBezTo>
                    <a:cubicBezTo>
                      <a:pt x="81134" y="53920"/>
                      <a:pt x="77286" y="61066"/>
                      <a:pt x="58323" y="65463"/>
                    </a:cubicBezTo>
                    <a:cubicBezTo>
                      <a:pt x="52001" y="67112"/>
                      <a:pt x="45405" y="67387"/>
                      <a:pt x="39909" y="6821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2" name="Google Shape;1362;p49"/>
            <p:cNvGrpSpPr/>
            <p:nvPr/>
          </p:nvGrpSpPr>
          <p:grpSpPr>
            <a:xfrm>
              <a:off x="4320043" y="1957426"/>
              <a:ext cx="1224411" cy="840448"/>
              <a:chOff x="4311270" y="1957426"/>
              <a:chExt cx="1224411" cy="840448"/>
            </a:xfrm>
          </p:grpSpPr>
          <p:sp>
            <p:nvSpPr>
              <p:cNvPr id="1363" name="Google Shape;1363;p49"/>
              <p:cNvSpPr/>
              <p:nvPr/>
            </p:nvSpPr>
            <p:spPr>
              <a:xfrm rot="635483">
                <a:off x="4374330" y="2006585"/>
                <a:ext cx="603701" cy="742129"/>
              </a:xfrm>
              <a:custGeom>
                <a:avLst/>
                <a:gdLst/>
                <a:ahLst/>
                <a:cxnLst/>
                <a:rect l="l" t="t" r="r" b="b"/>
                <a:pathLst>
                  <a:path w="1495425" h="1838325" extrusionOk="0">
                    <a:moveTo>
                      <a:pt x="1488758" y="1811050"/>
                    </a:moveTo>
                    <a:cubicBezTo>
                      <a:pt x="1311593" y="1375757"/>
                      <a:pt x="1122998" y="947132"/>
                      <a:pt x="854393" y="556607"/>
                    </a:cubicBezTo>
                    <a:cubicBezTo>
                      <a:pt x="726758" y="371822"/>
                      <a:pt x="583883" y="201325"/>
                      <a:pt x="390525" y="79405"/>
                    </a:cubicBezTo>
                    <a:cubicBezTo>
                      <a:pt x="302895" y="24160"/>
                      <a:pt x="205740" y="-3463"/>
                      <a:pt x="101918" y="347"/>
                    </a:cubicBezTo>
                    <a:cubicBezTo>
                      <a:pt x="59055" y="3205"/>
                      <a:pt x="18098" y="8920"/>
                      <a:pt x="0" y="61307"/>
                    </a:cubicBezTo>
                    <a:cubicBezTo>
                      <a:pt x="254318" y="60355"/>
                      <a:pt x="377190" y="100360"/>
                      <a:pt x="556260" y="278477"/>
                    </a:cubicBezTo>
                    <a:cubicBezTo>
                      <a:pt x="665798" y="388015"/>
                      <a:pt x="774383" y="507077"/>
                      <a:pt x="853440" y="639475"/>
                    </a:cubicBezTo>
                    <a:cubicBezTo>
                      <a:pt x="1028700" y="938560"/>
                      <a:pt x="1187768" y="1248122"/>
                      <a:pt x="1349693" y="1554827"/>
                    </a:cubicBezTo>
                    <a:cubicBezTo>
                      <a:pt x="1398270" y="1647220"/>
                      <a:pt x="1435418" y="1745327"/>
                      <a:pt x="1473518" y="1839625"/>
                    </a:cubicBezTo>
                    <a:lnTo>
                      <a:pt x="1496378" y="1832957"/>
                    </a:lnTo>
                    <a:cubicBezTo>
                      <a:pt x="1493520" y="1826290"/>
                      <a:pt x="1492568" y="1817717"/>
                      <a:pt x="1488758" y="18110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49"/>
              <p:cNvSpPr/>
              <p:nvPr/>
            </p:nvSpPr>
            <p:spPr>
              <a:xfrm rot="-635483" flipH="1">
                <a:off x="4868920" y="2006585"/>
                <a:ext cx="603701" cy="742129"/>
              </a:xfrm>
              <a:custGeom>
                <a:avLst/>
                <a:gdLst/>
                <a:ahLst/>
                <a:cxnLst/>
                <a:rect l="l" t="t" r="r" b="b"/>
                <a:pathLst>
                  <a:path w="1495425" h="1838325" extrusionOk="0">
                    <a:moveTo>
                      <a:pt x="1488758" y="1811050"/>
                    </a:moveTo>
                    <a:cubicBezTo>
                      <a:pt x="1311593" y="1375757"/>
                      <a:pt x="1122998" y="947132"/>
                      <a:pt x="854393" y="556607"/>
                    </a:cubicBezTo>
                    <a:cubicBezTo>
                      <a:pt x="726758" y="371822"/>
                      <a:pt x="583883" y="201325"/>
                      <a:pt x="390525" y="79405"/>
                    </a:cubicBezTo>
                    <a:cubicBezTo>
                      <a:pt x="302895" y="24160"/>
                      <a:pt x="205740" y="-3463"/>
                      <a:pt x="101918" y="347"/>
                    </a:cubicBezTo>
                    <a:cubicBezTo>
                      <a:pt x="59055" y="3205"/>
                      <a:pt x="18098" y="8920"/>
                      <a:pt x="0" y="61307"/>
                    </a:cubicBezTo>
                    <a:cubicBezTo>
                      <a:pt x="254318" y="60355"/>
                      <a:pt x="377190" y="100360"/>
                      <a:pt x="556260" y="278477"/>
                    </a:cubicBezTo>
                    <a:cubicBezTo>
                      <a:pt x="665798" y="388015"/>
                      <a:pt x="774383" y="507077"/>
                      <a:pt x="853440" y="639475"/>
                    </a:cubicBezTo>
                    <a:cubicBezTo>
                      <a:pt x="1028700" y="938560"/>
                      <a:pt x="1187768" y="1248122"/>
                      <a:pt x="1349693" y="1554827"/>
                    </a:cubicBezTo>
                    <a:cubicBezTo>
                      <a:pt x="1398270" y="1647220"/>
                      <a:pt x="1435418" y="1745327"/>
                      <a:pt x="1473518" y="1839625"/>
                    </a:cubicBezTo>
                    <a:lnTo>
                      <a:pt x="1496378" y="1832957"/>
                    </a:lnTo>
                    <a:cubicBezTo>
                      <a:pt x="1493520" y="1826290"/>
                      <a:pt x="1492568" y="1817717"/>
                      <a:pt x="1488758" y="18110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65" name="Google Shape;1365;p49"/>
          <p:cNvGrpSpPr/>
          <p:nvPr/>
        </p:nvGrpSpPr>
        <p:grpSpPr>
          <a:xfrm>
            <a:off x="-143117" y="2274628"/>
            <a:ext cx="5136583" cy="5233002"/>
            <a:chOff x="2997179" y="-43482"/>
            <a:chExt cx="6066024" cy="6179890"/>
          </a:xfrm>
        </p:grpSpPr>
        <p:sp>
          <p:nvSpPr>
            <p:cNvPr id="1366" name="Google Shape;1366;p49"/>
            <p:cNvSpPr/>
            <p:nvPr/>
          </p:nvSpPr>
          <p:spPr>
            <a:xfrm rot="3516856">
              <a:off x="3693353" y="925497"/>
              <a:ext cx="4651277" cy="4241931"/>
            </a:xfrm>
            <a:custGeom>
              <a:avLst/>
              <a:gdLst/>
              <a:ahLst/>
              <a:cxnLst/>
              <a:rect l="l" t="t" r="r" b="b"/>
              <a:pathLst>
                <a:path w="4651277" h="4241931" extrusionOk="0">
                  <a:moveTo>
                    <a:pt x="3897079" y="2775104"/>
                  </a:moveTo>
                  <a:lnTo>
                    <a:pt x="3897072" y="2775245"/>
                  </a:lnTo>
                  <a:lnTo>
                    <a:pt x="3897236" y="2775217"/>
                  </a:lnTo>
                  <a:close/>
                  <a:moveTo>
                    <a:pt x="3870002" y="2525312"/>
                  </a:moveTo>
                  <a:cubicBezTo>
                    <a:pt x="3867714" y="2528042"/>
                    <a:pt x="3867110" y="2530885"/>
                    <a:pt x="3868144" y="2533137"/>
                  </a:cubicBezTo>
                  <a:lnTo>
                    <a:pt x="3873257" y="2535878"/>
                  </a:lnTo>
                  <a:lnTo>
                    <a:pt x="3875291" y="2517799"/>
                  </a:lnTo>
                  <a:lnTo>
                    <a:pt x="3877729" y="2513815"/>
                  </a:lnTo>
                  <a:close/>
                  <a:moveTo>
                    <a:pt x="3877901" y="2487465"/>
                  </a:moveTo>
                  <a:lnTo>
                    <a:pt x="3888277" y="2487068"/>
                  </a:lnTo>
                  <a:cubicBezTo>
                    <a:pt x="3890139" y="2487516"/>
                    <a:pt x="3891479" y="2488580"/>
                    <a:pt x="3891886" y="2490771"/>
                  </a:cubicBezTo>
                  <a:lnTo>
                    <a:pt x="3891216" y="2494297"/>
                  </a:lnTo>
                  <a:lnTo>
                    <a:pt x="3905570" y="2476507"/>
                  </a:lnTo>
                  <a:cubicBezTo>
                    <a:pt x="3907159" y="2474283"/>
                    <a:pt x="3909352" y="2472157"/>
                    <a:pt x="3910941" y="2469934"/>
                  </a:cubicBezTo>
                  <a:cubicBezTo>
                    <a:pt x="3907829" y="2470059"/>
                    <a:pt x="3906239" y="2472282"/>
                    <a:pt x="3903635" y="2473107"/>
                  </a:cubicBezTo>
                  <a:close/>
                  <a:moveTo>
                    <a:pt x="3861532" y="2480806"/>
                  </a:moveTo>
                  <a:lnTo>
                    <a:pt x="3861510" y="2481282"/>
                  </a:lnTo>
                  <a:cubicBezTo>
                    <a:pt x="3862240" y="2484491"/>
                    <a:pt x="3862849" y="2488453"/>
                    <a:pt x="3864547" y="2490423"/>
                  </a:cubicBezTo>
                  <a:lnTo>
                    <a:pt x="3870148" y="2488776"/>
                  </a:lnTo>
                  <a:lnTo>
                    <a:pt x="3869606" y="2488750"/>
                  </a:lnTo>
                  <a:close/>
                  <a:moveTo>
                    <a:pt x="3844059" y="2490243"/>
                  </a:moveTo>
                  <a:lnTo>
                    <a:pt x="3842985" y="2493698"/>
                  </a:lnTo>
                  <a:lnTo>
                    <a:pt x="3843598" y="2492828"/>
                  </a:lnTo>
                  <a:close/>
                  <a:moveTo>
                    <a:pt x="4088505" y="2054563"/>
                  </a:moveTo>
                  <a:lnTo>
                    <a:pt x="4088401" y="2054951"/>
                  </a:lnTo>
                  <a:lnTo>
                    <a:pt x="4089266" y="2055670"/>
                  </a:lnTo>
                  <a:close/>
                  <a:moveTo>
                    <a:pt x="3885513" y="1821923"/>
                  </a:moveTo>
                  <a:lnTo>
                    <a:pt x="3885167" y="1822589"/>
                  </a:lnTo>
                  <a:lnTo>
                    <a:pt x="3886626" y="1822717"/>
                  </a:lnTo>
                  <a:lnTo>
                    <a:pt x="3891162" y="1820860"/>
                  </a:lnTo>
                  <a:close/>
                  <a:moveTo>
                    <a:pt x="3821509" y="1811281"/>
                  </a:moveTo>
                  <a:lnTo>
                    <a:pt x="3822504" y="1811643"/>
                  </a:lnTo>
                  <a:lnTo>
                    <a:pt x="3822243" y="1811284"/>
                  </a:lnTo>
                  <a:close/>
                  <a:moveTo>
                    <a:pt x="3767517" y="1561442"/>
                  </a:moveTo>
                  <a:lnTo>
                    <a:pt x="3765081" y="1577440"/>
                  </a:lnTo>
                  <a:cubicBezTo>
                    <a:pt x="3765461" y="1582682"/>
                    <a:pt x="3766682" y="1587722"/>
                    <a:pt x="3767062" y="1592964"/>
                  </a:cubicBezTo>
                  <a:cubicBezTo>
                    <a:pt x="3767647" y="1599046"/>
                    <a:pt x="3766615" y="1603964"/>
                    <a:pt x="3763927" y="1607782"/>
                  </a:cubicBezTo>
                  <a:lnTo>
                    <a:pt x="3761545" y="1609280"/>
                  </a:lnTo>
                  <a:lnTo>
                    <a:pt x="3797457" y="1614968"/>
                  </a:lnTo>
                  <a:lnTo>
                    <a:pt x="3788623" y="1604063"/>
                  </a:lnTo>
                  <a:cubicBezTo>
                    <a:pt x="3785763" y="1594087"/>
                    <a:pt x="3781115" y="1584988"/>
                    <a:pt x="3776032" y="1576163"/>
                  </a:cubicBezTo>
                  <a:close/>
                  <a:moveTo>
                    <a:pt x="3386337" y="529816"/>
                  </a:moveTo>
                  <a:lnTo>
                    <a:pt x="3387319" y="533022"/>
                  </a:lnTo>
                  <a:cubicBezTo>
                    <a:pt x="3387837" y="537454"/>
                    <a:pt x="3387616" y="542508"/>
                    <a:pt x="3390371" y="545619"/>
                  </a:cubicBezTo>
                  <a:cubicBezTo>
                    <a:pt x="3403040" y="561222"/>
                    <a:pt x="3409325" y="561478"/>
                    <a:pt x="3423565" y="548694"/>
                  </a:cubicBezTo>
                  <a:lnTo>
                    <a:pt x="3424013" y="548364"/>
                  </a:lnTo>
                  <a:lnTo>
                    <a:pt x="3429555" y="530803"/>
                  </a:lnTo>
                  <a:cubicBezTo>
                    <a:pt x="3430271" y="524351"/>
                    <a:pt x="3429730" y="517758"/>
                    <a:pt x="3427864" y="511430"/>
                  </a:cubicBezTo>
                  <a:lnTo>
                    <a:pt x="3425437" y="507611"/>
                  </a:lnTo>
                  <a:lnTo>
                    <a:pt x="3420175" y="511007"/>
                  </a:lnTo>
                  <a:cubicBezTo>
                    <a:pt x="3411083" y="515049"/>
                    <a:pt x="3401574" y="518110"/>
                    <a:pt x="3392266" y="521522"/>
                  </a:cubicBezTo>
                  <a:close/>
                  <a:moveTo>
                    <a:pt x="1071940" y="3407137"/>
                  </a:moveTo>
                  <a:lnTo>
                    <a:pt x="1073275" y="3407279"/>
                  </a:lnTo>
                  <a:lnTo>
                    <a:pt x="1073048" y="3406948"/>
                  </a:lnTo>
                  <a:close/>
                  <a:moveTo>
                    <a:pt x="842232" y="3128002"/>
                  </a:moveTo>
                  <a:lnTo>
                    <a:pt x="853613" y="3150615"/>
                  </a:lnTo>
                  <a:cubicBezTo>
                    <a:pt x="857212" y="3165206"/>
                    <a:pt x="876110" y="3161952"/>
                    <a:pt x="883500" y="3172512"/>
                  </a:cubicBezTo>
                  <a:lnTo>
                    <a:pt x="895668" y="3159366"/>
                  </a:lnTo>
                  <a:lnTo>
                    <a:pt x="895051" y="3159242"/>
                  </a:lnTo>
                  <a:cubicBezTo>
                    <a:pt x="890962" y="3157291"/>
                    <a:pt x="887431" y="3154321"/>
                    <a:pt x="884086" y="3150235"/>
                  </a:cubicBezTo>
                  <a:cubicBezTo>
                    <a:pt x="877397" y="3142805"/>
                    <a:pt x="871451" y="3134634"/>
                    <a:pt x="861788" y="3130176"/>
                  </a:cubicBezTo>
                  <a:cubicBezTo>
                    <a:pt x="856586" y="3127947"/>
                    <a:pt x="851755" y="3126461"/>
                    <a:pt x="846830" y="3126461"/>
                  </a:cubicBezTo>
                  <a:close/>
                  <a:moveTo>
                    <a:pt x="1434125" y="357635"/>
                  </a:moveTo>
                  <a:lnTo>
                    <a:pt x="1444615" y="349964"/>
                  </a:lnTo>
                  <a:lnTo>
                    <a:pt x="1442833" y="352363"/>
                  </a:lnTo>
                  <a:cubicBezTo>
                    <a:pt x="1440502" y="355223"/>
                    <a:pt x="1438066" y="357044"/>
                    <a:pt x="1435282" y="357772"/>
                  </a:cubicBezTo>
                  <a:close/>
                  <a:moveTo>
                    <a:pt x="901577" y="1089026"/>
                  </a:moveTo>
                  <a:cubicBezTo>
                    <a:pt x="900292" y="1091592"/>
                    <a:pt x="900074" y="1094338"/>
                    <a:pt x="902450" y="1097146"/>
                  </a:cubicBezTo>
                  <a:lnTo>
                    <a:pt x="902526" y="1097156"/>
                  </a:lnTo>
                  <a:lnTo>
                    <a:pt x="903198" y="1086955"/>
                  </a:lnTo>
                  <a:close/>
                  <a:moveTo>
                    <a:pt x="757666" y="1050727"/>
                  </a:moveTo>
                  <a:lnTo>
                    <a:pt x="751018" y="1071490"/>
                  </a:lnTo>
                  <a:lnTo>
                    <a:pt x="758841" y="1071058"/>
                  </a:lnTo>
                  <a:cubicBezTo>
                    <a:pt x="763118" y="1071162"/>
                    <a:pt x="767408" y="1070654"/>
                    <a:pt x="769344" y="1066422"/>
                  </a:cubicBezTo>
                  <a:cubicBezTo>
                    <a:pt x="771280" y="1062191"/>
                    <a:pt x="767049" y="1060255"/>
                    <a:pt x="764664" y="1057752"/>
                  </a:cubicBezTo>
                  <a:close/>
                  <a:moveTo>
                    <a:pt x="394920" y="954017"/>
                  </a:moveTo>
                  <a:cubicBezTo>
                    <a:pt x="396227" y="950481"/>
                    <a:pt x="399953" y="947995"/>
                    <a:pt x="407227" y="946656"/>
                  </a:cubicBezTo>
                  <a:cubicBezTo>
                    <a:pt x="418889" y="944254"/>
                    <a:pt x="421466" y="932231"/>
                    <a:pt x="424128" y="922299"/>
                  </a:cubicBezTo>
                  <a:cubicBezTo>
                    <a:pt x="429969" y="899351"/>
                    <a:pt x="429969" y="899351"/>
                    <a:pt x="452395" y="908274"/>
                  </a:cubicBezTo>
                  <a:cubicBezTo>
                    <a:pt x="454872" y="909785"/>
                    <a:pt x="457155" y="910499"/>
                    <a:pt x="459935" y="911515"/>
                  </a:cubicBezTo>
                  <a:cubicBezTo>
                    <a:pt x="471849" y="915384"/>
                    <a:pt x="481311" y="914359"/>
                    <a:pt x="483116" y="899146"/>
                  </a:cubicBezTo>
                  <a:cubicBezTo>
                    <a:pt x="482560" y="893369"/>
                    <a:pt x="486052" y="892101"/>
                    <a:pt x="490125" y="893227"/>
                  </a:cubicBezTo>
                  <a:cubicBezTo>
                    <a:pt x="495489" y="894461"/>
                    <a:pt x="501350" y="895995"/>
                    <a:pt x="505508" y="899211"/>
                  </a:cubicBezTo>
                  <a:cubicBezTo>
                    <a:pt x="514314" y="905945"/>
                    <a:pt x="522953" y="908496"/>
                    <a:pt x="533045" y="903097"/>
                  </a:cubicBezTo>
                  <a:cubicBezTo>
                    <a:pt x="538738" y="900451"/>
                    <a:pt x="543994" y="902978"/>
                    <a:pt x="549057" y="904707"/>
                  </a:cubicBezTo>
                  <a:cubicBezTo>
                    <a:pt x="558974" y="922992"/>
                    <a:pt x="551705" y="950506"/>
                    <a:pt x="576911" y="960445"/>
                  </a:cubicBezTo>
                  <a:cubicBezTo>
                    <a:pt x="582964" y="962779"/>
                    <a:pt x="582478" y="974719"/>
                    <a:pt x="592268" y="969814"/>
                  </a:cubicBezTo>
                  <a:cubicBezTo>
                    <a:pt x="612778" y="955137"/>
                    <a:pt x="612476" y="955631"/>
                    <a:pt x="635566" y="969038"/>
                  </a:cubicBezTo>
                  <a:cubicBezTo>
                    <a:pt x="642005" y="972967"/>
                    <a:pt x="647127" y="980170"/>
                    <a:pt x="656699" y="977852"/>
                  </a:cubicBezTo>
                  <a:cubicBezTo>
                    <a:pt x="663852" y="979496"/>
                    <a:pt x="669880" y="985215"/>
                    <a:pt x="677579" y="980395"/>
                  </a:cubicBezTo>
                  <a:cubicBezTo>
                    <a:pt x="689735" y="978295"/>
                    <a:pt x="699862" y="981753"/>
                    <a:pt x="708864" y="989282"/>
                  </a:cubicBezTo>
                  <a:cubicBezTo>
                    <a:pt x="709057" y="990081"/>
                    <a:pt x="709057" y="990081"/>
                    <a:pt x="709249" y="990879"/>
                  </a:cubicBezTo>
                  <a:cubicBezTo>
                    <a:pt x="719279" y="993938"/>
                    <a:pt x="725838" y="991822"/>
                    <a:pt x="730538" y="987041"/>
                  </a:cubicBezTo>
                  <a:lnTo>
                    <a:pt x="733369" y="981508"/>
                  </a:lnTo>
                  <a:lnTo>
                    <a:pt x="741250" y="939228"/>
                  </a:lnTo>
                  <a:cubicBezTo>
                    <a:pt x="743019" y="916657"/>
                    <a:pt x="748590" y="913737"/>
                    <a:pt x="770387" y="922209"/>
                  </a:cubicBezTo>
                  <a:cubicBezTo>
                    <a:pt x="772764" y="925017"/>
                    <a:pt x="773149" y="928082"/>
                    <a:pt x="772846" y="931130"/>
                  </a:cubicBezTo>
                  <a:lnTo>
                    <a:pt x="771985" y="935690"/>
                  </a:lnTo>
                  <a:lnTo>
                    <a:pt x="777371" y="940499"/>
                  </a:lnTo>
                  <a:cubicBezTo>
                    <a:pt x="778542" y="943594"/>
                    <a:pt x="779432" y="947706"/>
                    <a:pt x="782283" y="952504"/>
                  </a:cubicBezTo>
                  <a:cubicBezTo>
                    <a:pt x="782149" y="957181"/>
                    <a:pt x="780033" y="960649"/>
                    <a:pt x="776624" y="964006"/>
                  </a:cubicBezTo>
                  <a:lnTo>
                    <a:pt x="768714" y="968596"/>
                  </a:lnTo>
                  <a:lnTo>
                    <a:pt x="769873" y="975063"/>
                  </a:lnTo>
                  <a:cubicBezTo>
                    <a:pt x="773894" y="985704"/>
                    <a:pt x="781464" y="994902"/>
                    <a:pt x="789860" y="1001522"/>
                  </a:cubicBezTo>
                  <a:cubicBezTo>
                    <a:pt x="794048" y="1005291"/>
                    <a:pt x="800723" y="1007285"/>
                    <a:pt x="801796" y="1013423"/>
                  </a:cubicBezTo>
                  <a:cubicBezTo>
                    <a:pt x="802915" y="1017729"/>
                    <a:pt x="802930" y="1017118"/>
                    <a:pt x="804836" y="1014109"/>
                  </a:cubicBezTo>
                  <a:cubicBezTo>
                    <a:pt x="806116" y="1011694"/>
                    <a:pt x="808604" y="1009921"/>
                    <a:pt x="810407" y="1011186"/>
                  </a:cubicBezTo>
                  <a:cubicBezTo>
                    <a:pt x="828554" y="1018960"/>
                    <a:pt x="837446" y="1005119"/>
                    <a:pt x="847470" y="994970"/>
                  </a:cubicBezTo>
                  <a:cubicBezTo>
                    <a:pt x="850598" y="991990"/>
                    <a:pt x="854351" y="988414"/>
                    <a:pt x="858657" y="987296"/>
                  </a:cubicBezTo>
                  <a:cubicBezTo>
                    <a:pt x="865406" y="986236"/>
                    <a:pt x="872081" y="988231"/>
                    <a:pt x="874361" y="995010"/>
                  </a:cubicBezTo>
                  <a:cubicBezTo>
                    <a:pt x="882904" y="1020886"/>
                    <a:pt x="907844" y="1025768"/>
                    <a:pt x="927779" y="1035418"/>
                  </a:cubicBezTo>
                  <a:cubicBezTo>
                    <a:pt x="929008" y="1035143"/>
                    <a:pt x="931001" y="1034885"/>
                    <a:pt x="932742" y="1035538"/>
                  </a:cubicBezTo>
                  <a:lnTo>
                    <a:pt x="935226" y="1039553"/>
                  </a:lnTo>
                  <a:lnTo>
                    <a:pt x="940983" y="1033338"/>
                  </a:lnTo>
                  <a:lnTo>
                    <a:pt x="935821" y="1023593"/>
                  </a:lnTo>
                  <a:cubicBezTo>
                    <a:pt x="931931" y="1011433"/>
                    <a:pt x="926045" y="1008169"/>
                    <a:pt x="913760" y="1010868"/>
                  </a:cubicBezTo>
                  <a:cubicBezTo>
                    <a:pt x="912112" y="1011276"/>
                    <a:pt x="910749" y="1012140"/>
                    <a:pt x="908193" y="1013124"/>
                  </a:cubicBezTo>
                  <a:cubicBezTo>
                    <a:pt x="907678" y="1003278"/>
                    <a:pt x="913624" y="997603"/>
                    <a:pt x="918086" y="991595"/>
                  </a:cubicBezTo>
                  <a:cubicBezTo>
                    <a:pt x="923623" y="984271"/>
                    <a:pt x="926482" y="976736"/>
                    <a:pt x="923864" y="967586"/>
                  </a:cubicBezTo>
                  <a:cubicBezTo>
                    <a:pt x="922684" y="960704"/>
                    <a:pt x="919188" y="957197"/>
                    <a:pt x="911850" y="958668"/>
                  </a:cubicBezTo>
                  <a:cubicBezTo>
                    <a:pt x="904058" y="960427"/>
                    <a:pt x="897962" y="959840"/>
                    <a:pt x="893528" y="951841"/>
                  </a:cubicBezTo>
                  <a:cubicBezTo>
                    <a:pt x="888928" y="944582"/>
                    <a:pt x="893800" y="940223"/>
                    <a:pt x="898383" y="935411"/>
                  </a:cubicBezTo>
                  <a:cubicBezTo>
                    <a:pt x="899911" y="933807"/>
                    <a:pt x="903088" y="931793"/>
                    <a:pt x="900622" y="928906"/>
                  </a:cubicBezTo>
                  <a:cubicBezTo>
                    <a:pt x="898322" y="925276"/>
                    <a:pt x="893919" y="922344"/>
                    <a:pt x="889714" y="923737"/>
                  </a:cubicBezTo>
                  <a:cubicBezTo>
                    <a:pt x="878002" y="927344"/>
                    <a:pt x="874887" y="920417"/>
                    <a:pt x="871981" y="910814"/>
                  </a:cubicBezTo>
                  <a:cubicBezTo>
                    <a:pt x="866942" y="896840"/>
                    <a:pt x="858725" y="884879"/>
                    <a:pt x="847331" y="874933"/>
                  </a:cubicBezTo>
                  <a:cubicBezTo>
                    <a:pt x="844124" y="871878"/>
                    <a:pt x="841658" y="868990"/>
                    <a:pt x="841915" y="864377"/>
                  </a:cubicBezTo>
                  <a:cubicBezTo>
                    <a:pt x="842065" y="851565"/>
                    <a:pt x="839779" y="840932"/>
                    <a:pt x="826359" y="834813"/>
                  </a:cubicBezTo>
                  <a:cubicBezTo>
                    <a:pt x="821502" y="832169"/>
                    <a:pt x="824603" y="827024"/>
                    <a:pt x="827614" y="825752"/>
                  </a:cubicBezTo>
                  <a:cubicBezTo>
                    <a:pt x="844605" y="819435"/>
                    <a:pt x="844709" y="808559"/>
                    <a:pt x="837279" y="794828"/>
                  </a:cubicBezTo>
                  <a:cubicBezTo>
                    <a:pt x="836296" y="792273"/>
                    <a:pt x="836962" y="789306"/>
                    <a:pt x="836885" y="786176"/>
                  </a:cubicBezTo>
                  <a:cubicBezTo>
                    <a:pt x="836385" y="769326"/>
                    <a:pt x="836718" y="767844"/>
                    <a:pt x="852800" y="762101"/>
                  </a:cubicBezTo>
                  <a:cubicBezTo>
                    <a:pt x="861665" y="759028"/>
                    <a:pt x="866084" y="754956"/>
                    <a:pt x="864539" y="744488"/>
                  </a:cubicBezTo>
                  <a:cubicBezTo>
                    <a:pt x="863525" y="736866"/>
                    <a:pt x="865069" y="728258"/>
                    <a:pt x="871755" y="722748"/>
                  </a:cubicBezTo>
                  <a:cubicBezTo>
                    <a:pt x="877987" y="717526"/>
                    <a:pt x="875567" y="712702"/>
                    <a:pt x="872404" y="707712"/>
                  </a:cubicBezTo>
                  <a:cubicBezTo>
                    <a:pt x="869242" y="702722"/>
                    <a:pt x="865912" y="698474"/>
                    <a:pt x="866503" y="692377"/>
                  </a:cubicBezTo>
                  <a:cubicBezTo>
                    <a:pt x="866759" y="687763"/>
                    <a:pt x="863052" y="686934"/>
                    <a:pt x="859921" y="687011"/>
                  </a:cubicBezTo>
                  <a:cubicBezTo>
                    <a:pt x="855428" y="687951"/>
                    <a:pt x="851675" y="689057"/>
                    <a:pt x="847757" y="690905"/>
                  </a:cubicBezTo>
                  <a:cubicBezTo>
                    <a:pt x="833943" y="695208"/>
                    <a:pt x="832915" y="694588"/>
                    <a:pt x="831295" y="680991"/>
                  </a:cubicBezTo>
                  <a:cubicBezTo>
                    <a:pt x="830116" y="674108"/>
                    <a:pt x="830871" y="667272"/>
                    <a:pt x="830432" y="660556"/>
                  </a:cubicBezTo>
                  <a:cubicBezTo>
                    <a:pt x="830324" y="652357"/>
                    <a:pt x="830218" y="644158"/>
                    <a:pt x="842534" y="646527"/>
                  </a:cubicBezTo>
                  <a:cubicBezTo>
                    <a:pt x="846695" y="647070"/>
                    <a:pt x="849463" y="643408"/>
                    <a:pt x="847783" y="638749"/>
                  </a:cubicBezTo>
                  <a:cubicBezTo>
                    <a:pt x="845983" y="632897"/>
                    <a:pt x="844347" y="626302"/>
                    <a:pt x="835406" y="626246"/>
                  </a:cubicBezTo>
                  <a:cubicBezTo>
                    <a:pt x="834953" y="626533"/>
                    <a:pt x="834499" y="626821"/>
                    <a:pt x="833304" y="626943"/>
                  </a:cubicBezTo>
                  <a:cubicBezTo>
                    <a:pt x="828810" y="627884"/>
                    <a:pt x="824468" y="635086"/>
                    <a:pt x="819248" y="628857"/>
                  </a:cubicBezTo>
                  <a:cubicBezTo>
                    <a:pt x="814316" y="623080"/>
                    <a:pt x="812394" y="616033"/>
                    <a:pt x="813029" y="608001"/>
                  </a:cubicBezTo>
                  <a:cubicBezTo>
                    <a:pt x="814072" y="601617"/>
                    <a:pt x="817339" y="595731"/>
                    <a:pt x="821182" y="590753"/>
                  </a:cubicBezTo>
                  <a:cubicBezTo>
                    <a:pt x="824404" y="586802"/>
                    <a:pt x="827582" y="584789"/>
                    <a:pt x="831485" y="589945"/>
                  </a:cubicBezTo>
                  <a:cubicBezTo>
                    <a:pt x="833088" y="591472"/>
                    <a:pt x="835147" y="592712"/>
                    <a:pt x="836962" y="591561"/>
                  </a:cubicBezTo>
                  <a:cubicBezTo>
                    <a:pt x="840139" y="589547"/>
                    <a:pt x="839156" y="586991"/>
                    <a:pt x="838006" y="585177"/>
                  </a:cubicBezTo>
                  <a:cubicBezTo>
                    <a:pt x="836160" y="581260"/>
                    <a:pt x="834147" y="578085"/>
                    <a:pt x="832588" y="574621"/>
                  </a:cubicBezTo>
                  <a:cubicBezTo>
                    <a:pt x="827051" y="562871"/>
                    <a:pt x="831725" y="554186"/>
                    <a:pt x="844297" y="551941"/>
                  </a:cubicBezTo>
                  <a:cubicBezTo>
                    <a:pt x="845947" y="551532"/>
                    <a:pt x="847142" y="551410"/>
                    <a:pt x="848337" y="551287"/>
                  </a:cubicBezTo>
                  <a:cubicBezTo>
                    <a:pt x="867747" y="549796"/>
                    <a:pt x="869730" y="547904"/>
                    <a:pt x="866763" y="528166"/>
                  </a:cubicBezTo>
                  <a:cubicBezTo>
                    <a:pt x="865749" y="520542"/>
                    <a:pt x="866914" y="515353"/>
                    <a:pt x="874296" y="511946"/>
                  </a:cubicBezTo>
                  <a:cubicBezTo>
                    <a:pt x="877307" y="510674"/>
                    <a:pt x="879288" y="508783"/>
                    <a:pt x="881271" y="506890"/>
                  </a:cubicBezTo>
                  <a:cubicBezTo>
                    <a:pt x="894599" y="497807"/>
                    <a:pt x="901875" y="486202"/>
                    <a:pt x="895567" y="469218"/>
                  </a:cubicBezTo>
                  <a:cubicBezTo>
                    <a:pt x="893477" y="462912"/>
                    <a:pt x="892297" y="456030"/>
                    <a:pt x="893053" y="449192"/>
                  </a:cubicBezTo>
                  <a:cubicBezTo>
                    <a:pt x="893310" y="444578"/>
                    <a:pt x="895791" y="440463"/>
                    <a:pt x="900283" y="439523"/>
                  </a:cubicBezTo>
                  <a:cubicBezTo>
                    <a:pt x="905685" y="438008"/>
                    <a:pt x="906457" y="443241"/>
                    <a:pt x="908015" y="446703"/>
                  </a:cubicBezTo>
                  <a:cubicBezTo>
                    <a:pt x="918849" y="467814"/>
                    <a:pt x="918849" y="467814"/>
                    <a:pt x="935325" y="451650"/>
                  </a:cubicBezTo>
                  <a:cubicBezTo>
                    <a:pt x="941270" y="445975"/>
                    <a:pt x="947337" y="441495"/>
                    <a:pt x="955007" y="438541"/>
                  </a:cubicBezTo>
                  <a:cubicBezTo>
                    <a:pt x="962965" y="436041"/>
                    <a:pt x="969274" y="433950"/>
                    <a:pt x="977460" y="440844"/>
                  </a:cubicBezTo>
                  <a:cubicBezTo>
                    <a:pt x="989760" y="450215"/>
                    <a:pt x="1009307" y="442914"/>
                    <a:pt x="1019519" y="426905"/>
                  </a:cubicBezTo>
                  <a:cubicBezTo>
                    <a:pt x="1021214" y="424559"/>
                    <a:pt x="1022167" y="422048"/>
                    <a:pt x="1024027" y="418962"/>
                  </a:cubicBezTo>
                  <a:cubicBezTo>
                    <a:pt x="1032455" y="428244"/>
                    <a:pt x="1041215" y="436045"/>
                    <a:pt x="1054530" y="433965"/>
                  </a:cubicBezTo>
                  <a:cubicBezTo>
                    <a:pt x="1066648" y="432009"/>
                    <a:pt x="1074288" y="423987"/>
                    <a:pt x="1082669" y="416132"/>
                  </a:cubicBezTo>
                  <a:cubicBezTo>
                    <a:pt x="1085301" y="418279"/>
                    <a:pt x="1084061" y="420336"/>
                    <a:pt x="1084016" y="422272"/>
                  </a:cubicBezTo>
                  <a:cubicBezTo>
                    <a:pt x="1081264" y="438006"/>
                    <a:pt x="1092082" y="447046"/>
                    <a:pt x="1107832" y="442787"/>
                  </a:cubicBezTo>
                  <a:cubicBezTo>
                    <a:pt x="1124035" y="438240"/>
                    <a:pt x="1124035" y="438240"/>
                    <a:pt x="1128122" y="454725"/>
                  </a:cubicBezTo>
                  <a:cubicBezTo>
                    <a:pt x="1130981" y="466266"/>
                    <a:pt x="1142753" y="472793"/>
                    <a:pt x="1153601" y="467827"/>
                  </a:cubicBezTo>
                  <a:cubicBezTo>
                    <a:pt x="1159168" y="465570"/>
                    <a:pt x="1156747" y="460746"/>
                    <a:pt x="1155642" y="456996"/>
                  </a:cubicBezTo>
                  <a:cubicBezTo>
                    <a:pt x="1153554" y="450689"/>
                    <a:pt x="1150436" y="443762"/>
                    <a:pt x="1156095" y="437634"/>
                  </a:cubicBezTo>
                  <a:cubicBezTo>
                    <a:pt x="1160058" y="433849"/>
                    <a:pt x="1162949" y="431382"/>
                    <a:pt x="1165444" y="439338"/>
                  </a:cubicBezTo>
                  <a:cubicBezTo>
                    <a:pt x="1172285" y="459165"/>
                    <a:pt x="1180561" y="462186"/>
                    <a:pt x="1198671" y="452617"/>
                  </a:cubicBezTo>
                  <a:cubicBezTo>
                    <a:pt x="1221607" y="440624"/>
                    <a:pt x="1245102" y="436543"/>
                    <a:pt x="1270353" y="440250"/>
                  </a:cubicBezTo>
                  <a:cubicBezTo>
                    <a:pt x="1283123" y="442332"/>
                    <a:pt x="1295484" y="442764"/>
                    <a:pt x="1308224" y="439776"/>
                  </a:cubicBezTo>
                  <a:cubicBezTo>
                    <a:pt x="1314819" y="438140"/>
                    <a:pt x="1319812" y="434976"/>
                    <a:pt x="1321763" y="428016"/>
                  </a:cubicBezTo>
                  <a:cubicBezTo>
                    <a:pt x="1323547" y="421800"/>
                    <a:pt x="1327103" y="416366"/>
                    <a:pt x="1334517" y="418026"/>
                  </a:cubicBezTo>
                  <a:cubicBezTo>
                    <a:pt x="1342218" y="420140"/>
                    <a:pt x="1339525" y="426934"/>
                    <a:pt x="1338527" y="431380"/>
                  </a:cubicBezTo>
                  <a:cubicBezTo>
                    <a:pt x="1336031" y="442501"/>
                    <a:pt x="1339602" y="449139"/>
                    <a:pt x="1348242" y="455745"/>
                  </a:cubicBezTo>
                  <a:lnTo>
                    <a:pt x="1387252" y="495472"/>
                  </a:lnTo>
                  <a:lnTo>
                    <a:pt x="1391836" y="495409"/>
                  </a:lnTo>
                  <a:cubicBezTo>
                    <a:pt x="1404436" y="492736"/>
                    <a:pt x="1415417" y="485221"/>
                    <a:pt x="1416977" y="473735"/>
                  </a:cubicBezTo>
                  <a:cubicBezTo>
                    <a:pt x="1420965" y="446895"/>
                    <a:pt x="1437005" y="441697"/>
                    <a:pt x="1459403" y="441306"/>
                  </a:cubicBezTo>
                  <a:cubicBezTo>
                    <a:pt x="1462911" y="440739"/>
                    <a:pt x="1466274" y="440818"/>
                    <a:pt x="1469781" y="440250"/>
                  </a:cubicBezTo>
                  <a:cubicBezTo>
                    <a:pt x="1484809" y="439561"/>
                    <a:pt x="1485743" y="438417"/>
                    <a:pt x="1481549" y="423949"/>
                  </a:cubicBezTo>
                  <a:cubicBezTo>
                    <a:pt x="1477566" y="411556"/>
                    <a:pt x="1470431" y="401164"/>
                    <a:pt x="1461863" y="391126"/>
                  </a:cubicBezTo>
                  <a:cubicBezTo>
                    <a:pt x="1456437" y="385175"/>
                    <a:pt x="1454727" y="380734"/>
                    <a:pt x="1459823" y="373082"/>
                  </a:cubicBezTo>
                  <a:cubicBezTo>
                    <a:pt x="1463987" y="366575"/>
                    <a:pt x="1466363" y="358990"/>
                    <a:pt x="1468739" y="351406"/>
                  </a:cubicBezTo>
                  <a:cubicBezTo>
                    <a:pt x="1470539" y="346398"/>
                    <a:pt x="1468975" y="341312"/>
                    <a:pt x="1464112" y="338871"/>
                  </a:cubicBezTo>
                  <a:lnTo>
                    <a:pt x="1460545" y="338313"/>
                  </a:lnTo>
                  <a:lnTo>
                    <a:pt x="1512110" y="300603"/>
                  </a:lnTo>
                  <a:lnTo>
                    <a:pt x="1512639" y="301468"/>
                  </a:lnTo>
                  <a:cubicBezTo>
                    <a:pt x="1514202" y="302411"/>
                    <a:pt x="1516207" y="302522"/>
                    <a:pt x="1518925" y="302455"/>
                  </a:cubicBezTo>
                  <a:cubicBezTo>
                    <a:pt x="1549337" y="302509"/>
                    <a:pt x="1572854" y="315221"/>
                    <a:pt x="1592774" y="337949"/>
                  </a:cubicBezTo>
                  <a:cubicBezTo>
                    <a:pt x="1604626" y="351430"/>
                    <a:pt x="1610607" y="366975"/>
                    <a:pt x="1609283" y="384942"/>
                  </a:cubicBezTo>
                  <a:cubicBezTo>
                    <a:pt x="1608837" y="392960"/>
                    <a:pt x="1611124" y="394824"/>
                    <a:pt x="1618784" y="393835"/>
                  </a:cubicBezTo>
                  <a:cubicBezTo>
                    <a:pt x="1627874" y="392491"/>
                    <a:pt x="1638107" y="392080"/>
                    <a:pt x="1646488" y="387870"/>
                  </a:cubicBezTo>
                  <a:cubicBezTo>
                    <a:pt x="1652648" y="384516"/>
                    <a:pt x="1654934" y="386382"/>
                    <a:pt x="1656853" y="392900"/>
                  </a:cubicBezTo>
                  <a:cubicBezTo>
                    <a:pt x="1659904" y="406436"/>
                    <a:pt x="1684065" y="419292"/>
                    <a:pt x="1697241" y="414806"/>
                  </a:cubicBezTo>
                  <a:cubicBezTo>
                    <a:pt x="1701679" y="413096"/>
                    <a:pt x="1702546" y="409231"/>
                    <a:pt x="1703912" y="406155"/>
                  </a:cubicBezTo>
                  <a:cubicBezTo>
                    <a:pt x="1708797" y="396427"/>
                    <a:pt x="1714181" y="387489"/>
                    <a:pt x="1723639" y="381491"/>
                  </a:cubicBezTo>
                  <a:cubicBezTo>
                    <a:pt x="1739900" y="372285"/>
                    <a:pt x="1751265" y="378892"/>
                    <a:pt x="1751085" y="397791"/>
                  </a:cubicBezTo>
                  <a:cubicBezTo>
                    <a:pt x="1751216" y="403232"/>
                    <a:pt x="1749918" y="409028"/>
                    <a:pt x="1750050" y="414468"/>
                  </a:cubicBezTo>
                  <a:cubicBezTo>
                    <a:pt x="1750736" y="429504"/>
                    <a:pt x="1756307" y="434812"/>
                    <a:pt x="1771480" y="433478"/>
                  </a:cubicBezTo>
                  <a:cubicBezTo>
                    <a:pt x="1778994" y="433134"/>
                    <a:pt x="1785010" y="430423"/>
                    <a:pt x="1791671" y="427858"/>
                  </a:cubicBezTo>
                  <a:cubicBezTo>
                    <a:pt x="1798474" y="424649"/>
                    <a:pt x="1804491" y="421938"/>
                    <a:pt x="1811649" y="420162"/>
                  </a:cubicBezTo>
                  <a:cubicBezTo>
                    <a:pt x="1816733" y="418595"/>
                    <a:pt x="1822961" y="417960"/>
                    <a:pt x="1828465" y="420549"/>
                  </a:cubicBezTo>
                  <a:cubicBezTo>
                    <a:pt x="1835612" y="424856"/>
                    <a:pt x="1828874" y="430786"/>
                    <a:pt x="1828507" y="435439"/>
                  </a:cubicBezTo>
                  <a:cubicBezTo>
                    <a:pt x="1828628" y="446965"/>
                    <a:pt x="1826673" y="458702"/>
                    <a:pt x="1831732" y="469308"/>
                  </a:cubicBezTo>
                  <a:cubicBezTo>
                    <a:pt x="1835583" y="476257"/>
                    <a:pt x="1839800" y="478556"/>
                    <a:pt x="1847892" y="475634"/>
                  </a:cubicBezTo>
                  <a:cubicBezTo>
                    <a:pt x="1858991" y="471360"/>
                    <a:pt x="1870025" y="464363"/>
                    <a:pt x="1880127" y="458510"/>
                  </a:cubicBezTo>
                  <a:cubicBezTo>
                    <a:pt x="1897176" y="448804"/>
                    <a:pt x="1913648" y="441674"/>
                    <a:pt x="1931438" y="455808"/>
                  </a:cubicBezTo>
                  <a:cubicBezTo>
                    <a:pt x="1936156" y="458895"/>
                    <a:pt x="1940095" y="456396"/>
                    <a:pt x="1943891" y="454542"/>
                  </a:cubicBezTo>
                  <a:cubicBezTo>
                    <a:pt x="1951340" y="451475"/>
                    <a:pt x="1956790" y="445257"/>
                    <a:pt x="1961453" y="439538"/>
                  </a:cubicBezTo>
                  <a:cubicBezTo>
                    <a:pt x="1968913" y="430388"/>
                    <a:pt x="1975085" y="420949"/>
                    <a:pt x="1987828" y="418394"/>
                  </a:cubicBezTo>
                  <a:cubicBezTo>
                    <a:pt x="1985264" y="411731"/>
                    <a:pt x="1978971" y="409645"/>
                    <a:pt x="1975043" y="406059"/>
                  </a:cubicBezTo>
                  <a:cubicBezTo>
                    <a:pt x="1971114" y="402471"/>
                    <a:pt x="1965110" y="399096"/>
                    <a:pt x="1967342" y="392156"/>
                  </a:cubicBezTo>
                  <a:cubicBezTo>
                    <a:pt x="1969863" y="383927"/>
                    <a:pt x="1973671" y="375988"/>
                    <a:pt x="1982906" y="373999"/>
                  </a:cubicBezTo>
                  <a:cubicBezTo>
                    <a:pt x="1990853" y="371723"/>
                    <a:pt x="1996357" y="374310"/>
                    <a:pt x="1993404" y="384470"/>
                  </a:cubicBezTo>
                  <a:cubicBezTo>
                    <a:pt x="1991172" y="391410"/>
                    <a:pt x="1995389" y="393709"/>
                    <a:pt x="2001183" y="395007"/>
                  </a:cubicBezTo>
                  <a:cubicBezTo>
                    <a:pt x="2016988" y="399903"/>
                    <a:pt x="2030607" y="387399"/>
                    <a:pt x="2026848" y="370998"/>
                  </a:cubicBezTo>
                  <a:cubicBezTo>
                    <a:pt x="2026072" y="365413"/>
                    <a:pt x="2024508" y="360326"/>
                    <a:pt x="2023876" y="354098"/>
                  </a:cubicBezTo>
                  <a:cubicBezTo>
                    <a:pt x="2024031" y="347369"/>
                    <a:pt x="2027118" y="342649"/>
                    <a:pt x="2033778" y="340084"/>
                  </a:cubicBezTo>
                  <a:cubicBezTo>
                    <a:pt x="2040582" y="336873"/>
                    <a:pt x="2044367" y="341105"/>
                    <a:pt x="2048794" y="345479"/>
                  </a:cubicBezTo>
                  <a:cubicBezTo>
                    <a:pt x="2056507" y="353296"/>
                    <a:pt x="2056273" y="363390"/>
                    <a:pt x="2057325" y="373772"/>
                  </a:cubicBezTo>
                  <a:cubicBezTo>
                    <a:pt x="2059221" y="392460"/>
                    <a:pt x="2059695" y="397132"/>
                    <a:pt x="2070321" y="397232"/>
                  </a:cubicBezTo>
                  <a:lnTo>
                    <a:pt x="2071512" y="397142"/>
                  </a:lnTo>
                  <a:lnTo>
                    <a:pt x="2069934" y="387948"/>
                  </a:lnTo>
                  <a:cubicBezTo>
                    <a:pt x="2068112" y="383916"/>
                    <a:pt x="2065026" y="379929"/>
                    <a:pt x="2060255" y="375985"/>
                  </a:cubicBezTo>
                  <a:cubicBezTo>
                    <a:pt x="2056461" y="373267"/>
                    <a:pt x="2059830" y="367979"/>
                    <a:pt x="2064924" y="367708"/>
                  </a:cubicBezTo>
                  <a:cubicBezTo>
                    <a:pt x="2070748" y="367399"/>
                    <a:pt x="2075842" y="367129"/>
                    <a:pt x="2081666" y="366819"/>
                  </a:cubicBezTo>
                  <a:cubicBezTo>
                    <a:pt x="2107986" y="367612"/>
                    <a:pt x="2120663" y="358909"/>
                    <a:pt x="2129577" y="334348"/>
                  </a:cubicBezTo>
                  <a:cubicBezTo>
                    <a:pt x="2134016" y="321703"/>
                    <a:pt x="2123671" y="319333"/>
                    <a:pt x="2116160" y="315351"/>
                  </a:cubicBezTo>
                  <a:cubicBezTo>
                    <a:pt x="2110145" y="312021"/>
                    <a:pt x="2101294" y="310302"/>
                    <a:pt x="2102325" y="302217"/>
                  </a:cubicBezTo>
                  <a:cubicBezTo>
                    <a:pt x="2104083" y="294094"/>
                    <a:pt x="2112818" y="293630"/>
                    <a:pt x="2119407" y="294011"/>
                  </a:cubicBezTo>
                  <a:cubicBezTo>
                    <a:pt x="2164846" y="297438"/>
                    <a:pt x="2192375" y="266049"/>
                    <a:pt x="2224738" y="243162"/>
                  </a:cubicBezTo>
                  <a:cubicBezTo>
                    <a:pt x="2232474" y="237642"/>
                    <a:pt x="2229865" y="229752"/>
                    <a:pt x="2229478" y="222474"/>
                  </a:cubicBezTo>
                  <a:cubicBezTo>
                    <a:pt x="2229666" y="212244"/>
                    <a:pt x="2223108" y="198724"/>
                    <a:pt x="2233028" y="193087"/>
                  </a:cubicBezTo>
                  <a:cubicBezTo>
                    <a:pt x="2245093" y="186607"/>
                    <a:pt x="2248243" y="204688"/>
                    <a:pt x="2257860" y="207096"/>
                  </a:cubicBezTo>
                  <a:cubicBezTo>
                    <a:pt x="2280850" y="213906"/>
                    <a:pt x="2287208" y="209919"/>
                    <a:pt x="2292599" y="187734"/>
                  </a:cubicBezTo>
                  <a:lnTo>
                    <a:pt x="2292817" y="187109"/>
                  </a:lnTo>
                  <a:lnTo>
                    <a:pt x="2286426" y="166089"/>
                  </a:lnTo>
                  <a:cubicBezTo>
                    <a:pt x="2282779" y="159257"/>
                    <a:pt x="2277801" y="153134"/>
                    <a:pt x="2271698" y="148167"/>
                  </a:cubicBezTo>
                  <a:cubicBezTo>
                    <a:pt x="2252651" y="133119"/>
                    <a:pt x="2225333" y="127270"/>
                    <a:pt x="2200551" y="141725"/>
                  </a:cubicBezTo>
                  <a:cubicBezTo>
                    <a:pt x="2193466" y="145751"/>
                    <a:pt x="2180094" y="141351"/>
                    <a:pt x="2177955" y="156063"/>
                  </a:cubicBezTo>
                  <a:cubicBezTo>
                    <a:pt x="2177459" y="160469"/>
                    <a:pt x="2167500" y="165378"/>
                    <a:pt x="2161942" y="156914"/>
                  </a:cubicBezTo>
                  <a:cubicBezTo>
                    <a:pt x="2160845" y="146570"/>
                    <a:pt x="2160157" y="136206"/>
                    <a:pt x="2166815" y="128838"/>
                  </a:cubicBezTo>
                  <a:cubicBezTo>
                    <a:pt x="2169034" y="126382"/>
                    <a:pt x="2172069" y="124259"/>
                    <a:pt x="2176178" y="122581"/>
                  </a:cubicBezTo>
                  <a:cubicBezTo>
                    <a:pt x="2190465" y="116713"/>
                    <a:pt x="2206825" y="122414"/>
                    <a:pt x="2220346" y="115856"/>
                  </a:cubicBezTo>
                  <a:cubicBezTo>
                    <a:pt x="2227470" y="112559"/>
                    <a:pt x="2238235" y="109067"/>
                    <a:pt x="2224591" y="99573"/>
                  </a:cubicBezTo>
                  <a:cubicBezTo>
                    <a:pt x="2222555" y="88731"/>
                    <a:pt x="2211554" y="73987"/>
                    <a:pt x="2236573" y="77769"/>
                  </a:cubicBezTo>
                  <a:cubicBezTo>
                    <a:pt x="2238028" y="77691"/>
                    <a:pt x="2238756" y="77652"/>
                    <a:pt x="2240288" y="79030"/>
                  </a:cubicBezTo>
                  <a:cubicBezTo>
                    <a:pt x="2247381" y="88874"/>
                    <a:pt x="2259833" y="89671"/>
                    <a:pt x="2269604" y="94993"/>
                  </a:cubicBezTo>
                  <a:cubicBezTo>
                    <a:pt x="2277114" y="98974"/>
                    <a:pt x="2283473" y="94987"/>
                    <a:pt x="2282204" y="84835"/>
                  </a:cubicBezTo>
                  <a:cubicBezTo>
                    <a:pt x="2282893" y="84068"/>
                    <a:pt x="2284309" y="83264"/>
                    <a:pt x="2285805" y="83914"/>
                  </a:cubicBezTo>
                  <a:cubicBezTo>
                    <a:pt x="2292124" y="79199"/>
                    <a:pt x="2301741" y="81608"/>
                    <a:pt x="2306411" y="73331"/>
                  </a:cubicBezTo>
                  <a:cubicBezTo>
                    <a:pt x="2320351" y="60911"/>
                    <a:pt x="2332834" y="48569"/>
                    <a:pt x="2339875" y="29946"/>
                  </a:cubicBezTo>
                  <a:cubicBezTo>
                    <a:pt x="2352810" y="-1397"/>
                    <a:pt x="2370239" y="-3053"/>
                    <a:pt x="2392011" y="22068"/>
                  </a:cubicBezTo>
                  <a:cubicBezTo>
                    <a:pt x="2415355" y="49297"/>
                    <a:pt x="2423401" y="49600"/>
                    <a:pt x="2449746" y="23384"/>
                  </a:cubicBezTo>
                  <a:cubicBezTo>
                    <a:pt x="2450436" y="22617"/>
                    <a:pt x="2450436" y="22617"/>
                    <a:pt x="2451125" y="21850"/>
                  </a:cubicBezTo>
                  <a:cubicBezTo>
                    <a:pt x="2481072" y="-5288"/>
                    <a:pt x="2484595" y="-7664"/>
                    <a:pt x="2508325" y="26842"/>
                  </a:cubicBezTo>
                  <a:cubicBezTo>
                    <a:pt x="2514651" y="35996"/>
                    <a:pt x="2516958" y="51931"/>
                    <a:pt x="2528565" y="50586"/>
                  </a:cubicBezTo>
                  <a:cubicBezTo>
                    <a:pt x="2543084" y="49084"/>
                    <a:pt x="2541428" y="31654"/>
                    <a:pt x="2545177" y="19776"/>
                  </a:cubicBezTo>
                  <a:cubicBezTo>
                    <a:pt x="2547052" y="13837"/>
                    <a:pt x="2548199" y="7937"/>
                    <a:pt x="2549345" y="2036"/>
                  </a:cubicBezTo>
                  <a:cubicBezTo>
                    <a:pt x="2556391" y="-2718"/>
                    <a:pt x="2559535" y="1496"/>
                    <a:pt x="2559883" y="8046"/>
                  </a:cubicBezTo>
                  <a:cubicBezTo>
                    <a:pt x="2560882" y="13102"/>
                    <a:pt x="2559657" y="17548"/>
                    <a:pt x="2562074" y="21799"/>
                  </a:cubicBezTo>
                  <a:cubicBezTo>
                    <a:pt x="2564070" y="31912"/>
                    <a:pt x="2566066" y="42024"/>
                    <a:pt x="2568791" y="52099"/>
                  </a:cubicBezTo>
                  <a:cubicBezTo>
                    <a:pt x="2575008" y="72937"/>
                    <a:pt x="2583208" y="76153"/>
                    <a:pt x="2601553" y="64228"/>
                  </a:cubicBezTo>
                  <a:cubicBezTo>
                    <a:pt x="2610018" y="58670"/>
                    <a:pt x="2616872" y="50277"/>
                    <a:pt x="2625296" y="43989"/>
                  </a:cubicBezTo>
                  <a:cubicBezTo>
                    <a:pt x="2630888" y="39313"/>
                    <a:pt x="2637090" y="32414"/>
                    <a:pt x="2645290" y="35629"/>
                  </a:cubicBezTo>
                  <a:cubicBezTo>
                    <a:pt x="2654257" y="39532"/>
                    <a:pt x="2654721" y="48267"/>
                    <a:pt x="2655912" y="56963"/>
                  </a:cubicBezTo>
                  <a:cubicBezTo>
                    <a:pt x="2657220" y="67843"/>
                    <a:pt x="2657071" y="78799"/>
                    <a:pt x="2657690" y="90445"/>
                  </a:cubicBezTo>
                  <a:cubicBezTo>
                    <a:pt x="2658347" y="102819"/>
                    <a:pt x="2663062" y="109138"/>
                    <a:pt x="2676280" y="110626"/>
                  </a:cubicBezTo>
                  <a:cubicBezTo>
                    <a:pt x="2699765" y="113030"/>
                    <a:pt x="2709119" y="124212"/>
                    <a:pt x="2711007" y="146010"/>
                  </a:cubicBezTo>
                  <a:cubicBezTo>
                    <a:pt x="2715741" y="193934"/>
                    <a:pt x="2718768" y="195963"/>
                    <a:pt x="2766305" y="183951"/>
                  </a:cubicBezTo>
                  <a:lnTo>
                    <a:pt x="2774785" y="182383"/>
                  </a:lnTo>
                  <a:lnTo>
                    <a:pt x="2787062" y="171241"/>
                  </a:lnTo>
                  <a:cubicBezTo>
                    <a:pt x="2798361" y="164073"/>
                    <a:pt x="2812957" y="164028"/>
                    <a:pt x="2822613" y="167164"/>
                  </a:cubicBezTo>
                  <a:cubicBezTo>
                    <a:pt x="2833762" y="170951"/>
                    <a:pt x="2840275" y="169876"/>
                    <a:pt x="2851379" y="159068"/>
                  </a:cubicBezTo>
                  <a:cubicBezTo>
                    <a:pt x="2843193" y="183589"/>
                    <a:pt x="2851927" y="183125"/>
                    <a:pt x="2865409" y="175841"/>
                  </a:cubicBezTo>
                  <a:cubicBezTo>
                    <a:pt x="2866295" y="185647"/>
                    <a:pt x="2866605" y="194938"/>
                    <a:pt x="2868616" y="203591"/>
                  </a:cubicBezTo>
                  <a:lnTo>
                    <a:pt x="2876461" y="217589"/>
                  </a:lnTo>
                  <a:lnTo>
                    <a:pt x="2879988" y="214776"/>
                  </a:lnTo>
                  <a:cubicBezTo>
                    <a:pt x="2882505" y="210629"/>
                    <a:pt x="2883508" y="205465"/>
                    <a:pt x="2883159" y="198914"/>
                  </a:cubicBezTo>
                  <a:cubicBezTo>
                    <a:pt x="2881344" y="164704"/>
                    <a:pt x="2883373" y="161676"/>
                    <a:pt x="2919613" y="156832"/>
                  </a:cubicBezTo>
                  <a:cubicBezTo>
                    <a:pt x="2934860" y="155292"/>
                    <a:pt x="2934511" y="148741"/>
                    <a:pt x="2928147" y="138860"/>
                  </a:cubicBezTo>
                  <a:cubicBezTo>
                    <a:pt x="2925764" y="121468"/>
                    <a:pt x="2937836" y="128857"/>
                    <a:pt x="2945881" y="129159"/>
                  </a:cubicBezTo>
                  <a:cubicBezTo>
                    <a:pt x="2979944" y="138300"/>
                    <a:pt x="3002044" y="128368"/>
                    <a:pt x="3020035" y="96025"/>
                  </a:cubicBezTo>
                  <a:cubicBezTo>
                    <a:pt x="3035385" y="68933"/>
                    <a:pt x="3041054" y="65711"/>
                    <a:pt x="3059179" y="77158"/>
                  </a:cubicBezTo>
                  <a:cubicBezTo>
                    <a:pt x="3063973" y="84932"/>
                    <a:pt x="3065280" y="95812"/>
                    <a:pt x="3077043" y="97377"/>
                  </a:cubicBezTo>
                  <a:cubicBezTo>
                    <a:pt x="3090414" y="101777"/>
                    <a:pt x="3100334" y="96140"/>
                    <a:pt x="3110061" y="86865"/>
                  </a:cubicBezTo>
                  <a:cubicBezTo>
                    <a:pt x="3119098" y="78356"/>
                    <a:pt x="3126447" y="65557"/>
                    <a:pt x="3141966" y="69112"/>
                  </a:cubicBezTo>
                  <a:cubicBezTo>
                    <a:pt x="3147524" y="77577"/>
                    <a:pt x="3152355" y="86080"/>
                    <a:pt x="3160021" y="92972"/>
                  </a:cubicBezTo>
                  <a:cubicBezTo>
                    <a:pt x="3164620" y="97106"/>
                    <a:pt x="3163055" y="108869"/>
                    <a:pt x="3174507" y="104611"/>
                  </a:cubicBezTo>
                  <a:cubicBezTo>
                    <a:pt x="3179448" y="101429"/>
                    <a:pt x="3180594" y="95529"/>
                    <a:pt x="3184041" y="91697"/>
                  </a:cubicBezTo>
                  <a:cubicBezTo>
                    <a:pt x="3184731" y="90930"/>
                    <a:pt x="3184653" y="89474"/>
                    <a:pt x="3184575" y="88018"/>
                  </a:cubicBezTo>
                  <a:cubicBezTo>
                    <a:pt x="3188556" y="80507"/>
                    <a:pt x="3182153" y="69898"/>
                    <a:pt x="3192073" y="64262"/>
                  </a:cubicBezTo>
                  <a:cubicBezTo>
                    <a:pt x="3200962" y="66710"/>
                    <a:pt x="3199932" y="74794"/>
                    <a:pt x="3201007" y="81307"/>
                  </a:cubicBezTo>
                  <a:cubicBezTo>
                    <a:pt x="3202083" y="87819"/>
                    <a:pt x="3203198" y="95058"/>
                    <a:pt x="3205002" y="101532"/>
                  </a:cubicBezTo>
                  <a:cubicBezTo>
                    <a:pt x="3211448" y="126738"/>
                    <a:pt x="3219610" y="129225"/>
                    <a:pt x="3239907" y="112818"/>
                  </a:cubicBezTo>
                  <a:cubicBezTo>
                    <a:pt x="3244771" y="108180"/>
                    <a:pt x="3249596" y="102815"/>
                    <a:pt x="3253692" y="97487"/>
                  </a:cubicBezTo>
                  <a:cubicBezTo>
                    <a:pt x="3267940" y="90891"/>
                    <a:pt x="3274878" y="97821"/>
                    <a:pt x="3276340" y="111614"/>
                  </a:cubicBezTo>
                  <a:cubicBezTo>
                    <a:pt x="3277455" y="118855"/>
                    <a:pt x="3277880" y="126860"/>
                    <a:pt x="3277538" y="134178"/>
                  </a:cubicBezTo>
                  <a:cubicBezTo>
                    <a:pt x="3277428" y="145864"/>
                    <a:pt x="3279999" y="153026"/>
                    <a:pt x="3294634" y="153708"/>
                  </a:cubicBezTo>
                  <a:cubicBezTo>
                    <a:pt x="3310725" y="154314"/>
                    <a:pt x="3317971" y="167068"/>
                    <a:pt x="3319511" y="182315"/>
                  </a:cubicBezTo>
                  <a:cubicBezTo>
                    <a:pt x="3323589" y="217866"/>
                    <a:pt x="3323589" y="217866"/>
                    <a:pt x="3357761" y="215321"/>
                  </a:cubicBezTo>
                  <a:cubicBezTo>
                    <a:pt x="3365040" y="214935"/>
                    <a:pt x="3376221" y="205581"/>
                    <a:pt x="3375693" y="223128"/>
                  </a:cubicBezTo>
                  <a:cubicBezTo>
                    <a:pt x="3372936" y="226195"/>
                    <a:pt x="3370180" y="229261"/>
                    <a:pt x="3367384" y="231599"/>
                  </a:cubicBezTo>
                  <a:cubicBezTo>
                    <a:pt x="3359268" y="243709"/>
                    <a:pt x="3368118" y="245428"/>
                    <a:pt x="3377007" y="247876"/>
                  </a:cubicBezTo>
                  <a:cubicBezTo>
                    <a:pt x="3393175" y="249938"/>
                    <a:pt x="3404403" y="255181"/>
                    <a:pt x="3404679" y="274145"/>
                  </a:cubicBezTo>
                  <a:cubicBezTo>
                    <a:pt x="3404377" y="282190"/>
                    <a:pt x="3409897" y="289927"/>
                    <a:pt x="3412506" y="297817"/>
                  </a:cubicBezTo>
                  <a:cubicBezTo>
                    <a:pt x="3416074" y="310037"/>
                    <a:pt x="3414432" y="320343"/>
                    <a:pt x="3404705" y="329618"/>
                  </a:cubicBezTo>
                  <a:cubicBezTo>
                    <a:pt x="3386707" y="348093"/>
                    <a:pt x="3386714" y="361961"/>
                    <a:pt x="3403809" y="381492"/>
                  </a:cubicBezTo>
                  <a:cubicBezTo>
                    <a:pt x="3407719" y="386394"/>
                    <a:pt x="3412319" y="390529"/>
                    <a:pt x="3416229" y="395432"/>
                  </a:cubicBezTo>
                  <a:cubicBezTo>
                    <a:pt x="3425582" y="406614"/>
                    <a:pt x="3425434" y="417571"/>
                    <a:pt x="3415823" y="429029"/>
                  </a:cubicBezTo>
                  <a:cubicBezTo>
                    <a:pt x="3409102" y="436503"/>
                    <a:pt x="3400313" y="443677"/>
                    <a:pt x="3401628" y="453597"/>
                  </a:cubicBezTo>
                  <a:lnTo>
                    <a:pt x="3406631" y="464270"/>
                  </a:lnTo>
                  <a:lnTo>
                    <a:pt x="3407669" y="464755"/>
                  </a:lnTo>
                  <a:cubicBezTo>
                    <a:pt x="3414157" y="465851"/>
                    <a:pt x="3423255" y="468538"/>
                    <a:pt x="3418321" y="455508"/>
                  </a:cubicBezTo>
                  <a:cubicBezTo>
                    <a:pt x="3422051" y="447047"/>
                    <a:pt x="3421431" y="431638"/>
                    <a:pt x="3436938" y="446109"/>
                  </a:cubicBezTo>
                  <a:cubicBezTo>
                    <a:pt x="3437981" y="446745"/>
                    <a:pt x="3438503" y="447064"/>
                    <a:pt x="3438909" y="448742"/>
                  </a:cubicBezTo>
                  <a:cubicBezTo>
                    <a:pt x="3439149" y="458909"/>
                    <a:pt x="3447381" y="465362"/>
                    <a:pt x="3451615" y="473672"/>
                  </a:cubicBezTo>
                  <a:cubicBezTo>
                    <a:pt x="3454921" y="479983"/>
                    <a:pt x="3461208" y="480239"/>
                    <a:pt x="3465140" y="472619"/>
                  </a:cubicBezTo>
                  <a:cubicBezTo>
                    <a:pt x="3465981" y="472415"/>
                    <a:pt x="3467342" y="472530"/>
                    <a:pt x="3468067" y="473688"/>
                  </a:cubicBezTo>
                  <a:cubicBezTo>
                    <a:pt x="3474671" y="473422"/>
                    <a:pt x="3480179" y="479645"/>
                    <a:pt x="3487330" y="476135"/>
                  </a:cubicBezTo>
                  <a:cubicBezTo>
                    <a:pt x="3502854" y="474154"/>
                    <a:pt x="3517334" y="471536"/>
                    <a:pt x="3531027" y="461995"/>
                  </a:cubicBezTo>
                  <a:cubicBezTo>
                    <a:pt x="3554823" y="446453"/>
                    <a:pt x="3567660" y="453568"/>
                    <a:pt x="3570810" y="481255"/>
                  </a:cubicBezTo>
                  <a:cubicBezTo>
                    <a:pt x="3574047" y="511145"/>
                    <a:pt x="3579467" y="515167"/>
                    <a:pt x="3610106" y="509524"/>
                  </a:cubicBezTo>
                  <a:cubicBezTo>
                    <a:pt x="3610947" y="509321"/>
                    <a:pt x="3610947" y="509321"/>
                    <a:pt x="3611787" y="509117"/>
                  </a:cubicBezTo>
                  <a:cubicBezTo>
                    <a:pt x="3645353" y="504544"/>
                    <a:pt x="3648916" y="504571"/>
                    <a:pt x="3648972" y="539676"/>
                  </a:cubicBezTo>
                  <a:cubicBezTo>
                    <a:pt x="3649008" y="549002"/>
                    <a:pt x="3643051" y="561114"/>
                    <a:pt x="3651715" y="565684"/>
                  </a:cubicBezTo>
                  <a:cubicBezTo>
                    <a:pt x="3662465" y="571526"/>
                    <a:pt x="3669581" y="558689"/>
                    <a:pt x="3677801" y="552253"/>
                  </a:cubicBezTo>
                  <a:cubicBezTo>
                    <a:pt x="3681913" y="549034"/>
                    <a:pt x="3685501" y="545499"/>
                    <a:pt x="3689090" y="541962"/>
                  </a:cubicBezTo>
                  <a:cubicBezTo>
                    <a:pt x="3696215" y="542015"/>
                    <a:pt x="3696392" y="546416"/>
                    <a:pt x="3693528" y="551111"/>
                  </a:cubicBezTo>
                  <a:cubicBezTo>
                    <a:pt x="3691823" y="555081"/>
                    <a:pt x="3688870" y="557574"/>
                    <a:pt x="3688525" y="561659"/>
                  </a:cubicBezTo>
                  <a:cubicBezTo>
                    <a:pt x="3685113" y="569598"/>
                    <a:pt x="3681701" y="577536"/>
                    <a:pt x="3678811" y="585792"/>
                  </a:cubicBezTo>
                  <a:cubicBezTo>
                    <a:pt x="3673234" y="603147"/>
                    <a:pt x="3677381" y="609256"/>
                    <a:pt x="3695717" y="609705"/>
                  </a:cubicBezTo>
                  <a:cubicBezTo>
                    <a:pt x="3704203" y="609872"/>
                    <a:pt x="3712919" y="607317"/>
                    <a:pt x="3721724" y="606963"/>
                  </a:cubicBezTo>
                  <a:cubicBezTo>
                    <a:pt x="3727807" y="606379"/>
                    <a:pt x="3735364" y="604548"/>
                    <a:pt x="3739511" y="610656"/>
                  </a:cubicBezTo>
                  <a:cubicBezTo>
                    <a:pt x="3743862" y="617604"/>
                    <a:pt x="3740043" y="623864"/>
                    <a:pt x="3736745" y="630441"/>
                  </a:cubicBezTo>
                  <a:cubicBezTo>
                    <a:pt x="3732494" y="638584"/>
                    <a:pt x="3727200" y="646089"/>
                    <a:pt x="3722108" y="654435"/>
                  </a:cubicBezTo>
                  <a:cubicBezTo>
                    <a:pt x="3716698" y="663302"/>
                    <a:pt x="3716964" y="669906"/>
                    <a:pt x="3725398" y="677198"/>
                  </a:cubicBezTo>
                  <a:cubicBezTo>
                    <a:pt x="3740499" y="689988"/>
                    <a:pt x="3741667" y="702153"/>
                    <a:pt x="3732642" y="718119"/>
                  </a:cubicBezTo>
                  <a:cubicBezTo>
                    <a:pt x="3713205" y="753500"/>
                    <a:pt x="3714336" y="756337"/>
                    <a:pt x="3752899" y="770559"/>
                  </a:cubicBezTo>
                  <a:lnTo>
                    <a:pt x="3759505" y="773493"/>
                  </a:lnTo>
                  <a:lnTo>
                    <a:pt x="3773273" y="771607"/>
                  </a:lnTo>
                  <a:cubicBezTo>
                    <a:pt x="3784483" y="772004"/>
                    <a:pt x="3794597" y="778891"/>
                    <a:pt x="3799787" y="785635"/>
                  </a:cubicBezTo>
                  <a:cubicBezTo>
                    <a:pt x="3805701" y="793537"/>
                    <a:pt x="3810714" y="795880"/>
                    <a:pt x="3823514" y="793668"/>
                  </a:cubicBezTo>
                  <a:cubicBezTo>
                    <a:pt x="3806234" y="806744"/>
                    <a:pt x="3812492" y="810563"/>
                    <a:pt x="3825266" y="811916"/>
                  </a:cubicBezTo>
                  <a:cubicBezTo>
                    <a:pt x="3821231" y="819116"/>
                    <a:pt x="3817043" y="825686"/>
                    <a:pt x="3814334" y="832622"/>
                  </a:cubicBezTo>
                  <a:lnTo>
                    <a:pt x="3813124" y="846019"/>
                  </a:lnTo>
                  <a:lnTo>
                    <a:pt x="3816896" y="845745"/>
                  </a:lnTo>
                  <a:cubicBezTo>
                    <a:pt x="3820602" y="844070"/>
                    <a:pt x="3823742" y="840975"/>
                    <a:pt x="3826606" y="836281"/>
                  </a:cubicBezTo>
                  <a:cubicBezTo>
                    <a:pt x="3841561" y="811765"/>
                    <a:pt x="3844399" y="810633"/>
                    <a:pt x="3871753" y="824457"/>
                  </a:cubicBezTo>
                  <a:cubicBezTo>
                    <a:pt x="3883025" y="830618"/>
                    <a:pt x="3885888" y="825924"/>
                    <a:pt x="3886170" y="816075"/>
                  </a:cubicBezTo>
                  <a:cubicBezTo>
                    <a:pt x="3892765" y="802921"/>
                    <a:pt x="3897610" y="813750"/>
                    <a:pt x="3903030" y="817772"/>
                  </a:cubicBezTo>
                  <a:cubicBezTo>
                    <a:pt x="3922250" y="840234"/>
                    <a:pt x="3942238" y="843838"/>
                    <a:pt x="3970004" y="830001"/>
                  </a:cubicBezTo>
                  <a:cubicBezTo>
                    <a:pt x="3993457" y="818542"/>
                    <a:pt x="3998902" y="819002"/>
                    <a:pt x="4006011" y="835505"/>
                  </a:cubicBezTo>
                  <a:cubicBezTo>
                    <a:pt x="4005641" y="843152"/>
                    <a:pt x="4001389" y="851295"/>
                    <a:pt x="4008781" y="857952"/>
                  </a:cubicBezTo>
                  <a:cubicBezTo>
                    <a:pt x="4015942" y="867330"/>
                    <a:pt x="4025472" y="868134"/>
                    <a:pt x="4036592" y="866330"/>
                  </a:cubicBezTo>
                  <a:cubicBezTo>
                    <a:pt x="4046874" y="864729"/>
                    <a:pt x="4058021" y="859362"/>
                    <a:pt x="4067065" y="869173"/>
                  </a:cubicBezTo>
                  <a:cubicBezTo>
                    <a:pt x="4066898" y="877661"/>
                    <a:pt x="4066209" y="885829"/>
                    <a:pt x="4068243" y="894227"/>
                  </a:cubicBezTo>
                  <a:cubicBezTo>
                    <a:pt x="4069463" y="899266"/>
                    <a:pt x="4062807" y="906657"/>
                    <a:pt x="4072744" y="909141"/>
                  </a:cubicBezTo>
                  <a:cubicBezTo>
                    <a:pt x="4077668" y="909281"/>
                    <a:pt x="4081257" y="905745"/>
                    <a:pt x="4085455" y="904728"/>
                  </a:cubicBezTo>
                  <a:cubicBezTo>
                    <a:pt x="4086296" y="904525"/>
                    <a:pt x="4086932" y="903482"/>
                    <a:pt x="4087569" y="902438"/>
                  </a:cubicBezTo>
                  <a:cubicBezTo>
                    <a:pt x="4093881" y="899131"/>
                    <a:pt x="4094481" y="888762"/>
                    <a:pt x="4104010" y="889565"/>
                  </a:cubicBezTo>
                  <a:cubicBezTo>
                    <a:pt x="4108996" y="895471"/>
                    <a:pt x="4104454" y="900572"/>
                    <a:pt x="4102112" y="905584"/>
                  </a:cubicBezTo>
                  <a:cubicBezTo>
                    <a:pt x="4099768" y="910597"/>
                    <a:pt x="4097108" y="916131"/>
                    <a:pt x="4095288" y="921462"/>
                  </a:cubicBezTo>
                  <a:cubicBezTo>
                    <a:pt x="4087801" y="941946"/>
                    <a:pt x="4092266" y="947533"/>
                    <a:pt x="4114076" y="945807"/>
                  </a:cubicBezTo>
                  <a:cubicBezTo>
                    <a:pt x="4119635" y="944905"/>
                    <a:pt x="4125515" y="943481"/>
                    <a:pt x="4130871" y="941738"/>
                  </a:cubicBezTo>
                  <a:cubicBezTo>
                    <a:pt x="4143850" y="943930"/>
                    <a:pt x="4145362" y="952010"/>
                    <a:pt x="4139837" y="962239"/>
                  </a:cubicBezTo>
                  <a:cubicBezTo>
                    <a:pt x="4137177" y="967773"/>
                    <a:pt x="4133677" y="973511"/>
                    <a:pt x="4129973" y="978408"/>
                  </a:cubicBezTo>
                  <a:cubicBezTo>
                    <a:pt x="4124359" y="986437"/>
                    <a:pt x="4122742" y="992607"/>
                    <a:pt x="4132538" y="1000014"/>
                  </a:cubicBezTo>
                  <a:cubicBezTo>
                    <a:pt x="4143377" y="1008058"/>
                    <a:pt x="4142343" y="1020311"/>
                    <a:pt x="4136183" y="1031582"/>
                  </a:cubicBezTo>
                  <a:cubicBezTo>
                    <a:pt x="4122155" y="1058096"/>
                    <a:pt x="4122155" y="1058096"/>
                    <a:pt x="4146989" y="1072530"/>
                  </a:cubicBezTo>
                  <a:cubicBezTo>
                    <a:pt x="4152205" y="1075712"/>
                    <a:pt x="4164370" y="1074544"/>
                    <a:pt x="4155688" y="1086426"/>
                  </a:cubicBezTo>
                  <a:cubicBezTo>
                    <a:pt x="4152330" y="1087240"/>
                    <a:pt x="4148971" y="1088053"/>
                    <a:pt x="4145929" y="1088345"/>
                  </a:cubicBezTo>
                  <a:cubicBezTo>
                    <a:pt x="4134579" y="1092873"/>
                    <a:pt x="4139884" y="1098255"/>
                    <a:pt x="4144869" y="1104161"/>
                  </a:cubicBezTo>
                  <a:cubicBezTo>
                    <a:pt x="4155072" y="1113248"/>
                    <a:pt x="4160351" y="1122193"/>
                    <a:pt x="4151555" y="1135438"/>
                  </a:cubicBezTo>
                  <a:cubicBezTo>
                    <a:pt x="4147534" y="1140857"/>
                    <a:pt x="4147683" y="1148821"/>
                    <a:pt x="4145749" y="1155514"/>
                  </a:cubicBezTo>
                  <a:cubicBezTo>
                    <a:pt x="4142425" y="1165654"/>
                    <a:pt x="4136406" y="1172002"/>
                    <a:pt x="4125285" y="1173805"/>
                  </a:cubicBezTo>
                  <a:cubicBezTo>
                    <a:pt x="4104086" y="1178051"/>
                    <a:pt x="4097520" y="1187644"/>
                    <a:pt x="4100084" y="1209249"/>
                  </a:cubicBezTo>
                  <a:cubicBezTo>
                    <a:pt x="4100465" y="1214492"/>
                    <a:pt x="4101686" y="1219531"/>
                    <a:pt x="4102066" y="1224772"/>
                  </a:cubicBezTo>
                  <a:cubicBezTo>
                    <a:pt x="4103234" y="1236937"/>
                    <a:pt x="4097939" y="1244443"/>
                    <a:pt x="4085863" y="1247812"/>
                  </a:cubicBezTo>
                  <a:cubicBezTo>
                    <a:pt x="4074945" y="1250456"/>
                    <a:pt x="4061738" y="1250987"/>
                    <a:pt x="4062766" y="1268076"/>
                  </a:cubicBezTo>
                  <a:cubicBezTo>
                    <a:pt x="4063703" y="1282962"/>
                    <a:pt x="4064641" y="1297849"/>
                    <a:pt x="4083268" y="1301340"/>
                  </a:cubicBezTo>
                  <a:cubicBezTo>
                    <a:pt x="4085152" y="1301773"/>
                    <a:pt x="4088078" y="1302842"/>
                    <a:pt x="4087529" y="1306087"/>
                  </a:cubicBezTo>
                  <a:cubicBezTo>
                    <a:pt x="4084144" y="1310464"/>
                    <a:pt x="4079449" y="1307599"/>
                    <a:pt x="4075365" y="1307255"/>
                  </a:cubicBezTo>
                  <a:cubicBezTo>
                    <a:pt x="4057845" y="1310164"/>
                    <a:pt x="4041851" y="1304703"/>
                    <a:pt x="4025745" y="1300602"/>
                  </a:cubicBezTo>
                  <a:cubicBezTo>
                    <a:pt x="4016736" y="1300117"/>
                    <a:pt x="4012599" y="1306898"/>
                    <a:pt x="4008462" y="1313679"/>
                  </a:cubicBezTo>
                  <a:cubicBezTo>
                    <a:pt x="4004644" y="1319937"/>
                    <a:pt x="4001030" y="1327036"/>
                    <a:pt x="3997211" y="1333296"/>
                  </a:cubicBezTo>
                  <a:cubicBezTo>
                    <a:pt x="3983731" y="1356565"/>
                    <a:pt x="3982892" y="1356768"/>
                    <a:pt x="3959710" y="1345489"/>
                  </a:cubicBezTo>
                  <a:cubicBezTo>
                    <a:pt x="3954629" y="1366724"/>
                    <a:pt x="3954629" y="1366724"/>
                    <a:pt x="3934694" y="1355993"/>
                  </a:cubicBezTo>
                  <a:cubicBezTo>
                    <a:pt x="3931042" y="1353766"/>
                    <a:pt x="3927072" y="1352060"/>
                    <a:pt x="3923280" y="1354757"/>
                  </a:cubicBezTo>
                  <a:cubicBezTo>
                    <a:pt x="3919488" y="1357454"/>
                    <a:pt x="3922185" y="1361246"/>
                    <a:pt x="3922998" y="1364605"/>
                  </a:cubicBezTo>
                  <a:cubicBezTo>
                    <a:pt x="3924944" y="1370803"/>
                    <a:pt x="3926889" y="1376999"/>
                    <a:pt x="3927995" y="1383399"/>
                  </a:cubicBezTo>
                  <a:cubicBezTo>
                    <a:pt x="3930525" y="1395678"/>
                    <a:pt x="3936872" y="1401698"/>
                    <a:pt x="3949877" y="1400327"/>
                  </a:cubicBezTo>
                  <a:cubicBezTo>
                    <a:pt x="3958999" y="1399451"/>
                    <a:pt x="3965894" y="1402227"/>
                    <a:pt x="3968971" y="1411260"/>
                  </a:cubicBezTo>
                  <a:cubicBezTo>
                    <a:pt x="3969123" y="1419225"/>
                    <a:pt x="3962926" y="1421171"/>
                    <a:pt x="3957365" y="1422073"/>
                  </a:cubicBezTo>
                  <a:cubicBezTo>
                    <a:pt x="3922845" y="1428211"/>
                    <a:pt x="3902964" y="1452585"/>
                    <a:pt x="3884013" y="1478958"/>
                  </a:cubicBezTo>
                  <a:cubicBezTo>
                    <a:pt x="3874400" y="1492955"/>
                    <a:pt x="3868462" y="1496310"/>
                    <a:pt x="3859916" y="1489420"/>
                  </a:cubicBezTo>
                  <a:lnTo>
                    <a:pt x="3852809" y="1481838"/>
                  </a:lnTo>
                  <a:lnTo>
                    <a:pt x="3841864" y="1492090"/>
                  </a:lnTo>
                  <a:lnTo>
                    <a:pt x="3840531" y="1496284"/>
                  </a:lnTo>
                  <a:lnTo>
                    <a:pt x="3850294" y="1497109"/>
                  </a:lnTo>
                  <a:cubicBezTo>
                    <a:pt x="3875524" y="1500333"/>
                    <a:pt x="3883385" y="1514432"/>
                    <a:pt x="3872107" y="1537613"/>
                  </a:cubicBezTo>
                  <a:cubicBezTo>
                    <a:pt x="3867422" y="1547638"/>
                    <a:pt x="3860129" y="1556073"/>
                    <a:pt x="3857531" y="1567370"/>
                  </a:cubicBezTo>
                  <a:cubicBezTo>
                    <a:pt x="3852883" y="1586722"/>
                    <a:pt x="3857029" y="1592830"/>
                    <a:pt x="3876637" y="1591194"/>
                  </a:cubicBezTo>
                  <a:cubicBezTo>
                    <a:pt x="3882401" y="1591131"/>
                    <a:pt x="3888279" y="1589708"/>
                    <a:pt x="3893840" y="1588805"/>
                  </a:cubicBezTo>
                  <a:cubicBezTo>
                    <a:pt x="3898879" y="1587585"/>
                    <a:pt x="3903918" y="1586365"/>
                    <a:pt x="3910000" y="1585781"/>
                  </a:cubicBezTo>
                  <a:cubicBezTo>
                    <a:pt x="3887371" y="1613488"/>
                    <a:pt x="3869009" y="1616601"/>
                    <a:pt x="3841479" y="1598374"/>
                  </a:cubicBezTo>
                  <a:cubicBezTo>
                    <a:pt x="3828236" y="1589580"/>
                    <a:pt x="3822040" y="1591525"/>
                    <a:pt x="3820166" y="1603982"/>
                  </a:cubicBezTo>
                  <a:cubicBezTo>
                    <a:pt x="3819879" y="1607385"/>
                    <a:pt x="3820969" y="1612344"/>
                    <a:pt x="3821044" y="1616327"/>
                  </a:cubicBezTo>
                  <a:lnTo>
                    <a:pt x="3820601" y="1618633"/>
                  </a:lnTo>
                  <a:lnTo>
                    <a:pt x="3856796" y="1624365"/>
                  </a:lnTo>
                  <a:cubicBezTo>
                    <a:pt x="3864640" y="1625607"/>
                    <a:pt x="3873280" y="1625738"/>
                    <a:pt x="3878963" y="1632824"/>
                  </a:cubicBezTo>
                  <a:cubicBezTo>
                    <a:pt x="3879662" y="1632318"/>
                    <a:pt x="3880361" y="1631810"/>
                    <a:pt x="3881060" y="1631301"/>
                  </a:cubicBezTo>
                  <a:cubicBezTo>
                    <a:pt x="3903233" y="1628009"/>
                    <a:pt x="3924385" y="1635070"/>
                    <a:pt x="3946493" y="1636096"/>
                  </a:cubicBezTo>
                  <a:cubicBezTo>
                    <a:pt x="3987691" y="1637671"/>
                    <a:pt x="4029301" y="1640551"/>
                    <a:pt x="4070600" y="1629769"/>
                  </a:cubicBezTo>
                  <a:cubicBezTo>
                    <a:pt x="4082831" y="1626757"/>
                    <a:pt x="4095982" y="1625747"/>
                    <a:pt x="4108464" y="1628961"/>
                  </a:cubicBezTo>
                  <a:cubicBezTo>
                    <a:pt x="4128696" y="1634021"/>
                    <a:pt x="4146574" y="1646132"/>
                    <a:pt x="4169224" y="1639821"/>
                  </a:cubicBezTo>
                  <a:cubicBezTo>
                    <a:pt x="4178947" y="1637030"/>
                    <a:pt x="4190030" y="1641260"/>
                    <a:pt x="4200098" y="1644093"/>
                  </a:cubicBezTo>
                  <a:cubicBezTo>
                    <a:pt x="4206038" y="1645651"/>
                    <a:pt x="4211182" y="1648322"/>
                    <a:pt x="4211147" y="1656359"/>
                  </a:cubicBezTo>
                  <a:cubicBezTo>
                    <a:pt x="4214361" y="1643876"/>
                    <a:pt x="4222463" y="1639592"/>
                    <a:pt x="4233231" y="1641916"/>
                  </a:cubicBezTo>
                  <a:cubicBezTo>
                    <a:pt x="4255971" y="1646755"/>
                    <a:pt x="4279859" y="1644351"/>
                    <a:pt x="4300563" y="1658147"/>
                  </a:cubicBezTo>
                  <a:cubicBezTo>
                    <a:pt x="4305612" y="1661421"/>
                    <a:pt x="4313140" y="1660757"/>
                    <a:pt x="4319080" y="1662317"/>
                  </a:cubicBezTo>
                  <a:cubicBezTo>
                    <a:pt x="4337405" y="1667694"/>
                    <a:pt x="4355923" y="1671864"/>
                    <a:pt x="4374375" y="1680353"/>
                  </a:cubicBezTo>
                  <a:cubicBezTo>
                    <a:pt x="4392127" y="1689350"/>
                    <a:pt x="4410924" y="1703463"/>
                    <a:pt x="4434018" y="1702171"/>
                  </a:cubicBezTo>
                  <a:cubicBezTo>
                    <a:pt x="4445166" y="1702081"/>
                    <a:pt x="4457840" y="1704088"/>
                    <a:pt x="4465268" y="1715781"/>
                  </a:cubicBezTo>
                  <a:lnTo>
                    <a:pt x="4467174" y="1715464"/>
                  </a:lnTo>
                  <a:lnTo>
                    <a:pt x="4467174" y="1715466"/>
                  </a:lnTo>
                  <a:cubicBezTo>
                    <a:pt x="4468222" y="1714702"/>
                    <a:pt x="4468175" y="1715005"/>
                    <a:pt x="4467651" y="1715385"/>
                  </a:cubicBezTo>
                  <a:lnTo>
                    <a:pt x="4467174" y="1715464"/>
                  </a:lnTo>
                  <a:lnTo>
                    <a:pt x="4466063" y="1714670"/>
                  </a:lnTo>
                  <a:cubicBezTo>
                    <a:pt x="4458791" y="1709807"/>
                    <a:pt x="4459459" y="1705582"/>
                    <a:pt x="4467370" y="1702505"/>
                  </a:cubicBezTo>
                  <a:cubicBezTo>
                    <a:pt x="4470071" y="1701077"/>
                    <a:pt x="4473088" y="1701554"/>
                    <a:pt x="4476105" y="1702032"/>
                  </a:cubicBezTo>
                  <a:cubicBezTo>
                    <a:pt x="4507614" y="1710115"/>
                    <a:pt x="4540876" y="1699299"/>
                    <a:pt x="4572317" y="1711701"/>
                  </a:cubicBezTo>
                  <a:cubicBezTo>
                    <a:pt x="4576953" y="1713673"/>
                    <a:pt x="4583370" y="1712214"/>
                    <a:pt x="4589311" y="1713775"/>
                  </a:cubicBezTo>
                  <a:cubicBezTo>
                    <a:pt x="4590518" y="1713966"/>
                    <a:pt x="4592231" y="1714856"/>
                    <a:pt x="4593344" y="1715649"/>
                  </a:cubicBezTo>
                  <a:cubicBezTo>
                    <a:pt x="4596582" y="1718638"/>
                    <a:pt x="4596420" y="1723561"/>
                    <a:pt x="4601154" y="1724930"/>
                  </a:cubicBezTo>
                  <a:cubicBezTo>
                    <a:pt x="4602169" y="1726327"/>
                    <a:pt x="4602581" y="1727630"/>
                    <a:pt x="4602994" y="1728933"/>
                  </a:cubicBezTo>
                  <a:cubicBezTo>
                    <a:pt x="4603627" y="1732745"/>
                    <a:pt x="4603657" y="1736461"/>
                    <a:pt x="4603083" y="1740082"/>
                  </a:cubicBezTo>
                  <a:cubicBezTo>
                    <a:pt x="4603305" y="1742591"/>
                    <a:pt x="4602923" y="1745006"/>
                    <a:pt x="4603239" y="1746912"/>
                  </a:cubicBezTo>
                  <a:cubicBezTo>
                    <a:pt x="4611844" y="1755078"/>
                    <a:pt x="4620675" y="1754003"/>
                    <a:pt x="4630175" y="1748703"/>
                  </a:cubicBezTo>
                  <a:cubicBezTo>
                    <a:pt x="4639388" y="1745213"/>
                    <a:pt x="4645740" y="1748074"/>
                    <a:pt x="4649928" y="1756780"/>
                  </a:cubicBezTo>
                  <a:cubicBezTo>
                    <a:pt x="4653196" y="1763484"/>
                    <a:pt x="4650431" y="1769232"/>
                    <a:pt x="4642711" y="1771103"/>
                  </a:cubicBezTo>
                  <a:cubicBezTo>
                    <a:pt x="4616892" y="1758353"/>
                    <a:pt x="4587764" y="1758689"/>
                    <a:pt x="4560387" y="1751878"/>
                  </a:cubicBezTo>
                  <a:cubicBezTo>
                    <a:pt x="4549111" y="1748855"/>
                    <a:pt x="4532124" y="1735030"/>
                    <a:pt x="4517474" y="1749413"/>
                  </a:cubicBezTo>
                  <a:cubicBezTo>
                    <a:pt x="4515980" y="1751032"/>
                    <a:pt x="4511056" y="1750871"/>
                    <a:pt x="4509437" y="1749377"/>
                  </a:cubicBezTo>
                  <a:cubicBezTo>
                    <a:pt x="4495275" y="1737237"/>
                    <a:pt x="4475707" y="1739705"/>
                    <a:pt x="4460463" y="1730486"/>
                  </a:cubicBezTo>
                  <a:cubicBezTo>
                    <a:pt x="4451986" y="1725431"/>
                    <a:pt x="4443919" y="1721680"/>
                    <a:pt x="4435148" y="1730189"/>
                  </a:cubicBezTo>
                  <a:cubicBezTo>
                    <a:pt x="4430762" y="1734443"/>
                    <a:pt x="4424728" y="1733487"/>
                    <a:pt x="4420092" y="1731516"/>
                  </a:cubicBezTo>
                  <a:cubicBezTo>
                    <a:pt x="4400338" y="1723438"/>
                    <a:pt x="4379216" y="1720093"/>
                    <a:pt x="4358507" y="1718051"/>
                  </a:cubicBezTo>
                  <a:cubicBezTo>
                    <a:pt x="4343927" y="1716359"/>
                    <a:pt x="4330142" y="1713559"/>
                    <a:pt x="4315401" y="1716792"/>
                  </a:cubicBezTo>
                  <a:cubicBezTo>
                    <a:pt x="4303267" y="1719200"/>
                    <a:pt x="4290880" y="1715382"/>
                    <a:pt x="4279957" y="1706229"/>
                  </a:cubicBezTo>
                  <a:cubicBezTo>
                    <a:pt x="4264779" y="1692691"/>
                    <a:pt x="4247656" y="1699257"/>
                    <a:pt x="4243898" y="1719077"/>
                  </a:cubicBezTo>
                  <a:cubicBezTo>
                    <a:pt x="4243516" y="1721491"/>
                    <a:pt x="4243039" y="1724509"/>
                    <a:pt x="4242561" y="1727526"/>
                  </a:cubicBezTo>
                  <a:cubicBezTo>
                    <a:pt x="4237591" y="1758907"/>
                    <a:pt x="4227487" y="1764111"/>
                    <a:pt x="4197062" y="1753107"/>
                  </a:cubicBezTo>
                  <a:cubicBezTo>
                    <a:pt x="4185374" y="1748781"/>
                    <a:pt x="4177117" y="1746236"/>
                    <a:pt x="4171232" y="1763863"/>
                  </a:cubicBezTo>
                  <a:cubicBezTo>
                    <a:pt x="4166620" y="1777361"/>
                    <a:pt x="4162737" y="1794067"/>
                    <a:pt x="4148247" y="1803527"/>
                  </a:cubicBezTo>
                  <a:cubicBezTo>
                    <a:pt x="4143450" y="1806478"/>
                    <a:pt x="4144304" y="1812800"/>
                    <a:pt x="4142937" y="1817531"/>
                  </a:cubicBezTo>
                  <a:cubicBezTo>
                    <a:pt x="4139244" y="1833031"/>
                    <a:pt x="4129428" y="1836426"/>
                    <a:pt x="4116091" y="1826890"/>
                  </a:cubicBezTo>
                  <a:cubicBezTo>
                    <a:pt x="4112249" y="1823808"/>
                    <a:pt x="4109997" y="1818501"/>
                    <a:pt x="4104976" y="1818944"/>
                  </a:cubicBezTo>
                  <a:cubicBezTo>
                    <a:pt x="4100561" y="1819482"/>
                    <a:pt x="4090905" y="1817953"/>
                    <a:pt x="4097318" y="1828247"/>
                  </a:cubicBezTo>
                  <a:cubicBezTo>
                    <a:pt x="4105061" y="1841846"/>
                    <a:pt x="4097372" y="1847433"/>
                    <a:pt x="4085236" y="1849842"/>
                  </a:cubicBezTo>
                  <a:cubicBezTo>
                    <a:pt x="4078915" y="1850697"/>
                    <a:pt x="4074500" y="1851235"/>
                    <a:pt x="4074972" y="1859969"/>
                  </a:cubicBezTo>
                  <a:cubicBezTo>
                    <a:pt x="4075032" y="1867404"/>
                    <a:pt x="4075791" y="1874327"/>
                    <a:pt x="4084940" y="1875158"/>
                  </a:cubicBezTo>
                  <a:cubicBezTo>
                    <a:pt x="4101330" y="1877135"/>
                    <a:pt x="4102721" y="1887872"/>
                    <a:pt x="4100714" y="1900545"/>
                  </a:cubicBezTo>
                  <a:cubicBezTo>
                    <a:pt x="4099281" y="1909598"/>
                    <a:pt x="4098354" y="1919348"/>
                    <a:pt x="4096318" y="1928305"/>
                  </a:cubicBezTo>
                  <a:cubicBezTo>
                    <a:pt x="4093898" y="1939677"/>
                    <a:pt x="4089764" y="1950156"/>
                    <a:pt x="4108759" y="1951309"/>
                  </a:cubicBezTo>
                  <a:cubicBezTo>
                    <a:pt x="4116700" y="1951948"/>
                    <a:pt x="4120124" y="1965481"/>
                    <a:pt x="4131370" y="1964787"/>
                  </a:cubicBezTo>
                  <a:cubicBezTo>
                    <a:pt x="4138801" y="1964727"/>
                    <a:pt x="4146360" y="1967780"/>
                    <a:pt x="4154147" y="1961590"/>
                  </a:cubicBezTo>
                  <a:cubicBezTo>
                    <a:pt x="4161931" y="1955400"/>
                    <a:pt x="4170697" y="1958644"/>
                    <a:pt x="4170691" y="1970397"/>
                  </a:cubicBezTo>
                  <a:cubicBezTo>
                    <a:pt x="4170877" y="1980943"/>
                    <a:pt x="4173889" y="1993173"/>
                    <a:pt x="4162195" y="2000601"/>
                  </a:cubicBezTo>
                  <a:cubicBezTo>
                    <a:pt x="4158797" y="2002537"/>
                    <a:pt x="4158826" y="2006253"/>
                    <a:pt x="4160762" y="2009654"/>
                  </a:cubicBezTo>
                  <a:cubicBezTo>
                    <a:pt x="4162191" y="2012353"/>
                    <a:pt x="4163619" y="2015054"/>
                    <a:pt x="4164444" y="2017660"/>
                  </a:cubicBezTo>
                  <a:cubicBezTo>
                    <a:pt x="4168029" y="2026269"/>
                    <a:pt x="4156940" y="2033793"/>
                    <a:pt x="4161732" y="2042594"/>
                  </a:cubicBezTo>
                  <a:cubicBezTo>
                    <a:pt x="4166429" y="2051998"/>
                    <a:pt x="4177267" y="2038249"/>
                    <a:pt x="4183266" y="2047242"/>
                  </a:cubicBezTo>
                  <a:cubicBezTo>
                    <a:pt x="4184790" y="2049338"/>
                    <a:pt x="4188219" y="2051119"/>
                    <a:pt x="4188027" y="2052326"/>
                  </a:cubicBezTo>
                  <a:cubicBezTo>
                    <a:pt x="4186081" y="2072432"/>
                    <a:pt x="4203260" y="2085051"/>
                    <a:pt x="4207826" y="2103095"/>
                  </a:cubicBezTo>
                  <a:cubicBezTo>
                    <a:pt x="4208650" y="2105700"/>
                    <a:pt x="4210491" y="2109703"/>
                    <a:pt x="4208997" y="2111322"/>
                  </a:cubicBezTo>
                  <a:cubicBezTo>
                    <a:pt x="4199145" y="2122753"/>
                    <a:pt x="4203776" y="2136478"/>
                    <a:pt x="4203675" y="2148834"/>
                  </a:cubicBezTo>
                  <a:cubicBezTo>
                    <a:pt x="4203635" y="2168623"/>
                    <a:pt x="4188572" y="2181704"/>
                    <a:pt x="4180972" y="2198440"/>
                  </a:cubicBezTo>
                  <a:cubicBezTo>
                    <a:pt x="4177411" y="2205300"/>
                    <a:pt x="4172136" y="2211268"/>
                    <a:pt x="4169590" y="2219527"/>
                  </a:cubicBezTo>
                  <a:cubicBezTo>
                    <a:pt x="4168126" y="2224863"/>
                    <a:pt x="4163867" y="2232229"/>
                    <a:pt x="4158340" y="2231974"/>
                  </a:cubicBezTo>
                  <a:cubicBezTo>
                    <a:pt x="4139249" y="2231424"/>
                    <a:pt x="4126124" y="2247903"/>
                    <a:pt x="4107542" y="2248054"/>
                  </a:cubicBezTo>
                  <a:cubicBezTo>
                    <a:pt x="4103221" y="2247988"/>
                    <a:pt x="4097215" y="2250749"/>
                    <a:pt x="4097438" y="2253258"/>
                  </a:cubicBezTo>
                  <a:cubicBezTo>
                    <a:pt x="4100067" y="2267903"/>
                    <a:pt x="4085548" y="2273646"/>
                    <a:pt x="4081921" y="2284825"/>
                  </a:cubicBezTo>
                  <a:cubicBezTo>
                    <a:pt x="4080648" y="2288954"/>
                    <a:pt x="4077088" y="2295814"/>
                    <a:pt x="4073975" y="2295940"/>
                  </a:cubicBezTo>
                  <a:cubicBezTo>
                    <a:pt x="4057712" y="2297075"/>
                    <a:pt x="4060657" y="2313626"/>
                    <a:pt x="4052681" y="2321023"/>
                  </a:cubicBezTo>
                  <a:cubicBezTo>
                    <a:pt x="4048295" y="2325278"/>
                    <a:pt x="4050358" y="2331790"/>
                    <a:pt x="4057216" y="2335352"/>
                  </a:cubicBezTo>
                  <a:lnTo>
                    <a:pt x="4073448" y="2336856"/>
                  </a:lnTo>
                  <a:lnTo>
                    <a:pt x="4053350" y="2363122"/>
                  </a:lnTo>
                  <a:lnTo>
                    <a:pt x="4026071" y="2415619"/>
                  </a:lnTo>
                  <a:lnTo>
                    <a:pt x="4026496" y="2412144"/>
                  </a:lnTo>
                  <a:cubicBezTo>
                    <a:pt x="4027930" y="2403092"/>
                    <a:pt x="4030982" y="2395533"/>
                    <a:pt x="4036449" y="2388357"/>
                  </a:cubicBezTo>
                  <a:cubicBezTo>
                    <a:pt x="4045191" y="2376132"/>
                    <a:pt x="4030425" y="2363895"/>
                    <a:pt x="4033640" y="2351413"/>
                  </a:cubicBezTo>
                  <a:cubicBezTo>
                    <a:pt x="4025000" y="2351282"/>
                    <a:pt x="4016551" y="2349945"/>
                    <a:pt x="4007815" y="2350417"/>
                  </a:cubicBezTo>
                  <a:cubicBezTo>
                    <a:pt x="4004004" y="2351050"/>
                    <a:pt x="4003843" y="2355973"/>
                    <a:pt x="4002760" y="2358895"/>
                  </a:cubicBezTo>
                  <a:cubicBezTo>
                    <a:pt x="3998627" y="2369376"/>
                    <a:pt x="3995000" y="2380555"/>
                    <a:pt x="3990263" y="2390941"/>
                  </a:cubicBezTo>
                  <a:cubicBezTo>
                    <a:pt x="3986223" y="2400817"/>
                    <a:pt x="3976598" y="2403004"/>
                    <a:pt x="3968627" y="2398648"/>
                  </a:cubicBezTo>
                  <a:cubicBezTo>
                    <a:pt x="3951574" y="2389144"/>
                    <a:pt x="3939313" y="2388438"/>
                    <a:pt x="3931553" y="2410099"/>
                  </a:cubicBezTo>
                  <a:cubicBezTo>
                    <a:pt x="3928596" y="2417054"/>
                    <a:pt x="3920368" y="2418225"/>
                    <a:pt x="3913538" y="2418381"/>
                  </a:cubicBezTo>
                  <a:cubicBezTo>
                    <a:pt x="3906709" y="2418537"/>
                    <a:pt x="3903721" y="2421775"/>
                    <a:pt x="3904576" y="2428097"/>
                  </a:cubicBezTo>
                  <a:cubicBezTo>
                    <a:pt x="3905939" y="2435118"/>
                    <a:pt x="3910133" y="2432070"/>
                    <a:pt x="3915152" y="2431628"/>
                  </a:cubicBezTo>
                  <a:cubicBezTo>
                    <a:pt x="3944949" y="2427067"/>
                    <a:pt x="3963013" y="2449724"/>
                    <a:pt x="3952295" y="2478339"/>
                  </a:cubicBezTo>
                  <a:cubicBezTo>
                    <a:pt x="3947778" y="2491233"/>
                    <a:pt x="3944563" y="2503715"/>
                    <a:pt x="3926585" y="2503961"/>
                  </a:cubicBezTo>
                  <a:cubicBezTo>
                    <a:pt x="3912323" y="2504177"/>
                    <a:pt x="3915048" y="2518218"/>
                    <a:pt x="3914218" y="2527366"/>
                  </a:cubicBezTo>
                  <a:cubicBezTo>
                    <a:pt x="3912784" y="2536418"/>
                    <a:pt x="3918150" y="2541598"/>
                    <a:pt x="3927394" y="2541825"/>
                  </a:cubicBezTo>
                  <a:cubicBezTo>
                    <a:pt x="3942863" y="2541800"/>
                    <a:pt x="3950799" y="2554193"/>
                    <a:pt x="3961310" y="2562043"/>
                  </a:cubicBezTo>
                  <a:cubicBezTo>
                    <a:pt x="3965754" y="2565221"/>
                    <a:pt x="3966706" y="2570940"/>
                    <a:pt x="3965845" y="2576371"/>
                  </a:cubicBezTo>
                  <a:cubicBezTo>
                    <a:pt x="3958773" y="2621029"/>
                    <a:pt x="3951796" y="2665083"/>
                    <a:pt x="3944723" y="2709741"/>
                  </a:cubicBezTo>
                  <a:cubicBezTo>
                    <a:pt x="3942237" y="2725432"/>
                    <a:pt x="3935020" y="2739754"/>
                    <a:pt x="3933742" y="2755636"/>
                  </a:cubicBezTo>
                  <a:cubicBezTo>
                    <a:pt x="3933103" y="2763577"/>
                    <a:pt x="3934054" y="2769295"/>
                    <a:pt x="3942916" y="2771935"/>
                  </a:cubicBezTo>
                  <a:cubicBezTo>
                    <a:pt x="3958828" y="2776929"/>
                    <a:pt x="3960631" y="2788970"/>
                    <a:pt x="3958242" y="2804057"/>
                  </a:cubicBezTo>
                  <a:cubicBezTo>
                    <a:pt x="3953654" y="2833025"/>
                    <a:pt x="3963496" y="2845098"/>
                    <a:pt x="3993102" y="2841746"/>
                  </a:cubicBezTo>
                  <a:cubicBezTo>
                    <a:pt x="4008159" y="2840418"/>
                    <a:pt x="4015300" y="2853922"/>
                    <a:pt x="4028260" y="2854118"/>
                  </a:cubicBezTo>
                  <a:cubicBezTo>
                    <a:pt x="4028864" y="2854214"/>
                    <a:pt x="4030704" y="2858217"/>
                    <a:pt x="4030417" y="2860027"/>
                  </a:cubicBezTo>
                  <a:cubicBezTo>
                    <a:pt x="4030508" y="2871177"/>
                    <a:pt x="4030597" y="2882326"/>
                    <a:pt x="4028877" y="2893189"/>
                  </a:cubicBezTo>
                  <a:cubicBezTo>
                    <a:pt x="4025502" y="2910595"/>
                    <a:pt x="4016188" y="2926441"/>
                    <a:pt x="4020657" y="2945090"/>
                  </a:cubicBezTo>
                  <a:cubicBezTo>
                    <a:pt x="4022116" y="2951507"/>
                    <a:pt x="4016936" y="2956871"/>
                    <a:pt x="4008391" y="2956137"/>
                  </a:cubicBezTo>
                  <a:cubicBezTo>
                    <a:pt x="4003880" y="2957278"/>
                    <a:pt x="4005912" y="2960075"/>
                    <a:pt x="4007340" y="2962776"/>
                  </a:cubicBezTo>
                  <a:cubicBezTo>
                    <a:pt x="3985800" y="2969881"/>
                    <a:pt x="3985252" y="2988971"/>
                    <a:pt x="3981780" y="3006980"/>
                  </a:cubicBezTo>
                  <a:cubicBezTo>
                    <a:pt x="3979744" y="3015937"/>
                    <a:pt x="3972054" y="3021525"/>
                    <a:pt x="3962714" y="3021901"/>
                  </a:cubicBezTo>
                  <a:cubicBezTo>
                    <a:pt x="3952168" y="3022087"/>
                    <a:pt x="3940512" y="3021477"/>
                    <a:pt x="3936483" y="3007848"/>
                  </a:cubicBezTo>
                  <a:cubicBezTo>
                    <a:pt x="3935946" y="3003433"/>
                    <a:pt x="3934452" y="3005052"/>
                    <a:pt x="3932864" y="3007275"/>
                  </a:cubicBezTo>
                  <a:cubicBezTo>
                    <a:pt x="3899887" y="3016282"/>
                    <a:pt x="3866439" y="3016551"/>
                    <a:pt x="3836556" y="2998209"/>
                  </a:cubicBezTo>
                  <a:cubicBezTo>
                    <a:pt x="3828681" y="2993250"/>
                    <a:pt x="3830084" y="2980482"/>
                    <a:pt x="3826595" y="2971269"/>
                  </a:cubicBezTo>
                  <a:cubicBezTo>
                    <a:pt x="3825357" y="2967361"/>
                    <a:pt x="3827109" y="2960213"/>
                    <a:pt x="3819102" y="2963895"/>
                  </a:cubicBezTo>
                  <a:cubicBezTo>
                    <a:pt x="3812399" y="2967163"/>
                    <a:pt x="3806076" y="2968018"/>
                    <a:pt x="3803698" y="2959600"/>
                  </a:cubicBezTo>
                  <a:cubicBezTo>
                    <a:pt x="3801510" y="2949974"/>
                    <a:pt x="3807706" y="2946006"/>
                    <a:pt x="3816538" y="2944930"/>
                  </a:cubicBezTo>
                  <a:cubicBezTo>
                    <a:pt x="3810348" y="2937145"/>
                    <a:pt x="3803966" y="2930567"/>
                    <a:pt x="3806099" y="2921007"/>
                  </a:cubicBezTo>
                  <a:cubicBezTo>
                    <a:pt x="3807276" y="2917482"/>
                    <a:pt x="3809660" y="2914147"/>
                    <a:pt x="3804324" y="2912684"/>
                  </a:cubicBezTo>
                  <a:cubicBezTo>
                    <a:pt x="3800195" y="2911412"/>
                    <a:pt x="3797399" y="2913443"/>
                    <a:pt x="3795618" y="2916873"/>
                  </a:cubicBezTo>
                  <a:cubicBezTo>
                    <a:pt x="3793138" y="2920810"/>
                    <a:pt x="3790880" y="2927257"/>
                    <a:pt x="3786147" y="2925888"/>
                  </a:cubicBezTo>
                  <a:cubicBezTo>
                    <a:pt x="3780613" y="2924703"/>
                    <a:pt x="3776684" y="2924854"/>
                    <a:pt x="3773865" y="2925935"/>
                  </a:cubicBezTo>
                  <a:lnTo>
                    <a:pt x="3773518" y="2926280"/>
                  </a:lnTo>
                  <a:lnTo>
                    <a:pt x="3784755" y="2933616"/>
                  </a:lnTo>
                  <a:cubicBezTo>
                    <a:pt x="3786489" y="2940527"/>
                    <a:pt x="3782270" y="2941802"/>
                    <a:pt x="3777010" y="2940205"/>
                  </a:cubicBezTo>
                  <a:lnTo>
                    <a:pt x="3767057" y="2938294"/>
                  </a:lnTo>
                  <a:lnTo>
                    <a:pt x="3765045" y="2949766"/>
                  </a:lnTo>
                  <a:cubicBezTo>
                    <a:pt x="3762435" y="2962344"/>
                    <a:pt x="3762841" y="2975400"/>
                    <a:pt x="3751466" y="2984732"/>
                  </a:cubicBezTo>
                  <a:cubicBezTo>
                    <a:pt x="3746476" y="2988891"/>
                    <a:pt x="3748824" y="2993595"/>
                    <a:pt x="3751078" y="2998900"/>
                  </a:cubicBezTo>
                  <a:cubicBezTo>
                    <a:pt x="3753742" y="3005509"/>
                    <a:pt x="3757555" y="3004875"/>
                    <a:pt x="3763368" y="3003321"/>
                  </a:cubicBezTo>
                  <a:cubicBezTo>
                    <a:pt x="3772390" y="3001038"/>
                    <a:pt x="3778044" y="3004407"/>
                    <a:pt x="3779627" y="3013937"/>
                  </a:cubicBezTo>
                  <a:cubicBezTo>
                    <a:pt x="3782669" y="3029885"/>
                    <a:pt x="3787015" y="3045420"/>
                    <a:pt x="3782528" y="3062031"/>
                  </a:cubicBezTo>
                  <a:cubicBezTo>
                    <a:pt x="3781843" y="3064397"/>
                    <a:pt x="3781588" y="3066986"/>
                    <a:pt x="3780892" y="3069427"/>
                  </a:cubicBezTo>
                  <a:lnTo>
                    <a:pt x="3778293" y="3073382"/>
                  </a:lnTo>
                  <a:lnTo>
                    <a:pt x="3789082" y="3087723"/>
                  </a:lnTo>
                  <a:lnTo>
                    <a:pt x="3795809" y="3086560"/>
                  </a:lnTo>
                  <a:cubicBezTo>
                    <a:pt x="3799908" y="3084115"/>
                    <a:pt x="3803420" y="3080496"/>
                    <a:pt x="3806757" y="3077003"/>
                  </a:cubicBezTo>
                  <a:cubicBezTo>
                    <a:pt x="3816513" y="3066176"/>
                    <a:pt x="3825822" y="3062083"/>
                    <a:pt x="3840145" y="3069300"/>
                  </a:cubicBezTo>
                  <a:cubicBezTo>
                    <a:pt x="3851037" y="3074737"/>
                    <a:pt x="3862790" y="3074742"/>
                    <a:pt x="3868293" y="3059530"/>
                  </a:cubicBezTo>
                  <a:cubicBezTo>
                    <a:pt x="3871537" y="3050764"/>
                    <a:pt x="3878814" y="3043874"/>
                    <a:pt x="3888279" y="3046611"/>
                  </a:cubicBezTo>
                  <a:cubicBezTo>
                    <a:pt x="3897743" y="3049347"/>
                    <a:pt x="3903139" y="3058244"/>
                    <a:pt x="3901101" y="3067200"/>
                  </a:cubicBezTo>
                  <a:cubicBezTo>
                    <a:pt x="3898903" y="3081080"/>
                    <a:pt x="3916752" y="3089475"/>
                    <a:pt x="3910137" y="3103892"/>
                  </a:cubicBezTo>
                  <a:cubicBezTo>
                    <a:pt x="3910137" y="3103892"/>
                    <a:pt x="3911757" y="3105386"/>
                    <a:pt x="3912964" y="3105577"/>
                  </a:cubicBezTo>
                  <a:cubicBezTo>
                    <a:pt x="3922524" y="3107710"/>
                    <a:pt x="3933609" y="3111940"/>
                    <a:pt x="3932587" y="3122294"/>
                  </a:cubicBezTo>
                  <a:cubicBezTo>
                    <a:pt x="3930992" y="3136271"/>
                    <a:pt x="3934829" y="3151107"/>
                    <a:pt x="3925389" y="3163840"/>
                  </a:cubicBezTo>
                  <a:cubicBezTo>
                    <a:pt x="3923195" y="3165967"/>
                    <a:pt x="3921194" y="3166887"/>
                    <a:pt x="3918081" y="3167012"/>
                  </a:cubicBezTo>
                  <a:cubicBezTo>
                    <a:pt x="3913540" y="3164437"/>
                    <a:pt x="3909793" y="3160752"/>
                    <a:pt x="3905062" y="3159383"/>
                  </a:cubicBezTo>
                  <a:cubicBezTo>
                    <a:pt x="3903252" y="3159096"/>
                    <a:pt x="3902235" y="3157698"/>
                    <a:pt x="3901124" y="3156903"/>
                  </a:cubicBezTo>
                  <a:cubicBezTo>
                    <a:pt x="3889311" y="3149465"/>
                    <a:pt x="3880295" y="3139996"/>
                    <a:pt x="3877568" y="3125953"/>
                  </a:cubicBezTo>
                  <a:cubicBezTo>
                    <a:pt x="3876206" y="3118933"/>
                    <a:pt x="3871061" y="3116262"/>
                    <a:pt x="3864614" y="3114005"/>
                  </a:cubicBezTo>
                  <a:cubicBezTo>
                    <a:pt x="3852926" y="3109679"/>
                    <a:pt x="3840255" y="3107671"/>
                    <a:pt x="3827867" y="3103854"/>
                  </a:cubicBezTo>
                  <a:cubicBezTo>
                    <a:pt x="3817291" y="3100323"/>
                    <a:pt x="3800884" y="3109440"/>
                    <a:pt x="3792335" y="3120584"/>
                  </a:cubicBezTo>
                  <a:lnTo>
                    <a:pt x="3788652" y="3128340"/>
                  </a:lnTo>
                  <a:lnTo>
                    <a:pt x="3794472" y="3139166"/>
                  </a:lnTo>
                  <a:lnTo>
                    <a:pt x="3785947" y="3136398"/>
                  </a:lnTo>
                  <a:lnTo>
                    <a:pt x="3783579" y="3147180"/>
                  </a:lnTo>
                  <a:cubicBezTo>
                    <a:pt x="3782779" y="3152235"/>
                    <a:pt x="3782896" y="3157357"/>
                    <a:pt x="3785751" y="3162758"/>
                  </a:cubicBezTo>
                  <a:cubicBezTo>
                    <a:pt x="3788705" y="3167556"/>
                    <a:pt x="3786541" y="3173400"/>
                    <a:pt x="3780632" y="3175556"/>
                  </a:cubicBezTo>
                  <a:cubicBezTo>
                    <a:pt x="3774723" y="3177715"/>
                    <a:pt x="3770469" y="3173328"/>
                    <a:pt x="3768818" y="3168119"/>
                  </a:cubicBezTo>
                  <a:lnTo>
                    <a:pt x="3764521" y="3149205"/>
                  </a:lnTo>
                  <a:lnTo>
                    <a:pt x="3758745" y="3149338"/>
                  </a:lnTo>
                  <a:lnTo>
                    <a:pt x="3750332" y="3153082"/>
                  </a:lnTo>
                  <a:lnTo>
                    <a:pt x="3754299" y="3159710"/>
                  </a:lnTo>
                  <a:cubicBezTo>
                    <a:pt x="3755583" y="3164785"/>
                    <a:pt x="3752857" y="3169301"/>
                    <a:pt x="3746580" y="3175731"/>
                  </a:cubicBezTo>
                  <a:cubicBezTo>
                    <a:pt x="3739368" y="3178301"/>
                    <a:pt x="3730220" y="3177471"/>
                    <a:pt x="3726880" y="3186840"/>
                  </a:cubicBezTo>
                  <a:cubicBezTo>
                    <a:pt x="3720936" y="3197033"/>
                    <a:pt x="3723822" y="3206152"/>
                    <a:pt x="3729726" y="3215747"/>
                  </a:cubicBezTo>
                  <a:cubicBezTo>
                    <a:pt x="3735122" y="3224644"/>
                    <a:pt x="3744330" y="3232907"/>
                    <a:pt x="3738701" y="3245006"/>
                  </a:cubicBezTo>
                  <a:cubicBezTo>
                    <a:pt x="3730791" y="3248084"/>
                    <a:pt x="3722976" y="3250558"/>
                    <a:pt x="3715985" y="3255637"/>
                  </a:cubicBezTo>
                  <a:cubicBezTo>
                    <a:pt x="3711791" y="3258685"/>
                    <a:pt x="3702422" y="3255344"/>
                    <a:pt x="3703909" y="3265478"/>
                  </a:cubicBezTo>
                  <a:cubicBezTo>
                    <a:pt x="3705655" y="3270085"/>
                    <a:pt x="3710292" y="3272057"/>
                    <a:pt x="3712831" y="3275552"/>
                  </a:cubicBezTo>
                  <a:cubicBezTo>
                    <a:pt x="3713339" y="3276252"/>
                    <a:pt x="3714546" y="3276443"/>
                    <a:pt x="3715754" y="3276634"/>
                  </a:cubicBezTo>
                  <a:cubicBezTo>
                    <a:pt x="3721214" y="3281210"/>
                    <a:pt x="3731031" y="3277816"/>
                    <a:pt x="3733918" y="3286934"/>
                  </a:cubicBezTo>
                  <a:cubicBezTo>
                    <a:pt x="3730357" y="3293793"/>
                    <a:pt x="3723909" y="3291535"/>
                    <a:pt x="3718383" y="3291278"/>
                  </a:cubicBezTo>
                  <a:cubicBezTo>
                    <a:pt x="3712856" y="3291022"/>
                    <a:pt x="3706725" y="3290670"/>
                    <a:pt x="3701104" y="3291017"/>
                  </a:cubicBezTo>
                  <a:cubicBezTo>
                    <a:pt x="3679312" y="3291895"/>
                    <a:pt x="3675846" y="3298151"/>
                    <a:pt x="3685748" y="3317659"/>
                  </a:cubicBezTo>
                  <a:cubicBezTo>
                    <a:pt x="3688700" y="3322457"/>
                    <a:pt x="3692256" y="3327351"/>
                    <a:pt x="3695906" y="3331641"/>
                  </a:cubicBezTo>
                  <a:cubicBezTo>
                    <a:pt x="3698823" y="3344475"/>
                    <a:pt x="3691928" y="3348950"/>
                    <a:pt x="3680365" y="3347738"/>
                  </a:cubicBezTo>
                  <a:cubicBezTo>
                    <a:pt x="3674236" y="3347385"/>
                    <a:pt x="3667598" y="3346335"/>
                    <a:pt x="3661658" y="3344775"/>
                  </a:cubicBezTo>
                  <a:cubicBezTo>
                    <a:pt x="3652097" y="3342642"/>
                    <a:pt x="3645775" y="3343497"/>
                    <a:pt x="3642658" y="3355375"/>
                  </a:cubicBezTo>
                  <a:cubicBezTo>
                    <a:pt x="3639348" y="3368462"/>
                    <a:pt x="3627624" y="3372173"/>
                    <a:pt x="3614856" y="3370769"/>
                  </a:cubicBezTo>
                  <a:cubicBezTo>
                    <a:pt x="3584999" y="3367896"/>
                    <a:pt x="3584999" y="3367896"/>
                    <a:pt x="3581110" y="3396356"/>
                  </a:cubicBezTo>
                  <a:cubicBezTo>
                    <a:pt x="3580155" y="3402391"/>
                    <a:pt x="3585868" y="3413194"/>
                    <a:pt x="3571575" y="3409691"/>
                  </a:cubicBezTo>
                  <a:cubicBezTo>
                    <a:pt x="3569544" y="3406896"/>
                    <a:pt x="3567511" y="3404100"/>
                    <a:pt x="3566083" y="3401399"/>
                  </a:cubicBezTo>
                  <a:cubicBezTo>
                    <a:pt x="3557575" y="3392628"/>
                    <a:pt x="3554617" y="3399584"/>
                    <a:pt x="3551057" y="3406442"/>
                  </a:cubicBezTo>
                  <a:lnTo>
                    <a:pt x="3545766" y="3415251"/>
                  </a:lnTo>
                  <a:lnTo>
                    <a:pt x="3552178" y="3422386"/>
                  </a:lnTo>
                  <a:cubicBezTo>
                    <a:pt x="3547711" y="3428692"/>
                    <a:pt x="3541633" y="3425572"/>
                    <a:pt x="3536193" y="3424560"/>
                  </a:cubicBezTo>
                  <a:lnTo>
                    <a:pt x="3529977" y="3423604"/>
                  </a:lnTo>
                  <a:lnTo>
                    <a:pt x="3524683" y="3424536"/>
                  </a:lnTo>
                  <a:cubicBezTo>
                    <a:pt x="3518140" y="3422882"/>
                    <a:pt x="3510833" y="3426054"/>
                    <a:pt x="3503908" y="3426814"/>
                  </a:cubicBezTo>
                  <a:lnTo>
                    <a:pt x="3498752" y="3426054"/>
                  </a:lnTo>
                  <a:lnTo>
                    <a:pt x="3497136" y="3433401"/>
                  </a:lnTo>
                  <a:cubicBezTo>
                    <a:pt x="3497398" y="3436813"/>
                    <a:pt x="3498468" y="3441049"/>
                    <a:pt x="3500251" y="3446219"/>
                  </a:cubicBezTo>
                  <a:cubicBezTo>
                    <a:pt x="3502517" y="3451376"/>
                    <a:pt x="3505369" y="3456710"/>
                    <a:pt x="3508398" y="3461460"/>
                  </a:cubicBezTo>
                  <a:cubicBezTo>
                    <a:pt x="3509527" y="3474573"/>
                    <a:pt x="3502083" y="3478061"/>
                    <a:pt x="3490797" y="3475276"/>
                  </a:cubicBezTo>
                  <a:cubicBezTo>
                    <a:pt x="3484771" y="3474086"/>
                    <a:pt x="3478342" y="3472135"/>
                    <a:pt x="3472671" y="3469777"/>
                  </a:cubicBezTo>
                  <a:cubicBezTo>
                    <a:pt x="3468082" y="3468065"/>
                    <a:pt x="3464193" y="3467203"/>
                    <a:pt x="3460862" y="3468188"/>
                  </a:cubicBezTo>
                  <a:lnTo>
                    <a:pt x="3453331" y="3476626"/>
                  </a:lnTo>
                  <a:lnTo>
                    <a:pt x="3454386" y="3477165"/>
                  </a:lnTo>
                  <a:cubicBezTo>
                    <a:pt x="3457170" y="3483552"/>
                    <a:pt x="3451456" y="3488147"/>
                    <a:pt x="3446789" y="3491117"/>
                  </a:cubicBezTo>
                  <a:cubicBezTo>
                    <a:pt x="3414205" y="3511049"/>
                    <a:pt x="3410859" y="3545887"/>
                    <a:pt x="3400060" y="3577309"/>
                  </a:cubicBezTo>
                  <a:cubicBezTo>
                    <a:pt x="3397504" y="3584854"/>
                    <a:pt x="3403143" y="3588942"/>
                    <a:pt x="3406973" y="3593703"/>
                  </a:cubicBezTo>
                  <a:cubicBezTo>
                    <a:pt x="3411857" y="3600752"/>
                    <a:pt x="3422942" y="3606735"/>
                    <a:pt x="3418956" y="3615430"/>
                  </a:cubicBezTo>
                  <a:cubicBezTo>
                    <a:pt x="3413926" y="3625748"/>
                    <a:pt x="3402924" y="3614994"/>
                    <a:pt x="3395203" y="3618067"/>
                  </a:cubicBezTo>
                  <a:cubicBezTo>
                    <a:pt x="3376230" y="3624700"/>
                    <a:pt x="3373860" y="3630526"/>
                    <a:pt x="3381062" y="3648256"/>
                  </a:cubicBezTo>
                  <a:cubicBezTo>
                    <a:pt x="3384901" y="3656931"/>
                    <a:pt x="3385500" y="3667427"/>
                    <a:pt x="3389340" y="3676099"/>
                  </a:cubicBezTo>
                  <a:cubicBezTo>
                    <a:pt x="3394544" y="3696220"/>
                    <a:pt x="3395930" y="3715493"/>
                    <a:pt x="3387297" y="3734980"/>
                  </a:cubicBezTo>
                  <a:cubicBezTo>
                    <a:pt x="3383124" y="3745392"/>
                    <a:pt x="3373219" y="3752575"/>
                    <a:pt x="3365114" y="3755173"/>
                  </a:cubicBezTo>
                  <a:cubicBezTo>
                    <a:pt x="3355675" y="3758059"/>
                    <a:pt x="3351772" y="3761981"/>
                    <a:pt x="3349515" y="3774773"/>
                  </a:cubicBezTo>
                  <a:cubicBezTo>
                    <a:pt x="3343069" y="3754084"/>
                    <a:pt x="3337356" y="3758679"/>
                    <a:pt x="3331755" y="3770238"/>
                  </a:cubicBezTo>
                  <a:cubicBezTo>
                    <a:pt x="3320939" y="3757766"/>
                    <a:pt x="3312703" y="3745573"/>
                    <a:pt x="3295139" y="3743233"/>
                  </a:cubicBezTo>
                  <a:cubicBezTo>
                    <a:pt x="3283971" y="3742020"/>
                    <a:pt x="3273363" y="3735654"/>
                    <a:pt x="3262091" y="3731390"/>
                  </a:cubicBezTo>
                  <a:cubicBezTo>
                    <a:pt x="3240026" y="3722475"/>
                    <a:pt x="3221241" y="3727390"/>
                    <a:pt x="3205351" y="3745657"/>
                  </a:cubicBezTo>
                  <a:cubicBezTo>
                    <a:pt x="3201925" y="3749197"/>
                    <a:pt x="3198023" y="3753119"/>
                    <a:pt x="3194120" y="3757041"/>
                  </a:cubicBezTo>
                  <a:cubicBezTo>
                    <a:pt x="3189266" y="3761730"/>
                    <a:pt x="3184897" y="3769948"/>
                    <a:pt x="3176971" y="3766914"/>
                  </a:cubicBezTo>
                  <a:cubicBezTo>
                    <a:pt x="3169424" y="3764358"/>
                    <a:pt x="3173410" y="3755664"/>
                    <a:pt x="3172726" y="3749940"/>
                  </a:cubicBezTo>
                  <a:cubicBezTo>
                    <a:pt x="3172241" y="3746411"/>
                    <a:pt x="3172707" y="3742114"/>
                    <a:pt x="3169365" y="3740884"/>
                  </a:cubicBezTo>
                  <a:cubicBezTo>
                    <a:pt x="3164779" y="3739082"/>
                    <a:pt x="3163361" y="3744143"/>
                    <a:pt x="3161839" y="3746151"/>
                  </a:cubicBezTo>
                  <a:cubicBezTo>
                    <a:pt x="3147203" y="3768900"/>
                    <a:pt x="3124578" y="3765140"/>
                    <a:pt x="3103961" y="3762903"/>
                  </a:cubicBezTo>
                  <a:cubicBezTo>
                    <a:pt x="3096516" y="3762421"/>
                    <a:pt x="3086178" y="3763825"/>
                    <a:pt x="3079445" y="3757920"/>
                  </a:cubicBezTo>
                  <a:lnTo>
                    <a:pt x="3076595" y="3753244"/>
                  </a:lnTo>
                  <a:lnTo>
                    <a:pt x="3073963" y="3755235"/>
                  </a:lnTo>
                  <a:cubicBezTo>
                    <a:pt x="3068724" y="3755834"/>
                    <a:pt x="3066071" y="3752970"/>
                    <a:pt x="3064222" y="3749147"/>
                  </a:cubicBezTo>
                  <a:lnTo>
                    <a:pt x="3062184" y="3744246"/>
                  </a:lnTo>
                  <a:lnTo>
                    <a:pt x="3049858" y="3739106"/>
                  </a:lnTo>
                  <a:lnTo>
                    <a:pt x="3044792" y="3733879"/>
                  </a:lnTo>
                  <a:lnTo>
                    <a:pt x="3044128" y="3738922"/>
                  </a:lnTo>
                  <a:cubicBezTo>
                    <a:pt x="3039449" y="3774418"/>
                    <a:pt x="3010243" y="3782693"/>
                    <a:pt x="2984298" y="3791655"/>
                  </a:cubicBezTo>
                  <a:cubicBezTo>
                    <a:pt x="2972054" y="3796491"/>
                    <a:pt x="2955545" y="3808245"/>
                    <a:pt x="2940903" y="3792129"/>
                  </a:cubicBezTo>
                  <a:cubicBezTo>
                    <a:pt x="2916216" y="3800353"/>
                    <a:pt x="2895053" y="3791632"/>
                    <a:pt x="2874058" y="3781642"/>
                  </a:cubicBezTo>
                  <a:lnTo>
                    <a:pt x="2865991" y="3778096"/>
                  </a:lnTo>
                  <a:lnTo>
                    <a:pt x="2857815" y="3786799"/>
                  </a:lnTo>
                  <a:lnTo>
                    <a:pt x="2856425" y="3795390"/>
                  </a:lnTo>
                  <a:lnTo>
                    <a:pt x="2860563" y="3807410"/>
                  </a:lnTo>
                  <a:cubicBezTo>
                    <a:pt x="2860718" y="3810137"/>
                    <a:pt x="2859820" y="3812404"/>
                    <a:pt x="2856998" y="3813863"/>
                  </a:cubicBezTo>
                  <a:lnTo>
                    <a:pt x="2854422" y="3814137"/>
                  </a:lnTo>
                  <a:lnTo>
                    <a:pt x="2854754" y="3831215"/>
                  </a:lnTo>
                  <a:cubicBezTo>
                    <a:pt x="2854012" y="3838609"/>
                    <a:pt x="2851297" y="3845462"/>
                    <a:pt x="2843360" y="3850708"/>
                  </a:cubicBezTo>
                  <a:cubicBezTo>
                    <a:pt x="2831452" y="3848538"/>
                    <a:pt x="2820112" y="3845704"/>
                    <a:pt x="2807827" y="3846654"/>
                  </a:cubicBezTo>
                  <a:cubicBezTo>
                    <a:pt x="2800456" y="3847223"/>
                    <a:pt x="2791571" y="3836168"/>
                    <a:pt x="2785810" y="3849588"/>
                  </a:cubicBezTo>
                  <a:cubicBezTo>
                    <a:pt x="2784489" y="3856487"/>
                    <a:pt x="2788649" y="3862345"/>
                    <a:pt x="2789121" y="3868487"/>
                  </a:cubicBezTo>
                  <a:cubicBezTo>
                    <a:pt x="2789216" y="3869716"/>
                    <a:pt x="2790539" y="3870850"/>
                    <a:pt x="2791863" y="3871984"/>
                  </a:cubicBezTo>
                  <a:cubicBezTo>
                    <a:pt x="2795079" y="3881622"/>
                    <a:pt x="2809538" y="3884830"/>
                    <a:pt x="2806233" y="3898062"/>
                  </a:cubicBezTo>
                  <a:cubicBezTo>
                    <a:pt x="2796785" y="3903734"/>
                    <a:pt x="2790640" y="3896176"/>
                    <a:pt x="2784118" y="3891736"/>
                  </a:cubicBezTo>
                  <a:cubicBezTo>
                    <a:pt x="2777598" y="3887296"/>
                    <a:pt x="2770415" y="3882289"/>
                    <a:pt x="2763325" y="3878511"/>
                  </a:cubicBezTo>
                  <a:cubicBezTo>
                    <a:pt x="2736200" y="3863302"/>
                    <a:pt x="2727318" y="3868314"/>
                    <a:pt x="2724775" y="3899406"/>
                  </a:cubicBezTo>
                  <a:cubicBezTo>
                    <a:pt x="2724777" y="3907437"/>
                    <a:pt x="2725439" y="3916036"/>
                    <a:pt x="2726671" y="3923975"/>
                  </a:cubicBezTo>
                  <a:cubicBezTo>
                    <a:pt x="2720629" y="3941742"/>
                    <a:pt x="2708909" y="3942028"/>
                    <a:pt x="2695770" y="3931920"/>
                  </a:cubicBezTo>
                  <a:cubicBezTo>
                    <a:pt x="2688587" y="3926912"/>
                    <a:pt x="2681309" y="3920678"/>
                    <a:pt x="2675260" y="3914348"/>
                  </a:cubicBezTo>
                  <a:cubicBezTo>
                    <a:pt x="2670251" y="3909481"/>
                    <a:pt x="2665666" y="3906128"/>
                    <a:pt x="2660753" y="3905503"/>
                  </a:cubicBezTo>
                  <a:lnTo>
                    <a:pt x="2646083" y="3912202"/>
                  </a:lnTo>
                  <a:lnTo>
                    <a:pt x="2647150" y="3913511"/>
                  </a:lnTo>
                  <a:cubicBezTo>
                    <a:pt x="2647124" y="3923446"/>
                    <a:pt x="2637029" y="3926168"/>
                    <a:pt x="2629231" y="3927369"/>
                  </a:cubicBezTo>
                  <a:cubicBezTo>
                    <a:pt x="2575263" y="3934709"/>
                    <a:pt x="2550921" y="3978274"/>
                    <a:pt x="2518807" y="4013107"/>
                  </a:cubicBezTo>
                  <a:cubicBezTo>
                    <a:pt x="2511143" y="4021492"/>
                    <a:pt x="2516162" y="4030063"/>
                    <a:pt x="2518432" y="4038475"/>
                  </a:cubicBezTo>
                  <a:cubicBezTo>
                    <a:pt x="2520767" y="4050478"/>
                    <a:pt x="2531809" y="4064644"/>
                    <a:pt x="2521619" y="4073711"/>
                  </a:cubicBezTo>
                  <a:cubicBezTo>
                    <a:pt x="2509136" y="4084298"/>
                    <a:pt x="2500938" y="4063950"/>
                    <a:pt x="2489096" y="4063534"/>
                  </a:cubicBezTo>
                  <a:cubicBezTo>
                    <a:pt x="2460522" y="4061316"/>
                    <a:pt x="2454087" y="4067564"/>
                    <a:pt x="2453324" y="4094842"/>
                  </a:cubicBezTo>
                  <a:cubicBezTo>
                    <a:pt x="2453363" y="4108368"/>
                    <a:pt x="2448129" y="4122414"/>
                    <a:pt x="2448168" y="4135938"/>
                  </a:cubicBezTo>
                  <a:cubicBezTo>
                    <a:pt x="2443426" y="4165192"/>
                    <a:pt x="2434185" y="4191149"/>
                    <a:pt x="2411741" y="4211641"/>
                  </a:cubicBezTo>
                  <a:cubicBezTo>
                    <a:pt x="2400323" y="4222841"/>
                    <a:pt x="2383272" y="4226539"/>
                    <a:pt x="2371202" y="4225284"/>
                  </a:cubicBezTo>
                  <a:cubicBezTo>
                    <a:pt x="2357224" y="4223641"/>
                    <a:pt x="2349880" y="4226524"/>
                    <a:pt x="2339599" y="4241931"/>
                  </a:cubicBezTo>
                  <a:cubicBezTo>
                    <a:pt x="2343045" y="4211222"/>
                    <a:pt x="2332951" y="4213947"/>
                    <a:pt x="2319011" y="4225827"/>
                  </a:cubicBezTo>
                  <a:cubicBezTo>
                    <a:pt x="2312042" y="4203343"/>
                    <a:pt x="2308279" y="4182700"/>
                    <a:pt x="2286691" y="4169575"/>
                  </a:cubicBezTo>
                  <a:cubicBezTo>
                    <a:pt x="2272805" y="4161589"/>
                    <a:pt x="2262605" y="4147195"/>
                    <a:pt x="2250336" y="4135164"/>
                  </a:cubicBezTo>
                  <a:cubicBezTo>
                    <a:pt x="2226638" y="4110875"/>
                    <a:pt x="2199293" y="4106522"/>
                    <a:pt x="2168075" y="4121259"/>
                  </a:cubicBezTo>
                  <a:cubicBezTo>
                    <a:pt x="2161574" y="4123918"/>
                    <a:pt x="2154229" y="4126801"/>
                    <a:pt x="2146887" y="4129683"/>
                  </a:cubicBezTo>
                  <a:cubicBezTo>
                    <a:pt x="2137860" y="4133020"/>
                    <a:pt x="2127445" y="4141245"/>
                    <a:pt x="2118834" y="4132741"/>
                  </a:cubicBezTo>
                  <a:cubicBezTo>
                    <a:pt x="2110449" y="4125075"/>
                    <a:pt x="2120638" y="4116010"/>
                    <a:pt x="2123027" y="4108146"/>
                  </a:cubicBezTo>
                  <a:cubicBezTo>
                    <a:pt x="2124417" y="4103259"/>
                    <a:pt x="2127488" y="4097918"/>
                    <a:pt x="2123831" y="4094395"/>
                  </a:cubicBezTo>
                  <a:cubicBezTo>
                    <a:pt x="2118877" y="4089412"/>
                    <a:pt x="2114123" y="4095208"/>
                    <a:pt x="2110984" y="4096957"/>
                  </a:cubicBezTo>
                  <a:cubicBezTo>
                    <a:pt x="2078833" y="4118264"/>
                    <a:pt x="2051449" y="4100385"/>
                    <a:pt x="2025816" y="4085641"/>
                  </a:cubicBezTo>
                  <a:cubicBezTo>
                    <a:pt x="2013224" y="4079113"/>
                    <a:pt x="1991996" y="4074010"/>
                    <a:pt x="1994734" y="4050712"/>
                  </a:cubicBezTo>
                  <a:cubicBezTo>
                    <a:pt x="1946444" y="4022230"/>
                    <a:pt x="1963203" y="3957247"/>
                    <a:pt x="1924097" y="3922677"/>
                  </a:cubicBezTo>
                  <a:cubicBezTo>
                    <a:pt x="1917236" y="3917310"/>
                    <a:pt x="1913898" y="3908284"/>
                    <a:pt x="1905006" y="3918804"/>
                  </a:cubicBezTo>
                  <a:cubicBezTo>
                    <a:pt x="1893429" y="3932757"/>
                    <a:pt x="1890479" y="3921820"/>
                    <a:pt x="1887982" y="3912568"/>
                  </a:cubicBezTo>
                  <a:lnTo>
                    <a:pt x="1885017" y="3901578"/>
                  </a:lnTo>
                  <a:lnTo>
                    <a:pt x="1862111" y="3897986"/>
                  </a:lnTo>
                  <a:lnTo>
                    <a:pt x="1858625" y="3892341"/>
                  </a:lnTo>
                  <a:lnTo>
                    <a:pt x="1837794" y="3907157"/>
                  </a:lnTo>
                  <a:cubicBezTo>
                    <a:pt x="1822226" y="3899624"/>
                    <a:pt x="1836007" y="3890494"/>
                    <a:pt x="1836714" y="3883084"/>
                  </a:cubicBezTo>
                  <a:cubicBezTo>
                    <a:pt x="1829690" y="3880467"/>
                    <a:pt x="1820571" y="3890146"/>
                    <a:pt x="1816165" y="3880505"/>
                  </a:cubicBezTo>
                  <a:lnTo>
                    <a:pt x="1816633" y="3878350"/>
                  </a:lnTo>
                  <a:lnTo>
                    <a:pt x="1800539" y="3891482"/>
                  </a:lnTo>
                  <a:cubicBezTo>
                    <a:pt x="1790621" y="3902516"/>
                    <a:pt x="1783139" y="3918493"/>
                    <a:pt x="1764303" y="3915801"/>
                  </a:cubicBezTo>
                  <a:cubicBezTo>
                    <a:pt x="1756838" y="3906270"/>
                    <a:pt x="1750239" y="3896623"/>
                    <a:pt x="1740423" y="3889176"/>
                  </a:cubicBezTo>
                  <a:cubicBezTo>
                    <a:pt x="1734534" y="3884708"/>
                    <a:pt x="1735229" y="3870542"/>
                    <a:pt x="1722011" y="3876752"/>
                  </a:cubicBezTo>
                  <a:cubicBezTo>
                    <a:pt x="1716442" y="3881033"/>
                    <a:pt x="1715664" y="3888175"/>
                    <a:pt x="1711940" y="3893084"/>
                  </a:cubicBezTo>
                  <a:cubicBezTo>
                    <a:pt x="1711193" y="3894066"/>
                    <a:pt x="1711430" y="3895791"/>
                    <a:pt x="1711668" y="3897518"/>
                  </a:cubicBezTo>
                  <a:cubicBezTo>
                    <a:pt x="1707673" y="3906861"/>
                    <a:pt x="1716355" y="3918860"/>
                    <a:pt x="1705099" y="3926559"/>
                  </a:cubicBezTo>
                  <a:cubicBezTo>
                    <a:pt x="1694267" y="3924528"/>
                    <a:pt x="1694692" y="3914796"/>
                    <a:pt x="1692762" y="3907147"/>
                  </a:cubicBezTo>
                  <a:cubicBezTo>
                    <a:pt x="1690834" y="3899496"/>
                    <a:pt x="1688787" y="3890983"/>
                    <a:pt x="1685994" y="3883452"/>
                  </a:cubicBezTo>
                  <a:cubicBezTo>
                    <a:pt x="1675808" y="3854070"/>
                    <a:pt x="1665840" y="3851919"/>
                    <a:pt x="1643295" y="3873479"/>
                  </a:cubicBezTo>
                  <a:cubicBezTo>
                    <a:pt x="1637963" y="3879486"/>
                    <a:pt x="1632749" y="3886358"/>
                    <a:pt x="1628399" y="3893111"/>
                  </a:cubicBezTo>
                  <a:cubicBezTo>
                    <a:pt x="1612084" y="3902386"/>
                    <a:pt x="1603131" y="3894819"/>
                    <a:pt x="1600019" y="3878537"/>
                  </a:cubicBezTo>
                  <a:cubicBezTo>
                    <a:pt x="1597970" y="3870023"/>
                    <a:pt x="1596668" y="3860529"/>
                    <a:pt x="1596347" y="3851778"/>
                  </a:cubicBezTo>
                  <a:cubicBezTo>
                    <a:pt x="1595317" y="3837849"/>
                    <a:pt x="1591543" y="3829573"/>
                    <a:pt x="1574043" y="3830214"/>
                  </a:cubicBezTo>
                  <a:cubicBezTo>
                    <a:pt x="1554817" y="3831094"/>
                    <a:pt x="1544917" y="3816622"/>
                    <a:pt x="1541567" y="3798615"/>
                  </a:cubicBezTo>
                  <a:cubicBezTo>
                    <a:pt x="1533176" y="3756674"/>
                    <a:pt x="1533176" y="3756674"/>
                    <a:pt x="1492724" y="3763103"/>
                  </a:cubicBezTo>
                  <a:cubicBezTo>
                    <a:pt x="1484092" y="3764286"/>
                    <a:pt x="1471703" y="3776539"/>
                    <a:pt x="1470589" y="3755587"/>
                  </a:cubicBezTo>
                  <a:cubicBezTo>
                    <a:pt x="1473566" y="3751661"/>
                    <a:pt x="1476545" y="3747733"/>
                    <a:pt x="1479644" y="3744671"/>
                  </a:cubicBezTo>
                  <a:cubicBezTo>
                    <a:pt x="1488107" y="3729440"/>
                    <a:pt x="1477393" y="3728270"/>
                    <a:pt x="1466562" y="3726239"/>
                  </a:cubicBezTo>
                  <a:cubicBezTo>
                    <a:pt x="1447100" y="3725390"/>
                    <a:pt x="1433204" y="3720262"/>
                    <a:pt x="1430989" y="3697700"/>
                  </a:cubicBezTo>
                  <a:cubicBezTo>
                    <a:pt x="1430550" y="3688088"/>
                    <a:pt x="1423206" y="3679421"/>
                    <a:pt x="1419313" y="3670284"/>
                  </a:cubicBezTo>
                  <a:lnTo>
                    <a:pt x="1417125" y="3655509"/>
                  </a:lnTo>
                  <a:lnTo>
                    <a:pt x="1407563" y="3669999"/>
                  </a:lnTo>
                  <a:cubicBezTo>
                    <a:pt x="1401895" y="3681248"/>
                    <a:pt x="1394108" y="3691893"/>
                    <a:pt x="1383547" y="3699284"/>
                  </a:cubicBezTo>
                  <a:cubicBezTo>
                    <a:pt x="1366543" y="3711359"/>
                    <a:pt x="1345717" y="3717059"/>
                    <a:pt x="1335775" y="3738369"/>
                  </a:cubicBezTo>
                  <a:cubicBezTo>
                    <a:pt x="1331571" y="3747568"/>
                    <a:pt x="1321149" y="3753234"/>
                    <a:pt x="1312449" y="3759039"/>
                  </a:cubicBezTo>
                  <a:cubicBezTo>
                    <a:pt x="1307402" y="3762537"/>
                    <a:pt x="1302027" y="3764707"/>
                    <a:pt x="1295945" y="3759452"/>
                  </a:cubicBezTo>
                  <a:cubicBezTo>
                    <a:pt x="1303336" y="3770012"/>
                    <a:pt x="1301319" y="3778953"/>
                    <a:pt x="1292551" y="3785619"/>
                  </a:cubicBezTo>
                  <a:cubicBezTo>
                    <a:pt x="1274083" y="3799744"/>
                    <a:pt x="1260369" y="3819451"/>
                    <a:pt x="1236423" y="3826202"/>
                  </a:cubicBezTo>
                  <a:cubicBezTo>
                    <a:pt x="1230652" y="3827908"/>
                    <a:pt x="1226260" y="3834058"/>
                    <a:pt x="1221212" y="3837554"/>
                  </a:cubicBezTo>
                  <a:cubicBezTo>
                    <a:pt x="1205207" y="3847975"/>
                    <a:pt x="1189996" y="3859328"/>
                    <a:pt x="1171545" y="3867819"/>
                  </a:cubicBezTo>
                  <a:cubicBezTo>
                    <a:pt x="1153165" y="3875450"/>
                    <a:pt x="1130218" y="3880547"/>
                    <a:pt x="1116177" y="3898928"/>
                  </a:cubicBezTo>
                  <a:cubicBezTo>
                    <a:pt x="1108993" y="3907454"/>
                    <a:pt x="1099225" y="3915774"/>
                    <a:pt x="1085512" y="3913809"/>
                  </a:cubicBezTo>
                  <a:lnTo>
                    <a:pt x="1084513" y="3915463"/>
                  </a:lnTo>
                  <a:lnTo>
                    <a:pt x="1084512" y="3915463"/>
                  </a:lnTo>
                  <a:cubicBezTo>
                    <a:pt x="1084409" y="3916755"/>
                    <a:pt x="1084211" y="3916523"/>
                    <a:pt x="1084263" y="3915876"/>
                  </a:cubicBezTo>
                  <a:lnTo>
                    <a:pt x="1084513" y="3915463"/>
                  </a:lnTo>
                  <a:lnTo>
                    <a:pt x="1085839" y="3915136"/>
                  </a:lnTo>
                  <a:cubicBezTo>
                    <a:pt x="1094263" y="3912776"/>
                    <a:pt x="1097036" y="3916032"/>
                    <a:pt x="1094229" y="3924043"/>
                  </a:cubicBezTo>
                  <a:cubicBezTo>
                    <a:pt x="1093556" y="3927023"/>
                    <a:pt x="1091230" y="3929004"/>
                    <a:pt x="1088904" y="3930985"/>
                  </a:cubicBezTo>
                  <a:cubicBezTo>
                    <a:pt x="1062271" y="3949658"/>
                    <a:pt x="1048850" y="3981957"/>
                    <a:pt x="1018977" y="3997770"/>
                  </a:cubicBezTo>
                  <a:cubicBezTo>
                    <a:pt x="1014463" y="4000009"/>
                    <a:pt x="1011398" y="4005831"/>
                    <a:pt x="1006350" y="4009328"/>
                  </a:cubicBezTo>
                  <a:cubicBezTo>
                    <a:pt x="1005419" y="4010121"/>
                    <a:pt x="1003627" y="4010844"/>
                    <a:pt x="1002301" y="4011171"/>
                  </a:cubicBezTo>
                  <a:cubicBezTo>
                    <a:pt x="997926" y="4011688"/>
                    <a:pt x="994291" y="4008363"/>
                    <a:pt x="990173" y="4011068"/>
                  </a:cubicBezTo>
                  <a:cubicBezTo>
                    <a:pt x="988450" y="4010929"/>
                    <a:pt x="987194" y="4010395"/>
                    <a:pt x="985936" y="4009861"/>
                  </a:cubicBezTo>
                  <a:cubicBezTo>
                    <a:pt x="982628" y="4007862"/>
                    <a:pt x="979786" y="4005468"/>
                    <a:pt x="977409" y="4002677"/>
                  </a:cubicBezTo>
                  <a:cubicBezTo>
                    <a:pt x="975359" y="4001212"/>
                    <a:pt x="973773" y="3999351"/>
                    <a:pt x="972121" y="3998352"/>
                  </a:cubicBezTo>
                  <a:cubicBezTo>
                    <a:pt x="960320" y="3999575"/>
                    <a:pt x="955393" y="4006983"/>
                    <a:pt x="953239" y="4017645"/>
                  </a:cubicBezTo>
                  <a:cubicBezTo>
                    <a:pt x="949897" y="4026914"/>
                    <a:pt x="943591" y="4029876"/>
                    <a:pt x="934255" y="4027395"/>
                  </a:cubicBezTo>
                  <a:cubicBezTo>
                    <a:pt x="927037" y="4025517"/>
                    <a:pt x="924470" y="4019677"/>
                    <a:pt x="928071" y="4012596"/>
                  </a:cubicBezTo>
                  <a:cubicBezTo>
                    <a:pt x="954549" y="4001280"/>
                    <a:pt x="973242" y="3978937"/>
                    <a:pt x="996223" y="3962574"/>
                  </a:cubicBezTo>
                  <a:cubicBezTo>
                    <a:pt x="1005853" y="3955977"/>
                    <a:pt x="1027404" y="3952068"/>
                    <a:pt x="1026009" y="3931585"/>
                  </a:cubicBezTo>
                  <a:cubicBezTo>
                    <a:pt x="1025752" y="3929396"/>
                    <a:pt x="1029075" y="3925762"/>
                    <a:pt x="1031264" y="3925503"/>
                  </a:cubicBezTo>
                  <a:cubicBezTo>
                    <a:pt x="1049697" y="3922645"/>
                    <a:pt x="1060551" y="3906177"/>
                    <a:pt x="1077468" y="3900596"/>
                  </a:cubicBezTo>
                  <a:cubicBezTo>
                    <a:pt x="1086822" y="3897444"/>
                    <a:pt x="1094918" y="3893758"/>
                    <a:pt x="1094162" y="3881561"/>
                  </a:cubicBezTo>
                  <a:cubicBezTo>
                    <a:pt x="1093783" y="3875464"/>
                    <a:pt x="1098434" y="3871502"/>
                    <a:pt x="1102948" y="3869261"/>
                  </a:cubicBezTo>
                  <a:cubicBezTo>
                    <a:pt x="1121932" y="3859514"/>
                    <a:pt x="1138212" y="3845647"/>
                    <a:pt x="1153234" y="3831245"/>
                  </a:cubicBezTo>
                  <a:cubicBezTo>
                    <a:pt x="1164003" y="3821271"/>
                    <a:pt x="1175096" y="3812624"/>
                    <a:pt x="1182230" y="3799326"/>
                  </a:cubicBezTo>
                  <a:cubicBezTo>
                    <a:pt x="1188294" y="3788542"/>
                    <a:pt x="1199251" y="3781617"/>
                    <a:pt x="1213308" y="3779276"/>
                  </a:cubicBezTo>
                  <a:cubicBezTo>
                    <a:pt x="1233463" y="3776554"/>
                    <a:pt x="1239615" y="3759276"/>
                    <a:pt x="1227005" y="3743531"/>
                  </a:cubicBezTo>
                  <a:cubicBezTo>
                    <a:pt x="1225420" y="3741670"/>
                    <a:pt x="1223439" y="3739344"/>
                    <a:pt x="1221458" y="3737019"/>
                  </a:cubicBezTo>
                  <a:cubicBezTo>
                    <a:pt x="1200857" y="3712831"/>
                    <a:pt x="1203476" y="3701772"/>
                    <a:pt x="1231625" y="3685821"/>
                  </a:cubicBezTo>
                  <a:cubicBezTo>
                    <a:pt x="1242513" y="3679758"/>
                    <a:pt x="1249817" y="3675141"/>
                    <a:pt x="1240257" y="3659206"/>
                  </a:cubicBezTo>
                  <a:lnTo>
                    <a:pt x="1240179" y="3659067"/>
                  </a:lnTo>
                  <a:lnTo>
                    <a:pt x="1230192" y="3642988"/>
                  </a:lnTo>
                  <a:lnTo>
                    <a:pt x="1231048" y="3642849"/>
                  </a:lnTo>
                  <a:lnTo>
                    <a:pt x="1229111" y="3639405"/>
                  </a:lnTo>
                  <a:cubicBezTo>
                    <a:pt x="1225943" y="3632271"/>
                    <a:pt x="1223963" y="3624527"/>
                    <a:pt x="1225082" y="3615949"/>
                  </a:cubicBezTo>
                  <a:lnTo>
                    <a:pt x="1223380" y="3610559"/>
                  </a:lnTo>
                  <a:lnTo>
                    <a:pt x="1222745" y="3611002"/>
                  </a:lnTo>
                  <a:cubicBezTo>
                    <a:pt x="1211165" y="3623331"/>
                    <a:pt x="1193951" y="3632156"/>
                    <a:pt x="1190493" y="3651565"/>
                  </a:cubicBezTo>
                  <a:cubicBezTo>
                    <a:pt x="1182352" y="3655121"/>
                    <a:pt x="1174923" y="3658179"/>
                    <a:pt x="1166783" y="3661736"/>
                  </a:cubicBezTo>
                  <a:cubicBezTo>
                    <a:pt x="1162495" y="3664727"/>
                    <a:pt x="1158923" y="3667218"/>
                    <a:pt x="1154637" y="3670210"/>
                  </a:cubicBezTo>
                  <a:cubicBezTo>
                    <a:pt x="1145979" y="3683687"/>
                    <a:pt x="1131057" y="3686663"/>
                    <a:pt x="1116633" y="3690352"/>
                  </a:cubicBezTo>
                  <a:cubicBezTo>
                    <a:pt x="1105999" y="3690337"/>
                    <a:pt x="1094649" y="3690818"/>
                    <a:pt x="1090960" y="3676395"/>
                  </a:cubicBezTo>
                  <a:cubicBezTo>
                    <a:pt x="1104933" y="3640086"/>
                    <a:pt x="1123543" y="3605853"/>
                    <a:pt x="1152056" y="3582772"/>
                  </a:cubicBezTo>
                  <a:cubicBezTo>
                    <a:pt x="1150627" y="3583769"/>
                    <a:pt x="1149414" y="3583552"/>
                    <a:pt x="1146988" y="3583121"/>
                  </a:cubicBezTo>
                  <a:cubicBezTo>
                    <a:pt x="1156762" y="3573911"/>
                    <a:pt x="1165926" y="3564396"/>
                    <a:pt x="1174341" y="3554475"/>
                  </a:cubicBezTo>
                  <a:lnTo>
                    <a:pt x="1195008" y="3526369"/>
                  </a:lnTo>
                  <a:lnTo>
                    <a:pt x="1182314" y="3516738"/>
                  </a:lnTo>
                  <a:cubicBezTo>
                    <a:pt x="1176370" y="3509760"/>
                    <a:pt x="1169567" y="3502713"/>
                    <a:pt x="1164089" y="3495341"/>
                  </a:cubicBezTo>
                  <a:cubicBezTo>
                    <a:pt x="1157027" y="3486106"/>
                    <a:pt x="1151755" y="3476150"/>
                    <a:pt x="1138525" y="3489826"/>
                  </a:cubicBezTo>
                  <a:cubicBezTo>
                    <a:pt x="1132874" y="3495443"/>
                    <a:pt x="1120368" y="3489240"/>
                    <a:pt x="1113579" y="3498232"/>
                  </a:cubicBezTo>
                  <a:cubicBezTo>
                    <a:pt x="1108791" y="3503916"/>
                    <a:pt x="1101555" y="3507672"/>
                    <a:pt x="1101193" y="3517611"/>
                  </a:cubicBezTo>
                  <a:cubicBezTo>
                    <a:pt x="1100831" y="3527551"/>
                    <a:pt x="1092665" y="3532099"/>
                    <a:pt x="1083741" y="3524449"/>
                  </a:cubicBezTo>
                  <a:cubicBezTo>
                    <a:pt x="1075611" y="3517730"/>
                    <a:pt x="1064362" y="3512062"/>
                    <a:pt x="1066327" y="3498350"/>
                  </a:cubicBezTo>
                  <a:cubicBezTo>
                    <a:pt x="1067067" y="3494508"/>
                    <a:pt x="1064226" y="3492113"/>
                    <a:pt x="1060384" y="3491373"/>
                  </a:cubicBezTo>
                  <a:cubicBezTo>
                    <a:pt x="1057404" y="3490701"/>
                    <a:pt x="1054424" y="3490029"/>
                    <a:pt x="1051908" y="3488960"/>
                  </a:cubicBezTo>
                  <a:cubicBezTo>
                    <a:pt x="1043037" y="3486083"/>
                    <a:pt x="1044536" y="3472766"/>
                    <a:pt x="1034735" y="3470682"/>
                  </a:cubicBezTo>
                  <a:cubicBezTo>
                    <a:pt x="1024536" y="3468132"/>
                    <a:pt x="1027929" y="3485307"/>
                    <a:pt x="1017197" y="3484015"/>
                  </a:cubicBezTo>
                  <a:cubicBezTo>
                    <a:pt x="1014613" y="3483807"/>
                    <a:pt x="1011030" y="3485255"/>
                    <a:pt x="1010237" y="3484324"/>
                  </a:cubicBezTo>
                  <a:cubicBezTo>
                    <a:pt x="996233" y="3469766"/>
                    <a:pt x="975474" y="3474606"/>
                    <a:pt x="958799" y="3466337"/>
                  </a:cubicBezTo>
                  <a:cubicBezTo>
                    <a:pt x="956284" y="3465269"/>
                    <a:pt x="952046" y="3464063"/>
                    <a:pt x="951788" y="3461874"/>
                  </a:cubicBezTo>
                  <a:cubicBezTo>
                    <a:pt x="949515" y="3446956"/>
                    <a:pt x="936078" y="3441546"/>
                    <a:pt x="926759" y="3433431"/>
                  </a:cubicBezTo>
                  <a:cubicBezTo>
                    <a:pt x="911755" y="3420529"/>
                    <a:pt x="911618" y="3400579"/>
                    <a:pt x="903850" y="3383920"/>
                  </a:cubicBezTo>
                  <a:cubicBezTo>
                    <a:pt x="900957" y="3376754"/>
                    <a:pt x="899854" y="3368864"/>
                    <a:pt x="895238" y="3361559"/>
                  </a:cubicBezTo>
                  <a:cubicBezTo>
                    <a:pt x="892137" y="3356976"/>
                    <a:pt x="889313" y="3348949"/>
                    <a:pt x="893102" y="3344918"/>
                  </a:cubicBezTo>
                  <a:cubicBezTo>
                    <a:pt x="905938" y="3330776"/>
                    <a:pt x="901959" y="3310087"/>
                    <a:pt x="913932" y="3295875"/>
                  </a:cubicBezTo>
                  <a:cubicBezTo>
                    <a:pt x="916793" y="3292637"/>
                    <a:pt x="918601" y="3286279"/>
                    <a:pt x="916552" y="3284815"/>
                  </a:cubicBezTo>
                  <a:cubicBezTo>
                    <a:pt x="903718" y="3277287"/>
                    <a:pt x="908800" y="3262523"/>
                    <a:pt x="902668" y="3252497"/>
                  </a:cubicBezTo>
                  <a:cubicBezTo>
                    <a:pt x="900360" y="3248845"/>
                    <a:pt x="897466" y="3241679"/>
                    <a:pt x="899396" y="3239232"/>
                  </a:cubicBezTo>
                  <a:cubicBezTo>
                    <a:pt x="909112" y="3226141"/>
                    <a:pt x="894626" y="3217612"/>
                    <a:pt x="894195" y="3206742"/>
                  </a:cubicBezTo>
                  <a:cubicBezTo>
                    <a:pt x="893817" y="3200644"/>
                    <a:pt x="887529" y="3197974"/>
                    <a:pt x="880363" y="3200867"/>
                  </a:cubicBezTo>
                  <a:lnTo>
                    <a:pt x="868662" y="3212216"/>
                  </a:lnTo>
                  <a:lnTo>
                    <a:pt x="861785" y="3179867"/>
                  </a:lnTo>
                  <a:lnTo>
                    <a:pt x="841031" y="3128406"/>
                  </a:lnTo>
                  <a:lnTo>
                    <a:pt x="835094" y="3130395"/>
                  </a:lnTo>
                  <a:lnTo>
                    <a:pt x="836894" y="3131712"/>
                  </a:lnTo>
                  <a:cubicBezTo>
                    <a:pt x="837023" y="3134426"/>
                    <a:pt x="833965" y="3137488"/>
                    <a:pt x="828164" y="3141426"/>
                  </a:cubicBezTo>
                  <a:cubicBezTo>
                    <a:pt x="818458" y="3148422"/>
                    <a:pt x="813018" y="3157337"/>
                    <a:pt x="810249" y="3168564"/>
                  </a:cubicBezTo>
                  <a:cubicBezTo>
                    <a:pt x="809318" y="3173433"/>
                    <a:pt x="809074" y="3179403"/>
                    <a:pt x="805666" y="3182762"/>
                  </a:cubicBezTo>
                  <a:cubicBezTo>
                    <a:pt x="787414" y="3201536"/>
                    <a:pt x="780751" y="3228059"/>
                    <a:pt x="762994" y="3247137"/>
                  </a:cubicBezTo>
                  <a:cubicBezTo>
                    <a:pt x="751258" y="3259688"/>
                    <a:pt x="753600" y="3265877"/>
                    <a:pt x="769696" y="3269578"/>
                  </a:cubicBezTo>
                  <a:cubicBezTo>
                    <a:pt x="792945" y="3274925"/>
                    <a:pt x="800386" y="3291698"/>
                    <a:pt x="788985" y="3312615"/>
                  </a:cubicBezTo>
                  <a:cubicBezTo>
                    <a:pt x="786568" y="3316577"/>
                    <a:pt x="784452" y="3320045"/>
                    <a:pt x="783024" y="3324613"/>
                  </a:cubicBezTo>
                  <a:cubicBezTo>
                    <a:pt x="776218" y="3343570"/>
                    <a:pt x="776326" y="3342279"/>
                    <a:pt x="758660" y="3335580"/>
                  </a:cubicBezTo>
                  <a:cubicBezTo>
                    <a:pt x="725311" y="3323391"/>
                    <a:pt x="700011" y="3299121"/>
                    <a:pt x="671389" y="3280299"/>
                  </a:cubicBezTo>
                  <a:cubicBezTo>
                    <a:pt x="664454" y="3276068"/>
                    <a:pt x="658316" y="3271644"/>
                    <a:pt x="650969" y="3269201"/>
                  </a:cubicBezTo>
                  <a:cubicBezTo>
                    <a:pt x="647695" y="3267882"/>
                    <a:pt x="644252" y="3262384"/>
                    <a:pt x="641617" y="3268933"/>
                  </a:cubicBezTo>
                  <a:cubicBezTo>
                    <a:pt x="639393" y="3273694"/>
                    <a:pt x="638956" y="3278866"/>
                    <a:pt x="644405" y="3282190"/>
                  </a:cubicBezTo>
                  <a:cubicBezTo>
                    <a:pt x="646387" y="3283399"/>
                    <a:pt x="648476" y="3283314"/>
                    <a:pt x="650760" y="3284028"/>
                  </a:cubicBezTo>
                  <a:cubicBezTo>
                    <a:pt x="655328" y="3285455"/>
                    <a:pt x="662423" y="3281627"/>
                    <a:pt x="664657" y="3289108"/>
                  </a:cubicBezTo>
                  <a:cubicBezTo>
                    <a:pt x="666890" y="3296588"/>
                    <a:pt x="658310" y="3299510"/>
                    <a:pt x="653088" y="3305841"/>
                  </a:cubicBezTo>
                  <a:cubicBezTo>
                    <a:pt x="664943" y="3304236"/>
                    <a:pt x="673994" y="3305000"/>
                    <a:pt x="681811" y="3311127"/>
                  </a:cubicBezTo>
                  <a:cubicBezTo>
                    <a:pt x="686161" y="3315142"/>
                    <a:pt x="689712" y="3319347"/>
                    <a:pt x="681325" y="3323067"/>
                  </a:cubicBezTo>
                  <a:cubicBezTo>
                    <a:pt x="670368" y="3310944"/>
                    <a:pt x="656397" y="3316018"/>
                    <a:pt x="642947" y="3318009"/>
                  </a:cubicBezTo>
                  <a:cubicBezTo>
                    <a:pt x="631587" y="3319914"/>
                    <a:pt x="621135" y="3320335"/>
                    <a:pt x="616859" y="3306171"/>
                  </a:cubicBezTo>
                  <a:cubicBezTo>
                    <a:pt x="612232" y="3299271"/>
                    <a:pt x="615171" y="3292227"/>
                    <a:pt x="615221" y="3285459"/>
                  </a:cubicBezTo>
                  <a:cubicBezTo>
                    <a:pt x="615078" y="3277895"/>
                    <a:pt x="613230" y="3272008"/>
                    <a:pt x="603851" y="3275124"/>
                  </a:cubicBezTo>
                  <a:cubicBezTo>
                    <a:pt x="597338" y="3281347"/>
                    <a:pt x="590822" y="3287567"/>
                    <a:pt x="584006" y="3294285"/>
                  </a:cubicBezTo>
                  <a:cubicBezTo>
                    <a:pt x="581394" y="3297450"/>
                    <a:pt x="579690" y="3299130"/>
                    <a:pt x="576030" y="3296216"/>
                  </a:cubicBezTo>
                  <a:cubicBezTo>
                    <a:pt x="583887" y="3283337"/>
                    <a:pt x="590066" y="3268752"/>
                    <a:pt x="595446" y="3254362"/>
                  </a:cubicBezTo>
                  <a:cubicBezTo>
                    <a:pt x="600717" y="3241264"/>
                    <a:pt x="595184" y="3235849"/>
                    <a:pt x="582146" y="3236050"/>
                  </a:cubicBezTo>
                  <a:cubicBezTo>
                    <a:pt x="574581" y="3236194"/>
                    <a:pt x="566907" y="3237630"/>
                    <a:pt x="559040" y="3238269"/>
                  </a:cubicBezTo>
                  <a:cubicBezTo>
                    <a:pt x="545396" y="3239463"/>
                    <a:pt x="541651" y="3234459"/>
                    <a:pt x="547418" y="3221663"/>
                  </a:cubicBezTo>
                  <a:cubicBezTo>
                    <a:pt x="549644" y="3216903"/>
                    <a:pt x="552364" y="3212444"/>
                    <a:pt x="555276" y="3208783"/>
                  </a:cubicBezTo>
                  <a:cubicBezTo>
                    <a:pt x="563219" y="3197993"/>
                    <a:pt x="565770" y="3189354"/>
                    <a:pt x="552916" y="3178113"/>
                  </a:cubicBezTo>
                  <a:cubicBezTo>
                    <a:pt x="541244" y="3168275"/>
                    <a:pt x="547808" y="3155285"/>
                    <a:pt x="554759" y="3143891"/>
                  </a:cubicBezTo>
                  <a:cubicBezTo>
                    <a:pt x="566243" y="3125067"/>
                    <a:pt x="564975" y="3121575"/>
                    <a:pt x="546452" y="3109595"/>
                  </a:cubicBezTo>
                  <a:cubicBezTo>
                    <a:pt x="540701" y="3106766"/>
                    <a:pt x="532640" y="3106607"/>
                    <a:pt x="531314" y="3097640"/>
                  </a:cubicBezTo>
                  <a:cubicBezTo>
                    <a:pt x="533647" y="3091586"/>
                    <a:pt x="538239" y="3089631"/>
                    <a:pt x="544016" y="3089076"/>
                  </a:cubicBezTo>
                  <a:cubicBezTo>
                    <a:pt x="551086" y="3088629"/>
                    <a:pt x="550917" y="3084449"/>
                    <a:pt x="547970" y="3079252"/>
                  </a:cubicBezTo>
                  <a:cubicBezTo>
                    <a:pt x="535005" y="3069303"/>
                    <a:pt x="524737" y="3058281"/>
                    <a:pt x="536113" y="3040749"/>
                  </a:cubicBezTo>
                  <a:cubicBezTo>
                    <a:pt x="534651" y="3036458"/>
                    <a:pt x="536573" y="3032193"/>
                    <a:pt x="536514" y="3026719"/>
                  </a:cubicBezTo>
                  <a:cubicBezTo>
                    <a:pt x="527825" y="3030935"/>
                    <a:pt x="526650" y="3041773"/>
                    <a:pt x="518069" y="3044697"/>
                  </a:cubicBezTo>
                  <a:cubicBezTo>
                    <a:pt x="513393" y="3044561"/>
                    <a:pt x="509103" y="3046023"/>
                    <a:pt x="505031" y="3044899"/>
                  </a:cubicBezTo>
                  <a:cubicBezTo>
                    <a:pt x="488743" y="3040401"/>
                    <a:pt x="476283" y="3042996"/>
                    <a:pt x="469088" y="3060358"/>
                  </a:cubicBezTo>
                  <a:cubicBezTo>
                    <a:pt x="464531" y="3071173"/>
                    <a:pt x="455891" y="3068621"/>
                    <a:pt x="446865" y="3064475"/>
                  </a:cubicBezTo>
                  <a:cubicBezTo>
                    <a:pt x="427327" y="3055274"/>
                    <a:pt x="427327" y="3055274"/>
                    <a:pt x="428167" y="3076179"/>
                  </a:cubicBezTo>
                  <a:cubicBezTo>
                    <a:pt x="428034" y="3080857"/>
                    <a:pt x="426028" y="3083029"/>
                    <a:pt x="421376" y="3079513"/>
                  </a:cubicBezTo>
                  <a:cubicBezTo>
                    <a:pt x="412206" y="3067802"/>
                    <a:pt x="406748" y="3052236"/>
                    <a:pt x="387850" y="3050902"/>
                  </a:cubicBezTo>
                  <a:cubicBezTo>
                    <a:pt x="376212" y="3049921"/>
                    <a:pt x="366532" y="3053532"/>
                    <a:pt x="356247" y="3058134"/>
                  </a:cubicBezTo>
                  <a:cubicBezTo>
                    <a:pt x="336669" y="3067942"/>
                    <a:pt x="330917" y="3065114"/>
                    <a:pt x="329279" y="3044401"/>
                  </a:cubicBezTo>
                  <a:cubicBezTo>
                    <a:pt x="328084" y="3030757"/>
                    <a:pt x="321452" y="3026031"/>
                    <a:pt x="308607" y="3027031"/>
                  </a:cubicBezTo>
                  <a:cubicBezTo>
                    <a:pt x="279229" y="3029502"/>
                    <a:pt x="278733" y="3029199"/>
                    <a:pt x="279538" y="3001141"/>
                  </a:cubicBezTo>
                  <a:cubicBezTo>
                    <a:pt x="280108" y="2991291"/>
                    <a:pt x="276338" y="2989671"/>
                    <a:pt x="267950" y="2993392"/>
                  </a:cubicBezTo>
                  <a:cubicBezTo>
                    <a:pt x="260856" y="2997221"/>
                    <a:pt x="258597" y="2993124"/>
                    <a:pt x="257547" y="2987046"/>
                  </a:cubicBezTo>
                  <a:cubicBezTo>
                    <a:pt x="260075" y="2981789"/>
                    <a:pt x="261803" y="2976727"/>
                    <a:pt x="263834" y="2971168"/>
                  </a:cubicBezTo>
                  <a:cubicBezTo>
                    <a:pt x="265565" y="2966107"/>
                    <a:pt x="271147" y="2964754"/>
                    <a:pt x="275244" y="2962494"/>
                  </a:cubicBezTo>
                  <a:cubicBezTo>
                    <a:pt x="281540" y="2958859"/>
                    <a:pt x="284865" y="2953409"/>
                    <a:pt x="283127" y="2946230"/>
                  </a:cubicBezTo>
                  <a:cubicBezTo>
                    <a:pt x="281774" y="2940646"/>
                    <a:pt x="277014" y="2938422"/>
                    <a:pt x="271842" y="2937986"/>
                  </a:cubicBezTo>
                  <a:cubicBezTo>
                    <a:pt x="264084" y="2937332"/>
                    <a:pt x="259383" y="2940582"/>
                    <a:pt x="255949" y="2947324"/>
                  </a:cubicBezTo>
                  <a:cubicBezTo>
                    <a:pt x="253724" y="2952085"/>
                    <a:pt x="255959" y="2959566"/>
                    <a:pt x="248671" y="2962598"/>
                  </a:cubicBezTo>
                  <a:cubicBezTo>
                    <a:pt x="239403" y="2964419"/>
                    <a:pt x="230520" y="2967838"/>
                    <a:pt x="220889" y="2964682"/>
                  </a:cubicBezTo>
                  <a:cubicBezTo>
                    <a:pt x="215271" y="2957176"/>
                    <a:pt x="220191" y="2951340"/>
                    <a:pt x="224312" y="2945699"/>
                  </a:cubicBezTo>
                  <a:cubicBezTo>
                    <a:pt x="230248" y="2937083"/>
                    <a:pt x="234093" y="2928553"/>
                    <a:pt x="224403" y="2919922"/>
                  </a:cubicBezTo>
                  <a:cubicBezTo>
                    <a:pt x="221045" y="2916514"/>
                    <a:pt x="220683" y="2911535"/>
                    <a:pt x="221119" y="2906363"/>
                  </a:cubicBezTo>
                  <a:cubicBezTo>
                    <a:pt x="220481" y="2898496"/>
                    <a:pt x="223611" y="2892250"/>
                    <a:pt x="227734" y="2886607"/>
                  </a:cubicBezTo>
                  <a:cubicBezTo>
                    <a:pt x="230949" y="2882452"/>
                    <a:pt x="232570" y="2878681"/>
                    <a:pt x="230419" y="2873291"/>
                  </a:cubicBezTo>
                  <a:cubicBezTo>
                    <a:pt x="231485" y="2863744"/>
                    <a:pt x="216574" y="2861446"/>
                    <a:pt x="220334" y="2850825"/>
                  </a:cubicBezTo>
                  <a:cubicBezTo>
                    <a:pt x="229485" y="2838054"/>
                    <a:pt x="212181" y="2836334"/>
                    <a:pt x="210854" y="2827368"/>
                  </a:cubicBezTo>
                  <a:cubicBezTo>
                    <a:pt x="210642" y="2802088"/>
                    <a:pt x="220203" y="2787527"/>
                    <a:pt x="241764" y="2778929"/>
                  </a:cubicBezTo>
                  <a:cubicBezTo>
                    <a:pt x="254139" y="2774242"/>
                    <a:pt x="256909" y="2763016"/>
                    <a:pt x="255002" y="2751657"/>
                  </a:cubicBezTo>
                  <a:cubicBezTo>
                    <a:pt x="251852" y="2733421"/>
                    <a:pt x="254043" y="2719803"/>
                    <a:pt x="276350" y="2717777"/>
                  </a:cubicBezTo>
                  <a:cubicBezTo>
                    <a:pt x="282127" y="2717223"/>
                    <a:pt x="285837" y="2713370"/>
                    <a:pt x="285282" y="2707593"/>
                  </a:cubicBezTo>
                  <a:cubicBezTo>
                    <a:pt x="284559" y="2697636"/>
                    <a:pt x="286229" y="2687100"/>
                    <a:pt x="276926" y="2680064"/>
                  </a:cubicBezTo>
                  <a:cubicBezTo>
                    <a:pt x="273458" y="2677948"/>
                    <a:pt x="269496" y="2675530"/>
                    <a:pt x="264542" y="2672508"/>
                  </a:cubicBezTo>
                  <a:cubicBezTo>
                    <a:pt x="280384" y="2669938"/>
                    <a:pt x="293859" y="2664564"/>
                    <a:pt x="308116" y="2674621"/>
                  </a:cubicBezTo>
                  <a:cubicBezTo>
                    <a:pt x="315740" y="2679952"/>
                    <a:pt x="323028" y="2676920"/>
                    <a:pt x="327864" y="2668993"/>
                  </a:cubicBezTo>
                  <a:cubicBezTo>
                    <a:pt x="331792" y="2662553"/>
                    <a:pt x="336024" y="2655618"/>
                    <a:pt x="339456" y="2648876"/>
                  </a:cubicBezTo>
                  <a:cubicBezTo>
                    <a:pt x="345913" y="2637181"/>
                    <a:pt x="353636" y="2628976"/>
                    <a:pt x="368061" y="2643216"/>
                  </a:cubicBezTo>
                  <a:cubicBezTo>
                    <a:pt x="369890" y="2624619"/>
                    <a:pt x="377177" y="2621587"/>
                    <a:pt x="389538" y="2632526"/>
                  </a:cubicBezTo>
                  <a:cubicBezTo>
                    <a:pt x="391519" y="2633735"/>
                    <a:pt x="393995" y="2635245"/>
                    <a:pt x="396992" y="2633675"/>
                  </a:cubicBezTo>
                  <a:cubicBezTo>
                    <a:pt x="400292" y="2631609"/>
                    <a:pt x="398721" y="2628612"/>
                    <a:pt x="398142" y="2626219"/>
                  </a:cubicBezTo>
                  <a:cubicBezTo>
                    <a:pt x="394936" y="2615596"/>
                    <a:pt x="395164" y="2602479"/>
                    <a:pt x="385394" y="2597603"/>
                  </a:cubicBezTo>
                  <a:lnTo>
                    <a:pt x="377546" y="2596603"/>
                  </a:lnTo>
                  <a:lnTo>
                    <a:pt x="376221" y="2597323"/>
                  </a:lnTo>
                  <a:cubicBezTo>
                    <a:pt x="371736" y="2598535"/>
                    <a:pt x="367330" y="2598074"/>
                    <a:pt x="363730" y="2594317"/>
                  </a:cubicBezTo>
                  <a:cubicBezTo>
                    <a:pt x="354152" y="2584016"/>
                    <a:pt x="340389" y="2577279"/>
                    <a:pt x="336858" y="2561827"/>
                  </a:cubicBezTo>
                  <a:lnTo>
                    <a:pt x="337956" y="2558256"/>
                  </a:lnTo>
                  <a:lnTo>
                    <a:pt x="331405" y="2552878"/>
                  </a:lnTo>
                  <a:cubicBezTo>
                    <a:pt x="322102" y="2545844"/>
                    <a:pt x="314127" y="2547775"/>
                    <a:pt x="308578" y="2557984"/>
                  </a:cubicBezTo>
                  <a:cubicBezTo>
                    <a:pt x="303440" y="2566405"/>
                    <a:pt x="299100" y="2574634"/>
                    <a:pt x="294264" y="2582561"/>
                  </a:cubicBezTo>
                  <a:cubicBezTo>
                    <a:pt x="292149" y="2586028"/>
                    <a:pt x="290806" y="2592686"/>
                    <a:pt x="283955" y="2590545"/>
                  </a:cubicBezTo>
                  <a:cubicBezTo>
                    <a:pt x="278892" y="2588816"/>
                    <a:pt x="279630" y="2583149"/>
                    <a:pt x="279462" y="2578968"/>
                  </a:cubicBezTo>
                  <a:cubicBezTo>
                    <a:pt x="279671" y="2564141"/>
                    <a:pt x="280677" y="2549121"/>
                    <a:pt x="280886" y="2534293"/>
                  </a:cubicBezTo>
                  <a:cubicBezTo>
                    <a:pt x="282229" y="2527635"/>
                    <a:pt x="287920" y="2524990"/>
                    <a:pt x="293312" y="2522841"/>
                  </a:cubicBezTo>
                  <a:cubicBezTo>
                    <a:pt x="300902" y="2519313"/>
                    <a:pt x="307430" y="2514460"/>
                    <a:pt x="313664" y="2509256"/>
                  </a:cubicBezTo>
                  <a:lnTo>
                    <a:pt x="322562" y="2501743"/>
                  </a:lnTo>
                  <a:lnTo>
                    <a:pt x="322347" y="2500403"/>
                  </a:lnTo>
                  <a:cubicBezTo>
                    <a:pt x="322951" y="2498369"/>
                    <a:pt x="324153" y="2496315"/>
                    <a:pt x="325012" y="2494504"/>
                  </a:cubicBezTo>
                  <a:cubicBezTo>
                    <a:pt x="325942" y="2492996"/>
                    <a:pt x="326566" y="2491562"/>
                    <a:pt x="327121" y="2489822"/>
                  </a:cubicBezTo>
                  <a:cubicBezTo>
                    <a:pt x="327907" y="2487706"/>
                    <a:pt x="327635" y="2485197"/>
                    <a:pt x="325375" y="2483801"/>
                  </a:cubicBezTo>
                  <a:cubicBezTo>
                    <a:pt x="323420" y="2482332"/>
                    <a:pt x="321433" y="2483446"/>
                    <a:pt x="319894" y="2485096"/>
                  </a:cubicBezTo>
                  <a:cubicBezTo>
                    <a:pt x="317513" y="2487268"/>
                    <a:pt x="315060" y="2489134"/>
                    <a:pt x="311599" y="2486736"/>
                  </a:cubicBezTo>
                  <a:cubicBezTo>
                    <a:pt x="308442" y="2484265"/>
                    <a:pt x="309244" y="2480857"/>
                    <a:pt x="310423" y="2477683"/>
                  </a:cubicBezTo>
                  <a:cubicBezTo>
                    <a:pt x="310655" y="2477307"/>
                    <a:pt x="311120" y="2476555"/>
                    <a:pt x="311281" y="2475872"/>
                  </a:cubicBezTo>
                  <a:cubicBezTo>
                    <a:pt x="314962" y="2466960"/>
                    <a:pt x="313921" y="2465274"/>
                    <a:pt x="304224" y="2463706"/>
                  </a:cubicBezTo>
                  <a:cubicBezTo>
                    <a:pt x="299601" y="2463191"/>
                    <a:pt x="295890" y="2462459"/>
                    <a:pt x="295275" y="2457135"/>
                  </a:cubicBezTo>
                  <a:cubicBezTo>
                    <a:pt x="294986" y="2455917"/>
                    <a:pt x="294770" y="2455003"/>
                    <a:pt x="294859" y="2454016"/>
                  </a:cubicBezTo>
                  <a:cubicBezTo>
                    <a:pt x="295461" y="2448405"/>
                    <a:pt x="291944" y="2444410"/>
                    <a:pt x="286910" y="2446244"/>
                  </a:cubicBezTo>
                  <a:cubicBezTo>
                    <a:pt x="281877" y="2448077"/>
                    <a:pt x="279401" y="2445767"/>
                    <a:pt x="278232" y="2442183"/>
                  </a:cubicBezTo>
                  <a:cubicBezTo>
                    <a:pt x="274814" y="2430443"/>
                    <a:pt x="266929" y="2429735"/>
                    <a:pt x="256502" y="2431877"/>
                  </a:cubicBezTo>
                  <a:cubicBezTo>
                    <a:pt x="249121" y="2433301"/>
                    <a:pt x="241379" y="2433200"/>
                    <a:pt x="233566" y="2432796"/>
                  </a:cubicBezTo>
                  <a:cubicBezTo>
                    <a:pt x="229927" y="2432370"/>
                    <a:pt x="227364" y="2431045"/>
                    <a:pt x="225585" y="2427605"/>
                  </a:cubicBezTo>
                  <a:cubicBezTo>
                    <a:pt x="222281" y="2421790"/>
                    <a:pt x="219661" y="2415815"/>
                    <a:pt x="218516" y="2409611"/>
                  </a:cubicBezTo>
                  <a:lnTo>
                    <a:pt x="219702" y="2396654"/>
                  </a:lnTo>
                  <a:lnTo>
                    <a:pt x="203612" y="2390201"/>
                  </a:lnTo>
                  <a:cubicBezTo>
                    <a:pt x="197466" y="2388576"/>
                    <a:pt x="191205" y="2387136"/>
                    <a:pt x="185454" y="2384308"/>
                  </a:cubicBezTo>
                  <a:cubicBezTo>
                    <a:pt x="171667" y="2377936"/>
                    <a:pt x="170122" y="2371555"/>
                    <a:pt x="180651" y="2360984"/>
                  </a:cubicBezTo>
                  <a:cubicBezTo>
                    <a:pt x="183455" y="2358616"/>
                    <a:pt x="186451" y="2357046"/>
                    <a:pt x="188954" y="2355173"/>
                  </a:cubicBezTo>
                  <a:cubicBezTo>
                    <a:pt x="201353" y="2347104"/>
                    <a:pt x="207397" y="2337195"/>
                    <a:pt x="203232" y="2321739"/>
                  </a:cubicBezTo>
                  <a:cubicBezTo>
                    <a:pt x="199949" y="2308181"/>
                    <a:pt x="199553" y="2294345"/>
                    <a:pt x="198358" y="2280702"/>
                  </a:cubicBezTo>
                  <a:cubicBezTo>
                    <a:pt x="196947" y="2269642"/>
                    <a:pt x="193010" y="2263843"/>
                    <a:pt x="181129" y="2268831"/>
                  </a:cubicBezTo>
                  <a:cubicBezTo>
                    <a:pt x="174338" y="2272164"/>
                    <a:pt x="167461" y="2273408"/>
                    <a:pt x="161542" y="2266396"/>
                  </a:cubicBezTo>
                  <a:cubicBezTo>
                    <a:pt x="159249" y="2253442"/>
                    <a:pt x="166586" y="2243644"/>
                    <a:pt x="170152" y="2232225"/>
                  </a:cubicBezTo>
                  <a:cubicBezTo>
                    <a:pt x="172898" y="2224383"/>
                    <a:pt x="177430" y="2216953"/>
                    <a:pt x="182158" y="2210319"/>
                  </a:cubicBezTo>
                  <a:lnTo>
                    <a:pt x="185087" y="2204960"/>
                  </a:lnTo>
                  <a:lnTo>
                    <a:pt x="183548" y="2204931"/>
                  </a:lnTo>
                  <a:cubicBezTo>
                    <a:pt x="180415" y="2206636"/>
                    <a:pt x="178099" y="2203645"/>
                    <a:pt x="176985" y="2201655"/>
                  </a:cubicBezTo>
                  <a:cubicBezTo>
                    <a:pt x="172371" y="2194382"/>
                    <a:pt x="166329" y="2191949"/>
                    <a:pt x="158195" y="2192908"/>
                  </a:cubicBezTo>
                  <a:cubicBezTo>
                    <a:pt x="153178" y="2193451"/>
                    <a:pt x="151831" y="2191838"/>
                    <a:pt x="153725" y="2186242"/>
                  </a:cubicBezTo>
                  <a:lnTo>
                    <a:pt x="153180" y="2181644"/>
                  </a:lnTo>
                  <a:lnTo>
                    <a:pt x="148907" y="2184596"/>
                  </a:lnTo>
                  <a:cubicBezTo>
                    <a:pt x="144000" y="2188740"/>
                    <a:pt x="138907" y="2191241"/>
                    <a:pt x="133549" y="2192221"/>
                  </a:cubicBezTo>
                  <a:lnTo>
                    <a:pt x="130014" y="2191909"/>
                  </a:lnTo>
                  <a:lnTo>
                    <a:pt x="130318" y="2192823"/>
                  </a:lnTo>
                  <a:cubicBezTo>
                    <a:pt x="130000" y="2194023"/>
                    <a:pt x="128756" y="2194881"/>
                    <a:pt x="126282" y="2195305"/>
                  </a:cubicBezTo>
                  <a:cubicBezTo>
                    <a:pt x="119511" y="2196585"/>
                    <a:pt x="113381" y="2195139"/>
                    <a:pt x="107338" y="2192707"/>
                  </a:cubicBezTo>
                  <a:cubicBezTo>
                    <a:pt x="99558" y="2189719"/>
                    <a:pt x="95831" y="2190279"/>
                    <a:pt x="90588" y="2196667"/>
                  </a:cubicBezTo>
                  <a:cubicBezTo>
                    <a:pt x="88512" y="2198766"/>
                    <a:pt x="86957" y="2201708"/>
                    <a:pt x="85329" y="2204345"/>
                  </a:cubicBezTo>
                  <a:cubicBezTo>
                    <a:pt x="84631" y="2205475"/>
                    <a:pt x="84079" y="2207214"/>
                    <a:pt x="82412" y="2206965"/>
                  </a:cubicBezTo>
                  <a:cubicBezTo>
                    <a:pt x="80440" y="2206787"/>
                    <a:pt x="79775" y="2205337"/>
                    <a:pt x="79791" y="2204045"/>
                  </a:cubicBezTo>
                  <a:cubicBezTo>
                    <a:pt x="79714" y="2198273"/>
                    <a:pt x="76988" y="2197631"/>
                    <a:pt x="72187" y="2199087"/>
                  </a:cubicBezTo>
                  <a:cubicBezTo>
                    <a:pt x="66169" y="2200831"/>
                    <a:pt x="60968" y="2197880"/>
                    <a:pt x="56610" y="2194405"/>
                  </a:cubicBezTo>
                  <a:cubicBezTo>
                    <a:pt x="53077" y="2191701"/>
                    <a:pt x="50872" y="2191900"/>
                    <a:pt x="49228" y="2195828"/>
                  </a:cubicBezTo>
                  <a:cubicBezTo>
                    <a:pt x="48443" y="2197945"/>
                    <a:pt x="47513" y="2199452"/>
                    <a:pt x="44932" y="2199419"/>
                  </a:cubicBezTo>
                  <a:cubicBezTo>
                    <a:pt x="41439" y="2199601"/>
                    <a:pt x="41471" y="2197020"/>
                    <a:pt x="40357" y="2195030"/>
                  </a:cubicBezTo>
                  <a:cubicBezTo>
                    <a:pt x="39764" y="2193883"/>
                    <a:pt x="39404" y="2192360"/>
                    <a:pt x="38739" y="2190908"/>
                  </a:cubicBezTo>
                  <a:cubicBezTo>
                    <a:pt x="35881" y="2182898"/>
                    <a:pt x="30881" y="2182150"/>
                    <a:pt x="25029" y="2188681"/>
                  </a:cubicBezTo>
                  <a:cubicBezTo>
                    <a:pt x="24258" y="2189507"/>
                    <a:pt x="23794" y="2190261"/>
                    <a:pt x="22953" y="2190781"/>
                  </a:cubicBezTo>
                  <a:cubicBezTo>
                    <a:pt x="21341" y="2192127"/>
                    <a:pt x="19049" y="2193312"/>
                    <a:pt x="17398" y="2191771"/>
                  </a:cubicBezTo>
                  <a:cubicBezTo>
                    <a:pt x="15820" y="2190537"/>
                    <a:pt x="16534" y="2188116"/>
                    <a:pt x="17464" y="2186609"/>
                  </a:cubicBezTo>
                  <a:cubicBezTo>
                    <a:pt x="18394" y="2185102"/>
                    <a:pt x="19396" y="2183901"/>
                    <a:pt x="20703" y="2182626"/>
                  </a:cubicBezTo>
                  <a:cubicBezTo>
                    <a:pt x="22403" y="2180293"/>
                    <a:pt x="22580" y="2178321"/>
                    <a:pt x="20175" y="2176316"/>
                  </a:cubicBezTo>
                  <a:cubicBezTo>
                    <a:pt x="14847" y="2171463"/>
                    <a:pt x="12726" y="2165208"/>
                    <a:pt x="10908" y="2158882"/>
                  </a:cubicBezTo>
                  <a:cubicBezTo>
                    <a:pt x="8498" y="2151407"/>
                    <a:pt x="7539" y="2143269"/>
                    <a:pt x="3909" y="2136084"/>
                  </a:cubicBezTo>
                  <a:cubicBezTo>
                    <a:pt x="2653" y="2133485"/>
                    <a:pt x="4120" y="2131530"/>
                    <a:pt x="5354" y="2129952"/>
                  </a:cubicBezTo>
                  <a:lnTo>
                    <a:pt x="9185" y="2123453"/>
                  </a:lnTo>
                  <a:lnTo>
                    <a:pt x="8263" y="2119867"/>
                  </a:lnTo>
                  <a:cubicBezTo>
                    <a:pt x="5811" y="2114972"/>
                    <a:pt x="252" y="2112941"/>
                    <a:pt x="0" y="2106669"/>
                  </a:cubicBezTo>
                  <a:cubicBezTo>
                    <a:pt x="6599" y="2102537"/>
                    <a:pt x="1066" y="2097122"/>
                    <a:pt x="1997" y="2092253"/>
                  </a:cubicBezTo>
                  <a:cubicBezTo>
                    <a:pt x="6531" y="2084822"/>
                    <a:pt x="7100" y="2074973"/>
                    <a:pt x="18461" y="2073068"/>
                  </a:cubicBezTo>
                  <a:cubicBezTo>
                    <a:pt x="22642" y="2072898"/>
                    <a:pt x="23573" y="2068029"/>
                    <a:pt x="22909" y="2063545"/>
                  </a:cubicBezTo>
                  <a:cubicBezTo>
                    <a:pt x="21473" y="2055872"/>
                    <a:pt x="23504" y="2050313"/>
                    <a:pt x="31396" y="2046292"/>
                  </a:cubicBezTo>
                  <a:cubicBezTo>
                    <a:pt x="40689" y="2041086"/>
                    <a:pt x="33972" y="2034267"/>
                    <a:pt x="31352" y="2025192"/>
                  </a:cubicBezTo>
                  <a:cubicBezTo>
                    <a:pt x="45852" y="2029280"/>
                    <a:pt x="56523" y="2026274"/>
                    <a:pt x="63886" y="2013091"/>
                  </a:cubicBezTo>
                  <a:cubicBezTo>
                    <a:pt x="65396" y="2010614"/>
                    <a:pt x="74278" y="2007196"/>
                    <a:pt x="81239" y="2008044"/>
                  </a:cubicBezTo>
                  <a:cubicBezTo>
                    <a:pt x="94363" y="2009931"/>
                    <a:pt x="101700" y="2000134"/>
                    <a:pt x="111405" y="1993139"/>
                  </a:cubicBezTo>
                  <a:cubicBezTo>
                    <a:pt x="111305" y="2006673"/>
                    <a:pt x="117770" y="2007219"/>
                    <a:pt x="126677" y="2000417"/>
                  </a:cubicBezTo>
                  <a:cubicBezTo>
                    <a:pt x="131161" y="1999753"/>
                    <a:pt x="135728" y="2001180"/>
                    <a:pt x="139632" y="1998124"/>
                  </a:cubicBezTo>
                  <a:cubicBezTo>
                    <a:pt x="141832" y="1996747"/>
                    <a:pt x="144334" y="1994875"/>
                    <a:pt x="146533" y="1993496"/>
                  </a:cubicBezTo>
                  <a:cubicBezTo>
                    <a:pt x="149035" y="1991624"/>
                    <a:pt x="151948" y="1987964"/>
                    <a:pt x="153736" y="1988375"/>
                  </a:cubicBezTo>
                  <a:cubicBezTo>
                    <a:pt x="158305" y="1989802"/>
                    <a:pt x="154593" y="1993656"/>
                    <a:pt x="154376" y="1996242"/>
                  </a:cubicBezTo>
                  <a:cubicBezTo>
                    <a:pt x="154241" y="2000919"/>
                    <a:pt x="153914" y="2004797"/>
                    <a:pt x="153285" y="2009173"/>
                  </a:cubicBezTo>
                  <a:cubicBezTo>
                    <a:pt x="154336" y="2015250"/>
                    <a:pt x="159397" y="2016979"/>
                    <a:pt x="164872" y="2016921"/>
                  </a:cubicBezTo>
                  <a:cubicBezTo>
                    <a:pt x="168171" y="2014855"/>
                    <a:pt x="171966" y="2013091"/>
                    <a:pt x="175266" y="2011025"/>
                  </a:cubicBezTo>
                  <a:cubicBezTo>
                    <a:pt x="179447" y="2010857"/>
                    <a:pt x="178624" y="2014433"/>
                    <a:pt x="179204" y="2016827"/>
                  </a:cubicBezTo>
                  <a:cubicBezTo>
                    <a:pt x="173050" y="2028027"/>
                    <a:pt x="172975" y="2038177"/>
                    <a:pt x="185964" y="2044743"/>
                  </a:cubicBezTo>
                  <a:cubicBezTo>
                    <a:pt x="191221" y="2047270"/>
                    <a:pt x="195570" y="2051282"/>
                    <a:pt x="192136" y="2058025"/>
                  </a:cubicBezTo>
                  <a:lnTo>
                    <a:pt x="191400" y="2065222"/>
                  </a:lnTo>
                  <a:lnTo>
                    <a:pt x="193705" y="2064625"/>
                  </a:lnTo>
                  <a:cubicBezTo>
                    <a:pt x="196450" y="2062971"/>
                    <a:pt x="198965" y="2060687"/>
                    <a:pt x="201345" y="2058516"/>
                  </a:cubicBezTo>
                  <a:cubicBezTo>
                    <a:pt x="203798" y="2056649"/>
                    <a:pt x="205481" y="2055607"/>
                    <a:pt x="208726" y="2057092"/>
                  </a:cubicBezTo>
                  <a:lnTo>
                    <a:pt x="228242" y="2063119"/>
                  </a:lnTo>
                  <a:lnTo>
                    <a:pt x="231942" y="2058517"/>
                  </a:lnTo>
                  <a:cubicBezTo>
                    <a:pt x="240656" y="2050918"/>
                    <a:pt x="244031" y="2038701"/>
                    <a:pt x="254423" y="2032807"/>
                  </a:cubicBezTo>
                  <a:cubicBezTo>
                    <a:pt x="256237" y="2029835"/>
                    <a:pt x="257748" y="2027358"/>
                    <a:pt x="259562" y="2024385"/>
                  </a:cubicBezTo>
                  <a:cubicBezTo>
                    <a:pt x="258100" y="2020095"/>
                    <a:pt x="261014" y="2016434"/>
                    <a:pt x="260350" y="2011951"/>
                  </a:cubicBezTo>
                  <a:cubicBezTo>
                    <a:pt x="259241" y="2000398"/>
                    <a:pt x="248041" y="1994245"/>
                    <a:pt x="243934" y="1984262"/>
                  </a:cubicBezTo>
                  <a:cubicBezTo>
                    <a:pt x="241288" y="1978570"/>
                    <a:pt x="238148" y="1972575"/>
                    <a:pt x="241968" y="1967429"/>
                  </a:cubicBezTo>
                  <a:cubicBezTo>
                    <a:pt x="245788" y="1962282"/>
                    <a:pt x="252445" y="1963625"/>
                    <a:pt x="257810" y="1964858"/>
                  </a:cubicBezTo>
                  <a:cubicBezTo>
                    <a:pt x="264964" y="1966502"/>
                    <a:pt x="271404" y="1970433"/>
                    <a:pt x="278777" y="1969490"/>
                  </a:cubicBezTo>
                  <a:cubicBezTo>
                    <a:pt x="283973" y="1966543"/>
                    <a:pt x="288817" y="1970860"/>
                    <a:pt x="293797" y="1970497"/>
                  </a:cubicBezTo>
                  <a:cubicBezTo>
                    <a:pt x="297096" y="1968432"/>
                    <a:pt x="300201" y="1965569"/>
                    <a:pt x="304189" y="1964603"/>
                  </a:cubicBezTo>
                  <a:cubicBezTo>
                    <a:pt x="318017" y="1951966"/>
                    <a:pt x="330854" y="1938723"/>
                    <a:pt x="323849" y="1916778"/>
                  </a:cubicBezTo>
                  <a:cubicBezTo>
                    <a:pt x="320347" y="1905805"/>
                    <a:pt x="328953" y="1899498"/>
                    <a:pt x="339900" y="1899380"/>
                  </a:cubicBezTo>
                  <a:cubicBezTo>
                    <a:pt x="348759" y="1899346"/>
                    <a:pt x="357507" y="1900605"/>
                    <a:pt x="366172" y="1899774"/>
                  </a:cubicBezTo>
                  <a:cubicBezTo>
                    <a:pt x="385398" y="1897227"/>
                    <a:pt x="399611" y="1886186"/>
                    <a:pt x="386797" y="1855936"/>
                  </a:cubicBezTo>
                  <a:cubicBezTo>
                    <a:pt x="388937" y="1849084"/>
                    <a:pt x="381809" y="1844057"/>
                    <a:pt x="382353" y="1837591"/>
                  </a:cubicBezTo>
                  <a:cubicBezTo>
                    <a:pt x="386937" y="1823393"/>
                    <a:pt x="387735" y="1823200"/>
                    <a:pt x="397618" y="1832628"/>
                  </a:cubicBezTo>
                  <a:cubicBezTo>
                    <a:pt x="406317" y="1840654"/>
                    <a:pt x="417626" y="1845514"/>
                    <a:pt x="428633" y="1850870"/>
                  </a:cubicBezTo>
                  <a:cubicBezTo>
                    <a:pt x="424695" y="1845069"/>
                    <a:pt x="427138" y="1837723"/>
                    <a:pt x="421799" y="1833105"/>
                  </a:cubicBezTo>
                  <a:cubicBezTo>
                    <a:pt x="418632" y="1830494"/>
                    <a:pt x="416567" y="1827194"/>
                    <a:pt x="416893" y="1823315"/>
                  </a:cubicBezTo>
                  <a:cubicBezTo>
                    <a:pt x="417514" y="1806700"/>
                    <a:pt x="407003" y="1801646"/>
                    <a:pt x="392972" y="1801244"/>
                  </a:cubicBezTo>
                  <a:cubicBezTo>
                    <a:pt x="386338" y="1796518"/>
                    <a:pt x="378867" y="1810993"/>
                    <a:pt x="372974" y="1800599"/>
                  </a:cubicBezTo>
                  <a:cubicBezTo>
                    <a:pt x="365944" y="1782037"/>
                    <a:pt x="382055" y="1770114"/>
                    <a:pt x="385949" y="1754815"/>
                  </a:cubicBezTo>
                  <a:cubicBezTo>
                    <a:pt x="390449" y="1738528"/>
                    <a:pt x="396735" y="1722650"/>
                    <a:pt x="398951" y="1705649"/>
                  </a:cubicBezTo>
                  <a:cubicBezTo>
                    <a:pt x="400621" y="1695112"/>
                    <a:pt x="398001" y="1686035"/>
                    <a:pt x="389494" y="1678807"/>
                  </a:cubicBezTo>
                  <a:cubicBezTo>
                    <a:pt x="379504" y="1670672"/>
                    <a:pt x="371057" y="1668918"/>
                    <a:pt x="363309" y="1680505"/>
                  </a:cubicBezTo>
                  <a:cubicBezTo>
                    <a:pt x="357977" y="1688128"/>
                    <a:pt x="348708" y="1689952"/>
                    <a:pt x="342496" y="1695679"/>
                  </a:cubicBezTo>
                  <a:cubicBezTo>
                    <a:pt x="322085" y="1696822"/>
                    <a:pt x="303295" y="1694196"/>
                    <a:pt x="298105" y="1669277"/>
                  </a:cubicBezTo>
                  <a:cubicBezTo>
                    <a:pt x="297247" y="1663995"/>
                    <a:pt x="292932" y="1668839"/>
                    <a:pt x="291363" y="1665844"/>
                  </a:cubicBezTo>
                  <a:cubicBezTo>
                    <a:pt x="289623" y="1658665"/>
                    <a:pt x="294047" y="1652528"/>
                    <a:pt x="294593" y="1646062"/>
                  </a:cubicBezTo>
                  <a:cubicBezTo>
                    <a:pt x="298136" y="1638026"/>
                    <a:pt x="306825" y="1633812"/>
                    <a:pt x="308882" y="1624869"/>
                  </a:cubicBezTo>
                  <a:cubicBezTo>
                    <a:pt x="322164" y="1618699"/>
                    <a:pt x="335444" y="1612525"/>
                    <a:pt x="350575" y="1612239"/>
                  </a:cubicBezTo>
                  <a:cubicBezTo>
                    <a:pt x="353160" y="1612458"/>
                    <a:pt x="367718" y="1622019"/>
                    <a:pt x="368299" y="1624411"/>
                  </a:cubicBezTo>
                  <a:cubicBezTo>
                    <a:pt x="369433" y="1632581"/>
                    <a:pt x="374496" y="1634309"/>
                    <a:pt x="381481" y="1631773"/>
                  </a:cubicBezTo>
                  <a:cubicBezTo>
                    <a:pt x="403343" y="1622679"/>
                    <a:pt x="426281" y="1616280"/>
                    <a:pt x="447262" y="1605288"/>
                  </a:cubicBezTo>
                  <a:cubicBezTo>
                    <a:pt x="464446" y="1596060"/>
                    <a:pt x="468123" y="1583348"/>
                    <a:pt x="459886" y="1566766"/>
                  </a:cubicBezTo>
                  <a:cubicBezTo>
                    <a:pt x="457820" y="1563467"/>
                    <a:pt x="455754" y="1560167"/>
                    <a:pt x="453689" y="1556868"/>
                  </a:cubicBezTo>
                  <a:cubicBezTo>
                    <a:pt x="438565" y="1529288"/>
                    <a:pt x="441528" y="1518861"/>
                    <a:pt x="470485" y="1505937"/>
                  </a:cubicBezTo>
                  <a:cubicBezTo>
                    <a:pt x="483163" y="1500755"/>
                    <a:pt x="492675" y="1492964"/>
                    <a:pt x="499433" y="1480773"/>
                  </a:cubicBezTo>
                  <a:cubicBezTo>
                    <a:pt x="509925" y="1461343"/>
                    <a:pt x="529127" y="1462182"/>
                    <a:pt x="547531" y="1463211"/>
                  </a:cubicBezTo>
                  <a:cubicBezTo>
                    <a:pt x="553223" y="1460568"/>
                    <a:pt x="560074" y="1462707"/>
                    <a:pt x="567253" y="1460968"/>
                  </a:cubicBezTo>
                  <a:cubicBezTo>
                    <a:pt x="555146" y="1456301"/>
                    <a:pt x="543727" y="1452735"/>
                    <a:pt x="536841" y="1441738"/>
                  </a:cubicBezTo>
                  <a:cubicBezTo>
                    <a:pt x="536648" y="1440939"/>
                    <a:pt x="535657" y="1440335"/>
                    <a:pt x="534666" y="1439730"/>
                  </a:cubicBezTo>
                  <a:cubicBezTo>
                    <a:pt x="534172" y="1439428"/>
                    <a:pt x="533978" y="1438631"/>
                    <a:pt x="534281" y="1438135"/>
                  </a:cubicBezTo>
                  <a:cubicBezTo>
                    <a:pt x="536368" y="1397943"/>
                    <a:pt x="520472" y="1367174"/>
                    <a:pt x="490714" y="1340184"/>
                  </a:cubicBezTo>
                  <a:cubicBezTo>
                    <a:pt x="472519" y="1324325"/>
                    <a:pt x="474298" y="1312494"/>
                    <a:pt x="488780" y="1292099"/>
                  </a:cubicBezTo>
                  <a:cubicBezTo>
                    <a:pt x="500842" y="1275668"/>
                    <a:pt x="496206" y="1256526"/>
                    <a:pt x="496936" y="1238618"/>
                  </a:cubicBezTo>
                  <a:cubicBezTo>
                    <a:pt x="495971" y="1234629"/>
                    <a:pt x="496298" y="1230750"/>
                    <a:pt x="497423" y="1226677"/>
                  </a:cubicBezTo>
                  <a:cubicBezTo>
                    <a:pt x="501501" y="1199937"/>
                    <a:pt x="504781" y="1173389"/>
                    <a:pt x="498708" y="1146573"/>
                  </a:cubicBezTo>
                  <a:cubicBezTo>
                    <a:pt x="501647" y="1139528"/>
                    <a:pt x="498204" y="1134029"/>
                    <a:pt x="494265" y="1128228"/>
                  </a:cubicBezTo>
                  <a:cubicBezTo>
                    <a:pt x="489857" y="1118740"/>
                    <a:pt x="492023" y="1108506"/>
                    <a:pt x="491301" y="1098548"/>
                  </a:cubicBezTo>
                  <a:cubicBezTo>
                    <a:pt x="482720" y="1101471"/>
                    <a:pt x="479673" y="1109808"/>
                    <a:pt x="474258" y="1115342"/>
                  </a:cubicBezTo>
                  <a:cubicBezTo>
                    <a:pt x="465132" y="1124729"/>
                    <a:pt x="456686" y="1122975"/>
                    <a:pt x="456676" y="1110734"/>
                  </a:cubicBezTo>
                  <a:cubicBezTo>
                    <a:pt x="455944" y="1088534"/>
                    <a:pt x="441662" y="1081861"/>
                    <a:pt x="424274" y="1078050"/>
                  </a:cubicBezTo>
                  <a:cubicBezTo>
                    <a:pt x="414341" y="1075391"/>
                    <a:pt x="406802" y="1072150"/>
                    <a:pt x="407590" y="1059716"/>
                  </a:cubicBezTo>
                  <a:cubicBezTo>
                    <a:pt x="407916" y="1055836"/>
                    <a:pt x="406456" y="1051545"/>
                    <a:pt x="403785" y="1049237"/>
                  </a:cubicBezTo>
                  <a:cubicBezTo>
                    <a:pt x="389141" y="1037584"/>
                    <a:pt x="389048" y="1023253"/>
                    <a:pt x="396629" y="1007485"/>
                  </a:cubicBezTo>
                  <a:cubicBezTo>
                    <a:pt x="399483" y="998349"/>
                    <a:pt x="402832" y="989518"/>
                    <a:pt x="398423" y="980030"/>
                  </a:cubicBezTo>
                  <a:cubicBezTo>
                    <a:pt x="398256" y="975849"/>
                    <a:pt x="400177" y="971584"/>
                    <a:pt x="397121" y="967679"/>
                  </a:cubicBezTo>
                  <a:cubicBezTo>
                    <a:pt x="394723" y="962138"/>
                    <a:pt x="393612" y="957553"/>
                    <a:pt x="394920" y="9540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7" name="Google Shape;1367;p49"/>
            <p:cNvGrpSpPr/>
            <p:nvPr/>
          </p:nvGrpSpPr>
          <p:grpSpPr>
            <a:xfrm>
              <a:off x="3261506" y="356519"/>
              <a:ext cx="5801697" cy="5062766"/>
              <a:chOff x="3261506" y="356519"/>
              <a:chExt cx="5801697" cy="5062766"/>
            </a:xfrm>
          </p:grpSpPr>
          <p:sp>
            <p:nvSpPr>
              <p:cNvPr id="1368" name="Google Shape;1368;p49"/>
              <p:cNvSpPr/>
              <p:nvPr/>
            </p:nvSpPr>
            <p:spPr>
              <a:xfrm rot="-1844312">
                <a:off x="7256856" y="1721755"/>
                <a:ext cx="1008159" cy="122201"/>
              </a:xfrm>
              <a:custGeom>
                <a:avLst/>
                <a:gdLst/>
                <a:ahLst/>
                <a:cxnLst/>
                <a:rect l="l" t="t" r="r" b="b"/>
                <a:pathLst>
                  <a:path w="1270000" h="153939" extrusionOk="0">
                    <a:moveTo>
                      <a:pt x="15389" y="73891"/>
                    </a:moveTo>
                    <a:cubicBezTo>
                      <a:pt x="60801" y="42333"/>
                      <a:pt x="113910" y="38485"/>
                      <a:pt x="166250" y="35406"/>
                    </a:cubicBezTo>
                    <a:cubicBezTo>
                      <a:pt x="193959" y="33867"/>
                      <a:pt x="222437" y="25400"/>
                      <a:pt x="250916" y="34636"/>
                    </a:cubicBezTo>
                    <a:cubicBezTo>
                      <a:pt x="257074" y="36176"/>
                      <a:pt x="260922" y="33867"/>
                      <a:pt x="257843" y="26170"/>
                    </a:cubicBezTo>
                    <a:cubicBezTo>
                      <a:pt x="307104" y="22321"/>
                      <a:pt x="357134" y="18473"/>
                      <a:pt x="406395" y="25400"/>
                    </a:cubicBezTo>
                    <a:cubicBezTo>
                      <a:pt x="434874" y="29249"/>
                      <a:pt x="438722" y="34636"/>
                      <a:pt x="431025" y="61576"/>
                    </a:cubicBezTo>
                    <a:cubicBezTo>
                      <a:pt x="427177" y="73891"/>
                      <a:pt x="437953" y="70042"/>
                      <a:pt x="442571" y="70812"/>
                    </a:cubicBezTo>
                    <a:cubicBezTo>
                      <a:pt x="467201" y="73121"/>
                      <a:pt x="490292" y="66194"/>
                      <a:pt x="514153" y="61576"/>
                    </a:cubicBezTo>
                    <a:cubicBezTo>
                      <a:pt x="565722" y="51570"/>
                      <a:pt x="617292" y="42333"/>
                      <a:pt x="667322" y="27709"/>
                    </a:cubicBezTo>
                    <a:cubicBezTo>
                      <a:pt x="700419" y="25400"/>
                      <a:pt x="731207" y="13085"/>
                      <a:pt x="763534" y="9236"/>
                    </a:cubicBezTo>
                    <a:cubicBezTo>
                      <a:pt x="865904" y="-1539"/>
                      <a:pt x="969813" y="770"/>
                      <a:pt x="1072183" y="0"/>
                    </a:cubicBezTo>
                    <a:cubicBezTo>
                      <a:pt x="1087577" y="0"/>
                      <a:pt x="1102971" y="0"/>
                      <a:pt x="1118365" y="770"/>
                    </a:cubicBezTo>
                    <a:cubicBezTo>
                      <a:pt x="1125293" y="770"/>
                      <a:pt x="1133759" y="-770"/>
                      <a:pt x="1136838" y="8467"/>
                    </a:cubicBezTo>
                    <a:cubicBezTo>
                      <a:pt x="1136838" y="8467"/>
                      <a:pt x="1136838" y="8467"/>
                      <a:pt x="1136838" y="8467"/>
                    </a:cubicBezTo>
                    <a:cubicBezTo>
                      <a:pt x="1128371" y="17703"/>
                      <a:pt x="1115286" y="16933"/>
                      <a:pt x="1104510" y="19242"/>
                    </a:cubicBezTo>
                    <a:cubicBezTo>
                      <a:pt x="1084498" y="23091"/>
                      <a:pt x="1066025" y="30018"/>
                      <a:pt x="1046013" y="32327"/>
                    </a:cubicBezTo>
                    <a:cubicBezTo>
                      <a:pt x="1029080" y="30788"/>
                      <a:pt x="1012916" y="35406"/>
                      <a:pt x="996753" y="39255"/>
                    </a:cubicBezTo>
                    <a:cubicBezTo>
                      <a:pt x="991365" y="40024"/>
                      <a:pt x="985207" y="41564"/>
                      <a:pt x="979820" y="40794"/>
                    </a:cubicBezTo>
                    <a:cubicBezTo>
                      <a:pt x="959808" y="37715"/>
                      <a:pt x="942104" y="50030"/>
                      <a:pt x="922092" y="47721"/>
                    </a:cubicBezTo>
                    <a:cubicBezTo>
                      <a:pt x="931328" y="46952"/>
                      <a:pt x="940565" y="46952"/>
                      <a:pt x="949801" y="48491"/>
                    </a:cubicBezTo>
                    <a:cubicBezTo>
                      <a:pt x="975971" y="60806"/>
                      <a:pt x="1006759" y="56188"/>
                      <a:pt x="1031389" y="71582"/>
                    </a:cubicBezTo>
                    <a:lnTo>
                      <a:pt x="1031389" y="71582"/>
                    </a:lnTo>
                    <a:cubicBezTo>
                      <a:pt x="1086808" y="86976"/>
                      <a:pt x="1143764" y="93133"/>
                      <a:pt x="1201492" y="90824"/>
                    </a:cubicBezTo>
                    <a:cubicBezTo>
                      <a:pt x="1226123" y="90055"/>
                      <a:pt x="1249983" y="83897"/>
                      <a:pt x="1273843" y="94673"/>
                    </a:cubicBezTo>
                    <a:cubicBezTo>
                      <a:pt x="1269995" y="110836"/>
                      <a:pt x="1255371" y="100830"/>
                      <a:pt x="1246904" y="106218"/>
                    </a:cubicBezTo>
                    <a:lnTo>
                      <a:pt x="1246904" y="106218"/>
                    </a:lnTo>
                    <a:cubicBezTo>
                      <a:pt x="1230741" y="116224"/>
                      <a:pt x="1211498" y="110067"/>
                      <a:pt x="1193795" y="115455"/>
                    </a:cubicBezTo>
                    <a:lnTo>
                      <a:pt x="1193795" y="115455"/>
                    </a:lnTo>
                    <a:cubicBezTo>
                      <a:pt x="1180710" y="125461"/>
                      <a:pt x="1165316" y="120073"/>
                      <a:pt x="1151461" y="120843"/>
                    </a:cubicBezTo>
                    <a:cubicBezTo>
                      <a:pt x="1108359" y="123152"/>
                      <a:pt x="1066025" y="129309"/>
                      <a:pt x="1022922" y="131618"/>
                    </a:cubicBezTo>
                    <a:cubicBezTo>
                      <a:pt x="989056" y="133927"/>
                      <a:pt x="955959" y="128539"/>
                      <a:pt x="923631" y="121612"/>
                    </a:cubicBezTo>
                    <a:cubicBezTo>
                      <a:pt x="861286" y="107758"/>
                      <a:pt x="798171" y="101600"/>
                      <a:pt x="735056" y="103139"/>
                    </a:cubicBezTo>
                    <a:cubicBezTo>
                      <a:pt x="713504" y="103909"/>
                      <a:pt x="691953" y="107758"/>
                      <a:pt x="670401" y="110067"/>
                    </a:cubicBezTo>
                    <a:cubicBezTo>
                      <a:pt x="641153" y="113146"/>
                      <a:pt x="611135" y="112376"/>
                      <a:pt x="581886" y="115455"/>
                    </a:cubicBezTo>
                    <a:cubicBezTo>
                      <a:pt x="563413" y="113146"/>
                      <a:pt x="546480" y="118533"/>
                      <a:pt x="531086" y="125461"/>
                    </a:cubicBezTo>
                    <a:cubicBezTo>
                      <a:pt x="460274" y="156249"/>
                      <a:pt x="384843" y="156249"/>
                      <a:pt x="310183" y="160097"/>
                    </a:cubicBezTo>
                    <a:cubicBezTo>
                      <a:pt x="305565" y="160097"/>
                      <a:pt x="301716" y="160097"/>
                      <a:pt x="297098" y="160097"/>
                    </a:cubicBezTo>
                    <a:cubicBezTo>
                      <a:pt x="237831" y="160097"/>
                      <a:pt x="179335" y="160097"/>
                      <a:pt x="120068" y="159327"/>
                    </a:cubicBezTo>
                    <a:cubicBezTo>
                      <a:pt x="96977" y="153939"/>
                      <a:pt x="72347" y="159327"/>
                      <a:pt x="49256" y="150861"/>
                    </a:cubicBezTo>
                    <a:cubicBezTo>
                      <a:pt x="46177" y="150861"/>
                      <a:pt x="43098" y="150861"/>
                      <a:pt x="40789" y="150861"/>
                    </a:cubicBezTo>
                    <a:cubicBezTo>
                      <a:pt x="38480" y="148552"/>
                      <a:pt x="35401" y="148552"/>
                      <a:pt x="33092" y="147782"/>
                    </a:cubicBezTo>
                    <a:cubicBezTo>
                      <a:pt x="765" y="141624"/>
                      <a:pt x="-7702" y="124691"/>
                      <a:pt x="6922" y="93903"/>
                    </a:cubicBezTo>
                    <a:cubicBezTo>
                      <a:pt x="10771" y="85436"/>
                      <a:pt x="11540" y="79279"/>
                      <a:pt x="15389" y="73891"/>
                    </a:cubicBezTo>
                    <a:close/>
                  </a:path>
                </a:pathLst>
              </a:custGeom>
              <a:solidFill>
                <a:srgbClr val="BED2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49"/>
              <p:cNvSpPr/>
              <p:nvPr/>
            </p:nvSpPr>
            <p:spPr>
              <a:xfrm rot="-613183">
                <a:off x="3803252" y="3918155"/>
                <a:ext cx="818747" cy="470474"/>
              </a:xfrm>
              <a:custGeom>
                <a:avLst/>
                <a:gdLst/>
                <a:ahLst/>
                <a:cxnLst/>
                <a:rect l="l" t="t" r="r" b="b"/>
                <a:pathLst>
                  <a:path w="1031393" h="592666" extrusionOk="0">
                    <a:moveTo>
                      <a:pt x="369455" y="259388"/>
                    </a:moveTo>
                    <a:cubicBezTo>
                      <a:pt x="397933" y="240915"/>
                      <a:pt x="426412" y="221673"/>
                      <a:pt x="454891" y="203200"/>
                    </a:cubicBezTo>
                    <a:cubicBezTo>
                      <a:pt x="490297" y="179339"/>
                      <a:pt x="529552" y="167024"/>
                      <a:pt x="571885" y="161636"/>
                    </a:cubicBezTo>
                    <a:cubicBezTo>
                      <a:pt x="610370" y="157018"/>
                      <a:pt x="644236" y="139315"/>
                      <a:pt x="677334" y="120843"/>
                    </a:cubicBezTo>
                    <a:cubicBezTo>
                      <a:pt x="750455" y="80049"/>
                      <a:pt x="824345" y="40794"/>
                      <a:pt x="905933" y="17703"/>
                    </a:cubicBezTo>
                    <a:cubicBezTo>
                      <a:pt x="943648" y="6927"/>
                      <a:pt x="982133" y="4618"/>
                      <a:pt x="1020618" y="0"/>
                    </a:cubicBezTo>
                    <a:cubicBezTo>
                      <a:pt x="1026006" y="6157"/>
                      <a:pt x="1022927" y="12315"/>
                      <a:pt x="1022158" y="18473"/>
                    </a:cubicBezTo>
                    <a:cubicBezTo>
                      <a:pt x="1015230" y="46182"/>
                      <a:pt x="1015230" y="72352"/>
                      <a:pt x="1035243" y="95443"/>
                    </a:cubicBezTo>
                    <a:cubicBezTo>
                      <a:pt x="1022158" y="110067"/>
                      <a:pt x="1002915" y="111606"/>
                      <a:pt x="985982" y="117764"/>
                    </a:cubicBezTo>
                    <a:cubicBezTo>
                      <a:pt x="939800" y="133157"/>
                      <a:pt x="895158" y="154709"/>
                      <a:pt x="847436" y="167794"/>
                    </a:cubicBezTo>
                    <a:cubicBezTo>
                      <a:pt x="824345" y="168564"/>
                      <a:pt x="801255" y="167794"/>
                      <a:pt x="784321" y="187806"/>
                    </a:cubicBezTo>
                    <a:cubicBezTo>
                      <a:pt x="782782" y="189345"/>
                      <a:pt x="782012" y="190885"/>
                      <a:pt x="779703" y="191655"/>
                    </a:cubicBezTo>
                    <a:cubicBezTo>
                      <a:pt x="765849" y="194733"/>
                      <a:pt x="749685" y="192424"/>
                      <a:pt x="741218" y="208588"/>
                    </a:cubicBezTo>
                    <a:cubicBezTo>
                      <a:pt x="713509" y="230909"/>
                      <a:pt x="678873" y="239376"/>
                      <a:pt x="648085" y="255539"/>
                    </a:cubicBezTo>
                    <a:cubicBezTo>
                      <a:pt x="631152" y="264006"/>
                      <a:pt x="614218" y="271703"/>
                      <a:pt x="597285" y="280939"/>
                    </a:cubicBezTo>
                    <a:cubicBezTo>
                      <a:pt x="586509" y="287097"/>
                      <a:pt x="584970" y="291715"/>
                      <a:pt x="597285" y="298642"/>
                    </a:cubicBezTo>
                    <a:cubicBezTo>
                      <a:pt x="614988" y="308648"/>
                      <a:pt x="614988" y="314036"/>
                      <a:pt x="600364" y="327121"/>
                    </a:cubicBezTo>
                    <a:cubicBezTo>
                      <a:pt x="591897" y="334818"/>
                      <a:pt x="581891" y="341746"/>
                      <a:pt x="573424" y="349443"/>
                    </a:cubicBezTo>
                    <a:cubicBezTo>
                      <a:pt x="566497" y="354061"/>
                      <a:pt x="560339" y="359449"/>
                      <a:pt x="554182" y="365606"/>
                    </a:cubicBezTo>
                    <a:cubicBezTo>
                      <a:pt x="484909" y="424873"/>
                      <a:pt x="406400" y="467206"/>
                      <a:pt x="320194" y="496455"/>
                    </a:cubicBezTo>
                    <a:cubicBezTo>
                      <a:pt x="272473" y="512618"/>
                      <a:pt x="226291" y="533400"/>
                      <a:pt x="177800" y="547254"/>
                    </a:cubicBezTo>
                    <a:cubicBezTo>
                      <a:pt x="173182" y="548794"/>
                      <a:pt x="169333" y="548024"/>
                      <a:pt x="164715" y="549564"/>
                    </a:cubicBezTo>
                    <a:lnTo>
                      <a:pt x="164715" y="549564"/>
                    </a:lnTo>
                    <a:cubicBezTo>
                      <a:pt x="160867" y="554182"/>
                      <a:pt x="156249" y="558030"/>
                      <a:pt x="150091" y="559570"/>
                    </a:cubicBezTo>
                    <a:cubicBezTo>
                      <a:pt x="107758" y="571885"/>
                      <a:pt x="67733" y="591897"/>
                      <a:pt x="23861" y="598824"/>
                    </a:cubicBezTo>
                    <a:cubicBezTo>
                      <a:pt x="13855" y="599594"/>
                      <a:pt x="4618" y="598824"/>
                      <a:pt x="0" y="588049"/>
                    </a:cubicBezTo>
                    <a:cubicBezTo>
                      <a:pt x="0" y="580352"/>
                      <a:pt x="5388" y="576503"/>
                      <a:pt x="10776" y="572655"/>
                    </a:cubicBezTo>
                    <a:cubicBezTo>
                      <a:pt x="43873" y="553412"/>
                      <a:pt x="78509" y="536479"/>
                      <a:pt x="111606" y="517236"/>
                    </a:cubicBezTo>
                    <a:cubicBezTo>
                      <a:pt x="115455" y="514927"/>
                      <a:pt x="120073" y="516466"/>
                      <a:pt x="123921" y="514157"/>
                    </a:cubicBezTo>
                    <a:lnTo>
                      <a:pt x="123921" y="514157"/>
                    </a:lnTo>
                    <a:cubicBezTo>
                      <a:pt x="130848" y="503382"/>
                      <a:pt x="142394" y="500303"/>
                      <a:pt x="152400" y="494915"/>
                    </a:cubicBezTo>
                    <a:cubicBezTo>
                      <a:pt x="200891" y="470285"/>
                      <a:pt x="247073" y="440267"/>
                      <a:pt x="296333" y="417176"/>
                    </a:cubicBezTo>
                    <a:lnTo>
                      <a:pt x="296333" y="417176"/>
                    </a:lnTo>
                    <a:cubicBezTo>
                      <a:pt x="308649" y="401012"/>
                      <a:pt x="327891" y="391006"/>
                      <a:pt x="340976" y="375612"/>
                    </a:cubicBezTo>
                    <a:cubicBezTo>
                      <a:pt x="347133" y="368685"/>
                      <a:pt x="351752" y="361758"/>
                      <a:pt x="347133" y="352521"/>
                    </a:cubicBezTo>
                    <a:cubicBezTo>
                      <a:pt x="342515" y="342515"/>
                      <a:pt x="347133" y="335588"/>
                      <a:pt x="354830" y="330200"/>
                    </a:cubicBezTo>
                    <a:cubicBezTo>
                      <a:pt x="363297" y="321733"/>
                      <a:pt x="374073" y="315576"/>
                      <a:pt x="381000" y="311727"/>
                    </a:cubicBezTo>
                    <a:cubicBezTo>
                      <a:pt x="372533" y="317115"/>
                      <a:pt x="357909" y="318655"/>
                      <a:pt x="345594" y="325582"/>
                    </a:cubicBezTo>
                    <a:cubicBezTo>
                      <a:pt x="317115" y="337127"/>
                      <a:pt x="286327" y="337127"/>
                      <a:pt x="256309" y="337897"/>
                    </a:cubicBezTo>
                    <a:lnTo>
                      <a:pt x="256309" y="337897"/>
                    </a:lnTo>
                    <a:cubicBezTo>
                      <a:pt x="236297" y="344055"/>
                      <a:pt x="217055" y="340206"/>
                      <a:pt x="199352" y="330970"/>
                    </a:cubicBezTo>
                    <a:cubicBezTo>
                      <a:pt x="196273" y="327121"/>
                      <a:pt x="195503" y="321733"/>
                      <a:pt x="196273" y="317115"/>
                    </a:cubicBezTo>
                    <a:cubicBezTo>
                      <a:pt x="207049" y="298642"/>
                      <a:pt x="227830" y="297873"/>
                      <a:pt x="245533" y="292485"/>
                    </a:cubicBezTo>
                    <a:cubicBezTo>
                      <a:pt x="269394" y="284788"/>
                      <a:pt x="294024" y="277860"/>
                      <a:pt x="318655" y="271703"/>
                    </a:cubicBezTo>
                    <a:cubicBezTo>
                      <a:pt x="327121" y="270163"/>
                      <a:pt x="334818" y="267854"/>
                      <a:pt x="342515" y="264776"/>
                    </a:cubicBezTo>
                    <a:cubicBezTo>
                      <a:pt x="344055" y="264006"/>
                      <a:pt x="346364" y="263236"/>
                      <a:pt x="348673" y="263236"/>
                    </a:cubicBezTo>
                    <a:cubicBezTo>
                      <a:pt x="356370" y="262466"/>
                      <a:pt x="362527" y="261697"/>
                      <a:pt x="369455" y="259388"/>
                    </a:cubicBez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49"/>
              <p:cNvSpPr/>
              <p:nvPr/>
            </p:nvSpPr>
            <p:spPr>
              <a:xfrm rot="3516856">
                <a:off x="5178412" y="1286217"/>
                <a:ext cx="2075805" cy="2907237"/>
              </a:xfrm>
              <a:custGeom>
                <a:avLst/>
                <a:gdLst/>
                <a:ahLst/>
                <a:cxnLst/>
                <a:rect l="l" t="t" r="r" b="b"/>
                <a:pathLst>
                  <a:path w="2317676" h="3245984" extrusionOk="0">
                    <a:moveTo>
                      <a:pt x="523821" y="81126"/>
                    </a:moveTo>
                    <a:cubicBezTo>
                      <a:pt x="525555" y="76436"/>
                      <a:pt x="530497" y="73139"/>
                      <a:pt x="540146" y="71362"/>
                    </a:cubicBezTo>
                    <a:cubicBezTo>
                      <a:pt x="555614" y="68177"/>
                      <a:pt x="559032" y="52229"/>
                      <a:pt x="562562" y="39055"/>
                    </a:cubicBezTo>
                    <a:cubicBezTo>
                      <a:pt x="570310" y="8617"/>
                      <a:pt x="570310" y="8617"/>
                      <a:pt x="600056" y="20453"/>
                    </a:cubicBezTo>
                    <a:cubicBezTo>
                      <a:pt x="603341" y="22457"/>
                      <a:pt x="606370" y="23404"/>
                      <a:pt x="610057" y="24752"/>
                    </a:cubicBezTo>
                    <a:cubicBezTo>
                      <a:pt x="625860" y="29884"/>
                      <a:pt x="638410" y="28525"/>
                      <a:pt x="640804" y="8346"/>
                    </a:cubicBezTo>
                    <a:cubicBezTo>
                      <a:pt x="640067" y="683"/>
                      <a:pt x="644699" y="-999"/>
                      <a:pt x="650101" y="494"/>
                    </a:cubicBezTo>
                    <a:cubicBezTo>
                      <a:pt x="657217" y="2130"/>
                      <a:pt x="664990" y="4167"/>
                      <a:pt x="670504" y="8432"/>
                    </a:cubicBezTo>
                    <a:cubicBezTo>
                      <a:pt x="682186" y="17363"/>
                      <a:pt x="693645" y="20747"/>
                      <a:pt x="707030" y="13586"/>
                    </a:cubicBezTo>
                    <a:cubicBezTo>
                      <a:pt x="714581" y="10077"/>
                      <a:pt x="721553" y="13428"/>
                      <a:pt x="728268" y="15722"/>
                    </a:cubicBezTo>
                    <a:cubicBezTo>
                      <a:pt x="741422" y="39975"/>
                      <a:pt x="731781" y="76470"/>
                      <a:pt x="765214" y="89653"/>
                    </a:cubicBezTo>
                    <a:cubicBezTo>
                      <a:pt x="773243" y="92748"/>
                      <a:pt x="772598" y="108585"/>
                      <a:pt x="785583" y="102079"/>
                    </a:cubicBezTo>
                    <a:cubicBezTo>
                      <a:pt x="812788" y="82611"/>
                      <a:pt x="812386" y="83268"/>
                      <a:pt x="843013" y="101050"/>
                    </a:cubicBezTo>
                    <a:cubicBezTo>
                      <a:pt x="851555" y="106261"/>
                      <a:pt x="858348" y="115816"/>
                      <a:pt x="871044" y="112741"/>
                    </a:cubicBezTo>
                    <a:cubicBezTo>
                      <a:pt x="880532" y="114922"/>
                      <a:pt x="888528" y="122507"/>
                      <a:pt x="898740" y="116114"/>
                    </a:cubicBezTo>
                    <a:cubicBezTo>
                      <a:pt x="914864" y="113328"/>
                      <a:pt x="928295" y="117915"/>
                      <a:pt x="940235" y="127903"/>
                    </a:cubicBezTo>
                    <a:cubicBezTo>
                      <a:pt x="940492" y="128961"/>
                      <a:pt x="940492" y="128961"/>
                      <a:pt x="940747" y="130020"/>
                    </a:cubicBezTo>
                    <a:cubicBezTo>
                      <a:pt x="967353" y="138135"/>
                      <a:pt x="975548" y="118790"/>
                      <a:pt x="982428" y="98645"/>
                    </a:cubicBezTo>
                    <a:cubicBezTo>
                      <a:pt x="982270" y="84123"/>
                      <a:pt x="992516" y="73243"/>
                      <a:pt x="1000644" y="62874"/>
                    </a:cubicBezTo>
                    <a:cubicBezTo>
                      <a:pt x="1005711" y="56046"/>
                      <a:pt x="1014174" y="53997"/>
                      <a:pt x="1022349" y="55378"/>
                    </a:cubicBezTo>
                    <a:cubicBezTo>
                      <a:pt x="1032895" y="57303"/>
                      <a:pt x="1030056" y="66390"/>
                      <a:pt x="1037618" y="79120"/>
                    </a:cubicBezTo>
                    <a:cubicBezTo>
                      <a:pt x="1037441" y="85323"/>
                      <a:pt x="1034635" y="89922"/>
                      <a:pt x="1030113" y="94376"/>
                    </a:cubicBezTo>
                    <a:cubicBezTo>
                      <a:pt x="1015559" y="99021"/>
                      <a:pt x="1007976" y="107018"/>
                      <a:pt x="1007620" y="119423"/>
                    </a:cubicBezTo>
                    <a:cubicBezTo>
                      <a:pt x="1009079" y="118509"/>
                      <a:pt x="1011852" y="118398"/>
                      <a:pt x="1015795" y="120803"/>
                    </a:cubicBezTo>
                    <a:cubicBezTo>
                      <a:pt x="1015038" y="133866"/>
                      <a:pt x="1011910" y="146385"/>
                      <a:pt x="1024250" y="155716"/>
                    </a:cubicBezTo>
                    <a:cubicBezTo>
                      <a:pt x="1023047" y="157687"/>
                      <a:pt x="1021444" y="160315"/>
                      <a:pt x="1019841" y="162943"/>
                    </a:cubicBezTo>
                    <a:cubicBezTo>
                      <a:pt x="1004777" y="218671"/>
                      <a:pt x="984056" y="271848"/>
                      <a:pt x="962278" y="325283"/>
                    </a:cubicBezTo>
                    <a:cubicBezTo>
                      <a:pt x="949786" y="354627"/>
                      <a:pt x="942694" y="385464"/>
                      <a:pt x="933887" y="416156"/>
                    </a:cubicBezTo>
                    <a:cubicBezTo>
                      <a:pt x="933086" y="417470"/>
                      <a:pt x="934657" y="419330"/>
                      <a:pt x="935569" y="420789"/>
                    </a:cubicBezTo>
                    <a:cubicBezTo>
                      <a:pt x="936628" y="420533"/>
                      <a:pt x="937285" y="420934"/>
                      <a:pt x="939000" y="421078"/>
                    </a:cubicBezTo>
                    <a:cubicBezTo>
                      <a:pt x="943343" y="422826"/>
                      <a:pt x="946227" y="425487"/>
                      <a:pt x="947910" y="430120"/>
                    </a:cubicBezTo>
                    <a:cubicBezTo>
                      <a:pt x="942835" y="473910"/>
                      <a:pt x="944764" y="516562"/>
                      <a:pt x="957385" y="559424"/>
                    </a:cubicBezTo>
                    <a:cubicBezTo>
                      <a:pt x="958489" y="570916"/>
                      <a:pt x="957285" y="582128"/>
                      <a:pt x="955569" y="593253"/>
                    </a:cubicBezTo>
                    <a:lnTo>
                      <a:pt x="954477" y="600704"/>
                    </a:lnTo>
                    <a:lnTo>
                      <a:pt x="964632" y="598732"/>
                    </a:lnTo>
                    <a:cubicBezTo>
                      <a:pt x="970547" y="599717"/>
                      <a:pt x="975477" y="598732"/>
                      <a:pt x="980407" y="597746"/>
                    </a:cubicBezTo>
                    <a:cubicBezTo>
                      <a:pt x="1009982" y="596761"/>
                      <a:pt x="1032657" y="585921"/>
                      <a:pt x="1039559" y="553404"/>
                    </a:cubicBezTo>
                    <a:cubicBezTo>
                      <a:pt x="1042516" y="541580"/>
                      <a:pt x="1047446" y="529755"/>
                      <a:pt x="1055332" y="519902"/>
                    </a:cubicBezTo>
                    <a:cubicBezTo>
                      <a:pt x="1060262" y="513004"/>
                      <a:pt x="1068149" y="509063"/>
                      <a:pt x="1076036" y="512018"/>
                    </a:cubicBezTo>
                    <a:cubicBezTo>
                      <a:pt x="1085894" y="514974"/>
                      <a:pt x="1081951" y="523843"/>
                      <a:pt x="1080965" y="530741"/>
                    </a:cubicBezTo>
                    <a:cubicBezTo>
                      <a:pt x="1077022" y="574097"/>
                      <a:pt x="1077022" y="574097"/>
                      <a:pt x="1118429" y="565229"/>
                    </a:cubicBezTo>
                    <a:cubicBezTo>
                      <a:pt x="1133216" y="562273"/>
                      <a:pt x="1147019" y="561288"/>
                      <a:pt x="1161806" y="564244"/>
                    </a:cubicBezTo>
                    <a:cubicBezTo>
                      <a:pt x="1176595" y="568185"/>
                      <a:pt x="1188425" y="571141"/>
                      <a:pt x="1194341" y="589863"/>
                    </a:cubicBezTo>
                    <a:cubicBezTo>
                      <a:pt x="1204199" y="616468"/>
                      <a:pt x="1241662" y="624351"/>
                      <a:pt x="1273210" y="609571"/>
                    </a:cubicBezTo>
                    <a:cubicBezTo>
                      <a:pt x="1278140" y="607600"/>
                      <a:pt x="1282083" y="604644"/>
                      <a:pt x="1287998" y="601688"/>
                    </a:cubicBezTo>
                    <a:cubicBezTo>
                      <a:pt x="1291942" y="624351"/>
                      <a:pt x="1297857" y="645044"/>
                      <a:pt x="1320532" y="654898"/>
                    </a:cubicBezTo>
                    <a:cubicBezTo>
                      <a:pt x="1341235" y="663767"/>
                      <a:pt x="1360953" y="658840"/>
                      <a:pt x="1381656" y="654898"/>
                    </a:cubicBezTo>
                    <a:cubicBezTo>
                      <a:pt x="1383628" y="660810"/>
                      <a:pt x="1379684" y="662781"/>
                      <a:pt x="1377713" y="665737"/>
                    </a:cubicBezTo>
                    <a:cubicBezTo>
                      <a:pt x="1357995" y="687416"/>
                      <a:pt x="1365882" y="712050"/>
                      <a:pt x="1394472" y="720919"/>
                    </a:cubicBezTo>
                    <a:cubicBezTo>
                      <a:pt x="1424048" y="729787"/>
                      <a:pt x="1424048" y="729787"/>
                      <a:pt x="1414190" y="759348"/>
                    </a:cubicBezTo>
                    <a:cubicBezTo>
                      <a:pt x="1407288" y="780041"/>
                      <a:pt x="1419119" y="801719"/>
                      <a:pt x="1440808" y="804675"/>
                    </a:cubicBezTo>
                    <a:cubicBezTo>
                      <a:pt x="1451652" y="806646"/>
                      <a:pt x="1452639" y="796793"/>
                      <a:pt x="1454610" y="789895"/>
                    </a:cubicBezTo>
                    <a:cubicBezTo>
                      <a:pt x="1457568" y="778070"/>
                      <a:pt x="1459540" y="764275"/>
                      <a:pt x="1474328" y="760333"/>
                    </a:cubicBezTo>
                    <a:cubicBezTo>
                      <a:pt x="1484187" y="758363"/>
                      <a:pt x="1491088" y="757377"/>
                      <a:pt x="1487144" y="772158"/>
                    </a:cubicBezTo>
                    <a:cubicBezTo>
                      <a:pt x="1478271" y="809603"/>
                      <a:pt x="1488130" y="822412"/>
                      <a:pt x="1525593" y="825368"/>
                    </a:cubicBezTo>
                    <a:cubicBezTo>
                      <a:pt x="1572915" y="829310"/>
                      <a:pt x="1613336" y="846061"/>
                      <a:pt x="1648827" y="876608"/>
                    </a:cubicBezTo>
                    <a:cubicBezTo>
                      <a:pt x="1666573" y="892374"/>
                      <a:pt x="1685304" y="905184"/>
                      <a:pt x="1707979" y="913067"/>
                    </a:cubicBezTo>
                    <a:cubicBezTo>
                      <a:pt x="1719810" y="917009"/>
                      <a:pt x="1730654" y="917008"/>
                      <a:pt x="1740513" y="908140"/>
                    </a:cubicBezTo>
                    <a:cubicBezTo>
                      <a:pt x="1749386" y="900257"/>
                      <a:pt x="1760231" y="895330"/>
                      <a:pt x="1770089" y="905184"/>
                    </a:cubicBezTo>
                    <a:cubicBezTo>
                      <a:pt x="1779948" y="916023"/>
                      <a:pt x="1769103" y="923906"/>
                      <a:pt x="1763188" y="929818"/>
                    </a:cubicBezTo>
                    <a:cubicBezTo>
                      <a:pt x="1748400" y="944599"/>
                      <a:pt x="1747414" y="958394"/>
                      <a:pt x="1754315" y="977117"/>
                    </a:cubicBezTo>
                    <a:cubicBezTo>
                      <a:pt x="1780934" y="1052005"/>
                      <a:pt x="1783892" y="1128864"/>
                      <a:pt x="1780934" y="1206710"/>
                    </a:cubicBezTo>
                    <a:cubicBezTo>
                      <a:pt x="1779948" y="1246124"/>
                      <a:pt x="1779948" y="1246124"/>
                      <a:pt x="1815440" y="1260905"/>
                    </a:cubicBezTo>
                    <a:cubicBezTo>
                      <a:pt x="1847973" y="1273715"/>
                      <a:pt x="1847973" y="1273715"/>
                      <a:pt x="1873606" y="1248095"/>
                    </a:cubicBezTo>
                    <a:cubicBezTo>
                      <a:pt x="1891352" y="1230358"/>
                      <a:pt x="1909097" y="1211636"/>
                      <a:pt x="1931772" y="1198827"/>
                    </a:cubicBezTo>
                    <a:cubicBezTo>
                      <a:pt x="1943603" y="1192914"/>
                      <a:pt x="1956419" y="1187002"/>
                      <a:pt x="1972193" y="1189958"/>
                    </a:cubicBezTo>
                    <a:cubicBezTo>
                      <a:pt x="1969235" y="1201783"/>
                      <a:pt x="1961348" y="1209666"/>
                      <a:pt x="1955433" y="1218534"/>
                    </a:cubicBezTo>
                    <a:cubicBezTo>
                      <a:pt x="1943603" y="1236271"/>
                      <a:pt x="1935716" y="1254993"/>
                      <a:pt x="1935716" y="1275686"/>
                    </a:cubicBezTo>
                    <a:cubicBezTo>
                      <a:pt x="1934730" y="1287510"/>
                      <a:pt x="1930786" y="1289481"/>
                      <a:pt x="1919942" y="1288495"/>
                    </a:cubicBezTo>
                    <a:cubicBezTo>
                      <a:pt x="1909097" y="1287510"/>
                      <a:pt x="1897266" y="1287510"/>
                      <a:pt x="1887408" y="1293422"/>
                    </a:cubicBezTo>
                    <a:cubicBezTo>
                      <a:pt x="1881493" y="1298350"/>
                      <a:pt x="1876563" y="1304262"/>
                      <a:pt x="1875578" y="1311159"/>
                    </a:cubicBezTo>
                    <a:cubicBezTo>
                      <a:pt x="1875577" y="1320028"/>
                      <a:pt x="1884451" y="1320028"/>
                      <a:pt x="1890366" y="1321999"/>
                    </a:cubicBezTo>
                    <a:cubicBezTo>
                      <a:pt x="1929800" y="1335794"/>
                      <a:pt x="1969235" y="1348604"/>
                      <a:pt x="2009656" y="1363384"/>
                    </a:cubicBezTo>
                    <a:cubicBezTo>
                      <a:pt x="2033317" y="1371267"/>
                      <a:pt x="2056978" y="1382107"/>
                      <a:pt x="2077681" y="1397872"/>
                    </a:cubicBezTo>
                    <a:cubicBezTo>
                      <a:pt x="2118102" y="1426449"/>
                      <a:pt x="2130918" y="1462908"/>
                      <a:pt x="2119088" y="1511191"/>
                    </a:cubicBezTo>
                    <a:cubicBezTo>
                      <a:pt x="2107257" y="1554548"/>
                      <a:pt x="2107257" y="1554548"/>
                      <a:pt x="2133876" y="1590021"/>
                    </a:cubicBezTo>
                    <a:cubicBezTo>
                      <a:pt x="2118102" y="1600860"/>
                      <a:pt x="2108243" y="1617612"/>
                      <a:pt x="2099371" y="1633377"/>
                    </a:cubicBezTo>
                    <a:cubicBezTo>
                      <a:pt x="2090497" y="1649144"/>
                      <a:pt x="2079653" y="1661953"/>
                      <a:pt x="2060922" y="1665895"/>
                    </a:cubicBezTo>
                    <a:cubicBezTo>
                      <a:pt x="2047119" y="1668851"/>
                      <a:pt x="2033317" y="1671807"/>
                      <a:pt x="2030359" y="1688559"/>
                    </a:cubicBezTo>
                    <a:cubicBezTo>
                      <a:pt x="2026416" y="1708266"/>
                      <a:pt x="2027402" y="1726988"/>
                      <a:pt x="2045147" y="1740784"/>
                    </a:cubicBezTo>
                    <a:cubicBezTo>
                      <a:pt x="2056978" y="1750638"/>
                      <a:pt x="2071766" y="1757535"/>
                      <a:pt x="2085568" y="1763447"/>
                    </a:cubicBezTo>
                    <a:cubicBezTo>
                      <a:pt x="2109229" y="1774286"/>
                      <a:pt x="2133876" y="1784140"/>
                      <a:pt x="2155565" y="1798921"/>
                    </a:cubicBezTo>
                    <a:cubicBezTo>
                      <a:pt x="2168381" y="1807789"/>
                      <a:pt x="2175282" y="1803848"/>
                      <a:pt x="2177254" y="1788082"/>
                    </a:cubicBezTo>
                    <a:cubicBezTo>
                      <a:pt x="2178240" y="1764433"/>
                      <a:pt x="2191056" y="1747681"/>
                      <a:pt x="2213731" y="1740784"/>
                    </a:cubicBezTo>
                    <a:cubicBezTo>
                      <a:pt x="2238378" y="1732901"/>
                      <a:pt x="2265982" y="1739798"/>
                      <a:pt x="2280770" y="1757535"/>
                    </a:cubicBezTo>
                    <a:cubicBezTo>
                      <a:pt x="2291615" y="1770345"/>
                      <a:pt x="2293587" y="1785126"/>
                      <a:pt x="2287672" y="1799906"/>
                    </a:cubicBezTo>
                    <a:cubicBezTo>
                      <a:pt x="2280770" y="1818629"/>
                      <a:pt x="2288657" y="1827497"/>
                      <a:pt x="2304431" y="1832424"/>
                    </a:cubicBezTo>
                    <a:cubicBezTo>
                      <a:pt x="2314290" y="1835380"/>
                      <a:pt x="2319220" y="1840307"/>
                      <a:pt x="2317248" y="1851146"/>
                    </a:cubicBezTo>
                    <a:cubicBezTo>
                      <a:pt x="2315276" y="1862970"/>
                      <a:pt x="2306403" y="1857058"/>
                      <a:pt x="2300488" y="1857058"/>
                    </a:cubicBezTo>
                    <a:cubicBezTo>
                      <a:pt x="2195986" y="1850160"/>
                      <a:pt x="2098385" y="1823556"/>
                      <a:pt x="2011628" y="1764433"/>
                    </a:cubicBezTo>
                    <a:cubicBezTo>
                      <a:pt x="2003741" y="1758521"/>
                      <a:pt x="1996840" y="1758521"/>
                      <a:pt x="1990924" y="1764433"/>
                    </a:cubicBezTo>
                    <a:cubicBezTo>
                      <a:pt x="1979094" y="1774287"/>
                      <a:pt x="1967264" y="1784140"/>
                      <a:pt x="1956419" y="1793994"/>
                    </a:cubicBezTo>
                    <a:cubicBezTo>
                      <a:pt x="1940645" y="1808775"/>
                      <a:pt x="1924871" y="1823556"/>
                      <a:pt x="1902196" y="1829468"/>
                    </a:cubicBezTo>
                    <a:cubicBezTo>
                      <a:pt x="1891352" y="1831438"/>
                      <a:pt x="1891352" y="1839321"/>
                      <a:pt x="1896281" y="1847205"/>
                    </a:cubicBezTo>
                    <a:cubicBezTo>
                      <a:pt x="1903182" y="1857058"/>
                      <a:pt x="1910083" y="1866912"/>
                      <a:pt x="1923885" y="1869868"/>
                    </a:cubicBezTo>
                    <a:cubicBezTo>
                      <a:pt x="1955433" y="1878737"/>
                      <a:pt x="1982052" y="1897459"/>
                      <a:pt x="2007684" y="1917166"/>
                    </a:cubicBezTo>
                    <a:cubicBezTo>
                      <a:pt x="2027402" y="1932932"/>
                      <a:pt x="2047119" y="1947713"/>
                      <a:pt x="2069794" y="1958552"/>
                    </a:cubicBezTo>
                    <a:cubicBezTo>
                      <a:pt x="2085568" y="1967420"/>
                      <a:pt x="2094441" y="1964464"/>
                      <a:pt x="2099370" y="1947713"/>
                    </a:cubicBezTo>
                    <a:cubicBezTo>
                      <a:pt x="2101342" y="1938845"/>
                      <a:pt x="2103314" y="1928991"/>
                      <a:pt x="2117116" y="1932932"/>
                    </a:cubicBezTo>
                    <a:cubicBezTo>
                      <a:pt x="2129933" y="1936874"/>
                      <a:pt x="2134862" y="1945742"/>
                      <a:pt x="2135847" y="1957566"/>
                    </a:cubicBezTo>
                    <a:cubicBezTo>
                      <a:pt x="2135847" y="1965450"/>
                      <a:pt x="2129932" y="1965450"/>
                      <a:pt x="2125003" y="1965450"/>
                    </a:cubicBezTo>
                    <a:cubicBezTo>
                      <a:pt x="2109229" y="1966435"/>
                      <a:pt x="2095427" y="1970376"/>
                      <a:pt x="2082610" y="1980231"/>
                    </a:cubicBezTo>
                    <a:cubicBezTo>
                      <a:pt x="2076696" y="1985157"/>
                      <a:pt x="2072752" y="1983187"/>
                      <a:pt x="2066836" y="1980230"/>
                    </a:cubicBezTo>
                    <a:cubicBezTo>
                      <a:pt x="2009656" y="1951654"/>
                      <a:pt x="1948532" y="1928005"/>
                      <a:pt x="1906140" y="1876766"/>
                    </a:cubicBezTo>
                    <a:cubicBezTo>
                      <a:pt x="1893323" y="1861985"/>
                      <a:pt x="1862761" y="1868882"/>
                      <a:pt x="1854874" y="1888590"/>
                    </a:cubicBezTo>
                    <a:cubicBezTo>
                      <a:pt x="1847973" y="1903371"/>
                      <a:pt x="1840086" y="1905342"/>
                      <a:pt x="1826284" y="1903371"/>
                    </a:cubicBezTo>
                    <a:cubicBezTo>
                      <a:pt x="1819383" y="1902385"/>
                      <a:pt x="1811496" y="1903371"/>
                      <a:pt x="1804595" y="1905342"/>
                    </a:cubicBezTo>
                    <a:cubicBezTo>
                      <a:pt x="1792764" y="1908298"/>
                      <a:pt x="1789806" y="1918152"/>
                      <a:pt x="1787835" y="1928991"/>
                    </a:cubicBezTo>
                    <a:cubicBezTo>
                      <a:pt x="1785863" y="1939830"/>
                      <a:pt x="1792764" y="1944757"/>
                      <a:pt x="1800651" y="1948698"/>
                    </a:cubicBezTo>
                    <a:cubicBezTo>
                      <a:pt x="1810510" y="1953626"/>
                      <a:pt x="1822341" y="1957566"/>
                      <a:pt x="1833185" y="1962494"/>
                    </a:cubicBezTo>
                    <a:cubicBezTo>
                      <a:pt x="1845015" y="1967421"/>
                      <a:pt x="1856846" y="1973333"/>
                      <a:pt x="1865718" y="1984172"/>
                    </a:cubicBezTo>
                    <a:cubicBezTo>
                      <a:pt x="1880507" y="2002894"/>
                      <a:pt x="1877549" y="2020631"/>
                      <a:pt x="1854874" y="2027528"/>
                    </a:cubicBezTo>
                    <a:cubicBezTo>
                      <a:pt x="1812482" y="2040338"/>
                      <a:pt x="1809525" y="2056105"/>
                      <a:pt x="1832199" y="2096504"/>
                    </a:cubicBezTo>
                    <a:cubicBezTo>
                      <a:pt x="1841072" y="2113256"/>
                      <a:pt x="1851916" y="2128037"/>
                      <a:pt x="1845015" y="2148730"/>
                    </a:cubicBezTo>
                    <a:cubicBezTo>
                      <a:pt x="1843044" y="2152671"/>
                      <a:pt x="1843044" y="2158583"/>
                      <a:pt x="1837129" y="2157598"/>
                    </a:cubicBezTo>
                    <a:cubicBezTo>
                      <a:pt x="1831213" y="2157598"/>
                      <a:pt x="1829242" y="2152671"/>
                      <a:pt x="1828256" y="2148730"/>
                    </a:cubicBezTo>
                    <a:cubicBezTo>
                      <a:pt x="1826284" y="2130993"/>
                      <a:pt x="1815439" y="2125081"/>
                      <a:pt x="1798680" y="2124096"/>
                    </a:cubicBezTo>
                    <a:cubicBezTo>
                      <a:pt x="1775019" y="2122125"/>
                      <a:pt x="1760231" y="2108329"/>
                      <a:pt x="1752344" y="2085666"/>
                    </a:cubicBezTo>
                    <a:cubicBezTo>
                      <a:pt x="1746428" y="2065958"/>
                      <a:pt x="1740513" y="2046250"/>
                      <a:pt x="1733612" y="2026543"/>
                    </a:cubicBezTo>
                    <a:cubicBezTo>
                      <a:pt x="1729669" y="2012748"/>
                      <a:pt x="1721782" y="2000924"/>
                      <a:pt x="1710937" y="1993040"/>
                    </a:cubicBezTo>
                    <a:cubicBezTo>
                      <a:pt x="1706993" y="1990084"/>
                      <a:pt x="1703050" y="1985157"/>
                      <a:pt x="1697135" y="1987128"/>
                    </a:cubicBezTo>
                    <a:cubicBezTo>
                      <a:pt x="1690233" y="1991069"/>
                      <a:pt x="1687276" y="1996982"/>
                      <a:pt x="1688262" y="2003879"/>
                    </a:cubicBezTo>
                    <a:cubicBezTo>
                      <a:pt x="1689248" y="2016689"/>
                      <a:pt x="1691220" y="2029499"/>
                      <a:pt x="1693191" y="2042309"/>
                    </a:cubicBezTo>
                    <a:cubicBezTo>
                      <a:pt x="1694177" y="2047236"/>
                      <a:pt x="1699107" y="2048221"/>
                      <a:pt x="1703050" y="2049207"/>
                    </a:cubicBezTo>
                    <a:cubicBezTo>
                      <a:pt x="1706993" y="2050192"/>
                      <a:pt x="1711923" y="2050192"/>
                      <a:pt x="1715867" y="2052163"/>
                    </a:cubicBezTo>
                    <a:cubicBezTo>
                      <a:pt x="1727696" y="2055119"/>
                      <a:pt x="1736570" y="2062017"/>
                      <a:pt x="1732626" y="2074826"/>
                    </a:cubicBezTo>
                    <a:cubicBezTo>
                      <a:pt x="1728683" y="2085666"/>
                      <a:pt x="1716852" y="2080739"/>
                      <a:pt x="1707980" y="2079753"/>
                    </a:cubicBezTo>
                    <a:cubicBezTo>
                      <a:pt x="1705022" y="2078768"/>
                      <a:pt x="1701078" y="2077783"/>
                      <a:pt x="1699107" y="2075812"/>
                    </a:cubicBezTo>
                    <a:cubicBezTo>
                      <a:pt x="1681361" y="2060046"/>
                      <a:pt x="1679389" y="2072856"/>
                      <a:pt x="1675446" y="2087636"/>
                    </a:cubicBezTo>
                    <a:cubicBezTo>
                      <a:pt x="1669530" y="2109315"/>
                      <a:pt x="1669530" y="2108329"/>
                      <a:pt x="1693191" y="2110300"/>
                    </a:cubicBezTo>
                    <a:cubicBezTo>
                      <a:pt x="1706993" y="2110300"/>
                      <a:pt x="1715866" y="2115227"/>
                      <a:pt x="1709951" y="2131978"/>
                    </a:cubicBezTo>
                    <a:cubicBezTo>
                      <a:pt x="1706008" y="2143803"/>
                      <a:pt x="1703050" y="2155627"/>
                      <a:pt x="1701078" y="2168438"/>
                    </a:cubicBezTo>
                    <a:cubicBezTo>
                      <a:pt x="1698121" y="2189130"/>
                      <a:pt x="1705022" y="2196028"/>
                      <a:pt x="1725725" y="2193072"/>
                    </a:cubicBezTo>
                    <a:cubicBezTo>
                      <a:pt x="1729669" y="2193071"/>
                      <a:pt x="1732626" y="2193072"/>
                      <a:pt x="1735584" y="2192086"/>
                    </a:cubicBezTo>
                    <a:cubicBezTo>
                      <a:pt x="1753330" y="2188145"/>
                      <a:pt x="1760231" y="2191101"/>
                      <a:pt x="1758259" y="2211794"/>
                    </a:cubicBezTo>
                    <a:cubicBezTo>
                      <a:pt x="1754315" y="2237414"/>
                      <a:pt x="1765160" y="2260078"/>
                      <a:pt x="1778962" y="2281756"/>
                    </a:cubicBezTo>
                    <a:cubicBezTo>
                      <a:pt x="1795722" y="2307376"/>
                      <a:pt x="1817411" y="2331025"/>
                      <a:pt x="1830227" y="2358615"/>
                    </a:cubicBezTo>
                    <a:cubicBezTo>
                      <a:pt x="1838114" y="2375367"/>
                      <a:pt x="1842058" y="2391132"/>
                      <a:pt x="1833185" y="2409855"/>
                    </a:cubicBezTo>
                    <a:cubicBezTo>
                      <a:pt x="1822341" y="2431533"/>
                      <a:pt x="1827270" y="2455182"/>
                      <a:pt x="1836143" y="2477846"/>
                    </a:cubicBezTo>
                    <a:cubicBezTo>
                      <a:pt x="1839100" y="2484743"/>
                      <a:pt x="1842058" y="2490656"/>
                      <a:pt x="1844030" y="2496568"/>
                    </a:cubicBezTo>
                    <a:cubicBezTo>
                      <a:pt x="1860790" y="2533027"/>
                      <a:pt x="1860790" y="2533027"/>
                      <a:pt x="1830228" y="2558647"/>
                    </a:cubicBezTo>
                    <a:cubicBezTo>
                      <a:pt x="1824312" y="2563573"/>
                      <a:pt x="1820369" y="2568500"/>
                      <a:pt x="1822341" y="2578354"/>
                    </a:cubicBezTo>
                    <a:cubicBezTo>
                      <a:pt x="1824312" y="2589193"/>
                      <a:pt x="1823326" y="2601018"/>
                      <a:pt x="1821355" y="2611857"/>
                    </a:cubicBezTo>
                    <a:cubicBezTo>
                      <a:pt x="1817411" y="2628608"/>
                      <a:pt x="1826284" y="2635506"/>
                      <a:pt x="1840086" y="2640433"/>
                    </a:cubicBezTo>
                    <a:cubicBezTo>
                      <a:pt x="1884451" y="2656199"/>
                      <a:pt x="1884451" y="2656199"/>
                      <a:pt x="1857832" y="2694629"/>
                    </a:cubicBezTo>
                    <a:cubicBezTo>
                      <a:pt x="1852902" y="2701526"/>
                      <a:pt x="1850931" y="2709410"/>
                      <a:pt x="1850931" y="2718278"/>
                    </a:cubicBezTo>
                    <a:cubicBezTo>
                      <a:pt x="1850931" y="2725175"/>
                      <a:pt x="1857832" y="2734044"/>
                      <a:pt x="1846001" y="2737000"/>
                    </a:cubicBezTo>
                    <a:cubicBezTo>
                      <a:pt x="1836143" y="2739956"/>
                      <a:pt x="1826284" y="2738970"/>
                      <a:pt x="1820368" y="2729117"/>
                    </a:cubicBezTo>
                    <a:cubicBezTo>
                      <a:pt x="1814453" y="2721234"/>
                      <a:pt x="1810510" y="2712366"/>
                      <a:pt x="1805580" y="2702512"/>
                    </a:cubicBezTo>
                    <a:cubicBezTo>
                      <a:pt x="1781920" y="2711380"/>
                      <a:pt x="1771075" y="2732073"/>
                      <a:pt x="1762202" y="2752766"/>
                    </a:cubicBezTo>
                    <a:cubicBezTo>
                      <a:pt x="1757273" y="2762620"/>
                      <a:pt x="1766145" y="2771488"/>
                      <a:pt x="1772061" y="2778386"/>
                    </a:cubicBezTo>
                    <a:cubicBezTo>
                      <a:pt x="1780934" y="2787254"/>
                      <a:pt x="1789806" y="2795137"/>
                      <a:pt x="1797694" y="2803020"/>
                    </a:cubicBezTo>
                    <a:cubicBezTo>
                      <a:pt x="1806566" y="2811889"/>
                      <a:pt x="1812482" y="2821742"/>
                      <a:pt x="1813467" y="2834552"/>
                    </a:cubicBezTo>
                    <a:cubicBezTo>
                      <a:pt x="1814453" y="2851303"/>
                      <a:pt x="1809524" y="2855245"/>
                      <a:pt x="1792764" y="2851303"/>
                    </a:cubicBezTo>
                    <a:cubicBezTo>
                      <a:pt x="1772061" y="2845391"/>
                      <a:pt x="1767132" y="2851303"/>
                      <a:pt x="1770089" y="2871996"/>
                    </a:cubicBezTo>
                    <a:cubicBezTo>
                      <a:pt x="1771075" y="2883821"/>
                      <a:pt x="1780934" y="2898602"/>
                      <a:pt x="1767132" y="2906485"/>
                    </a:cubicBezTo>
                    <a:cubicBezTo>
                      <a:pt x="1754315" y="2913382"/>
                      <a:pt x="1742485" y="2900572"/>
                      <a:pt x="1732626" y="2892690"/>
                    </a:cubicBezTo>
                    <a:cubicBezTo>
                      <a:pt x="1728683" y="2888748"/>
                      <a:pt x="1724739" y="2885792"/>
                      <a:pt x="1719810" y="2882836"/>
                    </a:cubicBezTo>
                    <a:cubicBezTo>
                      <a:pt x="1713894" y="2878894"/>
                      <a:pt x="1706008" y="2877909"/>
                      <a:pt x="1700092" y="2883821"/>
                    </a:cubicBezTo>
                    <a:cubicBezTo>
                      <a:pt x="1694177" y="2888748"/>
                      <a:pt x="1696149" y="2895646"/>
                      <a:pt x="1700092" y="2901557"/>
                    </a:cubicBezTo>
                    <a:cubicBezTo>
                      <a:pt x="1705022" y="2910426"/>
                      <a:pt x="1708966" y="2919294"/>
                      <a:pt x="1699107" y="2928163"/>
                    </a:cubicBezTo>
                    <a:cubicBezTo>
                      <a:pt x="1689248" y="2936046"/>
                      <a:pt x="1679389" y="2931119"/>
                      <a:pt x="1670516" y="2925207"/>
                    </a:cubicBezTo>
                    <a:cubicBezTo>
                      <a:pt x="1669530" y="2924222"/>
                      <a:pt x="1667559" y="2922251"/>
                      <a:pt x="1665586" y="2921266"/>
                    </a:cubicBezTo>
                    <a:cubicBezTo>
                      <a:pt x="1640940" y="2903529"/>
                      <a:pt x="1635025" y="2905499"/>
                      <a:pt x="1623194" y="2934075"/>
                    </a:cubicBezTo>
                    <a:cubicBezTo>
                      <a:pt x="1618265" y="2947871"/>
                      <a:pt x="1613336" y="2958710"/>
                      <a:pt x="1596576" y="2956739"/>
                    </a:cubicBezTo>
                    <a:cubicBezTo>
                      <a:pt x="1592632" y="2956739"/>
                      <a:pt x="1589675" y="2956739"/>
                      <a:pt x="1586717" y="2955753"/>
                    </a:cubicBezTo>
                    <a:cubicBezTo>
                      <a:pt x="1569958" y="2949841"/>
                      <a:pt x="1555169" y="2957724"/>
                      <a:pt x="1557141" y="2974476"/>
                    </a:cubicBezTo>
                    <a:cubicBezTo>
                      <a:pt x="1559113" y="2991227"/>
                      <a:pt x="1550240" y="2997139"/>
                      <a:pt x="1538409" y="2998125"/>
                    </a:cubicBezTo>
                    <a:cubicBezTo>
                      <a:pt x="1499960" y="3000095"/>
                      <a:pt x="1492074" y="3023745"/>
                      <a:pt x="1491088" y="3057247"/>
                    </a:cubicBezTo>
                    <a:cubicBezTo>
                      <a:pt x="1490102" y="3080896"/>
                      <a:pt x="1484187" y="3104546"/>
                      <a:pt x="1477286" y="3128195"/>
                    </a:cubicBezTo>
                    <a:cubicBezTo>
                      <a:pt x="1473342" y="3139034"/>
                      <a:pt x="1467427" y="3145931"/>
                      <a:pt x="1455596" y="3148887"/>
                    </a:cubicBezTo>
                    <a:cubicBezTo>
                      <a:pt x="1415176" y="3160712"/>
                      <a:pt x="1374755" y="3163668"/>
                      <a:pt x="1337291" y="3138048"/>
                    </a:cubicBezTo>
                    <a:cubicBezTo>
                      <a:pt x="1323489" y="3128194"/>
                      <a:pt x="1314617" y="3117355"/>
                      <a:pt x="1316588" y="3098633"/>
                    </a:cubicBezTo>
                    <a:cubicBezTo>
                      <a:pt x="1320532" y="3071043"/>
                      <a:pt x="1306729" y="3046408"/>
                      <a:pt x="1292927" y="3022759"/>
                    </a:cubicBezTo>
                    <a:cubicBezTo>
                      <a:pt x="1289970" y="3015861"/>
                      <a:pt x="1284055" y="3014877"/>
                      <a:pt x="1277154" y="3013891"/>
                    </a:cubicBezTo>
                    <a:cubicBezTo>
                      <a:pt x="1253493" y="3010935"/>
                      <a:pt x="1229832" y="3008964"/>
                      <a:pt x="1206171" y="3009950"/>
                    </a:cubicBezTo>
                    <a:cubicBezTo>
                      <a:pt x="1191383" y="3009949"/>
                      <a:pt x="1181524" y="3005022"/>
                      <a:pt x="1172651" y="2994184"/>
                    </a:cubicBezTo>
                    <a:cubicBezTo>
                      <a:pt x="1163778" y="2984329"/>
                      <a:pt x="1155891" y="2973491"/>
                      <a:pt x="1143075" y="2967578"/>
                    </a:cubicBezTo>
                    <a:cubicBezTo>
                      <a:pt x="1136174" y="2964622"/>
                      <a:pt x="1129766" y="2962651"/>
                      <a:pt x="1123234" y="2962651"/>
                    </a:cubicBezTo>
                    <a:lnTo>
                      <a:pt x="1107668" y="2967868"/>
                    </a:lnTo>
                    <a:lnTo>
                      <a:pt x="1110055" y="2969616"/>
                    </a:lnTo>
                    <a:cubicBezTo>
                      <a:pt x="1110226" y="2973215"/>
                      <a:pt x="1106170" y="2977278"/>
                      <a:pt x="1098475" y="2982501"/>
                    </a:cubicBezTo>
                    <a:cubicBezTo>
                      <a:pt x="1085601" y="2991779"/>
                      <a:pt x="1078386" y="3003605"/>
                      <a:pt x="1074713" y="3018496"/>
                    </a:cubicBezTo>
                    <a:cubicBezTo>
                      <a:pt x="1073478" y="3024954"/>
                      <a:pt x="1073154" y="3032873"/>
                      <a:pt x="1068634" y="3037328"/>
                    </a:cubicBezTo>
                    <a:cubicBezTo>
                      <a:pt x="1044425" y="3062230"/>
                      <a:pt x="1035586" y="3097410"/>
                      <a:pt x="1012034" y="3122715"/>
                    </a:cubicBezTo>
                    <a:cubicBezTo>
                      <a:pt x="996467" y="3139364"/>
                      <a:pt x="999574" y="3147571"/>
                      <a:pt x="1020923" y="3152481"/>
                    </a:cubicBezTo>
                    <a:cubicBezTo>
                      <a:pt x="1051760" y="3159573"/>
                      <a:pt x="1061630" y="3181822"/>
                      <a:pt x="1046508" y="3209565"/>
                    </a:cubicBezTo>
                    <a:cubicBezTo>
                      <a:pt x="1043302" y="3214820"/>
                      <a:pt x="1040496" y="3219420"/>
                      <a:pt x="1038602" y="3225479"/>
                    </a:cubicBezTo>
                    <a:cubicBezTo>
                      <a:pt x="1029574" y="3250624"/>
                      <a:pt x="1029717" y="3248910"/>
                      <a:pt x="1006286" y="3240025"/>
                    </a:cubicBezTo>
                    <a:cubicBezTo>
                      <a:pt x="962052" y="3223857"/>
                      <a:pt x="928494" y="3191666"/>
                      <a:pt x="890529" y="3166701"/>
                    </a:cubicBezTo>
                    <a:cubicBezTo>
                      <a:pt x="881330" y="3161089"/>
                      <a:pt x="873189" y="3155221"/>
                      <a:pt x="863444" y="3151981"/>
                    </a:cubicBezTo>
                    <a:cubicBezTo>
                      <a:pt x="859102" y="3150232"/>
                      <a:pt x="854535" y="3142939"/>
                      <a:pt x="851039" y="3151626"/>
                    </a:cubicBezTo>
                    <a:cubicBezTo>
                      <a:pt x="848089" y="3157940"/>
                      <a:pt x="847510" y="3164801"/>
                      <a:pt x="854738" y="3169210"/>
                    </a:cubicBezTo>
                    <a:cubicBezTo>
                      <a:pt x="857366" y="3170813"/>
                      <a:pt x="860138" y="3170701"/>
                      <a:pt x="863167" y="3171647"/>
                    </a:cubicBezTo>
                    <a:cubicBezTo>
                      <a:pt x="869226" y="3173540"/>
                      <a:pt x="878636" y="3168462"/>
                      <a:pt x="881600" y="3178384"/>
                    </a:cubicBezTo>
                    <a:cubicBezTo>
                      <a:pt x="884562" y="3188307"/>
                      <a:pt x="873181" y="3192182"/>
                      <a:pt x="866254" y="3200580"/>
                    </a:cubicBezTo>
                    <a:cubicBezTo>
                      <a:pt x="881980" y="3198452"/>
                      <a:pt x="893984" y="3199464"/>
                      <a:pt x="904353" y="3207592"/>
                    </a:cubicBezTo>
                    <a:cubicBezTo>
                      <a:pt x="910122" y="3212916"/>
                      <a:pt x="914833" y="3218494"/>
                      <a:pt x="903708" y="3223429"/>
                    </a:cubicBezTo>
                    <a:cubicBezTo>
                      <a:pt x="889174" y="3207348"/>
                      <a:pt x="870644" y="3214077"/>
                      <a:pt x="852804" y="3216719"/>
                    </a:cubicBezTo>
                    <a:cubicBezTo>
                      <a:pt x="837736" y="3219246"/>
                      <a:pt x="823873" y="3219804"/>
                      <a:pt x="818201" y="3201018"/>
                    </a:cubicBezTo>
                    <a:cubicBezTo>
                      <a:pt x="812064" y="3191865"/>
                      <a:pt x="815962" y="3182521"/>
                      <a:pt x="816028" y="3173545"/>
                    </a:cubicBezTo>
                    <a:cubicBezTo>
                      <a:pt x="815838" y="3163512"/>
                      <a:pt x="813387" y="3155704"/>
                      <a:pt x="800948" y="3159837"/>
                    </a:cubicBezTo>
                    <a:cubicBezTo>
                      <a:pt x="792308" y="3168091"/>
                      <a:pt x="783666" y="3176342"/>
                      <a:pt x="774624" y="3185252"/>
                    </a:cubicBezTo>
                    <a:cubicBezTo>
                      <a:pt x="771160" y="3189451"/>
                      <a:pt x="768900" y="3191679"/>
                      <a:pt x="764045" y="3187814"/>
                    </a:cubicBezTo>
                    <a:cubicBezTo>
                      <a:pt x="774466" y="3170731"/>
                      <a:pt x="782662" y="3151386"/>
                      <a:pt x="789798" y="3132298"/>
                    </a:cubicBezTo>
                    <a:cubicBezTo>
                      <a:pt x="796791" y="3114924"/>
                      <a:pt x="789452" y="3107742"/>
                      <a:pt x="772157" y="3108010"/>
                    </a:cubicBezTo>
                    <a:cubicBezTo>
                      <a:pt x="762123" y="3108200"/>
                      <a:pt x="751944" y="3110106"/>
                      <a:pt x="741510" y="3110953"/>
                    </a:cubicBezTo>
                    <a:cubicBezTo>
                      <a:pt x="723413" y="3112536"/>
                      <a:pt x="718445" y="3105899"/>
                      <a:pt x="726095" y="3088926"/>
                    </a:cubicBezTo>
                    <a:cubicBezTo>
                      <a:pt x="729047" y="3082612"/>
                      <a:pt x="732654" y="3076699"/>
                      <a:pt x="736518" y="3071842"/>
                    </a:cubicBezTo>
                    <a:cubicBezTo>
                      <a:pt x="747052" y="3057531"/>
                      <a:pt x="750436" y="3046072"/>
                      <a:pt x="733386" y="3031162"/>
                    </a:cubicBezTo>
                    <a:cubicBezTo>
                      <a:pt x="717905" y="3018112"/>
                      <a:pt x="726612" y="3000883"/>
                      <a:pt x="735831" y="2985770"/>
                    </a:cubicBezTo>
                    <a:cubicBezTo>
                      <a:pt x="751064" y="2960802"/>
                      <a:pt x="749382" y="2956169"/>
                      <a:pt x="724813" y="2940279"/>
                    </a:cubicBezTo>
                    <a:cubicBezTo>
                      <a:pt x="717185" y="2936527"/>
                      <a:pt x="706494" y="2936316"/>
                      <a:pt x="704734" y="2924422"/>
                    </a:cubicBezTo>
                    <a:cubicBezTo>
                      <a:pt x="707829" y="2916393"/>
                      <a:pt x="713920" y="2913798"/>
                      <a:pt x="721582" y="2913063"/>
                    </a:cubicBezTo>
                    <a:cubicBezTo>
                      <a:pt x="730959" y="2912471"/>
                      <a:pt x="730736" y="2906926"/>
                      <a:pt x="726827" y="2900032"/>
                    </a:cubicBezTo>
                    <a:cubicBezTo>
                      <a:pt x="709630" y="2886837"/>
                      <a:pt x="696010" y="2872216"/>
                      <a:pt x="711099" y="2848963"/>
                    </a:cubicBezTo>
                    <a:cubicBezTo>
                      <a:pt x="709160" y="2843271"/>
                      <a:pt x="711710" y="2837614"/>
                      <a:pt x="711631" y="2830353"/>
                    </a:cubicBezTo>
                    <a:cubicBezTo>
                      <a:pt x="700105" y="2835945"/>
                      <a:pt x="698547" y="2850321"/>
                      <a:pt x="687166" y="2854198"/>
                    </a:cubicBezTo>
                    <a:cubicBezTo>
                      <a:pt x="680964" y="2854020"/>
                      <a:pt x="675273" y="2855958"/>
                      <a:pt x="669871" y="2854467"/>
                    </a:cubicBezTo>
                    <a:cubicBezTo>
                      <a:pt x="648267" y="2848500"/>
                      <a:pt x="631741" y="2851943"/>
                      <a:pt x="622198" y="2874972"/>
                    </a:cubicBezTo>
                    <a:cubicBezTo>
                      <a:pt x="616153" y="2889316"/>
                      <a:pt x="604693" y="2885932"/>
                      <a:pt x="592721" y="2880432"/>
                    </a:cubicBezTo>
                    <a:cubicBezTo>
                      <a:pt x="566806" y="2868228"/>
                      <a:pt x="566806" y="2868228"/>
                      <a:pt x="567921" y="2895958"/>
                    </a:cubicBezTo>
                    <a:cubicBezTo>
                      <a:pt x="567744" y="2902161"/>
                      <a:pt x="565083" y="2905044"/>
                      <a:pt x="558913" y="2900379"/>
                    </a:cubicBezTo>
                    <a:cubicBezTo>
                      <a:pt x="546750" y="2884845"/>
                      <a:pt x="539511" y="2864199"/>
                      <a:pt x="514443" y="2862430"/>
                    </a:cubicBezTo>
                    <a:cubicBezTo>
                      <a:pt x="499007" y="2861128"/>
                      <a:pt x="486168" y="2865918"/>
                      <a:pt x="472526" y="2872022"/>
                    </a:cubicBezTo>
                    <a:cubicBezTo>
                      <a:pt x="446557" y="2885032"/>
                      <a:pt x="438929" y="2881279"/>
                      <a:pt x="436755" y="2853806"/>
                    </a:cubicBezTo>
                    <a:cubicBezTo>
                      <a:pt x="435171" y="2835709"/>
                      <a:pt x="426374" y="2829440"/>
                      <a:pt x="409336" y="2830766"/>
                    </a:cubicBezTo>
                    <a:cubicBezTo>
                      <a:pt x="370369" y="2834044"/>
                      <a:pt x="369711" y="2833643"/>
                      <a:pt x="370779" y="2796426"/>
                    </a:cubicBezTo>
                    <a:cubicBezTo>
                      <a:pt x="371535" y="2783362"/>
                      <a:pt x="366534" y="2781213"/>
                      <a:pt x="355409" y="2786148"/>
                    </a:cubicBezTo>
                    <a:cubicBezTo>
                      <a:pt x="345999" y="2791227"/>
                      <a:pt x="343004" y="2785793"/>
                      <a:pt x="341611" y="2777730"/>
                    </a:cubicBezTo>
                    <a:cubicBezTo>
                      <a:pt x="344963" y="2770758"/>
                      <a:pt x="347256" y="2764043"/>
                      <a:pt x="349950" y="2756671"/>
                    </a:cubicBezTo>
                    <a:cubicBezTo>
                      <a:pt x="352245" y="2749956"/>
                      <a:pt x="359649" y="2748162"/>
                      <a:pt x="365084" y="2745165"/>
                    </a:cubicBezTo>
                    <a:cubicBezTo>
                      <a:pt x="373435" y="2740343"/>
                      <a:pt x="377845" y="2733115"/>
                      <a:pt x="375539" y="2723593"/>
                    </a:cubicBezTo>
                    <a:cubicBezTo>
                      <a:pt x="373745" y="2716187"/>
                      <a:pt x="367431" y="2713237"/>
                      <a:pt x="360571" y="2712659"/>
                    </a:cubicBezTo>
                    <a:cubicBezTo>
                      <a:pt x="350281" y="2711790"/>
                      <a:pt x="344045" y="2716101"/>
                      <a:pt x="339490" y="2725045"/>
                    </a:cubicBezTo>
                    <a:cubicBezTo>
                      <a:pt x="336540" y="2731359"/>
                      <a:pt x="339504" y="2741282"/>
                      <a:pt x="329837" y="2745302"/>
                    </a:cubicBezTo>
                    <a:cubicBezTo>
                      <a:pt x="317544" y="2747719"/>
                      <a:pt x="305762" y="2752253"/>
                      <a:pt x="292988" y="2748067"/>
                    </a:cubicBezTo>
                    <a:cubicBezTo>
                      <a:pt x="285536" y="2738111"/>
                      <a:pt x="292061" y="2730371"/>
                      <a:pt x="297528" y="2722888"/>
                    </a:cubicBezTo>
                    <a:cubicBezTo>
                      <a:pt x="305401" y="2711460"/>
                      <a:pt x="310501" y="2700146"/>
                      <a:pt x="297648" y="2688698"/>
                    </a:cubicBezTo>
                    <a:cubicBezTo>
                      <a:pt x="293194" y="2684178"/>
                      <a:pt x="292714" y="2677573"/>
                      <a:pt x="293293" y="2670714"/>
                    </a:cubicBezTo>
                    <a:cubicBezTo>
                      <a:pt x="292446" y="2660279"/>
                      <a:pt x="296598" y="2651993"/>
                      <a:pt x="302066" y="2644509"/>
                    </a:cubicBezTo>
                    <a:cubicBezTo>
                      <a:pt x="306331" y="2638997"/>
                      <a:pt x="308480" y="2633996"/>
                      <a:pt x="305628" y="2626847"/>
                    </a:cubicBezTo>
                    <a:cubicBezTo>
                      <a:pt x="307042" y="2614184"/>
                      <a:pt x="287264" y="2611135"/>
                      <a:pt x="292252" y="2597047"/>
                    </a:cubicBezTo>
                    <a:cubicBezTo>
                      <a:pt x="304389" y="2580108"/>
                      <a:pt x="281437" y="2577827"/>
                      <a:pt x="279676" y="2565934"/>
                    </a:cubicBezTo>
                    <a:cubicBezTo>
                      <a:pt x="279395" y="2532402"/>
                      <a:pt x="292078" y="2513090"/>
                      <a:pt x="320675" y="2501684"/>
                    </a:cubicBezTo>
                    <a:cubicBezTo>
                      <a:pt x="337090" y="2495469"/>
                      <a:pt x="340764" y="2480579"/>
                      <a:pt x="338235" y="2465512"/>
                    </a:cubicBezTo>
                    <a:cubicBezTo>
                      <a:pt x="334056" y="2441324"/>
                      <a:pt x="336962" y="2423261"/>
                      <a:pt x="366550" y="2420574"/>
                    </a:cubicBezTo>
                    <a:cubicBezTo>
                      <a:pt x="374212" y="2419839"/>
                      <a:pt x="379134" y="2414727"/>
                      <a:pt x="378398" y="2407065"/>
                    </a:cubicBezTo>
                    <a:cubicBezTo>
                      <a:pt x="377439" y="2393858"/>
                      <a:pt x="379654" y="2379882"/>
                      <a:pt x="367314" y="2370550"/>
                    </a:cubicBezTo>
                    <a:cubicBezTo>
                      <a:pt x="362715" y="2367744"/>
                      <a:pt x="357459" y="2364537"/>
                      <a:pt x="350888" y="2360529"/>
                    </a:cubicBezTo>
                    <a:cubicBezTo>
                      <a:pt x="371901" y="2357119"/>
                      <a:pt x="389775" y="2349991"/>
                      <a:pt x="408685" y="2363331"/>
                    </a:cubicBezTo>
                    <a:cubicBezTo>
                      <a:pt x="418798" y="2370402"/>
                      <a:pt x="428465" y="2366380"/>
                      <a:pt x="434878" y="2355867"/>
                    </a:cubicBezTo>
                    <a:cubicBezTo>
                      <a:pt x="440089" y="2347325"/>
                      <a:pt x="445701" y="2338126"/>
                      <a:pt x="450255" y="2329183"/>
                    </a:cubicBezTo>
                    <a:cubicBezTo>
                      <a:pt x="458818" y="2313670"/>
                      <a:pt x="469062" y="2302789"/>
                      <a:pt x="488196" y="2321675"/>
                    </a:cubicBezTo>
                    <a:cubicBezTo>
                      <a:pt x="490622" y="2297007"/>
                      <a:pt x="500287" y="2292987"/>
                      <a:pt x="516682" y="2307496"/>
                    </a:cubicBezTo>
                    <a:cubicBezTo>
                      <a:pt x="519310" y="2309099"/>
                      <a:pt x="522594" y="2311103"/>
                      <a:pt x="526570" y="2309020"/>
                    </a:cubicBezTo>
                    <a:cubicBezTo>
                      <a:pt x="530947" y="2306280"/>
                      <a:pt x="528864" y="2302305"/>
                      <a:pt x="528095" y="2299131"/>
                    </a:cubicBezTo>
                    <a:cubicBezTo>
                      <a:pt x="522426" y="2280344"/>
                      <a:pt x="524852" y="2255677"/>
                      <a:pt x="493146" y="2258877"/>
                    </a:cubicBezTo>
                    <a:cubicBezTo>
                      <a:pt x="485485" y="2259612"/>
                      <a:pt x="480517" y="2252975"/>
                      <a:pt x="478067" y="2245168"/>
                    </a:cubicBezTo>
                    <a:cubicBezTo>
                      <a:pt x="472140" y="2225325"/>
                      <a:pt x="455458" y="2214245"/>
                      <a:pt x="439575" y="2201851"/>
                    </a:cubicBezTo>
                    <a:cubicBezTo>
                      <a:pt x="427236" y="2192521"/>
                      <a:pt x="416658" y="2195082"/>
                      <a:pt x="409297" y="2208624"/>
                    </a:cubicBezTo>
                    <a:cubicBezTo>
                      <a:pt x="402483" y="2219794"/>
                      <a:pt x="396726" y="2230709"/>
                      <a:pt x="390312" y="2241223"/>
                    </a:cubicBezTo>
                    <a:cubicBezTo>
                      <a:pt x="387507" y="2245822"/>
                      <a:pt x="385725" y="2254653"/>
                      <a:pt x="376638" y="2251813"/>
                    </a:cubicBezTo>
                    <a:cubicBezTo>
                      <a:pt x="369923" y="2249520"/>
                      <a:pt x="370901" y="2242003"/>
                      <a:pt x="370678" y="2236457"/>
                    </a:cubicBezTo>
                    <a:cubicBezTo>
                      <a:pt x="370956" y="2216791"/>
                      <a:pt x="372290" y="2196868"/>
                      <a:pt x="372567" y="2177200"/>
                    </a:cubicBezTo>
                    <a:cubicBezTo>
                      <a:pt x="374348" y="2168369"/>
                      <a:pt x="381897" y="2164861"/>
                      <a:pt x="389048" y="2162010"/>
                    </a:cubicBezTo>
                    <a:cubicBezTo>
                      <a:pt x="399115" y="2157331"/>
                      <a:pt x="407775" y="2150894"/>
                      <a:pt x="416043" y="2143991"/>
                    </a:cubicBezTo>
                    <a:lnTo>
                      <a:pt x="427845" y="2134026"/>
                    </a:lnTo>
                    <a:lnTo>
                      <a:pt x="427560" y="2132248"/>
                    </a:lnTo>
                    <a:cubicBezTo>
                      <a:pt x="428362" y="2129551"/>
                      <a:pt x="429957" y="2126827"/>
                      <a:pt x="431096" y="2124424"/>
                    </a:cubicBezTo>
                    <a:cubicBezTo>
                      <a:pt x="432329" y="2122425"/>
                      <a:pt x="433158" y="2120522"/>
                      <a:pt x="433893" y="2118214"/>
                    </a:cubicBezTo>
                    <a:cubicBezTo>
                      <a:pt x="434935" y="2115408"/>
                      <a:pt x="434575" y="2112079"/>
                      <a:pt x="431577" y="2110227"/>
                    </a:cubicBezTo>
                    <a:cubicBezTo>
                      <a:pt x="428984" y="2108280"/>
                      <a:pt x="426348" y="2109756"/>
                      <a:pt x="424307" y="2111946"/>
                    </a:cubicBezTo>
                    <a:cubicBezTo>
                      <a:pt x="421149" y="2114827"/>
                      <a:pt x="417895" y="2117303"/>
                      <a:pt x="413305" y="2114121"/>
                    </a:cubicBezTo>
                    <a:cubicBezTo>
                      <a:pt x="409117" y="2110844"/>
                      <a:pt x="410181" y="2106324"/>
                      <a:pt x="411745" y="2102113"/>
                    </a:cubicBezTo>
                    <a:cubicBezTo>
                      <a:pt x="412053" y="2101614"/>
                      <a:pt x="412670" y="2100616"/>
                      <a:pt x="412883" y="2099711"/>
                    </a:cubicBezTo>
                    <a:cubicBezTo>
                      <a:pt x="417765" y="2087889"/>
                      <a:pt x="416384" y="2085654"/>
                      <a:pt x="403523" y="2083574"/>
                    </a:cubicBezTo>
                    <a:cubicBezTo>
                      <a:pt x="397390" y="2082891"/>
                      <a:pt x="392468" y="2081920"/>
                      <a:pt x="391652" y="2074859"/>
                    </a:cubicBezTo>
                    <a:cubicBezTo>
                      <a:pt x="391269" y="2073242"/>
                      <a:pt x="390983" y="2072030"/>
                      <a:pt x="391100" y="2070722"/>
                    </a:cubicBezTo>
                    <a:cubicBezTo>
                      <a:pt x="391899" y="2063278"/>
                      <a:pt x="387234" y="2057980"/>
                      <a:pt x="380558" y="2060412"/>
                    </a:cubicBezTo>
                    <a:cubicBezTo>
                      <a:pt x="373882" y="2062844"/>
                      <a:pt x="370598" y="2059779"/>
                      <a:pt x="369047" y="2055026"/>
                    </a:cubicBezTo>
                    <a:cubicBezTo>
                      <a:pt x="364513" y="2039454"/>
                      <a:pt x="354054" y="2038514"/>
                      <a:pt x="340224" y="2041356"/>
                    </a:cubicBezTo>
                    <a:cubicBezTo>
                      <a:pt x="330434" y="2043245"/>
                      <a:pt x="320165" y="2043112"/>
                      <a:pt x="309801" y="2042575"/>
                    </a:cubicBezTo>
                    <a:cubicBezTo>
                      <a:pt x="304975" y="2042009"/>
                      <a:pt x="301575" y="2040253"/>
                      <a:pt x="299216" y="2035690"/>
                    </a:cubicBezTo>
                    <a:cubicBezTo>
                      <a:pt x="294833" y="2027977"/>
                      <a:pt x="291359" y="2020051"/>
                      <a:pt x="289841" y="2011822"/>
                    </a:cubicBezTo>
                    <a:lnTo>
                      <a:pt x="291414" y="1994636"/>
                    </a:lnTo>
                    <a:lnTo>
                      <a:pt x="270070" y="1986077"/>
                    </a:lnTo>
                    <a:cubicBezTo>
                      <a:pt x="261918" y="1983922"/>
                      <a:pt x="253615" y="1982012"/>
                      <a:pt x="245987" y="1978260"/>
                    </a:cubicBezTo>
                    <a:cubicBezTo>
                      <a:pt x="227700" y="1969809"/>
                      <a:pt x="225650" y="1961346"/>
                      <a:pt x="239615" y="1947324"/>
                    </a:cubicBezTo>
                    <a:cubicBezTo>
                      <a:pt x="243334" y="1944183"/>
                      <a:pt x="247308" y="1942100"/>
                      <a:pt x="250628" y="1939617"/>
                    </a:cubicBezTo>
                    <a:cubicBezTo>
                      <a:pt x="267075" y="1928913"/>
                      <a:pt x="275091" y="1915771"/>
                      <a:pt x="269567" y="1895270"/>
                    </a:cubicBezTo>
                    <a:cubicBezTo>
                      <a:pt x="265212" y="1877286"/>
                      <a:pt x="264687" y="1858933"/>
                      <a:pt x="263103" y="1840837"/>
                    </a:cubicBezTo>
                    <a:cubicBezTo>
                      <a:pt x="261231" y="1826169"/>
                      <a:pt x="256008" y="1818476"/>
                      <a:pt x="240250" y="1825092"/>
                    </a:cubicBezTo>
                    <a:cubicBezTo>
                      <a:pt x="231242" y="1829513"/>
                      <a:pt x="222121" y="1831162"/>
                      <a:pt x="214269" y="1821863"/>
                    </a:cubicBezTo>
                    <a:cubicBezTo>
                      <a:pt x="211228" y="1804680"/>
                      <a:pt x="220960" y="1791684"/>
                      <a:pt x="225691" y="1776538"/>
                    </a:cubicBezTo>
                    <a:cubicBezTo>
                      <a:pt x="229332" y="1766136"/>
                      <a:pt x="235344" y="1756280"/>
                      <a:pt x="241614" y="1747482"/>
                    </a:cubicBezTo>
                    <a:lnTo>
                      <a:pt x="245499" y="1740375"/>
                    </a:lnTo>
                    <a:lnTo>
                      <a:pt x="243458" y="1740335"/>
                    </a:lnTo>
                    <a:cubicBezTo>
                      <a:pt x="239301" y="1742598"/>
                      <a:pt x="236230" y="1738630"/>
                      <a:pt x="234753" y="1735991"/>
                    </a:cubicBezTo>
                    <a:cubicBezTo>
                      <a:pt x="228633" y="1726343"/>
                      <a:pt x="220619" y="1723117"/>
                      <a:pt x="209829" y="1724388"/>
                    </a:cubicBezTo>
                    <a:cubicBezTo>
                      <a:pt x="203175" y="1725108"/>
                      <a:pt x="201389" y="1722969"/>
                      <a:pt x="203901" y="1715547"/>
                    </a:cubicBezTo>
                    <a:lnTo>
                      <a:pt x="203178" y="1709447"/>
                    </a:lnTo>
                    <a:lnTo>
                      <a:pt x="197511" y="1713364"/>
                    </a:lnTo>
                    <a:cubicBezTo>
                      <a:pt x="191002" y="1718860"/>
                      <a:pt x="184246" y="1722177"/>
                      <a:pt x="177140" y="1723477"/>
                    </a:cubicBezTo>
                    <a:lnTo>
                      <a:pt x="172451" y="1723064"/>
                    </a:lnTo>
                    <a:lnTo>
                      <a:pt x="172854" y="1724275"/>
                    </a:lnTo>
                    <a:cubicBezTo>
                      <a:pt x="172431" y="1725868"/>
                      <a:pt x="170781" y="1727006"/>
                      <a:pt x="167501" y="1727568"/>
                    </a:cubicBezTo>
                    <a:cubicBezTo>
                      <a:pt x="158519" y="1729265"/>
                      <a:pt x="150388" y="1727347"/>
                      <a:pt x="142374" y="1724121"/>
                    </a:cubicBezTo>
                    <a:cubicBezTo>
                      <a:pt x="132053" y="1720159"/>
                      <a:pt x="127111" y="1720901"/>
                      <a:pt x="120156" y="1729374"/>
                    </a:cubicBezTo>
                    <a:cubicBezTo>
                      <a:pt x="117403" y="1732158"/>
                      <a:pt x="115340" y="1736061"/>
                      <a:pt x="113181" y="1739558"/>
                    </a:cubicBezTo>
                    <a:cubicBezTo>
                      <a:pt x="112256" y="1741057"/>
                      <a:pt x="111522" y="1743364"/>
                      <a:pt x="109311" y="1743034"/>
                    </a:cubicBezTo>
                    <a:cubicBezTo>
                      <a:pt x="106696" y="1742798"/>
                      <a:pt x="105814" y="1740874"/>
                      <a:pt x="105836" y="1739161"/>
                    </a:cubicBezTo>
                    <a:cubicBezTo>
                      <a:pt x="105732" y="1731504"/>
                      <a:pt x="102117" y="1730652"/>
                      <a:pt x="95750" y="1732584"/>
                    </a:cubicBezTo>
                    <a:cubicBezTo>
                      <a:pt x="87766" y="1734898"/>
                      <a:pt x="80869" y="1730982"/>
                      <a:pt x="75088" y="1726374"/>
                    </a:cubicBezTo>
                    <a:cubicBezTo>
                      <a:pt x="70401" y="1722788"/>
                      <a:pt x="67478" y="1723052"/>
                      <a:pt x="65297" y="1728262"/>
                    </a:cubicBezTo>
                    <a:cubicBezTo>
                      <a:pt x="64254" y="1731069"/>
                      <a:pt x="63021" y="1733068"/>
                      <a:pt x="59599" y="1733024"/>
                    </a:cubicBezTo>
                    <a:cubicBezTo>
                      <a:pt x="54965" y="1733266"/>
                      <a:pt x="55008" y="1729842"/>
                      <a:pt x="53531" y="1727203"/>
                    </a:cubicBezTo>
                    <a:cubicBezTo>
                      <a:pt x="52744" y="1725682"/>
                      <a:pt x="52266" y="1723662"/>
                      <a:pt x="51385" y="1721736"/>
                    </a:cubicBezTo>
                    <a:cubicBezTo>
                      <a:pt x="47593" y="1711111"/>
                      <a:pt x="40961" y="1710119"/>
                      <a:pt x="33199" y="1718781"/>
                    </a:cubicBezTo>
                    <a:cubicBezTo>
                      <a:pt x="32177" y="1719877"/>
                      <a:pt x="31561" y="1720876"/>
                      <a:pt x="30445" y="1721567"/>
                    </a:cubicBezTo>
                    <a:cubicBezTo>
                      <a:pt x="28307" y="1723353"/>
                      <a:pt x="25267" y="1724924"/>
                      <a:pt x="23078" y="1722881"/>
                    </a:cubicBezTo>
                    <a:cubicBezTo>
                      <a:pt x="20984" y="1721243"/>
                      <a:pt x="21931" y="1718032"/>
                      <a:pt x="23165" y="1716033"/>
                    </a:cubicBezTo>
                    <a:cubicBezTo>
                      <a:pt x="24398" y="1714035"/>
                      <a:pt x="25727" y="1712441"/>
                      <a:pt x="27461" y="1710750"/>
                    </a:cubicBezTo>
                    <a:cubicBezTo>
                      <a:pt x="29716" y="1707656"/>
                      <a:pt x="29950" y="1705040"/>
                      <a:pt x="26761" y="1702381"/>
                    </a:cubicBezTo>
                    <a:cubicBezTo>
                      <a:pt x="19694" y="1695943"/>
                      <a:pt x="16880" y="1687647"/>
                      <a:pt x="14469" y="1679256"/>
                    </a:cubicBezTo>
                    <a:cubicBezTo>
                      <a:pt x="11272" y="1669342"/>
                      <a:pt x="10000" y="1658547"/>
                      <a:pt x="5186" y="1649017"/>
                    </a:cubicBezTo>
                    <a:cubicBezTo>
                      <a:pt x="3519" y="1645570"/>
                      <a:pt x="5465" y="1642977"/>
                      <a:pt x="7102" y="1640883"/>
                    </a:cubicBezTo>
                    <a:lnTo>
                      <a:pt x="12183" y="1632263"/>
                    </a:lnTo>
                    <a:lnTo>
                      <a:pt x="10960" y="1627506"/>
                    </a:lnTo>
                    <a:cubicBezTo>
                      <a:pt x="7708" y="1621014"/>
                      <a:pt x="335" y="1618320"/>
                      <a:pt x="0" y="1610002"/>
                    </a:cubicBezTo>
                    <a:cubicBezTo>
                      <a:pt x="8753" y="1604521"/>
                      <a:pt x="1414" y="1597338"/>
                      <a:pt x="2649" y="1590880"/>
                    </a:cubicBezTo>
                    <a:cubicBezTo>
                      <a:pt x="8663" y="1581024"/>
                      <a:pt x="9418" y="1567960"/>
                      <a:pt x="24486" y="1565433"/>
                    </a:cubicBezTo>
                    <a:cubicBezTo>
                      <a:pt x="30032" y="1565208"/>
                      <a:pt x="31268" y="1558749"/>
                      <a:pt x="30387" y="1552802"/>
                    </a:cubicBezTo>
                    <a:cubicBezTo>
                      <a:pt x="28482" y="1542624"/>
                      <a:pt x="31176" y="1535251"/>
                      <a:pt x="41644" y="1529917"/>
                    </a:cubicBezTo>
                    <a:cubicBezTo>
                      <a:pt x="53971" y="1523011"/>
                      <a:pt x="45061" y="1513968"/>
                      <a:pt x="41586" y="1501931"/>
                    </a:cubicBezTo>
                    <a:cubicBezTo>
                      <a:pt x="60819" y="1507353"/>
                      <a:pt x="74973" y="1503365"/>
                      <a:pt x="84738" y="1485880"/>
                    </a:cubicBezTo>
                    <a:cubicBezTo>
                      <a:pt x="86742" y="1482594"/>
                      <a:pt x="98523" y="1478061"/>
                      <a:pt x="107756" y="1479185"/>
                    </a:cubicBezTo>
                    <a:cubicBezTo>
                      <a:pt x="125163" y="1481689"/>
                      <a:pt x="134895" y="1468693"/>
                      <a:pt x="147768" y="1459415"/>
                    </a:cubicBezTo>
                    <a:cubicBezTo>
                      <a:pt x="147635" y="1477366"/>
                      <a:pt x="156210" y="1478091"/>
                      <a:pt x="168025" y="1469069"/>
                    </a:cubicBezTo>
                    <a:cubicBezTo>
                      <a:pt x="173972" y="1468189"/>
                      <a:pt x="180031" y="1470080"/>
                      <a:pt x="185208" y="1466027"/>
                    </a:cubicBezTo>
                    <a:cubicBezTo>
                      <a:pt x="188126" y="1464200"/>
                      <a:pt x="191445" y="1461718"/>
                      <a:pt x="194362" y="1459890"/>
                    </a:cubicBezTo>
                    <a:cubicBezTo>
                      <a:pt x="197680" y="1457406"/>
                      <a:pt x="201544" y="1452551"/>
                      <a:pt x="203916" y="1453096"/>
                    </a:cubicBezTo>
                    <a:cubicBezTo>
                      <a:pt x="209975" y="1454989"/>
                      <a:pt x="205052" y="1460101"/>
                      <a:pt x="204764" y="1463532"/>
                    </a:cubicBezTo>
                    <a:cubicBezTo>
                      <a:pt x="204586" y="1469734"/>
                      <a:pt x="204152" y="1474879"/>
                      <a:pt x="203317" y="1480682"/>
                    </a:cubicBezTo>
                    <a:cubicBezTo>
                      <a:pt x="204711" y="1488744"/>
                      <a:pt x="211425" y="1491037"/>
                      <a:pt x="218687" y="1490959"/>
                    </a:cubicBezTo>
                    <a:cubicBezTo>
                      <a:pt x="223063" y="1488219"/>
                      <a:pt x="228096" y="1485880"/>
                      <a:pt x="232472" y="1483139"/>
                    </a:cubicBezTo>
                    <a:cubicBezTo>
                      <a:pt x="238019" y="1482917"/>
                      <a:pt x="236927" y="1487660"/>
                      <a:pt x="237696" y="1490835"/>
                    </a:cubicBezTo>
                    <a:cubicBezTo>
                      <a:pt x="229534" y="1505691"/>
                      <a:pt x="229435" y="1519154"/>
                      <a:pt x="246663" y="1527862"/>
                    </a:cubicBezTo>
                    <a:cubicBezTo>
                      <a:pt x="253635" y="1531214"/>
                      <a:pt x="259404" y="1536536"/>
                      <a:pt x="254850" y="1545480"/>
                    </a:cubicBezTo>
                    <a:lnTo>
                      <a:pt x="253873" y="1555026"/>
                    </a:lnTo>
                    <a:lnTo>
                      <a:pt x="256931" y="1554234"/>
                    </a:lnTo>
                    <a:cubicBezTo>
                      <a:pt x="260571" y="1552040"/>
                      <a:pt x="263906" y="1549011"/>
                      <a:pt x="267064" y="1546131"/>
                    </a:cubicBezTo>
                    <a:cubicBezTo>
                      <a:pt x="270318" y="1543654"/>
                      <a:pt x="272550" y="1542273"/>
                      <a:pt x="276855" y="1544243"/>
                    </a:cubicBezTo>
                    <a:lnTo>
                      <a:pt x="302739" y="1552237"/>
                    </a:lnTo>
                    <a:lnTo>
                      <a:pt x="307647" y="1546132"/>
                    </a:lnTo>
                    <a:cubicBezTo>
                      <a:pt x="319206" y="1536053"/>
                      <a:pt x="323682" y="1519849"/>
                      <a:pt x="337467" y="1512030"/>
                    </a:cubicBezTo>
                    <a:cubicBezTo>
                      <a:pt x="339873" y="1508088"/>
                      <a:pt x="341877" y="1504803"/>
                      <a:pt x="344283" y="1500860"/>
                    </a:cubicBezTo>
                    <a:cubicBezTo>
                      <a:pt x="342344" y="1495170"/>
                      <a:pt x="346209" y="1490314"/>
                      <a:pt x="345328" y="1484367"/>
                    </a:cubicBezTo>
                    <a:cubicBezTo>
                      <a:pt x="343857" y="1469044"/>
                      <a:pt x="329001" y="1460882"/>
                      <a:pt x="323554" y="1447641"/>
                    </a:cubicBezTo>
                    <a:cubicBezTo>
                      <a:pt x="320045" y="1440091"/>
                      <a:pt x="315879" y="1432140"/>
                      <a:pt x="320946" y="1425313"/>
                    </a:cubicBezTo>
                    <a:cubicBezTo>
                      <a:pt x="326012" y="1418486"/>
                      <a:pt x="334844" y="1420267"/>
                      <a:pt x="341959" y="1421903"/>
                    </a:cubicBezTo>
                    <a:cubicBezTo>
                      <a:pt x="351448" y="1424085"/>
                      <a:pt x="359991" y="1429297"/>
                      <a:pt x="369769" y="1428048"/>
                    </a:cubicBezTo>
                    <a:cubicBezTo>
                      <a:pt x="376661" y="1424139"/>
                      <a:pt x="383087" y="1429864"/>
                      <a:pt x="389691" y="1429383"/>
                    </a:cubicBezTo>
                    <a:cubicBezTo>
                      <a:pt x="394067" y="1426644"/>
                      <a:pt x="398187" y="1422846"/>
                      <a:pt x="403477" y="1421565"/>
                    </a:cubicBezTo>
                    <a:cubicBezTo>
                      <a:pt x="421818" y="1404803"/>
                      <a:pt x="438844" y="1387239"/>
                      <a:pt x="429554" y="1358130"/>
                    </a:cubicBezTo>
                    <a:cubicBezTo>
                      <a:pt x="424908" y="1343575"/>
                      <a:pt x="436323" y="1335210"/>
                      <a:pt x="450844" y="1335054"/>
                    </a:cubicBezTo>
                    <a:cubicBezTo>
                      <a:pt x="462593" y="1335009"/>
                      <a:pt x="474197" y="1336678"/>
                      <a:pt x="485690" y="1335575"/>
                    </a:cubicBezTo>
                    <a:cubicBezTo>
                      <a:pt x="511192" y="1332198"/>
                      <a:pt x="530043" y="1317553"/>
                      <a:pt x="513047" y="1277429"/>
                    </a:cubicBezTo>
                    <a:cubicBezTo>
                      <a:pt x="515886" y="1268342"/>
                      <a:pt x="506431" y="1261672"/>
                      <a:pt x="507153" y="1253097"/>
                    </a:cubicBezTo>
                    <a:cubicBezTo>
                      <a:pt x="513233" y="1234265"/>
                      <a:pt x="514291" y="1234008"/>
                      <a:pt x="527400" y="1246514"/>
                    </a:cubicBezTo>
                    <a:cubicBezTo>
                      <a:pt x="538938" y="1257160"/>
                      <a:pt x="553938" y="1263606"/>
                      <a:pt x="568539" y="1270710"/>
                    </a:cubicBezTo>
                    <a:cubicBezTo>
                      <a:pt x="563315" y="1263015"/>
                      <a:pt x="566555" y="1253271"/>
                      <a:pt x="559473" y="1247146"/>
                    </a:cubicBezTo>
                    <a:cubicBezTo>
                      <a:pt x="555273" y="1243683"/>
                      <a:pt x="552534" y="1239306"/>
                      <a:pt x="552967" y="1234161"/>
                    </a:cubicBezTo>
                    <a:cubicBezTo>
                      <a:pt x="553789" y="1212123"/>
                      <a:pt x="539847" y="1205420"/>
                      <a:pt x="521238" y="1204886"/>
                    </a:cubicBezTo>
                    <a:cubicBezTo>
                      <a:pt x="512439" y="1198618"/>
                      <a:pt x="502529" y="1217817"/>
                      <a:pt x="494711" y="1204031"/>
                    </a:cubicBezTo>
                    <a:cubicBezTo>
                      <a:pt x="485388" y="1179410"/>
                      <a:pt x="506757" y="1163595"/>
                      <a:pt x="511923" y="1143303"/>
                    </a:cubicBezTo>
                    <a:cubicBezTo>
                      <a:pt x="517891" y="1121699"/>
                      <a:pt x="526229" y="1100640"/>
                      <a:pt x="529168" y="1078089"/>
                    </a:cubicBezTo>
                    <a:cubicBezTo>
                      <a:pt x="531383" y="1064112"/>
                      <a:pt x="527908" y="1052073"/>
                      <a:pt x="516625" y="1042485"/>
                    </a:cubicBezTo>
                    <a:cubicBezTo>
                      <a:pt x="503373" y="1031696"/>
                      <a:pt x="492170" y="1029369"/>
                      <a:pt x="481892" y="1044739"/>
                    </a:cubicBezTo>
                    <a:cubicBezTo>
                      <a:pt x="474821" y="1054850"/>
                      <a:pt x="462526" y="1057268"/>
                      <a:pt x="454286" y="1064864"/>
                    </a:cubicBezTo>
                    <a:cubicBezTo>
                      <a:pt x="427213" y="1066381"/>
                      <a:pt x="402291" y="1062897"/>
                      <a:pt x="395406" y="1029845"/>
                    </a:cubicBezTo>
                    <a:cubicBezTo>
                      <a:pt x="394269" y="1022840"/>
                      <a:pt x="388545" y="1029265"/>
                      <a:pt x="386463" y="1025291"/>
                    </a:cubicBezTo>
                    <a:cubicBezTo>
                      <a:pt x="384156" y="1015769"/>
                      <a:pt x="390025" y="1007629"/>
                      <a:pt x="390748" y="999053"/>
                    </a:cubicBezTo>
                    <a:cubicBezTo>
                      <a:pt x="395447" y="988395"/>
                      <a:pt x="406972" y="982804"/>
                      <a:pt x="409700" y="970943"/>
                    </a:cubicBezTo>
                    <a:cubicBezTo>
                      <a:pt x="427318" y="962758"/>
                      <a:pt x="444933" y="954570"/>
                      <a:pt x="465002" y="954190"/>
                    </a:cubicBezTo>
                    <a:cubicBezTo>
                      <a:pt x="468432" y="954480"/>
                      <a:pt x="487742" y="967162"/>
                      <a:pt x="488512" y="970336"/>
                    </a:cubicBezTo>
                    <a:cubicBezTo>
                      <a:pt x="490016" y="981172"/>
                      <a:pt x="496731" y="983465"/>
                      <a:pt x="505996" y="980101"/>
                    </a:cubicBezTo>
                    <a:cubicBezTo>
                      <a:pt x="534994" y="968038"/>
                      <a:pt x="565418" y="959550"/>
                      <a:pt x="593248" y="944970"/>
                    </a:cubicBezTo>
                    <a:cubicBezTo>
                      <a:pt x="616041" y="932730"/>
                      <a:pt x="620918" y="915868"/>
                      <a:pt x="609991" y="893875"/>
                    </a:cubicBezTo>
                    <a:cubicBezTo>
                      <a:pt x="607252" y="889499"/>
                      <a:pt x="604512" y="885122"/>
                      <a:pt x="601772" y="880746"/>
                    </a:cubicBezTo>
                    <a:cubicBezTo>
                      <a:pt x="581712" y="844165"/>
                      <a:pt x="585643" y="830334"/>
                      <a:pt x="624050" y="813192"/>
                    </a:cubicBezTo>
                    <a:cubicBezTo>
                      <a:pt x="640866" y="806319"/>
                      <a:pt x="653483" y="795983"/>
                      <a:pt x="662447" y="779813"/>
                    </a:cubicBezTo>
                    <a:cubicBezTo>
                      <a:pt x="676364" y="754043"/>
                      <a:pt x="701833" y="755155"/>
                      <a:pt x="726244" y="756521"/>
                    </a:cubicBezTo>
                    <a:cubicBezTo>
                      <a:pt x="733795" y="753014"/>
                      <a:pt x="742881" y="755852"/>
                      <a:pt x="752403" y="753545"/>
                    </a:cubicBezTo>
                    <a:cubicBezTo>
                      <a:pt x="736345" y="747355"/>
                      <a:pt x="721199" y="742624"/>
                      <a:pt x="712065" y="728037"/>
                    </a:cubicBezTo>
                    <a:cubicBezTo>
                      <a:pt x="711809" y="726978"/>
                      <a:pt x="710495" y="726177"/>
                      <a:pt x="709181" y="725375"/>
                    </a:cubicBezTo>
                    <a:cubicBezTo>
                      <a:pt x="708525" y="724974"/>
                      <a:pt x="708268" y="723916"/>
                      <a:pt x="708669" y="723259"/>
                    </a:cubicBezTo>
                    <a:cubicBezTo>
                      <a:pt x="711437" y="669948"/>
                      <a:pt x="690353" y="629137"/>
                      <a:pt x="650882" y="593336"/>
                    </a:cubicBezTo>
                    <a:cubicBezTo>
                      <a:pt x="626749" y="572302"/>
                      <a:pt x="629108" y="556610"/>
                      <a:pt x="648317" y="529558"/>
                    </a:cubicBezTo>
                    <a:cubicBezTo>
                      <a:pt x="664317" y="507763"/>
                      <a:pt x="658168" y="482373"/>
                      <a:pt x="659135" y="458620"/>
                    </a:cubicBezTo>
                    <a:cubicBezTo>
                      <a:pt x="657855" y="453329"/>
                      <a:pt x="658289" y="448184"/>
                      <a:pt x="659780" y="442783"/>
                    </a:cubicBezTo>
                    <a:cubicBezTo>
                      <a:pt x="665190" y="407314"/>
                      <a:pt x="669541" y="372100"/>
                      <a:pt x="661486" y="336531"/>
                    </a:cubicBezTo>
                    <a:cubicBezTo>
                      <a:pt x="665384" y="327187"/>
                      <a:pt x="660817" y="319894"/>
                      <a:pt x="655593" y="312199"/>
                    </a:cubicBezTo>
                    <a:cubicBezTo>
                      <a:pt x="649746" y="299615"/>
                      <a:pt x="652619" y="286040"/>
                      <a:pt x="651660" y="272833"/>
                    </a:cubicBezTo>
                    <a:cubicBezTo>
                      <a:pt x="640279" y="276709"/>
                      <a:pt x="636237" y="287767"/>
                      <a:pt x="629055" y="295107"/>
                    </a:cubicBezTo>
                    <a:cubicBezTo>
                      <a:pt x="616950" y="307558"/>
                      <a:pt x="605747" y="305231"/>
                      <a:pt x="605735" y="288995"/>
                    </a:cubicBezTo>
                    <a:cubicBezTo>
                      <a:pt x="604763" y="259550"/>
                      <a:pt x="585819" y="250698"/>
                      <a:pt x="562756" y="245643"/>
                    </a:cubicBezTo>
                    <a:cubicBezTo>
                      <a:pt x="549581" y="242116"/>
                      <a:pt x="539581" y="237817"/>
                      <a:pt x="540627" y="221325"/>
                    </a:cubicBezTo>
                    <a:cubicBezTo>
                      <a:pt x="541059" y="216179"/>
                      <a:pt x="539122" y="210488"/>
                      <a:pt x="535580" y="207427"/>
                    </a:cubicBezTo>
                    <a:cubicBezTo>
                      <a:pt x="516157" y="191970"/>
                      <a:pt x="516033" y="172961"/>
                      <a:pt x="526088" y="152046"/>
                    </a:cubicBezTo>
                    <a:cubicBezTo>
                      <a:pt x="529873" y="139929"/>
                      <a:pt x="534316" y="128214"/>
                      <a:pt x="528467" y="115631"/>
                    </a:cubicBezTo>
                    <a:cubicBezTo>
                      <a:pt x="528246" y="110085"/>
                      <a:pt x="530795" y="104427"/>
                      <a:pt x="526741" y="99248"/>
                    </a:cubicBezTo>
                    <a:cubicBezTo>
                      <a:pt x="523560" y="91899"/>
                      <a:pt x="522087" y="85816"/>
                      <a:pt x="523821" y="81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49"/>
              <p:cNvSpPr/>
              <p:nvPr/>
            </p:nvSpPr>
            <p:spPr>
              <a:xfrm rot="3494497">
                <a:off x="4443886" y="1143275"/>
                <a:ext cx="1232348" cy="1956871"/>
              </a:xfrm>
              <a:custGeom>
                <a:avLst/>
                <a:gdLst/>
                <a:ahLst/>
                <a:cxnLst/>
                <a:rect l="l" t="t" r="r" b="b"/>
                <a:pathLst>
                  <a:path w="1552416" h="2465114" extrusionOk="0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49"/>
              <p:cNvSpPr/>
              <p:nvPr/>
            </p:nvSpPr>
            <p:spPr>
              <a:xfrm>
                <a:off x="5527230" y="3046463"/>
                <a:ext cx="1732071" cy="1727593"/>
              </a:xfrm>
              <a:custGeom>
                <a:avLst/>
                <a:gdLst/>
                <a:ahLst/>
                <a:cxnLst/>
                <a:rect l="l" t="t" r="r" b="b"/>
                <a:pathLst>
                  <a:path w="2181928" h="2176287" extrusionOk="0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49"/>
              <p:cNvSpPr/>
              <p:nvPr/>
            </p:nvSpPr>
            <p:spPr>
              <a:xfrm>
                <a:off x="6587806" y="2530383"/>
                <a:ext cx="1214854" cy="1185788"/>
              </a:xfrm>
              <a:custGeom>
                <a:avLst/>
                <a:gdLst/>
                <a:ahLst/>
                <a:cxnLst/>
                <a:rect l="l" t="t" r="r" b="b"/>
                <a:pathLst>
                  <a:path w="1530379" h="1493763" extrusionOk="0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49"/>
              <p:cNvSpPr/>
              <p:nvPr/>
            </p:nvSpPr>
            <p:spPr>
              <a:xfrm rot="-5400000">
                <a:off x="6082131" y="1612875"/>
                <a:ext cx="1546554" cy="1293408"/>
              </a:xfrm>
              <a:custGeom>
                <a:avLst/>
                <a:gdLst/>
                <a:ahLst/>
                <a:cxnLst/>
                <a:rect l="l" t="t" r="r" b="b"/>
                <a:pathLst>
                  <a:path w="1871671" h="1565309" extrusionOk="0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49"/>
              <p:cNvSpPr/>
              <p:nvPr/>
            </p:nvSpPr>
            <p:spPr>
              <a:xfrm rot="6300000">
                <a:off x="4353317" y="2738693"/>
                <a:ext cx="1449283" cy="1414607"/>
              </a:xfrm>
              <a:custGeom>
                <a:avLst/>
                <a:gdLst/>
                <a:ahLst/>
                <a:cxnLst/>
                <a:rect l="l" t="t" r="r" b="b"/>
                <a:pathLst>
                  <a:path w="1530379" h="1493763" extrusionOk="0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49"/>
              <p:cNvSpPr/>
              <p:nvPr/>
            </p:nvSpPr>
            <p:spPr>
              <a:xfrm>
                <a:off x="5436729" y="4297199"/>
                <a:ext cx="238292" cy="940948"/>
              </a:xfrm>
              <a:custGeom>
                <a:avLst/>
                <a:gdLst/>
                <a:ahLst/>
                <a:cxnLst/>
                <a:rect l="l" t="t" r="r" b="b"/>
                <a:pathLst>
                  <a:path w="300181" h="1185333" extrusionOk="0">
                    <a:moveTo>
                      <a:pt x="176276" y="917144"/>
                    </a:moveTo>
                    <a:cubicBezTo>
                      <a:pt x="175506" y="917914"/>
                      <a:pt x="175506" y="919453"/>
                      <a:pt x="176276" y="920223"/>
                    </a:cubicBezTo>
                    <a:cubicBezTo>
                      <a:pt x="193979" y="957938"/>
                      <a:pt x="200906" y="996423"/>
                      <a:pt x="187821" y="1036447"/>
                    </a:cubicBezTo>
                    <a:cubicBezTo>
                      <a:pt x="171658" y="1084938"/>
                      <a:pt x="156264" y="1133429"/>
                      <a:pt x="124706" y="1174993"/>
                    </a:cubicBezTo>
                    <a:cubicBezTo>
                      <a:pt x="106233" y="1199623"/>
                      <a:pt x="83912" y="1198853"/>
                      <a:pt x="71597" y="1170375"/>
                    </a:cubicBezTo>
                    <a:cubicBezTo>
                      <a:pt x="57742" y="1139587"/>
                      <a:pt x="50045" y="1107260"/>
                      <a:pt x="45427" y="1073393"/>
                    </a:cubicBezTo>
                    <a:lnTo>
                      <a:pt x="45427" y="1073393"/>
                    </a:lnTo>
                    <a:cubicBezTo>
                      <a:pt x="26954" y="1050302"/>
                      <a:pt x="10791" y="1024902"/>
                      <a:pt x="4633" y="997193"/>
                    </a:cubicBezTo>
                    <a:cubicBezTo>
                      <a:pt x="-3833" y="962557"/>
                      <a:pt x="-1524" y="923302"/>
                      <a:pt x="18488" y="893284"/>
                    </a:cubicBezTo>
                    <a:cubicBezTo>
                      <a:pt x="55433" y="835557"/>
                      <a:pt x="63130" y="772441"/>
                      <a:pt x="66209" y="707017"/>
                    </a:cubicBezTo>
                    <a:cubicBezTo>
                      <a:pt x="66209" y="704708"/>
                      <a:pt x="66979" y="702399"/>
                      <a:pt x="67748" y="700090"/>
                    </a:cubicBezTo>
                    <a:cubicBezTo>
                      <a:pt x="71597" y="688544"/>
                      <a:pt x="73906" y="676229"/>
                      <a:pt x="76985" y="664684"/>
                    </a:cubicBezTo>
                    <a:cubicBezTo>
                      <a:pt x="80833" y="650059"/>
                      <a:pt x="89300" y="636974"/>
                      <a:pt x="93918" y="622351"/>
                    </a:cubicBezTo>
                    <a:cubicBezTo>
                      <a:pt x="115470" y="580017"/>
                      <a:pt x="139330" y="539223"/>
                      <a:pt x="157033" y="495350"/>
                    </a:cubicBezTo>
                    <a:cubicBezTo>
                      <a:pt x="168579" y="466102"/>
                      <a:pt x="164730" y="459175"/>
                      <a:pt x="133942" y="451478"/>
                    </a:cubicBezTo>
                    <a:cubicBezTo>
                      <a:pt x="103924" y="442241"/>
                      <a:pt x="76985" y="429926"/>
                      <a:pt x="69288" y="396059"/>
                    </a:cubicBezTo>
                    <a:cubicBezTo>
                      <a:pt x="68518" y="392981"/>
                      <a:pt x="67748" y="389132"/>
                      <a:pt x="67748" y="386053"/>
                    </a:cubicBezTo>
                    <a:cubicBezTo>
                      <a:pt x="67748" y="381435"/>
                      <a:pt x="69288" y="376817"/>
                      <a:pt x="72367" y="372968"/>
                    </a:cubicBezTo>
                    <a:cubicBezTo>
                      <a:pt x="72367" y="369120"/>
                      <a:pt x="73136" y="365272"/>
                      <a:pt x="73136" y="361423"/>
                    </a:cubicBezTo>
                    <a:cubicBezTo>
                      <a:pt x="70827" y="333714"/>
                      <a:pt x="84682" y="308314"/>
                      <a:pt x="83912" y="280605"/>
                    </a:cubicBezTo>
                    <a:cubicBezTo>
                      <a:pt x="89300" y="256744"/>
                      <a:pt x="83912" y="242890"/>
                      <a:pt x="63900" y="229805"/>
                    </a:cubicBezTo>
                    <a:cubicBezTo>
                      <a:pt x="58512" y="225957"/>
                      <a:pt x="52355" y="223648"/>
                      <a:pt x="46967" y="219799"/>
                    </a:cubicBezTo>
                    <a:cubicBezTo>
                      <a:pt x="31573" y="207484"/>
                      <a:pt x="28494" y="194399"/>
                      <a:pt x="40039" y="177466"/>
                    </a:cubicBezTo>
                    <a:cubicBezTo>
                      <a:pt x="48506" y="165150"/>
                      <a:pt x="60051" y="155914"/>
                      <a:pt x="71597" y="146678"/>
                    </a:cubicBezTo>
                    <a:cubicBezTo>
                      <a:pt x="103924" y="121277"/>
                      <a:pt x="128554" y="89720"/>
                      <a:pt x="137791" y="48156"/>
                    </a:cubicBezTo>
                    <a:cubicBezTo>
                      <a:pt x="138560" y="44308"/>
                      <a:pt x="140100" y="41229"/>
                      <a:pt x="141639" y="37381"/>
                    </a:cubicBezTo>
                    <a:cubicBezTo>
                      <a:pt x="154724" y="435"/>
                      <a:pt x="164730" y="-5723"/>
                      <a:pt x="201676" y="4284"/>
                    </a:cubicBezTo>
                    <a:cubicBezTo>
                      <a:pt x="221688" y="9671"/>
                      <a:pt x="242470" y="9671"/>
                      <a:pt x="262482" y="9671"/>
                    </a:cubicBezTo>
                    <a:cubicBezTo>
                      <a:pt x="292500" y="10441"/>
                      <a:pt x="304045" y="21987"/>
                      <a:pt x="303276" y="51235"/>
                    </a:cubicBezTo>
                    <a:cubicBezTo>
                      <a:pt x="302506" y="85872"/>
                      <a:pt x="290191" y="117429"/>
                      <a:pt x="278645" y="148987"/>
                    </a:cubicBezTo>
                    <a:cubicBezTo>
                      <a:pt x="267870" y="179005"/>
                      <a:pt x="255554" y="209023"/>
                      <a:pt x="244779" y="239811"/>
                    </a:cubicBezTo>
                    <a:cubicBezTo>
                      <a:pt x="240930" y="249817"/>
                      <a:pt x="238621" y="260593"/>
                      <a:pt x="237852" y="272138"/>
                    </a:cubicBezTo>
                    <a:cubicBezTo>
                      <a:pt x="237082" y="283684"/>
                      <a:pt x="240161" y="292150"/>
                      <a:pt x="252476" y="295999"/>
                    </a:cubicBezTo>
                    <a:cubicBezTo>
                      <a:pt x="273257" y="302156"/>
                      <a:pt x="282494" y="317550"/>
                      <a:pt x="287112" y="337563"/>
                    </a:cubicBezTo>
                    <a:cubicBezTo>
                      <a:pt x="293270" y="365272"/>
                      <a:pt x="289421" y="392981"/>
                      <a:pt x="287112" y="420690"/>
                    </a:cubicBezTo>
                    <a:cubicBezTo>
                      <a:pt x="279415" y="450708"/>
                      <a:pt x="270179" y="479957"/>
                      <a:pt x="260173" y="508435"/>
                    </a:cubicBezTo>
                    <a:cubicBezTo>
                      <a:pt x="257863" y="515362"/>
                      <a:pt x="255554" y="522290"/>
                      <a:pt x="248627" y="526908"/>
                    </a:cubicBezTo>
                    <a:lnTo>
                      <a:pt x="248627" y="526908"/>
                    </a:lnTo>
                    <a:cubicBezTo>
                      <a:pt x="242470" y="541532"/>
                      <a:pt x="243239" y="559235"/>
                      <a:pt x="230924" y="570781"/>
                    </a:cubicBezTo>
                    <a:lnTo>
                      <a:pt x="230924" y="570781"/>
                    </a:lnTo>
                    <a:cubicBezTo>
                      <a:pt x="228615" y="586944"/>
                      <a:pt x="225536" y="603108"/>
                      <a:pt x="213221" y="614654"/>
                    </a:cubicBezTo>
                    <a:lnTo>
                      <a:pt x="213221" y="614654"/>
                    </a:lnTo>
                    <a:cubicBezTo>
                      <a:pt x="208603" y="623120"/>
                      <a:pt x="211682" y="633126"/>
                      <a:pt x="204754" y="640823"/>
                    </a:cubicBezTo>
                    <a:cubicBezTo>
                      <a:pt x="204754" y="642362"/>
                      <a:pt x="203985" y="643902"/>
                      <a:pt x="203985" y="645441"/>
                    </a:cubicBezTo>
                    <a:cubicBezTo>
                      <a:pt x="200136" y="696241"/>
                      <a:pt x="192439" y="747042"/>
                      <a:pt x="183973" y="797072"/>
                    </a:cubicBezTo>
                    <a:cubicBezTo>
                      <a:pt x="180894" y="817084"/>
                      <a:pt x="186282" y="836326"/>
                      <a:pt x="184742" y="856338"/>
                    </a:cubicBezTo>
                    <a:cubicBezTo>
                      <a:pt x="183973" y="865575"/>
                      <a:pt x="185512" y="875581"/>
                      <a:pt x="177815" y="883278"/>
                    </a:cubicBezTo>
                    <a:lnTo>
                      <a:pt x="177815" y="883278"/>
                    </a:lnTo>
                    <a:cubicBezTo>
                      <a:pt x="173197" y="895593"/>
                      <a:pt x="173197" y="906368"/>
                      <a:pt x="176276" y="917144"/>
                    </a:cubicBezTo>
                    <a:close/>
                  </a:path>
                </a:pathLst>
              </a:custGeom>
              <a:solidFill>
                <a:srgbClr val="A2BE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49"/>
              <p:cNvSpPr/>
              <p:nvPr/>
            </p:nvSpPr>
            <p:spPr>
              <a:xfrm>
                <a:off x="4026470" y="1035212"/>
                <a:ext cx="627162" cy="377529"/>
              </a:xfrm>
              <a:custGeom>
                <a:avLst/>
                <a:gdLst/>
                <a:ahLst/>
                <a:cxnLst/>
                <a:rect l="l" t="t" r="r" b="b"/>
                <a:pathLst>
                  <a:path w="790050" h="475582" extrusionOk="0">
                    <a:moveTo>
                      <a:pt x="332897" y="80354"/>
                    </a:moveTo>
                    <a:cubicBezTo>
                      <a:pt x="342999" y="81833"/>
                      <a:pt x="349205" y="92080"/>
                      <a:pt x="356710" y="98430"/>
                    </a:cubicBezTo>
                    <a:cubicBezTo>
                      <a:pt x="359019" y="105357"/>
                      <a:pt x="365946" y="103818"/>
                      <a:pt x="371334" y="105357"/>
                    </a:cubicBezTo>
                    <a:cubicBezTo>
                      <a:pt x="403662" y="129988"/>
                      <a:pt x="432911" y="158466"/>
                      <a:pt x="463699" y="184636"/>
                    </a:cubicBezTo>
                    <a:cubicBezTo>
                      <a:pt x="476014" y="196181"/>
                      <a:pt x="486789" y="210036"/>
                      <a:pt x="500644" y="219272"/>
                    </a:cubicBezTo>
                    <a:cubicBezTo>
                      <a:pt x="539898" y="253909"/>
                      <a:pt x="578383" y="289315"/>
                      <a:pt x="620717" y="320103"/>
                    </a:cubicBezTo>
                    <a:cubicBezTo>
                      <a:pt x="626105" y="323951"/>
                      <a:pt x="631492" y="328569"/>
                      <a:pt x="629183" y="336266"/>
                    </a:cubicBezTo>
                    <a:cubicBezTo>
                      <a:pt x="629953" y="340885"/>
                      <a:pt x="633802" y="340885"/>
                      <a:pt x="636880" y="341654"/>
                    </a:cubicBezTo>
                    <a:cubicBezTo>
                      <a:pt x="640729" y="342424"/>
                      <a:pt x="644577" y="343194"/>
                      <a:pt x="646886" y="347042"/>
                    </a:cubicBezTo>
                    <a:cubicBezTo>
                      <a:pt x="662280" y="362436"/>
                      <a:pt x="683062" y="368594"/>
                      <a:pt x="699996" y="380909"/>
                    </a:cubicBezTo>
                    <a:cubicBezTo>
                      <a:pt x="703844" y="379369"/>
                      <a:pt x="707693" y="380139"/>
                      <a:pt x="710002" y="382448"/>
                    </a:cubicBezTo>
                    <a:cubicBezTo>
                      <a:pt x="734632" y="405539"/>
                      <a:pt x="760032" y="430169"/>
                      <a:pt x="778505" y="460188"/>
                    </a:cubicBezTo>
                    <a:cubicBezTo>
                      <a:pt x="781583" y="464806"/>
                      <a:pt x="785432" y="469424"/>
                      <a:pt x="790050" y="475582"/>
                    </a:cubicBezTo>
                    <a:cubicBezTo>
                      <a:pt x="752335" y="471733"/>
                      <a:pt x="720777" y="456339"/>
                      <a:pt x="689989" y="437866"/>
                    </a:cubicBezTo>
                    <a:cubicBezTo>
                      <a:pt x="679983" y="410157"/>
                      <a:pt x="659971" y="390915"/>
                      <a:pt x="633032" y="381679"/>
                    </a:cubicBezTo>
                    <a:cubicBezTo>
                      <a:pt x="584541" y="364745"/>
                      <a:pt x="542208" y="335497"/>
                      <a:pt x="499874" y="307788"/>
                    </a:cubicBezTo>
                    <a:cubicBezTo>
                      <a:pt x="476014" y="291624"/>
                      <a:pt x="452923" y="277769"/>
                      <a:pt x="423674" y="273151"/>
                    </a:cubicBezTo>
                    <a:cubicBezTo>
                      <a:pt x="399813" y="269303"/>
                      <a:pt x="377491" y="257757"/>
                      <a:pt x="355940" y="245442"/>
                    </a:cubicBezTo>
                    <a:cubicBezTo>
                      <a:pt x="326692" y="220042"/>
                      <a:pt x="297443" y="194642"/>
                      <a:pt x="268195" y="170012"/>
                    </a:cubicBezTo>
                    <a:cubicBezTo>
                      <a:pt x="266655" y="152309"/>
                      <a:pt x="278200" y="160006"/>
                      <a:pt x="285897" y="160775"/>
                    </a:cubicBezTo>
                    <a:cubicBezTo>
                      <a:pt x="303601" y="165394"/>
                      <a:pt x="320534" y="170012"/>
                      <a:pt x="338237" y="173860"/>
                    </a:cubicBezTo>
                    <a:cubicBezTo>
                      <a:pt x="346703" y="175400"/>
                      <a:pt x="356710" y="174630"/>
                      <a:pt x="362097" y="166163"/>
                    </a:cubicBezTo>
                    <a:cubicBezTo>
                      <a:pt x="366716" y="159236"/>
                      <a:pt x="359788" y="152309"/>
                      <a:pt x="356710" y="146151"/>
                    </a:cubicBezTo>
                    <a:cubicBezTo>
                      <a:pt x="350552" y="136145"/>
                      <a:pt x="344394" y="126909"/>
                      <a:pt x="338237" y="116903"/>
                    </a:cubicBezTo>
                    <a:cubicBezTo>
                      <a:pt x="334388" y="113054"/>
                      <a:pt x="332079" y="106897"/>
                      <a:pt x="327461" y="103818"/>
                    </a:cubicBezTo>
                    <a:cubicBezTo>
                      <a:pt x="324382" y="96891"/>
                      <a:pt x="316685" y="90733"/>
                      <a:pt x="321304" y="82266"/>
                    </a:cubicBezTo>
                    <a:cubicBezTo>
                      <a:pt x="325730" y="80342"/>
                      <a:pt x="329530" y="79861"/>
                      <a:pt x="332897" y="80354"/>
                    </a:cubicBezTo>
                    <a:close/>
                    <a:moveTo>
                      <a:pt x="9287" y="6"/>
                    </a:moveTo>
                    <a:cubicBezTo>
                      <a:pt x="13232" y="-91"/>
                      <a:pt x="17658" y="1064"/>
                      <a:pt x="21121" y="1449"/>
                    </a:cubicBezTo>
                    <a:cubicBezTo>
                      <a:pt x="61915" y="5297"/>
                      <a:pt x="97321" y="23770"/>
                      <a:pt x="133497" y="41473"/>
                    </a:cubicBezTo>
                    <a:cubicBezTo>
                      <a:pt x="157358" y="53020"/>
                      <a:pt x="182758" y="63795"/>
                      <a:pt x="197382" y="88426"/>
                    </a:cubicBezTo>
                    <a:cubicBezTo>
                      <a:pt x="200461" y="98432"/>
                      <a:pt x="196612" y="102280"/>
                      <a:pt x="186606" y="99201"/>
                    </a:cubicBezTo>
                    <a:cubicBezTo>
                      <a:pt x="169673" y="93044"/>
                      <a:pt x="152740" y="86886"/>
                      <a:pt x="135806" y="79959"/>
                    </a:cubicBezTo>
                    <a:cubicBezTo>
                      <a:pt x="125030" y="73801"/>
                      <a:pt x="109636" y="74571"/>
                      <a:pt x="99631" y="63795"/>
                    </a:cubicBezTo>
                    <a:cubicBezTo>
                      <a:pt x="71152" y="49171"/>
                      <a:pt x="40364" y="39164"/>
                      <a:pt x="14194" y="20691"/>
                    </a:cubicBezTo>
                    <a:cubicBezTo>
                      <a:pt x="8036" y="16843"/>
                      <a:pt x="-1970" y="12994"/>
                      <a:pt x="339" y="6067"/>
                    </a:cubicBezTo>
                    <a:cubicBezTo>
                      <a:pt x="1879" y="1449"/>
                      <a:pt x="5342" y="102"/>
                      <a:pt x="9287" y="6"/>
                    </a:cubicBezTo>
                    <a:close/>
                  </a:path>
                </a:pathLst>
              </a:custGeom>
              <a:solidFill>
                <a:srgbClr val="BDD1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49"/>
              <p:cNvSpPr/>
              <p:nvPr/>
            </p:nvSpPr>
            <p:spPr>
              <a:xfrm>
                <a:off x="4044746" y="3716170"/>
                <a:ext cx="317722" cy="305502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49"/>
              <p:cNvSpPr/>
              <p:nvPr/>
            </p:nvSpPr>
            <p:spPr>
              <a:xfrm rot="-8080291">
                <a:off x="6549278" y="4872275"/>
                <a:ext cx="440010" cy="458654"/>
              </a:xfrm>
              <a:custGeom>
                <a:avLst/>
                <a:gdLst/>
                <a:ahLst/>
                <a:cxnLst/>
                <a:rect l="l" t="t" r="r" b="b"/>
                <a:pathLst>
                  <a:path w="772427" h="805156" extrusionOk="0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DBF3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49"/>
              <p:cNvSpPr/>
              <p:nvPr/>
            </p:nvSpPr>
            <p:spPr>
              <a:xfrm>
                <a:off x="4535561" y="927279"/>
                <a:ext cx="293283" cy="317722"/>
              </a:xfrm>
              <a:custGeom>
                <a:avLst/>
                <a:gdLst/>
                <a:ahLst/>
                <a:cxnLst/>
                <a:rect l="l" t="t" r="r" b="b"/>
                <a:pathLst>
                  <a:path w="369454" h="400242" extrusionOk="0">
                    <a:moveTo>
                      <a:pt x="284468" y="142742"/>
                    </a:moveTo>
                    <a:cubicBezTo>
                      <a:pt x="265226" y="147360"/>
                      <a:pt x="256759" y="161214"/>
                      <a:pt x="249062" y="181226"/>
                    </a:cubicBezTo>
                    <a:cubicBezTo>
                      <a:pt x="271383" y="169681"/>
                      <a:pt x="287547" y="155826"/>
                      <a:pt x="309868" y="151208"/>
                    </a:cubicBezTo>
                    <a:cubicBezTo>
                      <a:pt x="342965" y="144281"/>
                      <a:pt x="372983" y="168911"/>
                      <a:pt x="371444" y="202778"/>
                    </a:cubicBezTo>
                    <a:cubicBezTo>
                      <a:pt x="367595" y="262814"/>
                      <a:pt x="322953" y="288214"/>
                      <a:pt x="268304" y="261275"/>
                    </a:cubicBezTo>
                    <a:cubicBezTo>
                      <a:pt x="260607" y="257426"/>
                      <a:pt x="252910" y="254348"/>
                      <a:pt x="244444" y="251269"/>
                    </a:cubicBezTo>
                    <a:cubicBezTo>
                      <a:pt x="263686" y="272051"/>
                      <a:pt x="276771" y="295911"/>
                      <a:pt x="282929" y="322851"/>
                    </a:cubicBezTo>
                    <a:cubicBezTo>
                      <a:pt x="286007" y="336705"/>
                      <a:pt x="302171" y="328239"/>
                      <a:pt x="307559" y="337475"/>
                    </a:cubicBezTo>
                    <a:cubicBezTo>
                      <a:pt x="295244" y="342093"/>
                      <a:pt x="286777" y="350560"/>
                      <a:pt x="281389" y="362875"/>
                    </a:cubicBezTo>
                    <a:cubicBezTo>
                      <a:pt x="274462" y="379039"/>
                      <a:pt x="261377" y="391354"/>
                      <a:pt x="245213" y="398281"/>
                    </a:cubicBezTo>
                    <a:cubicBezTo>
                      <a:pt x="227511" y="401360"/>
                      <a:pt x="209807" y="404439"/>
                      <a:pt x="193644" y="394433"/>
                    </a:cubicBezTo>
                    <a:cubicBezTo>
                      <a:pt x="171323" y="377499"/>
                      <a:pt x="169783" y="354408"/>
                      <a:pt x="172092" y="329778"/>
                    </a:cubicBezTo>
                    <a:cubicBezTo>
                      <a:pt x="172862" y="322081"/>
                      <a:pt x="175171" y="314384"/>
                      <a:pt x="175941" y="305917"/>
                    </a:cubicBezTo>
                    <a:cubicBezTo>
                      <a:pt x="180559" y="295142"/>
                      <a:pt x="176710" y="282057"/>
                      <a:pt x="183638" y="275129"/>
                    </a:cubicBezTo>
                    <a:cubicBezTo>
                      <a:pt x="186716" y="270511"/>
                      <a:pt x="181329" y="271281"/>
                      <a:pt x="184407" y="272051"/>
                    </a:cubicBezTo>
                    <a:cubicBezTo>
                      <a:pt x="185177" y="272051"/>
                      <a:pt x="185177" y="272820"/>
                      <a:pt x="184407" y="274360"/>
                    </a:cubicBezTo>
                    <a:cubicBezTo>
                      <a:pt x="180559" y="279748"/>
                      <a:pt x="178250" y="286675"/>
                      <a:pt x="171323" y="288214"/>
                    </a:cubicBezTo>
                    <a:cubicBezTo>
                      <a:pt x="148232" y="314384"/>
                      <a:pt x="123601" y="337475"/>
                      <a:pt x="87426" y="344402"/>
                    </a:cubicBezTo>
                    <a:cubicBezTo>
                      <a:pt x="72801" y="347481"/>
                      <a:pt x="58177" y="347481"/>
                      <a:pt x="44323" y="342093"/>
                    </a:cubicBezTo>
                    <a:cubicBezTo>
                      <a:pt x="21232" y="333626"/>
                      <a:pt x="4298" y="318232"/>
                      <a:pt x="1219" y="293602"/>
                    </a:cubicBezTo>
                    <a:cubicBezTo>
                      <a:pt x="-1090" y="270511"/>
                      <a:pt x="14304" y="255117"/>
                      <a:pt x="32777" y="242032"/>
                    </a:cubicBezTo>
                    <a:cubicBezTo>
                      <a:pt x="60486" y="223560"/>
                      <a:pt x="92814" y="224329"/>
                      <a:pt x="122832" y="217402"/>
                    </a:cubicBezTo>
                    <a:cubicBezTo>
                      <a:pt x="128219" y="211245"/>
                      <a:pt x="135147" y="216632"/>
                      <a:pt x="145923" y="214323"/>
                    </a:cubicBezTo>
                    <a:cubicBezTo>
                      <a:pt x="134377" y="215093"/>
                      <a:pt x="127450" y="213554"/>
                      <a:pt x="122062" y="208935"/>
                    </a:cubicBezTo>
                    <a:cubicBezTo>
                      <a:pt x="87426" y="197390"/>
                      <a:pt x="54329" y="184305"/>
                      <a:pt x="25850" y="159675"/>
                    </a:cubicBezTo>
                    <a:cubicBezTo>
                      <a:pt x="-1090" y="136584"/>
                      <a:pt x="-6478" y="94251"/>
                      <a:pt x="7377" y="75778"/>
                    </a:cubicBezTo>
                    <a:cubicBezTo>
                      <a:pt x="23541" y="52687"/>
                      <a:pt x="55098" y="47299"/>
                      <a:pt x="88195" y="62693"/>
                    </a:cubicBezTo>
                    <a:cubicBezTo>
                      <a:pt x="92044" y="64232"/>
                      <a:pt x="95892" y="65772"/>
                      <a:pt x="100511" y="67311"/>
                    </a:cubicBezTo>
                    <a:cubicBezTo>
                      <a:pt x="104359" y="71160"/>
                      <a:pt x="110517" y="71160"/>
                      <a:pt x="113595" y="76548"/>
                    </a:cubicBezTo>
                    <a:cubicBezTo>
                      <a:pt x="134377" y="94251"/>
                      <a:pt x="152080" y="115032"/>
                      <a:pt x="167474" y="137354"/>
                    </a:cubicBezTo>
                    <a:cubicBezTo>
                      <a:pt x="175941" y="141972"/>
                      <a:pt x="179789" y="149669"/>
                      <a:pt x="183638" y="158136"/>
                    </a:cubicBezTo>
                    <a:cubicBezTo>
                      <a:pt x="185177" y="160445"/>
                      <a:pt x="185177" y="164293"/>
                      <a:pt x="187486" y="165833"/>
                    </a:cubicBezTo>
                    <a:cubicBezTo>
                      <a:pt x="185947" y="161984"/>
                      <a:pt x="184407" y="158136"/>
                      <a:pt x="182098" y="154287"/>
                    </a:cubicBezTo>
                    <a:cubicBezTo>
                      <a:pt x="178250" y="145820"/>
                      <a:pt x="179789" y="136584"/>
                      <a:pt x="175941" y="128117"/>
                    </a:cubicBezTo>
                    <a:cubicBezTo>
                      <a:pt x="174401" y="102717"/>
                      <a:pt x="163626" y="78087"/>
                      <a:pt x="169783" y="51917"/>
                    </a:cubicBezTo>
                    <a:cubicBezTo>
                      <a:pt x="176710" y="20360"/>
                      <a:pt x="188256" y="3426"/>
                      <a:pt x="209807" y="348"/>
                    </a:cubicBezTo>
                    <a:cubicBezTo>
                      <a:pt x="232898" y="-2731"/>
                      <a:pt x="260607" y="14972"/>
                      <a:pt x="272153" y="40372"/>
                    </a:cubicBezTo>
                    <a:cubicBezTo>
                      <a:pt x="275232" y="46529"/>
                      <a:pt x="277541" y="51917"/>
                      <a:pt x="280620" y="58075"/>
                    </a:cubicBezTo>
                    <a:cubicBezTo>
                      <a:pt x="290626" y="72699"/>
                      <a:pt x="284468" y="89632"/>
                      <a:pt x="286777" y="105026"/>
                    </a:cubicBezTo>
                    <a:cubicBezTo>
                      <a:pt x="285238" y="111954"/>
                      <a:pt x="282159" y="118881"/>
                      <a:pt x="279080" y="125039"/>
                    </a:cubicBezTo>
                    <a:cubicBezTo>
                      <a:pt x="272923" y="135814"/>
                      <a:pt x="278310" y="138893"/>
                      <a:pt x="284468" y="142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49"/>
              <p:cNvSpPr/>
              <p:nvPr/>
            </p:nvSpPr>
            <p:spPr>
              <a:xfrm>
                <a:off x="7932142" y="2474353"/>
                <a:ext cx="293283" cy="317722"/>
              </a:xfrm>
              <a:custGeom>
                <a:avLst/>
                <a:gdLst/>
                <a:ahLst/>
                <a:cxnLst/>
                <a:rect l="l" t="t" r="r" b="b"/>
                <a:pathLst>
                  <a:path w="369454" h="400242" extrusionOk="0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49"/>
              <p:cNvSpPr/>
              <p:nvPr/>
            </p:nvSpPr>
            <p:spPr>
              <a:xfrm>
                <a:off x="7287776" y="3923395"/>
                <a:ext cx="293283" cy="317722"/>
              </a:xfrm>
              <a:custGeom>
                <a:avLst/>
                <a:gdLst/>
                <a:ahLst/>
                <a:cxnLst/>
                <a:rect l="l" t="t" r="r" b="b"/>
                <a:pathLst>
                  <a:path w="369454" h="400242" extrusionOk="0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49"/>
              <p:cNvSpPr/>
              <p:nvPr/>
            </p:nvSpPr>
            <p:spPr>
              <a:xfrm>
                <a:off x="6393265" y="4771793"/>
                <a:ext cx="148734" cy="161128"/>
              </a:xfrm>
              <a:custGeom>
                <a:avLst/>
                <a:gdLst/>
                <a:ahLst/>
                <a:cxnLst/>
                <a:rect l="l" t="t" r="r" b="b"/>
                <a:pathLst>
                  <a:path w="369454" h="400242" extrusionOk="0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49"/>
              <p:cNvSpPr/>
              <p:nvPr/>
            </p:nvSpPr>
            <p:spPr>
              <a:xfrm>
                <a:off x="4775647" y="4164764"/>
                <a:ext cx="272654" cy="262167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49"/>
              <p:cNvSpPr/>
              <p:nvPr/>
            </p:nvSpPr>
            <p:spPr>
              <a:xfrm>
                <a:off x="6154831" y="1243739"/>
                <a:ext cx="272654" cy="262167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49"/>
              <p:cNvSpPr/>
              <p:nvPr/>
            </p:nvSpPr>
            <p:spPr>
              <a:xfrm>
                <a:off x="7184616" y="1122927"/>
                <a:ext cx="272654" cy="262167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49"/>
              <p:cNvSpPr/>
              <p:nvPr/>
            </p:nvSpPr>
            <p:spPr>
              <a:xfrm>
                <a:off x="7356380" y="1529346"/>
                <a:ext cx="226423" cy="245291"/>
              </a:xfrm>
              <a:custGeom>
                <a:avLst/>
                <a:gdLst/>
                <a:ahLst/>
                <a:cxnLst/>
                <a:rect l="l" t="t" r="r" b="b"/>
                <a:pathLst>
                  <a:path w="369454" h="400242" extrusionOk="0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49"/>
              <p:cNvSpPr/>
              <p:nvPr/>
            </p:nvSpPr>
            <p:spPr>
              <a:xfrm>
                <a:off x="5509078" y="985081"/>
                <a:ext cx="210497" cy="202401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49"/>
              <p:cNvSpPr/>
              <p:nvPr/>
            </p:nvSpPr>
            <p:spPr>
              <a:xfrm>
                <a:off x="4030889" y="2758239"/>
                <a:ext cx="210497" cy="202401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49"/>
              <p:cNvSpPr/>
              <p:nvPr/>
            </p:nvSpPr>
            <p:spPr>
              <a:xfrm>
                <a:off x="7838917" y="4021673"/>
                <a:ext cx="317722" cy="305502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49"/>
              <p:cNvSpPr/>
              <p:nvPr/>
            </p:nvSpPr>
            <p:spPr>
              <a:xfrm>
                <a:off x="7825060" y="3063742"/>
                <a:ext cx="210497" cy="202401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49"/>
              <p:cNvSpPr/>
              <p:nvPr/>
            </p:nvSpPr>
            <p:spPr>
              <a:xfrm>
                <a:off x="4952949" y="4610665"/>
                <a:ext cx="148734" cy="161128"/>
              </a:xfrm>
              <a:custGeom>
                <a:avLst/>
                <a:gdLst/>
                <a:ahLst/>
                <a:cxnLst/>
                <a:rect l="l" t="t" r="r" b="b"/>
                <a:pathLst>
                  <a:path w="369454" h="400242" extrusionOk="0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49"/>
              <p:cNvSpPr/>
              <p:nvPr/>
            </p:nvSpPr>
            <p:spPr>
              <a:xfrm>
                <a:off x="6080661" y="4522169"/>
                <a:ext cx="210497" cy="202401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49"/>
              <p:cNvSpPr/>
              <p:nvPr/>
            </p:nvSpPr>
            <p:spPr>
              <a:xfrm rot="-2334896" flipH="1">
                <a:off x="8317322" y="2987853"/>
                <a:ext cx="613172" cy="639154"/>
              </a:xfrm>
              <a:custGeom>
                <a:avLst/>
                <a:gdLst/>
                <a:ahLst/>
                <a:cxnLst/>
                <a:rect l="l" t="t" r="r" b="b"/>
                <a:pathLst>
                  <a:path w="772427" h="805156" extrusionOk="0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B8E7F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49"/>
              <p:cNvSpPr/>
              <p:nvPr/>
            </p:nvSpPr>
            <p:spPr>
              <a:xfrm flipH="1">
                <a:off x="7904652" y="1632266"/>
                <a:ext cx="763756" cy="769867"/>
              </a:xfrm>
              <a:custGeom>
                <a:avLst/>
                <a:gdLst/>
                <a:ahLst/>
                <a:cxnLst/>
                <a:rect l="l" t="t" r="r" b="b"/>
                <a:pathLst>
                  <a:path w="962121" h="969818" extrusionOk="0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49"/>
              <p:cNvSpPr/>
              <p:nvPr/>
            </p:nvSpPr>
            <p:spPr>
              <a:xfrm rot="-2925135" flipH="1">
                <a:off x="4883176" y="473250"/>
                <a:ext cx="571570" cy="576142"/>
              </a:xfrm>
              <a:custGeom>
                <a:avLst/>
                <a:gdLst/>
                <a:ahLst/>
                <a:cxnLst/>
                <a:rect l="l" t="t" r="r" b="b"/>
                <a:pathLst>
                  <a:path w="962121" h="969818" extrusionOk="0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B8E7F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49"/>
              <p:cNvSpPr/>
              <p:nvPr/>
            </p:nvSpPr>
            <p:spPr>
              <a:xfrm rot="-8080291">
                <a:off x="6639752" y="3486844"/>
                <a:ext cx="440010" cy="458654"/>
              </a:xfrm>
              <a:custGeom>
                <a:avLst/>
                <a:gdLst/>
                <a:ahLst/>
                <a:cxnLst/>
                <a:rect l="l" t="t" r="r" b="b"/>
                <a:pathLst>
                  <a:path w="772427" h="805156" extrusionOk="0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C4CD9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49"/>
              <p:cNvSpPr/>
              <p:nvPr/>
            </p:nvSpPr>
            <p:spPr>
              <a:xfrm>
                <a:off x="3730443" y="3683970"/>
                <a:ext cx="134421" cy="134421"/>
              </a:xfrm>
              <a:custGeom>
                <a:avLst/>
                <a:gdLst/>
                <a:ahLst/>
                <a:cxnLst/>
                <a:rect l="l" t="t" r="r" b="b"/>
                <a:pathLst>
                  <a:path w="169333" h="169333" extrusionOk="0">
                    <a:moveTo>
                      <a:pt x="157018" y="136236"/>
                    </a:moveTo>
                    <a:cubicBezTo>
                      <a:pt x="143933" y="135467"/>
                      <a:pt x="135467" y="145473"/>
                      <a:pt x="127770" y="152400"/>
                    </a:cubicBezTo>
                    <a:cubicBezTo>
                      <a:pt x="110836" y="167794"/>
                      <a:pt x="90055" y="170873"/>
                      <a:pt x="69273" y="170103"/>
                    </a:cubicBezTo>
                    <a:cubicBezTo>
                      <a:pt x="57727" y="170103"/>
                      <a:pt x="47721" y="157018"/>
                      <a:pt x="33867" y="160867"/>
                    </a:cubicBezTo>
                    <a:cubicBezTo>
                      <a:pt x="31558" y="159327"/>
                      <a:pt x="30018" y="157018"/>
                      <a:pt x="29248" y="153939"/>
                    </a:cubicBezTo>
                    <a:cubicBezTo>
                      <a:pt x="27709" y="148551"/>
                      <a:pt x="21551" y="148551"/>
                      <a:pt x="17703" y="146242"/>
                    </a:cubicBezTo>
                    <a:cubicBezTo>
                      <a:pt x="6927" y="136236"/>
                      <a:pt x="3848" y="122382"/>
                      <a:pt x="0" y="109297"/>
                    </a:cubicBezTo>
                    <a:cubicBezTo>
                      <a:pt x="7697" y="99291"/>
                      <a:pt x="10776" y="88515"/>
                      <a:pt x="4618" y="76200"/>
                    </a:cubicBezTo>
                    <a:cubicBezTo>
                      <a:pt x="0" y="67733"/>
                      <a:pt x="6927" y="60036"/>
                      <a:pt x="10776" y="55418"/>
                    </a:cubicBezTo>
                    <a:cubicBezTo>
                      <a:pt x="22321" y="41564"/>
                      <a:pt x="40024" y="33097"/>
                      <a:pt x="43873" y="13085"/>
                    </a:cubicBezTo>
                    <a:cubicBezTo>
                      <a:pt x="59267" y="18473"/>
                      <a:pt x="69273" y="3079"/>
                      <a:pt x="83127" y="3079"/>
                    </a:cubicBezTo>
                    <a:cubicBezTo>
                      <a:pt x="99291" y="3848"/>
                      <a:pt x="116224" y="3079"/>
                      <a:pt x="132388" y="6157"/>
                    </a:cubicBezTo>
                    <a:cubicBezTo>
                      <a:pt x="141624" y="7697"/>
                      <a:pt x="145473" y="2309"/>
                      <a:pt x="151630" y="0"/>
                    </a:cubicBezTo>
                    <a:cubicBezTo>
                      <a:pt x="159327" y="6157"/>
                      <a:pt x="146242" y="24630"/>
                      <a:pt x="165485" y="23861"/>
                    </a:cubicBezTo>
                    <a:cubicBezTo>
                      <a:pt x="167024" y="25400"/>
                      <a:pt x="167794" y="26939"/>
                      <a:pt x="168564" y="28479"/>
                    </a:cubicBezTo>
                    <a:cubicBezTo>
                      <a:pt x="168564" y="40024"/>
                      <a:pt x="167794" y="50800"/>
                      <a:pt x="173952" y="61576"/>
                    </a:cubicBezTo>
                    <a:cubicBezTo>
                      <a:pt x="167794" y="67733"/>
                      <a:pt x="167794" y="75430"/>
                      <a:pt x="172412" y="82358"/>
                    </a:cubicBezTo>
                    <a:cubicBezTo>
                      <a:pt x="169333" y="89285"/>
                      <a:pt x="167024" y="96982"/>
                      <a:pt x="169333" y="104679"/>
                    </a:cubicBezTo>
                    <a:cubicBezTo>
                      <a:pt x="167024" y="116225"/>
                      <a:pt x="159327" y="124691"/>
                      <a:pt x="157018" y="136236"/>
                    </a:cubicBezTo>
                    <a:close/>
                  </a:path>
                </a:pathLst>
              </a:custGeom>
              <a:solidFill>
                <a:srgbClr val="84AF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49"/>
              <p:cNvSpPr/>
              <p:nvPr/>
            </p:nvSpPr>
            <p:spPr>
              <a:xfrm>
                <a:off x="6216346" y="5013609"/>
                <a:ext cx="109981" cy="91651"/>
              </a:xfrm>
              <a:custGeom>
                <a:avLst/>
                <a:gdLst/>
                <a:ahLst/>
                <a:cxnLst/>
                <a:rect l="l" t="t" r="r" b="b"/>
                <a:pathLst>
                  <a:path w="138545" h="115454" extrusionOk="0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49"/>
              <p:cNvSpPr/>
              <p:nvPr/>
            </p:nvSpPr>
            <p:spPr>
              <a:xfrm>
                <a:off x="8024450" y="4285008"/>
                <a:ext cx="122201" cy="146641"/>
              </a:xfrm>
              <a:custGeom>
                <a:avLst/>
                <a:gdLst/>
                <a:ahLst/>
                <a:cxnLst/>
                <a:rect l="l" t="t" r="r" b="b"/>
                <a:pathLst>
                  <a:path w="153939" h="184727" extrusionOk="0">
                    <a:moveTo>
                      <a:pt x="18647" y="161877"/>
                    </a:moveTo>
                    <a:cubicBezTo>
                      <a:pt x="20956" y="151102"/>
                      <a:pt x="10950" y="145714"/>
                      <a:pt x="9410" y="136478"/>
                    </a:cubicBezTo>
                    <a:cubicBezTo>
                      <a:pt x="5562" y="117235"/>
                      <a:pt x="-8293" y="98762"/>
                      <a:pt x="7101" y="77980"/>
                    </a:cubicBezTo>
                    <a:cubicBezTo>
                      <a:pt x="8641" y="75671"/>
                      <a:pt x="5562" y="70283"/>
                      <a:pt x="4022" y="65665"/>
                    </a:cubicBezTo>
                    <a:cubicBezTo>
                      <a:pt x="9410" y="60277"/>
                      <a:pt x="10180" y="51811"/>
                      <a:pt x="17107" y="47962"/>
                    </a:cubicBezTo>
                    <a:lnTo>
                      <a:pt x="17107" y="47962"/>
                    </a:lnTo>
                    <a:cubicBezTo>
                      <a:pt x="21725" y="44883"/>
                      <a:pt x="22495" y="39495"/>
                      <a:pt x="25574" y="34877"/>
                    </a:cubicBezTo>
                    <a:cubicBezTo>
                      <a:pt x="39429" y="28720"/>
                      <a:pt x="57901" y="26411"/>
                      <a:pt x="50974" y="4090"/>
                    </a:cubicBezTo>
                    <a:cubicBezTo>
                      <a:pt x="57901" y="2550"/>
                      <a:pt x="57132" y="7938"/>
                      <a:pt x="58671" y="10247"/>
                    </a:cubicBezTo>
                    <a:cubicBezTo>
                      <a:pt x="61750" y="14096"/>
                      <a:pt x="61750" y="21023"/>
                      <a:pt x="68677" y="20253"/>
                    </a:cubicBezTo>
                    <a:cubicBezTo>
                      <a:pt x="74835" y="20253"/>
                      <a:pt x="75604" y="14096"/>
                      <a:pt x="77914" y="9478"/>
                    </a:cubicBezTo>
                    <a:cubicBezTo>
                      <a:pt x="79453" y="4859"/>
                      <a:pt x="78683" y="-1298"/>
                      <a:pt x="86380" y="241"/>
                    </a:cubicBezTo>
                    <a:cubicBezTo>
                      <a:pt x="105623" y="16405"/>
                      <a:pt x="131022" y="26411"/>
                      <a:pt x="144107" y="49501"/>
                    </a:cubicBezTo>
                    <a:cubicBezTo>
                      <a:pt x="144107" y="49501"/>
                      <a:pt x="143338" y="49501"/>
                      <a:pt x="143338" y="49501"/>
                    </a:cubicBezTo>
                    <a:cubicBezTo>
                      <a:pt x="144107" y="54120"/>
                      <a:pt x="142568" y="60277"/>
                      <a:pt x="144877" y="62586"/>
                    </a:cubicBezTo>
                    <a:cubicBezTo>
                      <a:pt x="171047" y="81059"/>
                      <a:pt x="155653" y="107999"/>
                      <a:pt x="157192" y="130320"/>
                    </a:cubicBezTo>
                    <a:cubicBezTo>
                      <a:pt x="160271" y="158799"/>
                      <a:pt x="118707" y="187277"/>
                      <a:pt x="88689" y="190356"/>
                    </a:cubicBezTo>
                    <a:cubicBezTo>
                      <a:pt x="62520" y="192665"/>
                      <a:pt x="40968" y="189586"/>
                      <a:pt x="25574" y="165726"/>
                    </a:cubicBezTo>
                    <a:cubicBezTo>
                      <a:pt x="24804" y="163417"/>
                      <a:pt x="20956" y="162647"/>
                      <a:pt x="18647" y="161877"/>
                    </a:cubicBez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49"/>
              <p:cNvSpPr/>
              <p:nvPr/>
            </p:nvSpPr>
            <p:spPr>
              <a:xfrm>
                <a:off x="8009805" y="2252265"/>
                <a:ext cx="103871" cy="134421"/>
              </a:xfrm>
              <a:custGeom>
                <a:avLst/>
                <a:gdLst/>
                <a:ahLst/>
                <a:cxnLst/>
                <a:rect l="l" t="t" r="r" b="b"/>
                <a:pathLst>
                  <a:path w="130848" h="169333" extrusionOk="0">
                    <a:moveTo>
                      <a:pt x="102370" y="20619"/>
                    </a:moveTo>
                    <a:cubicBezTo>
                      <a:pt x="124691" y="30625"/>
                      <a:pt x="142394" y="66801"/>
                      <a:pt x="132388" y="89892"/>
                    </a:cubicBezTo>
                    <a:cubicBezTo>
                      <a:pt x="124691" y="107595"/>
                      <a:pt x="119303" y="127607"/>
                      <a:pt x="100831" y="139922"/>
                    </a:cubicBezTo>
                    <a:cubicBezTo>
                      <a:pt x="93903" y="144541"/>
                      <a:pt x="89285" y="150698"/>
                      <a:pt x="80818" y="147619"/>
                    </a:cubicBezTo>
                    <a:cubicBezTo>
                      <a:pt x="75431" y="146080"/>
                      <a:pt x="72352" y="148389"/>
                      <a:pt x="70812" y="153007"/>
                    </a:cubicBezTo>
                    <a:cubicBezTo>
                      <a:pt x="61576" y="180716"/>
                      <a:pt x="43873" y="169171"/>
                      <a:pt x="26939" y="163013"/>
                    </a:cubicBezTo>
                    <a:cubicBezTo>
                      <a:pt x="15394" y="156086"/>
                      <a:pt x="17703" y="142231"/>
                      <a:pt x="11545" y="132225"/>
                    </a:cubicBezTo>
                    <a:cubicBezTo>
                      <a:pt x="7697" y="124529"/>
                      <a:pt x="5388" y="116062"/>
                      <a:pt x="0" y="109135"/>
                    </a:cubicBezTo>
                    <a:cubicBezTo>
                      <a:pt x="3079" y="97589"/>
                      <a:pt x="5388" y="84504"/>
                      <a:pt x="5388" y="73728"/>
                    </a:cubicBezTo>
                    <a:cubicBezTo>
                      <a:pt x="5388" y="39092"/>
                      <a:pt x="27709" y="25238"/>
                      <a:pt x="53109" y="12922"/>
                    </a:cubicBezTo>
                    <a:cubicBezTo>
                      <a:pt x="55418" y="12153"/>
                      <a:pt x="57727" y="11383"/>
                      <a:pt x="58497" y="9844"/>
                    </a:cubicBezTo>
                    <a:cubicBezTo>
                      <a:pt x="67734" y="-932"/>
                      <a:pt x="76970" y="-6320"/>
                      <a:pt x="83897" y="12153"/>
                    </a:cubicBezTo>
                    <a:cubicBezTo>
                      <a:pt x="83897" y="12922"/>
                      <a:pt x="87746" y="12153"/>
                      <a:pt x="90055" y="12153"/>
                    </a:cubicBezTo>
                    <a:cubicBezTo>
                      <a:pt x="100061" y="9074"/>
                      <a:pt x="96982" y="19850"/>
                      <a:pt x="102370" y="20619"/>
                    </a:cubicBezTo>
                    <a:close/>
                  </a:path>
                </a:pathLst>
              </a:custGeom>
              <a:solidFill>
                <a:srgbClr val="84AF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49"/>
              <p:cNvSpPr/>
              <p:nvPr/>
            </p:nvSpPr>
            <p:spPr>
              <a:xfrm>
                <a:off x="3675223" y="1961388"/>
                <a:ext cx="116091" cy="103871"/>
              </a:xfrm>
              <a:custGeom>
                <a:avLst/>
                <a:gdLst/>
                <a:ahLst/>
                <a:cxnLst/>
                <a:rect l="l" t="t" r="r" b="b"/>
                <a:pathLst>
                  <a:path w="146242" h="130848" extrusionOk="0">
                    <a:moveTo>
                      <a:pt x="121132" y="121043"/>
                    </a:moveTo>
                    <a:cubicBezTo>
                      <a:pt x="104199" y="117194"/>
                      <a:pt x="91114" y="130279"/>
                      <a:pt x="76489" y="134897"/>
                    </a:cubicBezTo>
                    <a:cubicBezTo>
                      <a:pt x="51089" y="143364"/>
                      <a:pt x="30308" y="131818"/>
                      <a:pt x="17223" y="117964"/>
                    </a:cubicBezTo>
                    <a:cubicBezTo>
                      <a:pt x="3368" y="104109"/>
                      <a:pt x="-3559" y="83328"/>
                      <a:pt x="1829" y="57158"/>
                    </a:cubicBezTo>
                    <a:cubicBezTo>
                      <a:pt x="7217" y="27140"/>
                      <a:pt x="36465" y="23291"/>
                      <a:pt x="44932" y="970"/>
                    </a:cubicBezTo>
                    <a:cubicBezTo>
                      <a:pt x="64944" y="4818"/>
                      <a:pt x="85726" y="-5188"/>
                      <a:pt x="106508" y="4049"/>
                    </a:cubicBezTo>
                    <a:cubicBezTo>
                      <a:pt x="118053" y="9437"/>
                      <a:pt x="134986" y="7897"/>
                      <a:pt x="131138" y="27909"/>
                    </a:cubicBezTo>
                    <a:cubicBezTo>
                      <a:pt x="134217" y="31758"/>
                      <a:pt x="141144" y="30218"/>
                      <a:pt x="142683" y="37146"/>
                    </a:cubicBezTo>
                    <a:cubicBezTo>
                      <a:pt x="148071" y="49461"/>
                      <a:pt x="139605" y="65624"/>
                      <a:pt x="152689" y="75631"/>
                    </a:cubicBezTo>
                    <a:cubicBezTo>
                      <a:pt x="151150" y="92564"/>
                      <a:pt x="138835" y="101031"/>
                      <a:pt x="126520" y="109497"/>
                    </a:cubicBezTo>
                    <a:cubicBezTo>
                      <a:pt x="124980" y="112576"/>
                      <a:pt x="124980" y="116424"/>
                      <a:pt x="123441" y="119503"/>
                    </a:cubicBezTo>
                    <a:cubicBezTo>
                      <a:pt x="122671" y="119503"/>
                      <a:pt x="121901" y="120273"/>
                      <a:pt x="121132" y="121043"/>
                    </a:cubicBezTo>
                    <a:close/>
                  </a:path>
                </a:pathLst>
              </a:custGeom>
              <a:solidFill>
                <a:srgbClr val="A2BE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49"/>
              <p:cNvSpPr/>
              <p:nvPr/>
            </p:nvSpPr>
            <p:spPr>
              <a:xfrm>
                <a:off x="3768936" y="2001873"/>
                <a:ext cx="122201" cy="103871"/>
              </a:xfrm>
              <a:custGeom>
                <a:avLst/>
                <a:gdLst/>
                <a:ahLst/>
                <a:cxnLst/>
                <a:rect l="l" t="t" r="r" b="b"/>
                <a:pathLst>
                  <a:path w="153939" h="130848" extrusionOk="0">
                    <a:moveTo>
                      <a:pt x="3079" y="56958"/>
                    </a:moveTo>
                    <a:cubicBezTo>
                      <a:pt x="2309" y="55418"/>
                      <a:pt x="770" y="53879"/>
                      <a:pt x="0" y="52339"/>
                    </a:cubicBezTo>
                    <a:cubicBezTo>
                      <a:pt x="19242" y="53879"/>
                      <a:pt x="22321" y="34636"/>
                      <a:pt x="33097" y="26170"/>
                    </a:cubicBezTo>
                    <a:cubicBezTo>
                      <a:pt x="30788" y="23091"/>
                      <a:pt x="30788" y="20782"/>
                      <a:pt x="33097" y="17703"/>
                    </a:cubicBezTo>
                    <a:cubicBezTo>
                      <a:pt x="40024" y="13085"/>
                      <a:pt x="46182" y="8467"/>
                      <a:pt x="55418" y="8467"/>
                    </a:cubicBezTo>
                    <a:cubicBezTo>
                      <a:pt x="58497" y="770"/>
                      <a:pt x="67733" y="4618"/>
                      <a:pt x="72352" y="0"/>
                    </a:cubicBezTo>
                    <a:cubicBezTo>
                      <a:pt x="83897" y="2309"/>
                      <a:pt x="96212" y="4618"/>
                      <a:pt x="107758" y="6927"/>
                    </a:cubicBezTo>
                    <a:cubicBezTo>
                      <a:pt x="144703" y="14624"/>
                      <a:pt x="171643" y="75430"/>
                      <a:pt x="147012" y="101600"/>
                    </a:cubicBezTo>
                    <a:cubicBezTo>
                      <a:pt x="130848" y="118533"/>
                      <a:pt x="110067" y="133157"/>
                      <a:pt x="81588" y="131618"/>
                    </a:cubicBezTo>
                    <a:cubicBezTo>
                      <a:pt x="45412" y="129309"/>
                      <a:pt x="26170" y="107758"/>
                      <a:pt x="10006" y="80048"/>
                    </a:cubicBezTo>
                    <a:cubicBezTo>
                      <a:pt x="8467" y="77739"/>
                      <a:pt x="6927" y="75430"/>
                      <a:pt x="6927" y="72351"/>
                    </a:cubicBezTo>
                    <a:cubicBezTo>
                      <a:pt x="9236" y="65424"/>
                      <a:pt x="7697" y="60806"/>
                      <a:pt x="3079" y="56958"/>
                    </a:cubicBez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49"/>
              <p:cNvSpPr/>
              <p:nvPr/>
            </p:nvSpPr>
            <p:spPr>
              <a:xfrm>
                <a:off x="5241733" y="4789674"/>
                <a:ext cx="116091" cy="103871"/>
              </a:xfrm>
              <a:custGeom>
                <a:avLst/>
                <a:gdLst/>
                <a:ahLst/>
                <a:cxnLst/>
                <a:rect l="l" t="t" r="r" b="b"/>
                <a:pathLst>
                  <a:path w="146242" h="130848" extrusionOk="0">
                    <a:moveTo>
                      <a:pt x="107413" y="134969"/>
                    </a:moveTo>
                    <a:cubicBezTo>
                      <a:pt x="93558" y="128042"/>
                      <a:pt x="78934" y="136508"/>
                      <a:pt x="62001" y="129581"/>
                    </a:cubicBezTo>
                    <a:cubicBezTo>
                      <a:pt x="43528" y="121884"/>
                      <a:pt x="34292" y="108029"/>
                      <a:pt x="23516" y="96484"/>
                    </a:cubicBezTo>
                    <a:cubicBezTo>
                      <a:pt x="14280" y="86478"/>
                      <a:pt x="12740" y="69545"/>
                      <a:pt x="2734" y="57999"/>
                    </a:cubicBezTo>
                    <a:cubicBezTo>
                      <a:pt x="-4193" y="49533"/>
                      <a:pt x="3504" y="39527"/>
                      <a:pt x="9661" y="32599"/>
                    </a:cubicBezTo>
                    <a:cubicBezTo>
                      <a:pt x="32752" y="7199"/>
                      <a:pt x="62771" y="-3577"/>
                      <a:pt x="96637" y="1042"/>
                    </a:cubicBezTo>
                    <a:cubicBezTo>
                      <a:pt x="112031" y="2581"/>
                      <a:pt x="145898" y="41836"/>
                      <a:pt x="147437" y="57999"/>
                    </a:cubicBezTo>
                    <a:cubicBezTo>
                      <a:pt x="148977" y="70315"/>
                      <a:pt x="152055" y="83399"/>
                      <a:pt x="148977" y="96484"/>
                    </a:cubicBezTo>
                    <a:cubicBezTo>
                      <a:pt x="148207" y="100332"/>
                      <a:pt x="130504" y="124963"/>
                      <a:pt x="126655" y="127272"/>
                    </a:cubicBezTo>
                    <a:cubicBezTo>
                      <a:pt x="117419" y="124193"/>
                      <a:pt x="114340" y="134199"/>
                      <a:pt x="107413" y="134969"/>
                    </a:cubicBezTo>
                    <a:close/>
                  </a:path>
                </a:pathLst>
              </a:custGeom>
              <a:solidFill>
                <a:srgbClr val="84AF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49"/>
              <p:cNvSpPr/>
              <p:nvPr/>
            </p:nvSpPr>
            <p:spPr>
              <a:xfrm>
                <a:off x="5675430" y="786890"/>
                <a:ext cx="134421" cy="128311"/>
              </a:xfrm>
              <a:custGeom>
                <a:avLst/>
                <a:gdLst/>
                <a:ahLst/>
                <a:cxnLst/>
                <a:rect l="l" t="t" r="r" b="b"/>
                <a:pathLst>
                  <a:path w="169333" h="161636" extrusionOk="0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49"/>
              <p:cNvSpPr/>
              <p:nvPr/>
            </p:nvSpPr>
            <p:spPr>
              <a:xfrm>
                <a:off x="4557744" y="4694956"/>
                <a:ext cx="128311" cy="103871"/>
              </a:xfrm>
              <a:custGeom>
                <a:avLst/>
                <a:gdLst/>
                <a:ahLst/>
                <a:cxnLst/>
                <a:rect l="l" t="t" r="r" b="b"/>
                <a:pathLst>
                  <a:path w="161636" h="130848" extrusionOk="0">
                    <a:moveTo>
                      <a:pt x="100830" y="1058"/>
                    </a:moveTo>
                    <a:cubicBezTo>
                      <a:pt x="113146" y="16452"/>
                      <a:pt x="129309" y="11064"/>
                      <a:pt x="144703" y="8755"/>
                    </a:cubicBezTo>
                    <a:cubicBezTo>
                      <a:pt x="147782" y="11833"/>
                      <a:pt x="150861" y="14912"/>
                      <a:pt x="154709" y="17221"/>
                    </a:cubicBezTo>
                    <a:cubicBezTo>
                      <a:pt x="165485" y="24149"/>
                      <a:pt x="170103" y="38003"/>
                      <a:pt x="164715" y="45700"/>
                    </a:cubicBezTo>
                    <a:cubicBezTo>
                      <a:pt x="145473" y="72639"/>
                      <a:pt x="144703" y="111894"/>
                      <a:pt x="106218" y="126518"/>
                    </a:cubicBezTo>
                    <a:cubicBezTo>
                      <a:pt x="84667" y="134985"/>
                      <a:pt x="46952" y="136524"/>
                      <a:pt x="32327" y="118051"/>
                    </a:cubicBezTo>
                    <a:cubicBezTo>
                      <a:pt x="23861" y="108045"/>
                      <a:pt x="17703" y="108815"/>
                      <a:pt x="6927" y="114203"/>
                    </a:cubicBezTo>
                    <a:cubicBezTo>
                      <a:pt x="7697" y="104967"/>
                      <a:pt x="19242" y="102657"/>
                      <a:pt x="15394" y="94960"/>
                    </a:cubicBezTo>
                    <a:cubicBezTo>
                      <a:pt x="12315" y="88803"/>
                      <a:pt x="4618" y="92651"/>
                      <a:pt x="0" y="90342"/>
                    </a:cubicBezTo>
                    <a:cubicBezTo>
                      <a:pt x="6927" y="73409"/>
                      <a:pt x="13855" y="57245"/>
                      <a:pt x="20012" y="40312"/>
                    </a:cubicBezTo>
                    <a:cubicBezTo>
                      <a:pt x="23861" y="28767"/>
                      <a:pt x="39255" y="25688"/>
                      <a:pt x="40794" y="12603"/>
                    </a:cubicBezTo>
                    <a:cubicBezTo>
                      <a:pt x="43103" y="14142"/>
                      <a:pt x="46182" y="14912"/>
                      <a:pt x="48491" y="16452"/>
                    </a:cubicBezTo>
                    <a:cubicBezTo>
                      <a:pt x="55418" y="12603"/>
                      <a:pt x="63885" y="11833"/>
                      <a:pt x="71582" y="7985"/>
                    </a:cubicBezTo>
                    <a:cubicBezTo>
                      <a:pt x="77739" y="-7409"/>
                      <a:pt x="91594" y="4906"/>
                      <a:pt x="100830" y="1058"/>
                    </a:cubicBezTo>
                    <a:close/>
                  </a:path>
                </a:pathLst>
              </a:custGeom>
              <a:solidFill>
                <a:srgbClr val="85AF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49"/>
              <p:cNvSpPr/>
              <p:nvPr/>
            </p:nvSpPr>
            <p:spPr>
              <a:xfrm>
                <a:off x="8220807" y="3587859"/>
                <a:ext cx="134421" cy="128311"/>
              </a:xfrm>
              <a:custGeom>
                <a:avLst/>
                <a:gdLst/>
                <a:ahLst/>
                <a:cxnLst/>
                <a:rect l="l" t="t" r="r" b="b"/>
                <a:pathLst>
                  <a:path w="169333" h="161636" extrusionOk="0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49"/>
              <p:cNvSpPr/>
              <p:nvPr/>
            </p:nvSpPr>
            <p:spPr>
              <a:xfrm>
                <a:off x="3957568" y="3992989"/>
                <a:ext cx="146641" cy="122201"/>
              </a:xfrm>
              <a:custGeom>
                <a:avLst/>
                <a:gdLst/>
                <a:ahLst/>
                <a:cxnLst/>
                <a:rect l="l" t="t" r="r" b="b"/>
                <a:pathLst>
                  <a:path w="184727" h="153939" extrusionOk="0">
                    <a:moveTo>
                      <a:pt x="54176" y="11353"/>
                    </a:moveTo>
                    <a:cubicBezTo>
                      <a:pt x="77267" y="-4041"/>
                      <a:pt x="101127" y="-3271"/>
                      <a:pt x="124988" y="10583"/>
                    </a:cubicBezTo>
                    <a:cubicBezTo>
                      <a:pt x="130376" y="12892"/>
                      <a:pt x="134224" y="16741"/>
                      <a:pt x="138842" y="19050"/>
                    </a:cubicBezTo>
                    <a:cubicBezTo>
                      <a:pt x="143461" y="19050"/>
                      <a:pt x="147309" y="19820"/>
                      <a:pt x="151927" y="19050"/>
                    </a:cubicBezTo>
                    <a:cubicBezTo>
                      <a:pt x="163473" y="17511"/>
                      <a:pt x="177327" y="11353"/>
                      <a:pt x="185024" y="25977"/>
                    </a:cubicBezTo>
                    <a:cubicBezTo>
                      <a:pt x="192721" y="41371"/>
                      <a:pt x="187333" y="55226"/>
                      <a:pt x="172709" y="64462"/>
                    </a:cubicBezTo>
                    <a:cubicBezTo>
                      <a:pt x="177327" y="70620"/>
                      <a:pt x="184254" y="69850"/>
                      <a:pt x="191182" y="73699"/>
                    </a:cubicBezTo>
                    <a:cubicBezTo>
                      <a:pt x="181176" y="81396"/>
                      <a:pt x="171939" y="89862"/>
                      <a:pt x="169630" y="102947"/>
                    </a:cubicBezTo>
                    <a:cubicBezTo>
                      <a:pt x="171939" y="107565"/>
                      <a:pt x="167321" y="109105"/>
                      <a:pt x="165012" y="112183"/>
                    </a:cubicBezTo>
                    <a:cubicBezTo>
                      <a:pt x="155006" y="129886"/>
                      <a:pt x="135764" y="138353"/>
                      <a:pt x="124218" y="155286"/>
                    </a:cubicBezTo>
                    <a:cubicBezTo>
                      <a:pt x="119600" y="162983"/>
                      <a:pt x="112673" y="152208"/>
                      <a:pt x="104976" y="153747"/>
                    </a:cubicBezTo>
                    <a:cubicBezTo>
                      <a:pt x="88812" y="156056"/>
                      <a:pt x="71879" y="166832"/>
                      <a:pt x="53406" y="157595"/>
                    </a:cubicBezTo>
                    <a:cubicBezTo>
                      <a:pt x="44939" y="152977"/>
                      <a:pt x="39552" y="141432"/>
                      <a:pt x="28006" y="142971"/>
                    </a:cubicBezTo>
                    <a:cubicBezTo>
                      <a:pt x="12612" y="130656"/>
                      <a:pt x="4915" y="116032"/>
                      <a:pt x="1067" y="95250"/>
                    </a:cubicBezTo>
                    <a:cubicBezTo>
                      <a:pt x="-3552" y="65232"/>
                      <a:pt x="7224" y="44450"/>
                      <a:pt x="25697" y="23668"/>
                    </a:cubicBezTo>
                    <a:cubicBezTo>
                      <a:pt x="29545" y="19050"/>
                      <a:pt x="34933" y="19820"/>
                      <a:pt x="39552" y="19050"/>
                    </a:cubicBezTo>
                    <a:cubicBezTo>
                      <a:pt x="44939" y="15971"/>
                      <a:pt x="49557" y="13662"/>
                      <a:pt x="54176" y="11353"/>
                    </a:cubicBez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49"/>
              <p:cNvSpPr/>
              <p:nvPr/>
            </p:nvSpPr>
            <p:spPr>
              <a:xfrm rot="900000">
                <a:off x="4451574" y="1548551"/>
                <a:ext cx="3271787" cy="2983845"/>
              </a:xfrm>
              <a:custGeom>
                <a:avLst/>
                <a:gdLst/>
                <a:ahLst/>
                <a:cxnLst/>
                <a:rect l="l" t="t" r="r" b="b"/>
                <a:pathLst>
                  <a:path w="4041704" h="3686004" extrusionOk="0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49"/>
              <p:cNvSpPr/>
              <p:nvPr/>
            </p:nvSpPr>
            <p:spPr>
              <a:xfrm>
                <a:off x="4362468" y="1653355"/>
                <a:ext cx="763756" cy="769867"/>
              </a:xfrm>
              <a:custGeom>
                <a:avLst/>
                <a:gdLst/>
                <a:ahLst/>
                <a:cxnLst/>
                <a:rect l="l" t="t" r="r" b="b"/>
                <a:pathLst>
                  <a:path w="962121" h="969818" extrusionOk="0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49"/>
              <p:cNvSpPr/>
              <p:nvPr/>
            </p:nvSpPr>
            <p:spPr>
              <a:xfrm flipH="1">
                <a:off x="6146877" y="1505531"/>
                <a:ext cx="763756" cy="769867"/>
              </a:xfrm>
              <a:custGeom>
                <a:avLst/>
                <a:gdLst/>
                <a:ahLst/>
                <a:cxnLst/>
                <a:rect l="l" t="t" r="r" b="b"/>
                <a:pathLst>
                  <a:path w="962121" h="969818" extrusionOk="0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95DB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49"/>
              <p:cNvSpPr/>
              <p:nvPr/>
            </p:nvSpPr>
            <p:spPr>
              <a:xfrm rot="10800000" flipH="1">
                <a:off x="3261506" y="4061665"/>
                <a:ext cx="603449" cy="608276"/>
              </a:xfrm>
              <a:custGeom>
                <a:avLst/>
                <a:gdLst/>
                <a:ahLst/>
                <a:cxnLst/>
                <a:rect l="l" t="t" r="r" b="b"/>
                <a:pathLst>
                  <a:path w="962121" h="969818" extrusionOk="0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95DB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49"/>
              <p:cNvSpPr/>
              <p:nvPr/>
            </p:nvSpPr>
            <p:spPr>
              <a:xfrm rot="-2068666">
                <a:off x="3446748" y="2985754"/>
                <a:ext cx="441381" cy="444912"/>
              </a:xfrm>
              <a:custGeom>
                <a:avLst/>
                <a:gdLst/>
                <a:ahLst/>
                <a:cxnLst/>
                <a:rect l="l" t="t" r="r" b="b"/>
                <a:pathLst>
                  <a:path w="962121" h="969818" extrusionOk="0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49"/>
              <p:cNvSpPr/>
              <p:nvPr/>
            </p:nvSpPr>
            <p:spPr>
              <a:xfrm rot="9900000" flipH="1">
                <a:off x="5408448" y="3596944"/>
                <a:ext cx="660342" cy="665626"/>
              </a:xfrm>
              <a:custGeom>
                <a:avLst/>
                <a:gdLst/>
                <a:ahLst/>
                <a:cxnLst/>
                <a:rect l="l" t="t" r="r" b="b"/>
                <a:pathLst>
                  <a:path w="962121" h="969818" extrusionOk="0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95DB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15" name="Google Shape;1415;p49"/>
          <p:cNvGrpSpPr/>
          <p:nvPr/>
        </p:nvGrpSpPr>
        <p:grpSpPr>
          <a:xfrm>
            <a:off x="5167265" y="4306342"/>
            <a:ext cx="1907216" cy="1601462"/>
            <a:chOff x="146982" y="2897551"/>
            <a:chExt cx="2860201" cy="2401671"/>
          </a:xfrm>
        </p:grpSpPr>
        <p:sp>
          <p:nvSpPr>
            <p:cNvPr id="1416" name="Google Shape;1416;p49"/>
            <p:cNvSpPr/>
            <p:nvPr/>
          </p:nvSpPr>
          <p:spPr>
            <a:xfrm>
              <a:off x="1939417" y="3950200"/>
              <a:ext cx="1067307" cy="384780"/>
            </a:xfrm>
            <a:custGeom>
              <a:avLst/>
              <a:gdLst/>
              <a:ahLst/>
              <a:cxnLst/>
              <a:rect l="l" t="t" r="r" b="b"/>
              <a:pathLst>
                <a:path w="1067307" h="384780" extrusionOk="0">
                  <a:moveTo>
                    <a:pt x="76956" y="336683"/>
                  </a:moveTo>
                  <a:cubicBezTo>
                    <a:pt x="52220" y="327521"/>
                    <a:pt x="27942" y="316986"/>
                    <a:pt x="5039" y="304618"/>
                  </a:cubicBezTo>
                  <a:cubicBezTo>
                    <a:pt x="2290" y="303244"/>
                    <a:pt x="458" y="300953"/>
                    <a:pt x="0" y="297747"/>
                  </a:cubicBezTo>
                  <a:cubicBezTo>
                    <a:pt x="8245" y="286295"/>
                    <a:pt x="21529" y="287211"/>
                    <a:pt x="32981" y="284004"/>
                  </a:cubicBezTo>
                  <a:cubicBezTo>
                    <a:pt x="187352" y="240946"/>
                    <a:pt x="341722" y="198345"/>
                    <a:pt x="496092" y="156202"/>
                  </a:cubicBezTo>
                  <a:cubicBezTo>
                    <a:pt x="617939" y="122763"/>
                    <a:pt x="740244" y="89782"/>
                    <a:pt x="862091" y="55885"/>
                  </a:cubicBezTo>
                  <a:cubicBezTo>
                    <a:pt x="928054" y="38020"/>
                    <a:pt x="993558" y="19239"/>
                    <a:pt x="1059062" y="916"/>
                  </a:cubicBezTo>
                  <a:cubicBezTo>
                    <a:pt x="1061811" y="0"/>
                    <a:pt x="1065017" y="0"/>
                    <a:pt x="1067766" y="0"/>
                  </a:cubicBezTo>
                  <a:cubicBezTo>
                    <a:pt x="1034784" y="58175"/>
                    <a:pt x="993100" y="109937"/>
                    <a:pt x="945460" y="156661"/>
                  </a:cubicBezTo>
                  <a:cubicBezTo>
                    <a:pt x="808497" y="290876"/>
                    <a:pt x="644049" y="366457"/>
                    <a:pt x="453949" y="386613"/>
                  </a:cubicBezTo>
                  <a:cubicBezTo>
                    <a:pt x="235449" y="402187"/>
                    <a:pt x="80621" y="337599"/>
                    <a:pt x="76956" y="3366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1266510" y="2897551"/>
              <a:ext cx="1740673" cy="2400296"/>
            </a:xfrm>
            <a:custGeom>
              <a:avLst/>
              <a:gdLst/>
              <a:ahLst/>
              <a:cxnLst/>
              <a:rect l="l" t="t" r="r" b="b"/>
              <a:pathLst>
                <a:path w="1740672" h="2400296" extrusionOk="0">
                  <a:moveTo>
                    <a:pt x="529989" y="0"/>
                  </a:moveTo>
                  <a:cubicBezTo>
                    <a:pt x="530905" y="1832"/>
                    <a:pt x="531821" y="3665"/>
                    <a:pt x="533196" y="5955"/>
                  </a:cubicBezTo>
                  <a:cubicBezTo>
                    <a:pt x="534570" y="12826"/>
                    <a:pt x="535028" y="19697"/>
                    <a:pt x="535028" y="26568"/>
                  </a:cubicBezTo>
                  <a:cubicBezTo>
                    <a:pt x="535028" y="378367"/>
                    <a:pt x="535028" y="730625"/>
                    <a:pt x="535028" y="1082424"/>
                  </a:cubicBezTo>
                  <a:cubicBezTo>
                    <a:pt x="535028" y="1092501"/>
                    <a:pt x="534570" y="1102121"/>
                    <a:pt x="532280" y="1111740"/>
                  </a:cubicBezTo>
                  <a:cubicBezTo>
                    <a:pt x="538234" y="1138767"/>
                    <a:pt x="539609" y="1166709"/>
                    <a:pt x="547854" y="1193277"/>
                  </a:cubicBezTo>
                  <a:cubicBezTo>
                    <a:pt x="552893" y="1208851"/>
                    <a:pt x="556557" y="1224884"/>
                    <a:pt x="561138" y="1242291"/>
                  </a:cubicBezTo>
                  <a:cubicBezTo>
                    <a:pt x="574422" y="1225342"/>
                    <a:pt x="586790" y="1209310"/>
                    <a:pt x="599158" y="1193735"/>
                  </a:cubicBezTo>
                  <a:cubicBezTo>
                    <a:pt x="610152" y="1179535"/>
                    <a:pt x="621145" y="1165793"/>
                    <a:pt x="632139" y="1151593"/>
                  </a:cubicBezTo>
                  <a:cubicBezTo>
                    <a:pt x="639926" y="1141057"/>
                    <a:pt x="649546" y="1136934"/>
                    <a:pt x="661914" y="1144263"/>
                  </a:cubicBezTo>
                  <a:cubicBezTo>
                    <a:pt x="673366" y="1151134"/>
                    <a:pt x="677946" y="1166251"/>
                    <a:pt x="671991" y="1178161"/>
                  </a:cubicBezTo>
                  <a:cubicBezTo>
                    <a:pt x="669701" y="1182741"/>
                    <a:pt x="666495" y="1186406"/>
                    <a:pt x="663746" y="1190529"/>
                  </a:cubicBezTo>
                  <a:cubicBezTo>
                    <a:pt x="622520" y="1244581"/>
                    <a:pt x="580835" y="1298634"/>
                    <a:pt x="539609" y="1352228"/>
                  </a:cubicBezTo>
                  <a:cubicBezTo>
                    <a:pt x="536402" y="1356351"/>
                    <a:pt x="534112" y="1360015"/>
                    <a:pt x="530905" y="1364596"/>
                  </a:cubicBezTo>
                  <a:cubicBezTo>
                    <a:pt x="537318" y="1366428"/>
                    <a:pt x="542357" y="1363680"/>
                    <a:pt x="547396" y="1361847"/>
                  </a:cubicBezTo>
                  <a:cubicBezTo>
                    <a:pt x="582209" y="1348563"/>
                    <a:pt x="618397" y="1343983"/>
                    <a:pt x="655043" y="1341692"/>
                  </a:cubicBezTo>
                  <a:cubicBezTo>
                    <a:pt x="666953" y="1340776"/>
                    <a:pt x="674282" y="1337112"/>
                    <a:pt x="681153" y="1326576"/>
                  </a:cubicBezTo>
                  <a:cubicBezTo>
                    <a:pt x="817658" y="1120902"/>
                    <a:pt x="1008216" y="998597"/>
                    <a:pt x="1252827" y="962867"/>
                  </a:cubicBezTo>
                  <a:cubicBezTo>
                    <a:pt x="1421855" y="938589"/>
                    <a:pt x="1582638" y="968364"/>
                    <a:pt x="1734718" y="1045778"/>
                  </a:cubicBezTo>
                  <a:cubicBezTo>
                    <a:pt x="1737925" y="1047152"/>
                    <a:pt x="1741131" y="1048068"/>
                    <a:pt x="1744338" y="1049443"/>
                  </a:cubicBezTo>
                  <a:cubicBezTo>
                    <a:pt x="1744338" y="1050359"/>
                    <a:pt x="1744338" y="1051275"/>
                    <a:pt x="1744338" y="1052649"/>
                  </a:cubicBezTo>
                  <a:lnTo>
                    <a:pt x="1743422" y="1053565"/>
                  </a:lnTo>
                  <a:lnTo>
                    <a:pt x="1742047" y="1053107"/>
                  </a:lnTo>
                  <a:cubicBezTo>
                    <a:pt x="1737008" y="1057230"/>
                    <a:pt x="1731054" y="1059520"/>
                    <a:pt x="1724641" y="1061352"/>
                  </a:cubicBezTo>
                  <a:cubicBezTo>
                    <a:pt x="1601877" y="1094334"/>
                    <a:pt x="1479572" y="1128689"/>
                    <a:pt x="1357267" y="1162586"/>
                  </a:cubicBezTo>
                  <a:cubicBezTo>
                    <a:pt x="1261072" y="1189154"/>
                    <a:pt x="1164877" y="1215723"/>
                    <a:pt x="1068682" y="1242291"/>
                  </a:cubicBezTo>
                  <a:cubicBezTo>
                    <a:pt x="943628" y="1276646"/>
                    <a:pt x="819033" y="1311002"/>
                    <a:pt x="693979" y="1345815"/>
                  </a:cubicBezTo>
                  <a:cubicBezTo>
                    <a:pt x="687566" y="1347647"/>
                    <a:pt x="681611" y="1349021"/>
                    <a:pt x="676114" y="1353144"/>
                  </a:cubicBezTo>
                  <a:cubicBezTo>
                    <a:pt x="661914" y="1361847"/>
                    <a:pt x="644965" y="1359557"/>
                    <a:pt x="629849" y="1360931"/>
                  </a:cubicBezTo>
                  <a:cubicBezTo>
                    <a:pt x="594119" y="1363680"/>
                    <a:pt x="561138" y="1376048"/>
                    <a:pt x="527241" y="1385667"/>
                  </a:cubicBezTo>
                  <a:cubicBezTo>
                    <a:pt x="522660" y="1387041"/>
                    <a:pt x="519453" y="1389790"/>
                    <a:pt x="516705" y="1393454"/>
                  </a:cubicBezTo>
                  <a:cubicBezTo>
                    <a:pt x="486472" y="1434681"/>
                    <a:pt x="457156" y="1476365"/>
                    <a:pt x="429213" y="1521257"/>
                  </a:cubicBezTo>
                  <a:cubicBezTo>
                    <a:pt x="457156" y="1513469"/>
                    <a:pt x="482808" y="1506598"/>
                    <a:pt x="510292" y="1509347"/>
                  </a:cubicBezTo>
                  <a:cubicBezTo>
                    <a:pt x="514873" y="1509805"/>
                    <a:pt x="518537" y="1507056"/>
                    <a:pt x="522202" y="1503850"/>
                  </a:cubicBezTo>
                  <a:cubicBezTo>
                    <a:pt x="593203" y="1442926"/>
                    <a:pt x="675198" y="1405364"/>
                    <a:pt x="767270" y="1387958"/>
                  </a:cubicBezTo>
                  <a:cubicBezTo>
                    <a:pt x="938131" y="1363222"/>
                    <a:pt x="1078759" y="1441094"/>
                    <a:pt x="1080592" y="1444300"/>
                  </a:cubicBezTo>
                  <a:cubicBezTo>
                    <a:pt x="1110366" y="1463998"/>
                    <a:pt x="1140599" y="1481862"/>
                    <a:pt x="1167167" y="1506140"/>
                  </a:cubicBezTo>
                  <a:cubicBezTo>
                    <a:pt x="1172664" y="1511179"/>
                    <a:pt x="1177703" y="1516218"/>
                    <a:pt x="1182742" y="1521715"/>
                  </a:cubicBezTo>
                  <a:cubicBezTo>
                    <a:pt x="1178619" y="1526295"/>
                    <a:pt x="1173580" y="1524005"/>
                    <a:pt x="1168999" y="1523547"/>
                  </a:cubicBezTo>
                  <a:cubicBezTo>
                    <a:pt x="1137393" y="1519424"/>
                    <a:pt x="1106244" y="1517592"/>
                    <a:pt x="1074637" y="1525837"/>
                  </a:cubicBezTo>
                  <a:cubicBezTo>
                    <a:pt x="1066391" y="1527211"/>
                    <a:pt x="1057688" y="1527211"/>
                    <a:pt x="1049443" y="1527211"/>
                  </a:cubicBezTo>
                  <a:cubicBezTo>
                    <a:pt x="973403" y="1527211"/>
                    <a:pt x="897363" y="1526753"/>
                    <a:pt x="821323" y="1527211"/>
                  </a:cubicBezTo>
                  <a:cubicBezTo>
                    <a:pt x="724212" y="1528128"/>
                    <a:pt x="626642" y="1521715"/>
                    <a:pt x="529531" y="1524005"/>
                  </a:cubicBezTo>
                  <a:cubicBezTo>
                    <a:pt x="524950" y="1524005"/>
                    <a:pt x="520828" y="1522631"/>
                    <a:pt x="516247" y="1523547"/>
                  </a:cubicBezTo>
                  <a:cubicBezTo>
                    <a:pt x="506169" y="1528128"/>
                    <a:pt x="495634" y="1524463"/>
                    <a:pt x="485556" y="1525837"/>
                  </a:cubicBezTo>
                  <a:cubicBezTo>
                    <a:pt x="461737" y="1529044"/>
                    <a:pt x="438833" y="1535457"/>
                    <a:pt x="416387" y="1542786"/>
                  </a:cubicBezTo>
                  <a:cubicBezTo>
                    <a:pt x="410432" y="1544618"/>
                    <a:pt x="407684" y="1548741"/>
                    <a:pt x="404935" y="1553322"/>
                  </a:cubicBezTo>
                  <a:cubicBezTo>
                    <a:pt x="345844" y="1649975"/>
                    <a:pt x="294998" y="1750750"/>
                    <a:pt x="259727" y="1858397"/>
                  </a:cubicBezTo>
                  <a:cubicBezTo>
                    <a:pt x="254230" y="1874888"/>
                    <a:pt x="254230" y="1874888"/>
                    <a:pt x="272095" y="1875346"/>
                  </a:cubicBezTo>
                  <a:cubicBezTo>
                    <a:pt x="280798" y="1875804"/>
                    <a:pt x="289960" y="1875804"/>
                    <a:pt x="298663" y="1876262"/>
                  </a:cubicBezTo>
                  <a:cubicBezTo>
                    <a:pt x="299121" y="1876262"/>
                    <a:pt x="299579" y="1876720"/>
                    <a:pt x="301869" y="1877636"/>
                  </a:cubicBezTo>
                  <a:cubicBezTo>
                    <a:pt x="284005" y="1890462"/>
                    <a:pt x="267056" y="1902830"/>
                    <a:pt x="250107" y="1914740"/>
                  </a:cubicBezTo>
                  <a:cubicBezTo>
                    <a:pt x="244152" y="1918863"/>
                    <a:pt x="240030" y="1923443"/>
                    <a:pt x="238197" y="1930773"/>
                  </a:cubicBezTo>
                  <a:cubicBezTo>
                    <a:pt x="215752" y="2022845"/>
                    <a:pt x="206132" y="2116292"/>
                    <a:pt x="206590" y="2211113"/>
                  </a:cubicBezTo>
                  <a:cubicBezTo>
                    <a:pt x="206590" y="2212029"/>
                    <a:pt x="207049" y="2212945"/>
                    <a:pt x="207965" y="2215235"/>
                  </a:cubicBezTo>
                  <a:cubicBezTo>
                    <a:pt x="219416" y="2208364"/>
                    <a:pt x="230410" y="2201951"/>
                    <a:pt x="244610" y="2193248"/>
                  </a:cubicBezTo>
                  <a:cubicBezTo>
                    <a:pt x="233159" y="2223022"/>
                    <a:pt x="223539" y="2249133"/>
                    <a:pt x="213003" y="2275243"/>
                  </a:cubicBezTo>
                  <a:cubicBezTo>
                    <a:pt x="208423" y="2286695"/>
                    <a:pt x="206590" y="2297688"/>
                    <a:pt x="207049" y="2310056"/>
                  </a:cubicBezTo>
                  <a:cubicBezTo>
                    <a:pt x="207965" y="2337999"/>
                    <a:pt x="207965" y="2365483"/>
                    <a:pt x="208423" y="2393425"/>
                  </a:cubicBezTo>
                  <a:cubicBezTo>
                    <a:pt x="208881" y="2401212"/>
                    <a:pt x="202926" y="2402129"/>
                    <a:pt x="197887" y="2402587"/>
                  </a:cubicBezTo>
                  <a:cubicBezTo>
                    <a:pt x="185977" y="2403045"/>
                    <a:pt x="174525" y="2404419"/>
                    <a:pt x="162616" y="2401670"/>
                  </a:cubicBezTo>
                  <a:cubicBezTo>
                    <a:pt x="161241" y="2401212"/>
                    <a:pt x="159867" y="2400296"/>
                    <a:pt x="158493" y="2398922"/>
                  </a:cubicBezTo>
                  <a:cubicBezTo>
                    <a:pt x="156203" y="2395258"/>
                    <a:pt x="155744" y="2391593"/>
                    <a:pt x="155744" y="2387470"/>
                  </a:cubicBezTo>
                  <a:cubicBezTo>
                    <a:pt x="154828" y="2319676"/>
                    <a:pt x="150706" y="2251423"/>
                    <a:pt x="152538" y="2183628"/>
                  </a:cubicBezTo>
                  <a:cubicBezTo>
                    <a:pt x="156203" y="2069110"/>
                    <a:pt x="172693" y="1956425"/>
                    <a:pt x="208881" y="1846946"/>
                  </a:cubicBezTo>
                  <a:cubicBezTo>
                    <a:pt x="233617" y="1772280"/>
                    <a:pt x="264766" y="1700363"/>
                    <a:pt x="301411" y="1630736"/>
                  </a:cubicBezTo>
                  <a:cubicBezTo>
                    <a:pt x="307824" y="1618826"/>
                    <a:pt x="309199" y="1607832"/>
                    <a:pt x="305076" y="1595006"/>
                  </a:cubicBezTo>
                  <a:cubicBezTo>
                    <a:pt x="298205" y="1573019"/>
                    <a:pt x="293624" y="1550573"/>
                    <a:pt x="290876" y="1528128"/>
                  </a:cubicBezTo>
                  <a:cubicBezTo>
                    <a:pt x="289501" y="1518508"/>
                    <a:pt x="285837" y="1511637"/>
                    <a:pt x="278508" y="1505224"/>
                  </a:cubicBezTo>
                  <a:cubicBezTo>
                    <a:pt x="219416" y="1455294"/>
                    <a:pt x="170403" y="1397577"/>
                    <a:pt x="127802" y="1332989"/>
                  </a:cubicBezTo>
                  <a:cubicBezTo>
                    <a:pt x="103524" y="1296343"/>
                    <a:pt x="82911" y="1257865"/>
                    <a:pt x="65046" y="1218013"/>
                  </a:cubicBezTo>
                  <a:cubicBezTo>
                    <a:pt x="47181" y="1175870"/>
                    <a:pt x="0" y="972944"/>
                    <a:pt x="0" y="870336"/>
                  </a:cubicBezTo>
                  <a:cubicBezTo>
                    <a:pt x="4123" y="704514"/>
                    <a:pt x="54511" y="554267"/>
                    <a:pt x="149790" y="418678"/>
                  </a:cubicBezTo>
                  <a:cubicBezTo>
                    <a:pt x="155286" y="411348"/>
                    <a:pt x="155286" y="411348"/>
                    <a:pt x="161699" y="410890"/>
                  </a:cubicBezTo>
                  <a:cubicBezTo>
                    <a:pt x="169028" y="452117"/>
                    <a:pt x="173151" y="493343"/>
                    <a:pt x="178190" y="534570"/>
                  </a:cubicBezTo>
                  <a:cubicBezTo>
                    <a:pt x="205216" y="750780"/>
                    <a:pt x="232701" y="966532"/>
                    <a:pt x="259269" y="1182741"/>
                  </a:cubicBezTo>
                  <a:cubicBezTo>
                    <a:pt x="271637" y="1283975"/>
                    <a:pt x="284463" y="1385667"/>
                    <a:pt x="297289" y="1486901"/>
                  </a:cubicBezTo>
                  <a:cubicBezTo>
                    <a:pt x="298205" y="1492398"/>
                    <a:pt x="298663" y="1497895"/>
                    <a:pt x="301869" y="1502476"/>
                  </a:cubicBezTo>
                  <a:cubicBezTo>
                    <a:pt x="308282" y="1511179"/>
                    <a:pt x="309199" y="1521715"/>
                    <a:pt x="310573" y="1532250"/>
                  </a:cubicBezTo>
                  <a:cubicBezTo>
                    <a:pt x="313321" y="1550573"/>
                    <a:pt x="317444" y="1568438"/>
                    <a:pt x="322483" y="1587677"/>
                  </a:cubicBezTo>
                  <a:cubicBezTo>
                    <a:pt x="334392" y="1570728"/>
                    <a:pt x="342638" y="1553322"/>
                    <a:pt x="352715" y="1536831"/>
                  </a:cubicBezTo>
                  <a:cubicBezTo>
                    <a:pt x="407684" y="1445675"/>
                    <a:pt x="469524" y="1359099"/>
                    <a:pt x="534570" y="1275272"/>
                  </a:cubicBezTo>
                  <a:cubicBezTo>
                    <a:pt x="544647" y="1261988"/>
                    <a:pt x="546938" y="1249162"/>
                    <a:pt x="542815" y="1234045"/>
                  </a:cubicBezTo>
                  <a:cubicBezTo>
                    <a:pt x="535028" y="1205645"/>
                    <a:pt x="523576" y="1177703"/>
                    <a:pt x="523576" y="1148386"/>
                  </a:cubicBezTo>
                  <a:cubicBezTo>
                    <a:pt x="523576" y="1118611"/>
                    <a:pt x="508002" y="1099830"/>
                    <a:pt x="490595" y="1080133"/>
                  </a:cubicBezTo>
                  <a:cubicBezTo>
                    <a:pt x="475937" y="1063643"/>
                    <a:pt x="461737" y="1046236"/>
                    <a:pt x="450743" y="1026539"/>
                  </a:cubicBezTo>
                  <a:cubicBezTo>
                    <a:pt x="371954" y="888201"/>
                    <a:pt x="307824" y="726044"/>
                    <a:pt x="306450" y="553809"/>
                  </a:cubicBezTo>
                  <a:cubicBezTo>
                    <a:pt x="309657" y="344928"/>
                    <a:pt x="382032" y="163532"/>
                    <a:pt x="522660" y="9161"/>
                  </a:cubicBezTo>
                  <a:cubicBezTo>
                    <a:pt x="524492" y="6871"/>
                    <a:pt x="525867" y="4581"/>
                    <a:pt x="527699" y="2290"/>
                  </a:cubicBezTo>
                  <a:cubicBezTo>
                    <a:pt x="527699" y="0"/>
                    <a:pt x="528615" y="0"/>
                    <a:pt x="5299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146982" y="3619800"/>
              <a:ext cx="1268859" cy="1676543"/>
            </a:xfrm>
            <a:custGeom>
              <a:avLst/>
              <a:gdLst/>
              <a:ahLst/>
              <a:cxnLst/>
              <a:rect l="l" t="t" r="r" b="b"/>
              <a:pathLst>
                <a:path w="1268858" h="1676542" extrusionOk="0">
                  <a:moveTo>
                    <a:pt x="0" y="1006972"/>
                  </a:moveTo>
                  <a:cubicBezTo>
                    <a:pt x="458" y="1000559"/>
                    <a:pt x="6413" y="1000101"/>
                    <a:pt x="10536" y="997353"/>
                  </a:cubicBezTo>
                  <a:cubicBezTo>
                    <a:pt x="368290" y="784807"/>
                    <a:pt x="831859" y="879628"/>
                    <a:pt x="1076469" y="1216311"/>
                  </a:cubicBezTo>
                  <a:cubicBezTo>
                    <a:pt x="1082424" y="1224556"/>
                    <a:pt x="1089295" y="1228679"/>
                    <a:pt x="1099372" y="1230053"/>
                  </a:cubicBezTo>
                  <a:cubicBezTo>
                    <a:pt x="1122734" y="1233718"/>
                    <a:pt x="1145180" y="1241505"/>
                    <a:pt x="1169457" y="1252957"/>
                  </a:cubicBezTo>
                  <a:cubicBezTo>
                    <a:pt x="1154799" y="1206692"/>
                    <a:pt x="1137850" y="1165007"/>
                    <a:pt x="1116779" y="1124697"/>
                  </a:cubicBezTo>
                  <a:cubicBezTo>
                    <a:pt x="1077843" y="1050947"/>
                    <a:pt x="1027913" y="987275"/>
                    <a:pt x="953706" y="945591"/>
                  </a:cubicBezTo>
                  <a:cubicBezTo>
                    <a:pt x="940422" y="937803"/>
                    <a:pt x="937673" y="928184"/>
                    <a:pt x="944544" y="913984"/>
                  </a:cubicBezTo>
                  <a:cubicBezTo>
                    <a:pt x="948209" y="906654"/>
                    <a:pt x="945002" y="904822"/>
                    <a:pt x="940880" y="901158"/>
                  </a:cubicBezTo>
                  <a:cubicBezTo>
                    <a:pt x="920724" y="884667"/>
                    <a:pt x="898279" y="871383"/>
                    <a:pt x="875833" y="859473"/>
                  </a:cubicBezTo>
                  <a:cubicBezTo>
                    <a:pt x="859801" y="851228"/>
                    <a:pt x="839188" y="852602"/>
                    <a:pt x="820865" y="848937"/>
                  </a:cubicBezTo>
                  <a:cubicBezTo>
                    <a:pt x="496550" y="785724"/>
                    <a:pt x="237739" y="520958"/>
                    <a:pt x="182771" y="195727"/>
                  </a:cubicBezTo>
                  <a:cubicBezTo>
                    <a:pt x="172235" y="134804"/>
                    <a:pt x="168570" y="73422"/>
                    <a:pt x="171777" y="11582"/>
                  </a:cubicBezTo>
                  <a:cubicBezTo>
                    <a:pt x="172235" y="7001"/>
                    <a:pt x="168112" y="-3992"/>
                    <a:pt x="180938" y="1505"/>
                  </a:cubicBezTo>
                  <a:cubicBezTo>
                    <a:pt x="195139" y="23950"/>
                    <a:pt x="213461" y="42731"/>
                    <a:pt x="229952" y="62886"/>
                  </a:cubicBezTo>
                  <a:cubicBezTo>
                    <a:pt x="294540" y="142133"/>
                    <a:pt x="360503" y="220463"/>
                    <a:pt x="425549" y="299251"/>
                  </a:cubicBezTo>
                  <a:cubicBezTo>
                    <a:pt x="495634" y="383995"/>
                    <a:pt x="566177" y="468738"/>
                    <a:pt x="636720" y="553481"/>
                  </a:cubicBezTo>
                  <a:cubicBezTo>
                    <a:pt x="705431" y="636392"/>
                    <a:pt x="774600" y="718845"/>
                    <a:pt x="842852" y="802214"/>
                  </a:cubicBezTo>
                  <a:cubicBezTo>
                    <a:pt x="854304" y="815956"/>
                    <a:pt x="865298" y="829698"/>
                    <a:pt x="877666" y="842983"/>
                  </a:cubicBezTo>
                  <a:cubicBezTo>
                    <a:pt x="885453" y="834737"/>
                    <a:pt x="874001" y="821453"/>
                    <a:pt x="886369" y="815498"/>
                  </a:cubicBezTo>
                  <a:cubicBezTo>
                    <a:pt x="880414" y="843899"/>
                    <a:pt x="895530" y="856725"/>
                    <a:pt x="917976" y="871383"/>
                  </a:cubicBezTo>
                  <a:cubicBezTo>
                    <a:pt x="945002" y="888332"/>
                    <a:pt x="973861" y="901158"/>
                    <a:pt x="1003177" y="916732"/>
                  </a:cubicBezTo>
                  <a:cubicBezTo>
                    <a:pt x="994932" y="894745"/>
                    <a:pt x="988519" y="873215"/>
                    <a:pt x="987145" y="850312"/>
                  </a:cubicBezTo>
                  <a:cubicBezTo>
                    <a:pt x="986687" y="842983"/>
                    <a:pt x="984396" y="834737"/>
                    <a:pt x="986687" y="828324"/>
                  </a:cubicBezTo>
                  <a:cubicBezTo>
                    <a:pt x="992184" y="810001"/>
                    <a:pt x="983022" y="796717"/>
                    <a:pt x="974777" y="782059"/>
                  </a:cubicBezTo>
                  <a:cubicBezTo>
                    <a:pt x="856594" y="571346"/>
                    <a:pt x="908815" y="306122"/>
                    <a:pt x="1097998" y="157707"/>
                  </a:cubicBezTo>
                  <a:cubicBezTo>
                    <a:pt x="1101205" y="155417"/>
                    <a:pt x="1104411" y="153584"/>
                    <a:pt x="1107618" y="151752"/>
                  </a:cubicBezTo>
                  <a:cubicBezTo>
                    <a:pt x="1112199" y="158623"/>
                    <a:pt x="1110366" y="165952"/>
                    <a:pt x="1109450" y="173282"/>
                  </a:cubicBezTo>
                  <a:cubicBezTo>
                    <a:pt x="1086546" y="307038"/>
                    <a:pt x="1063185" y="440337"/>
                    <a:pt x="1040281" y="574094"/>
                  </a:cubicBezTo>
                  <a:cubicBezTo>
                    <a:pt x="1027913" y="645554"/>
                    <a:pt x="1015545" y="717013"/>
                    <a:pt x="1003635" y="788472"/>
                  </a:cubicBezTo>
                  <a:cubicBezTo>
                    <a:pt x="1002719" y="794427"/>
                    <a:pt x="1001803" y="800382"/>
                    <a:pt x="1003177" y="806337"/>
                  </a:cubicBezTo>
                  <a:cubicBezTo>
                    <a:pt x="1001345" y="834279"/>
                    <a:pt x="1003177" y="861763"/>
                    <a:pt x="1010965" y="888790"/>
                  </a:cubicBezTo>
                  <a:cubicBezTo>
                    <a:pt x="1017836" y="912151"/>
                    <a:pt x="1028371" y="932764"/>
                    <a:pt x="1048068" y="948339"/>
                  </a:cubicBezTo>
                  <a:cubicBezTo>
                    <a:pt x="1056772" y="955210"/>
                    <a:pt x="1062727" y="955210"/>
                    <a:pt x="1067766" y="944216"/>
                  </a:cubicBezTo>
                  <a:cubicBezTo>
                    <a:pt x="1070056" y="939178"/>
                    <a:pt x="1072804" y="934597"/>
                    <a:pt x="1076011" y="930016"/>
                  </a:cubicBezTo>
                  <a:cubicBezTo>
                    <a:pt x="1079217" y="925893"/>
                    <a:pt x="1081050" y="919022"/>
                    <a:pt x="1087463" y="919939"/>
                  </a:cubicBezTo>
                  <a:cubicBezTo>
                    <a:pt x="1094334" y="920855"/>
                    <a:pt x="1093418" y="928184"/>
                    <a:pt x="1094334" y="933223"/>
                  </a:cubicBezTo>
                  <a:cubicBezTo>
                    <a:pt x="1096624" y="947423"/>
                    <a:pt x="1098914" y="961623"/>
                    <a:pt x="1100289" y="975823"/>
                  </a:cubicBezTo>
                  <a:cubicBezTo>
                    <a:pt x="1101663" y="993230"/>
                    <a:pt x="1106244" y="1009263"/>
                    <a:pt x="1117237" y="1023921"/>
                  </a:cubicBezTo>
                  <a:cubicBezTo>
                    <a:pt x="1173122" y="1099503"/>
                    <a:pt x="1208852" y="1185162"/>
                    <a:pt x="1233587" y="1274944"/>
                  </a:cubicBezTo>
                  <a:cubicBezTo>
                    <a:pt x="1254201" y="1349610"/>
                    <a:pt x="1267943" y="1425650"/>
                    <a:pt x="1270691" y="1503522"/>
                  </a:cubicBezTo>
                  <a:cubicBezTo>
                    <a:pt x="1272524" y="1554826"/>
                    <a:pt x="1272066" y="1605672"/>
                    <a:pt x="1267027" y="1656518"/>
                  </a:cubicBezTo>
                  <a:cubicBezTo>
                    <a:pt x="1266569" y="1662473"/>
                    <a:pt x="1266111" y="1668428"/>
                    <a:pt x="1262446" y="1673467"/>
                  </a:cubicBezTo>
                  <a:cubicBezTo>
                    <a:pt x="1261530" y="1674841"/>
                    <a:pt x="1260156" y="1675757"/>
                    <a:pt x="1258323" y="1676673"/>
                  </a:cubicBezTo>
                  <a:cubicBezTo>
                    <a:pt x="1243665" y="1678964"/>
                    <a:pt x="1229007" y="1679880"/>
                    <a:pt x="1214349" y="1676215"/>
                  </a:cubicBezTo>
                  <a:cubicBezTo>
                    <a:pt x="1213890" y="1675757"/>
                    <a:pt x="1212974" y="1674841"/>
                    <a:pt x="1212516" y="1674383"/>
                  </a:cubicBezTo>
                  <a:cubicBezTo>
                    <a:pt x="1218471" y="1621247"/>
                    <a:pt x="1220762" y="1567652"/>
                    <a:pt x="1218471" y="1514058"/>
                  </a:cubicBezTo>
                  <a:cubicBezTo>
                    <a:pt x="1217097" y="1479244"/>
                    <a:pt x="1212974" y="1444889"/>
                    <a:pt x="1208852" y="1410533"/>
                  </a:cubicBezTo>
                  <a:cubicBezTo>
                    <a:pt x="1207477" y="1401830"/>
                    <a:pt x="1202439" y="1394959"/>
                    <a:pt x="1198316" y="1388088"/>
                  </a:cubicBezTo>
                  <a:cubicBezTo>
                    <a:pt x="1191445" y="1376636"/>
                    <a:pt x="1184116" y="1365184"/>
                    <a:pt x="1176787" y="1353733"/>
                  </a:cubicBezTo>
                  <a:cubicBezTo>
                    <a:pt x="1184574" y="1351900"/>
                    <a:pt x="1190071" y="1358313"/>
                    <a:pt x="1198316" y="1358313"/>
                  </a:cubicBezTo>
                  <a:cubicBezTo>
                    <a:pt x="1193277" y="1328997"/>
                    <a:pt x="1185490" y="1300596"/>
                    <a:pt x="1176328" y="1272654"/>
                  </a:cubicBezTo>
                  <a:cubicBezTo>
                    <a:pt x="1174496" y="1267615"/>
                    <a:pt x="1168999" y="1266241"/>
                    <a:pt x="1164419" y="1264409"/>
                  </a:cubicBezTo>
                  <a:cubicBezTo>
                    <a:pt x="1139225" y="1251583"/>
                    <a:pt x="1111740" y="1244253"/>
                    <a:pt x="1083798" y="1239673"/>
                  </a:cubicBezTo>
                  <a:cubicBezTo>
                    <a:pt x="1010507" y="1222266"/>
                    <a:pt x="936299" y="1207608"/>
                    <a:pt x="862549" y="1192033"/>
                  </a:cubicBezTo>
                  <a:cubicBezTo>
                    <a:pt x="616107" y="1139813"/>
                    <a:pt x="371038" y="1088051"/>
                    <a:pt x="125970" y="1036747"/>
                  </a:cubicBezTo>
                  <a:cubicBezTo>
                    <a:pt x="89324" y="1028960"/>
                    <a:pt x="53136" y="1021631"/>
                    <a:pt x="16491" y="1013843"/>
                  </a:cubicBezTo>
                  <a:cubicBezTo>
                    <a:pt x="10536" y="1012011"/>
                    <a:pt x="5039" y="1010637"/>
                    <a:pt x="0" y="1006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324300" y="3621304"/>
              <a:ext cx="705431" cy="847433"/>
            </a:xfrm>
            <a:custGeom>
              <a:avLst/>
              <a:gdLst/>
              <a:ahLst/>
              <a:cxnLst/>
              <a:rect l="l" t="t" r="r" b="b"/>
              <a:pathLst>
                <a:path w="705430" h="847432" extrusionOk="0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1424072" y="3306151"/>
              <a:ext cx="297747" cy="1094792"/>
            </a:xfrm>
            <a:custGeom>
              <a:avLst/>
              <a:gdLst/>
              <a:ahLst/>
              <a:cxnLst/>
              <a:rect l="l" t="t" r="r" b="b"/>
              <a:pathLst>
                <a:path w="297746" h="1094791" extrusionOk="0">
                  <a:moveTo>
                    <a:pt x="142932" y="1094334"/>
                  </a:moveTo>
                  <a:cubicBezTo>
                    <a:pt x="135145" y="1097082"/>
                    <a:pt x="134687" y="1090669"/>
                    <a:pt x="134229" y="1086546"/>
                  </a:cubicBezTo>
                  <a:cubicBezTo>
                    <a:pt x="129190" y="1043488"/>
                    <a:pt x="124151" y="1000429"/>
                    <a:pt x="119112" y="957370"/>
                  </a:cubicBezTo>
                  <a:cubicBezTo>
                    <a:pt x="113616" y="913853"/>
                    <a:pt x="107661" y="870336"/>
                    <a:pt x="102164" y="826820"/>
                  </a:cubicBezTo>
                  <a:cubicBezTo>
                    <a:pt x="97583" y="792006"/>
                    <a:pt x="93918" y="757193"/>
                    <a:pt x="89338" y="722837"/>
                  </a:cubicBezTo>
                  <a:cubicBezTo>
                    <a:pt x="84757" y="686192"/>
                    <a:pt x="80176" y="649546"/>
                    <a:pt x="75596" y="612900"/>
                  </a:cubicBezTo>
                  <a:cubicBezTo>
                    <a:pt x="71015" y="577629"/>
                    <a:pt x="66892" y="542357"/>
                    <a:pt x="62770" y="507085"/>
                  </a:cubicBezTo>
                  <a:cubicBezTo>
                    <a:pt x="58189" y="470898"/>
                    <a:pt x="53608" y="434710"/>
                    <a:pt x="49027" y="398522"/>
                  </a:cubicBezTo>
                  <a:cubicBezTo>
                    <a:pt x="44447" y="362793"/>
                    <a:pt x="40324" y="327063"/>
                    <a:pt x="35743" y="291334"/>
                  </a:cubicBezTo>
                  <a:cubicBezTo>
                    <a:pt x="32537" y="264766"/>
                    <a:pt x="28872" y="238655"/>
                    <a:pt x="25666" y="212087"/>
                  </a:cubicBezTo>
                  <a:cubicBezTo>
                    <a:pt x="21085" y="174983"/>
                    <a:pt x="16504" y="137880"/>
                    <a:pt x="11924" y="100776"/>
                  </a:cubicBezTo>
                  <a:cubicBezTo>
                    <a:pt x="8717" y="73750"/>
                    <a:pt x="5053" y="47181"/>
                    <a:pt x="1388" y="20155"/>
                  </a:cubicBezTo>
                  <a:cubicBezTo>
                    <a:pt x="472" y="13284"/>
                    <a:pt x="-1819" y="6413"/>
                    <a:pt x="2762" y="0"/>
                  </a:cubicBezTo>
                  <a:cubicBezTo>
                    <a:pt x="58189" y="44433"/>
                    <a:pt x="105370" y="96653"/>
                    <a:pt x="146597" y="154370"/>
                  </a:cubicBezTo>
                  <a:cubicBezTo>
                    <a:pt x="193778" y="220791"/>
                    <a:pt x="229966" y="293166"/>
                    <a:pt x="255618" y="370580"/>
                  </a:cubicBezTo>
                  <a:cubicBezTo>
                    <a:pt x="273025" y="423258"/>
                    <a:pt x="284476" y="476853"/>
                    <a:pt x="289973" y="532279"/>
                  </a:cubicBezTo>
                  <a:cubicBezTo>
                    <a:pt x="292722" y="560680"/>
                    <a:pt x="295928" y="589080"/>
                    <a:pt x="295928" y="617939"/>
                  </a:cubicBezTo>
                  <a:cubicBezTo>
                    <a:pt x="302799" y="632597"/>
                    <a:pt x="300051" y="648630"/>
                    <a:pt x="299135" y="663288"/>
                  </a:cubicBezTo>
                  <a:cubicBezTo>
                    <a:pt x="292722" y="770477"/>
                    <a:pt x="268444" y="873085"/>
                    <a:pt x="221721" y="970196"/>
                  </a:cubicBezTo>
                  <a:cubicBezTo>
                    <a:pt x="202940" y="1008674"/>
                    <a:pt x="183242" y="1046236"/>
                    <a:pt x="158507" y="1081508"/>
                  </a:cubicBezTo>
                  <a:cubicBezTo>
                    <a:pt x="153926" y="1087004"/>
                    <a:pt x="151636" y="1094334"/>
                    <a:pt x="142932" y="10943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146982" y="4626772"/>
              <a:ext cx="1081050" cy="348135"/>
            </a:xfrm>
            <a:custGeom>
              <a:avLst/>
              <a:gdLst/>
              <a:ahLst/>
              <a:cxnLst/>
              <a:rect l="l" t="t" r="r" b="b"/>
              <a:pathLst>
                <a:path w="1081049" h="348134" extrusionOk="0">
                  <a:moveTo>
                    <a:pt x="0" y="0"/>
                  </a:moveTo>
                  <a:cubicBezTo>
                    <a:pt x="31607" y="3665"/>
                    <a:pt x="61840" y="11910"/>
                    <a:pt x="92989" y="18323"/>
                  </a:cubicBezTo>
                  <a:cubicBezTo>
                    <a:pt x="167654" y="33439"/>
                    <a:pt x="242778" y="49472"/>
                    <a:pt x="317444" y="65504"/>
                  </a:cubicBezTo>
                  <a:cubicBezTo>
                    <a:pt x="393942" y="81537"/>
                    <a:pt x="470898" y="98027"/>
                    <a:pt x="547396" y="114060"/>
                  </a:cubicBezTo>
                  <a:cubicBezTo>
                    <a:pt x="635804" y="132841"/>
                    <a:pt x="723754" y="151164"/>
                    <a:pt x="812161" y="169945"/>
                  </a:cubicBezTo>
                  <a:cubicBezTo>
                    <a:pt x="894156" y="187351"/>
                    <a:pt x="976151" y="204300"/>
                    <a:pt x="1058146" y="222165"/>
                  </a:cubicBezTo>
                  <a:cubicBezTo>
                    <a:pt x="1066849" y="223997"/>
                    <a:pt x="1077843" y="220791"/>
                    <a:pt x="1082882" y="232242"/>
                  </a:cubicBezTo>
                  <a:cubicBezTo>
                    <a:pt x="930802" y="323399"/>
                    <a:pt x="765896" y="362793"/>
                    <a:pt x="589538" y="344928"/>
                  </a:cubicBezTo>
                  <a:cubicBezTo>
                    <a:pt x="348593" y="320192"/>
                    <a:pt x="155744" y="209339"/>
                    <a:pt x="10078" y="16033"/>
                  </a:cubicBezTo>
                  <a:cubicBezTo>
                    <a:pt x="6413" y="10994"/>
                    <a:pt x="458" y="732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1780924" y="4414449"/>
              <a:ext cx="664204" cy="137422"/>
            </a:xfrm>
            <a:custGeom>
              <a:avLst/>
              <a:gdLst/>
              <a:ahLst/>
              <a:cxnLst/>
              <a:rect l="l" t="t" r="r" b="b"/>
              <a:pathLst>
                <a:path w="664204" h="137421" extrusionOk="0">
                  <a:moveTo>
                    <a:pt x="0" y="4817"/>
                  </a:moveTo>
                  <a:cubicBezTo>
                    <a:pt x="3665" y="-1138"/>
                    <a:pt x="9619" y="694"/>
                    <a:pt x="14658" y="694"/>
                  </a:cubicBezTo>
                  <a:cubicBezTo>
                    <a:pt x="64130" y="694"/>
                    <a:pt x="114060" y="-1138"/>
                    <a:pt x="163532" y="1152"/>
                  </a:cubicBezTo>
                  <a:cubicBezTo>
                    <a:pt x="295914" y="6649"/>
                    <a:pt x="428297" y="2068"/>
                    <a:pt x="560680" y="3900"/>
                  </a:cubicBezTo>
                  <a:cubicBezTo>
                    <a:pt x="594577" y="1610"/>
                    <a:pt x="628475" y="694"/>
                    <a:pt x="662372" y="5733"/>
                  </a:cubicBezTo>
                  <a:cubicBezTo>
                    <a:pt x="664204" y="6191"/>
                    <a:pt x="664204" y="7565"/>
                    <a:pt x="664662" y="8939"/>
                  </a:cubicBezTo>
                  <a:cubicBezTo>
                    <a:pt x="587248" y="80856"/>
                    <a:pt x="495634" y="123457"/>
                    <a:pt x="390735" y="134451"/>
                  </a:cubicBezTo>
                  <a:cubicBezTo>
                    <a:pt x="241862" y="150483"/>
                    <a:pt x="111311" y="105592"/>
                    <a:pt x="0" y="4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1143028" y="3771552"/>
              <a:ext cx="192390" cy="655043"/>
            </a:xfrm>
            <a:custGeom>
              <a:avLst/>
              <a:gdLst/>
              <a:ahLst/>
              <a:cxnLst/>
              <a:rect l="l" t="t" r="r" b="b"/>
              <a:pathLst>
                <a:path w="192390" h="655042" extrusionOk="0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1796026" y="2903506"/>
              <a:ext cx="219874" cy="1103953"/>
            </a:xfrm>
            <a:custGeom>
              <a:avLst/>
              <a:gdLst/>
              <a:ahLst/>
              <a:cxnLst/>
              <a:rect l="l" t="t" r="r" b="b"/>
              <a:pathLst>
                <a:path w="219874" h="1103953" extrusionOk="0">
                  <a:moveTo>
                    <a:pt x="2764" y="1105785"/>
                  </a:moveTo>
                  <a:cubicBezTo>
                    <a:pt x="-1359" y="1101205"/>
                    <a:pt x="473" y="1095250"/>
                    <a:pt x="473" y="1090211"/>
                  </a:cubicBezTo>
                  <a:cubicBezTo>
                    <a:pt x="473" y="732457"/>
                    <a:pt x="473" y="374703"/>
                    <a:pt x="473" y="16949"/>
                  </a:cubicBezTo>
                  <a:cubicBezTo>
                    <a:pt x="473" y="11452"/>
                    <a:pt x="-1817" y="5039"/>
                    <a:pt x="3680" y="0"/>
                  </a:cubicBezTo>
                  <a:cubicBezTo>
                    <a:pt x="61855" y="60007"/>
                    <a:pt x="107662" y="128718"/>
                    <a:pt x="143392" y="203842"/>
                  </a:cubicBezTo>
                  <a:cubicBezTo>
                    <a:pt x="203857" y="330728"/>
                    <a:pt x="229967" y="464485"/>
                    <a:pt x="220348" y="604197"/>
                  </a:cubicBezTo>
                  <a:cubicBezTo>
                    <a:pt x="207064" y="797045"/>
                    <a:pt x="134230" y="964241"/>
                    <a:pt x="2764" y="11057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1359040" y="5294641"/>
              <a:ext cx="45807" cy="4581"/>
            </a:xfrm>
            <a:custGeom>
              <a:avLst/>
              <a:gdLst/>
              <a:ahLst/>
              <a:cxnLst/>
              <a:rect l="l" t="t" r="r" b="b"/>
              <a:pathLst>
                <a:path w="45807" h="120000" extrusionOk="0">
                  <a:moveTo>
                    <a:pt x="45807" y="11997"/>
                  </a:moveTo>
                  <a:cubicBezTo>
                    <a:pt x="30691" y="108003"/>
                    <a:pt x="15116" y="120000"/>
                    <a:pt x="0" y="0"/>
                  </a:cubicBezTo>
                  <a:cubicBezTo>
                    <a:pt x="15116" y="11997"/>
                    <a:pt x="30691" y="11997"/>
                    <a:pt x="45807" y="11997"/>
                  </a:cubicBezTo>
                  <a:close/>
                </a:path>
              </a:pathLst>
            </a:custGeom>
            <a:solidFill>
              <a:srgbClr val="C153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6" name="Google Shape;1426;p49"/>
          <p:cNvSpPr/>
          <p:nvPr/>
        </p:nvSpPr>
        <p:spPr>
          <a:xfrm>
            <a:off x="5295570" y="5887159"/>
            <a:ext cx="1454215" cy="475212"/>
          </a:xfrm>
          <a:custGeom>
            <a:avLst/>
            <a:gdLst/>
            <a:ahLst/>
            <a:cxnLst/>
            <a:rect l="l" t="t" r="r" b="b"/>
            <a:pathLst>
              <a:path w="1454215" h="658186" extrusionOk="0">
                <a:moveTo>
                  <a:pt x="728574" y="5"/>
                </a:moveTo>
                <a:cubicBezTo>
                  <a:pt x="766025" y="263"/>
                  <a:pt x="804005" y="11788"/>
                  <a:pt x="836668" y="30378"/>
                </a:cubicBezTo>
                <a:cubicBezTo>
                  <a:pt x="869331" y="48968"/>
                  <a:pt x="893856" y="78603"/>
                  <a:pt x="924551" y="111545"/>
                </a:cubicBezTo>
                <a:lnTo>
                  <a:pt x="1454215" y="658186"/>
                </a:lnTo>
                <a:lnTo>
                  <a:pt x="0" y="658186"/>
                </a:lnTo>
                <a:lnTo>
                  <a:pt x="528503" y="114127"/>
                </a:lnTo>
                <a:cubicBezTo>
                  <a:pt x="557075" y="81434"/>
                  <a:pt x="586727" y="47905"/>
                  <a:pt x="620072" y="28885"/>
                </a:cubicBezTo>
                <a:cubicBezTo>
                  <a:pt x="653417" y="9865"/>
                  <a:pt x="691124" y="-253"/>
                  <a:pt x="728574" y="5"/>
                </a:cubicBezTo>
                <a:close/>
              </a:path>
            </a:pathLst>
          </a:custGeom>
          <a:solidFill>
            <a:srgbClr val="BBB4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7" name="Google Shape;1427;p49"/>
          <p:cNvGrpSpPr/>
          <p:nvPr/>
        </p:nvGrpSpPr>
        <p:grpSpPr>
          <a:xfrm>
            <a:off x="7169790" y="4228372"/>
            <a:ext cx="1431201" cy="2274986"/>
            <a:chOff x="6231869" y="4161827"/>
            <a:chExt cx="1230777" cy="1956399"/>
          </a:xfrm>
        </p:grpSpPr>
        <p:sp>
          <p:nvSpPr>
            <p:cNvPr id="1428" name="Google Shape;1428;p49"/>
            <p:cNvSpPr/>
            <p:nvPr/>
          </p:nvSpPr>
          <p:spPr>
            <a:xfrm>
              <a:off x="7171552" y="4162018"/>
              <a:ext cx="15286" cy="1911"/>
            </a:xfrm>
            <a:custGeom>
              <a:avLst/>
              <a:gdLst/>
              <a:ahLst/>
              <a:cxnLst/>
              <a:rect l="l" t="t" r="r" b="b"/>
              <a:pathLst>
                <a:path w="53525" h="120000" extrusionOk="0">
                  <a:moveTo>
                    <a:pt x="58879" y="0"/>
                  </a:moveTo>
                  <a:cubicBezTo>
                    <a:pt x="40144" y="714223"/>
                    <a:pt x="20072" y="210047"/>
                    <a:pt x="669" y="336138"/>
                  </a:cubicBezTo>
                  <a:cubicBezTo>
                    <a:pt x="669" y="210047"/>
                    <a:pt x="0" y="84019"/>
                    <a:pt x="0" y="0"/>
                  </a:cubicBezTo>
                  <a:cubicBezTo>
                    <a:pt x="19403" y="0"/>
                    <a:pt x="39475" y="0"/>
                    <a:pt x="58879" y="0"/>
                  </a:cubicBezTo>
                  <a:close/>
                </a:path>
              </a:pathLst>
            </a:custGeom>
            <a:solidFill>
              <a:srgbClr val="48A9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49"/>
            <p:cNvSpPr/>
            <p:nvPr/>
          </p:nvSpPr>
          <p:spPr>
            <a:xfrm>
              <a:off x="7192951" y="4162018"/>
              <a:ext cx="9554" cy="1911"/>
            </a:xfrm>
            <a:custGeom>
              <a:avLst/>
              <a:gdLst/>
              <a:ahLst/>
              <a:cxnLst/>
              <a:rect l="l" t="t" r="r" b="b"/>
              <a:pathLst>
                <a:path w="33453" h="120000" extrusionOk="0">
                  <a:moveTo>
                    <a:pt x="37468" y="0"/>
                  </a:moveTo>
                  <a:cubicBezTo>
                    <a:pt x="24756" y="588195"/>
                    <a:pt x="12712" y="504176"/>
                    <a:pt x="0" y="0"/>
                  </a:cubicBezTo>
                  <a:cubicBezTo>
                    <a:pt x="12712" y="0"/>
                    <a:pt x="24756" y="0"/>
                    <a:pt x="37468" y="0"/>
                  </a:cubicBezTo>
                  <a:close/>
                </a:path>
              </a:pathLst>
            </a:custGeom>
            <a:solidFill>
              <a:srgbClr val="48A9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6646093" y="5254557"/>
              <a:ext cx="508246" cy="622888"/>
            </a:xfrm>
            <a:custGeom>
              <a:avLst/>
              <a:gdLst/>
              <a:ahLst/>
              <a:cxnLst/>
              <a:rect l="l" t="t" r="r" b="b"/>
              <a:pathLst>
                <a:path w="1779734" h="2181178" extrusionOk="0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6838883" y="5560850"/>
              <a:ext cx="188833" cy="557376"/>
            </a:xfrm>
            <a:custGeom>
              <a:avLst/>
              <a:gdLst/>
              <a:ahLst/>
              <a:cxnLst/>
              <a:rect l="l" t="t" r="r" b="b"/>
              <a:pathLst>
                <a:path w="661238" h="1951771" extrusionOk="0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rgbClr val="D5EA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6953099" y="4861334"/>
              <a:ext cx="1911" cy="1911"/>
            </a:xfrm>
            <a:custGeom>
              <a:avLst/>
              <a:gdLst/>
              <a:ahLst/>
              <a:cxnLst/>
              <a:rect l="l" t="t" r="r" b="b"/>
              <a:pathLst>
                <a:path w="6690" h="6690" extrusionOk="0">
                  <a:moveTo>
                    <a:pt x="8238" y="11374"/>
                  </a:moveTo>
                  <a:cubicBezTo>
                    <a:pt x="209" y="9367"/>
                    <a:pt x="-3805" y="6691"/>
                    <a:pt x="4893" y="0"/>
                  </a:cubicBezTo>
                  <a:cubicBezTo>
                    <a:pt x="8238" y="2676"/>
                    <a:pt x="8907" y="6691"/>
                    <a:pt x="8238" y="11374"/>
                  </a:cubicBezTo>
                  <a:close/>
                </a:path>
              </a:pathLst>
            </a:custGeom>
            <a:solidFill>
              <a:srgbClr val="48A9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7021203" y="5776560"/>
              <a:ext cx="1911" cy="3821"/>
            </a:xfrm>
            <a:custGeom>
              <a:avLst/>
              <a:gdLst/>
              <a:ahLst/>
              <a:cxnLst/>
              <a:rect l="l" t="t" r="r" b="b"/>
              <a:pathLst>
                <a:path w="6690" h="13381" extrusionOk="0">
                  <a:moveTo>
                    <a:pt x="7947" y="16058"/>
                  </a:moveTo>
                  <a:cubicBezTo>
                    <a:pt x="-2758" y="12044"/>
                    <a:pt x="-2089" y="6022"/>
                    <a:pt x="6609" y="0"/>
                  </a:cubicBezTo>
                  <a:cubicBezTo>
                    <a:pt x="7278" y="5353"/>
                    <a:pt x="7947" y="10705"/>
                    <a:pt x="7947" y="1605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49"/>
            <p:cNvSpPr/>
            <p:nvPr/>
          </p:nvSpPr>
          <p:spPr>
            <a:xfrm>
              <a:off x="6231869" y="4435786"/>
              <a:ext cx="663013" cy="370676"/>
            </a:xfrm>
            <a:custGeom>
              <a:avLst/>
              <a:gdLst/>
              <a:ahLst/>
              <a:cxnLst/>
              <a:rect l="l" t="t" r="r" b="b"/>
              <a:pathLst>
                <a:path w="2321683" h="1298001" extrusionOk="0">
                  <a:moveTo>
                    <a:pt x="2276187" y="1051238"/>
                  </a:moveTo>
                  <a:cubicBezTo>
                    <a:pt x="2276187" y="1053914"/>
                    <a:pt x="2275518" y="1057259"/>
                    <a:pt x="2275518" y="1059936"/>
                  </a:cubicBezTo>
                  <a:cubicBezTo>
                    <a:pt x="2271503" y="1055252"/>
                    <a:pt x="2270165" y="1053245"/>
                    <a:pt x="2268827" y="1050569"/>
                  </a:cubicBezTo>
                  <a:cubicBezTo>
                    <a:pt x="2118286" y="766213"/>
                    <a:pt x="1914218" y="526684"/>
                    <a:pt x="1662647" y="327301"/>
                  </a:cubicBezTo>
                  <a:cubicBezTo>
                    <a:pt x="1491364" y="192148"/>
                    <a:pt x="1303354" y="89110"/>
                    <a:pt x="1089920" y="35585"/>
                  </a:cubicBezTo>
                  <a:cubicBezTo>
                    <a:pt x="1036394" y="22203"/>
                    <a:pt x="982199" y="16182"/>
                    <a:pt x="927335" y="8822"/>
                  </a:cubicBezTo>
                  <a:cubicBezTo>
                    <a:pt x="835672" y="-3891"/>
                    <a:pt x="744678" y="-2553"/>
                    <a:pt x="653685" y="10829"/>
                  </a:cubicBezTo>
                  <a:cubicBezTo>
                    <a:pt x="630267" y="14174"/>
                    <a:pt x="606849" y="16182"/>
                    <a:pt x="584101" y="20865"/>
                  </a:cubicBezTo>
                  <a:cubicBezTo>
                    <a:pt x="486416" y="38930"/>
                    <a:pt x="398099" y="77736"/>
                    <a:pt x="319817" y="138622"/>
                  </a:cubicBezTo>
                  <a:cubicBezTo>
                    <a:pt x="163254" y="252364"/>
                    <a:pt x="62893" y="403575"/>
                    <a:pt x="15389" y="590915"/>
                  </a:cubicBezTo>
                  <a:cubicBezTo>
                    <a:pt x="10705" y="610319"/>
                    <a:pt x="12043" y="631060"/>
                    <a:pt x="0" y="648456"/>
                  </a:cubicBezTo>
                  <a:cubicBezTo>
                    <a:pt x="0" y="696629"/>
                    <a:pt x="0" y="744802"/>
                    <a:pt x="0" y="792975"/>
                  </a:cubicBezTo>
                  <a:cubicBezTo>
                    <a:pt x="10036" y="801674"/>
                    <a:pt x="7360" y="813717"/>
                    <a:pt x="10036" y="825091"/>
                  </a:cubicBezTo>
                  <a:cubicBezTo>
                    <a:pt x="39475" y="950208"/>
                    <a:pt x="106383" y="1043878"/>
                    <a:pt x="226816" y="1096066"/>
                  </a:cubicBezTo>
                  <a:cubicBezTo>
                    <a:pt x="305097" y="1130188"/>
                    <a:pt x="387393" y="1150930"/>
                    <a:pt x="471028" y="1163642"/>
                  </a:cubicBezTo>
                  <a:cubicBezTo>
                    <a:pt x="771441" y="1209808"/>
                    <a:pt x="1074531" y="1202448"/>
                    <a:pt x="1376953" y="1205125"/>
                  </a:cubicBezTo>
                  <a:cubicBezTo>
                    <a:pt x="1377622" y="1203117"/>
                    <a:pt x="1378291" y="1201110"/>
                    <a:pt x="1378960" y="1199103"/>
                  </a:cubicBezTo>
                  <a:cubicBezTo>
                    <a:pt x="1378291" y="1201110"/>
                    <a:pt x="1377622" y="1203117"/>
                    <a:pt x="1376953" y="1205125"/>
                  </a:cubicBezTo>
                  <a:cubicBezTo>
                    <a:pt x="1444529" y="1206463"/>
                    <a:pt x="1512105" y="1208470"/>
                    <a:pt x="1579682" y="1209139"/>
                  </a:cubicBezTo>
                  <a:cubicBezTo>
                    <a:pt x="1676697" y="1210477"/>
                    <a:pt x="1773713" y="1216499"/>
                    <a:pt x="1870060" y="1221851"/>
                  </a:cubicBezTo>
                  <a:cubicBezTo>
                    <a:pt x="1882103" y="1223859"/>
                    <a:pt x="1894815" y="1225866"/>
                    <a:pt x="1906859" y="1227204"/>
                  </a:cubicBezTo>
                  <a:cubicBezTo>
                    <a:pt x="2012572" y="1239247"/>
                    <a:pt x="2117617" y="1251960"/>
                    <a:pt x="2215970" y="1294111"/>
                  </a:cubicBezTo>
                  <a:cubicBezTo>
                    <a:pt x="2226006" y="1298795"/>
                    <a:pt x="2236712" y="1297457"/>
                    <a:pt x="2247417" y="1298126"/>
                  </a:cubicBezTo>
                  <a:cubicBezTo>
                    <a:pt x="2290907" y="1281399"/>
                    <a:pt x="2324360" y="1255305"/>
                    <a:pt x="2327036" y="1202448"/>
                  </a:cubicBezTo>
                  <a:lnTo>
                    <a:pt x="2276187" y="10512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6921823" y="4784907"/>
              <a:ext cx="3821" cy="3821"/>
            </a:xfrm>
            <a:custGeom>
              <a:avLst/>
              <a:gdLst/>
              <a:ahLst/>
              <a:cxnLst/>
              <a:rect l="l" t="t" r="r" b="b"/>
              <a:pathLst>
                <a:path w="13381" h="13381" extrusionOk="0">
                  <a:moveTo>
                    <a:pt x="19403" y="0"/>
                  </a:moveTo>
                  <a:lnTo>
                    <a:pt x="0" y="17396"/>
                  </a:lnTo>
                  <a:cubicBezTo>
                    <a:pt x="10036" y="16727"/>
                    <a:pt x="15389" y="11374"/>
                    <a:pt x="19403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49"/>
            <p:cNvSpPr/>
            <p:nvPr/>
          </p:nvSpPr>
          <p:spPr>
            <a:xfrm>
              <a:off x="6896411" y="4779366"/>
              <a:ext cx="1911" cy="19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009" y="0"/>
                  </a:moveTo>
                  <a:cubicBezTo>
                    <a:pt x="42009" y="84019"/>
                    <a:pt x="42009" y="168038"/>
                    <a:pt x="0" y="252057"/>
                  </a:cubicBezTo>
                  <a:cubicBezTo>
                    <a:pt x="84019" y="210047"/>
                    <a:pt x="168038" y="210047"/>
                    <a:pt x="294129" y="168038"/>
                  </a:cubicBezTo>
                  <a:cubicBezTo>
                    <a:pt x="210047" y="84019"/>
                    <a:pt x="126028" y="42009"/>
                    <a:pt x="42009" y="0"/>
                  </a:cubicBezTo>
                  <a:close/>
                </a:path>
              </a:pathLst>
            </a:custGeom>
            <a:solidFill>
              <a:srgbClr val="2F9D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6879029" y="4161827"/>
              <a:ext cx="583617" cy="628048"/>
            </a:xfrm>
            <a:custGeom>
              <a:avLst/>
              <a:gdLst/>
              <a:ahLst/>
              <a:cxnLst/>
              <a:rect l="l" t="t" r="r" b="b"/>
              <a:pathLst>
                <a:path w="2043660" h="2199245" extrusionOk="0">
                  <a:moveTo>
                    <a:pt x="2023257" y="857083"/>
                  </a:moveTo>
                  <a:cubicBezTo>
                    <a:pt x="1966386" y="628929"/>
                    <a:pt x="1838592" y="442926"/>
                    <a:pt x="1672662" y="280342"/>
                  </a:cubicBezTo>
                  <a:cubicBezTo>
                    <a:pt x="1589697" y="199384"/>
                    <a:pt x="1497365" y="130469"/>
                    <a:pt x="1390983" y="81627"/>
                  </a:cubicBezTo>
                  <a:cubicBezTo>
                    <a:pt x="1353514" y="64231"/>
                    <a:pt x="1317385" y="44159"/>
                    <a:pt x="1275902" y="36799"/>
                  </a:cubicBezTo>
                  <a:lnTo>
                    <a:pt x="1275902" y="36799"/>
                  </a:lnTo>
                  <a:cubicBezTo>
                    <a:pt x="1271888" y="26094"/>
                    <a:pt x="1261182" y="28101"/>
                    <a:pt x="1253823" y="25425"/>
                  </a:cubicBezTo>
                  <a:cubicBezTo>
                    <a:pt x="1221038" y="13381"/>
                    <a:pt x="1184908" y="15389"/>
                    <a:pt x="1152793" y="0"/>
                  </a:cubicBezTo>
                  <a:lnTo>
                    <a:pt x="1136735" y="0"/>
                  </a:lnTo>
                  <a:cubicBezTo>
                    <a:pt x="1124022" y="9367"/>
                    <a:pt x="1111979" y="8029"/>
                    <a:pt x="1099267" y="0"/>
                  </a:cubicBezTo>
                  <a:lnTo>
                    <a:pt x="1083209" y="0"/>
                  </a:lnTo>
                  <a:cubicBezTo>
                    <a:pt x="1064475" y="11374"/>
                    <a:pt x="1044403" y="3345"/>
                    <a:pt x="1025000" y="5353"/>
                  </a:cubicBezTo>
                  <a:cubicBezTo>
                    <a:pt x="1002251" y="13381"/>
                    <a:pt x="976826" y="6022"/>
                    <a:pt x="954747" y="16058"/>
                  </a:cubicBezTo>
                  <a:cubicBezTo>
                    <a:pt x="940027" y="18734"/>
                    <a:pt x="925308" y="20741"/>
                    <a:pt x="911257" y="24087"/>
                  </a:cubicBezTo>
                  <a:cubicBezTo>
                    <a:pt x="734622" y="66238"/>
                    <a:pt x="589433" y="159908"/>
                    <a:pt x="467662" y="292385"/>
                  </a:cubicBezTo>
                  <a:cubicBezTo>
                    <a:pt x="317789" y="456977"/>
                    <a:pt x="222781" y="653015"/>
                    <a:pt x="151859" y="861097"/>
                  </a:cubicBezTo>
                  <a:cubicBezTo>
                    <a:pt x="82275" y="1064496"/>
                    <a:pt x="40793" y="1273915"/>
                    <a:pt x="18044" y="1487350"/>
                  </a:cubicBezTo>
                  <a:cubicBezTo>
                    <a:pt x="1987" y="1639898"/>
                    <a:pt x="-6042" y="1793116"/>
                    <a:pt x="5332" y="1947003"/>
                  </a:cubicBezTo>
                  <a:cubicBezTo>
                    <a:pt x="6670" y="1967075"/>
                    <a:pt x="12023" y="1987147"/>
                    <a:pt x="10685" y="2009227"/>
                  </a:cubicBezTo>
                  <a:lnTo>
                    <a:pt x="62203" y="2161106"/>
                  </a:lnTo>
                  <a:cubicBezTo>
                    <a:pt x="63541" y="2161776"/>
                    <a:pt x="64880" y="2163114"/>
                    <a:pt x="66218" y="2163783"/>
                  </a:cubicBezTo>
                  <a:lnTo>
                    <a:pt x="78261" y="2171812"/>
                  </a:lnTo>
                  <a:cubicBezTo>
                    <a:pt x="78261" y="2171812"/>
                    <a:pt x="78930" y="2171812"/>
                    <a:pt x="78930" y="2172481"/>
                  </a:cubicBezTo>
                  <a:lnTo>
                    <a:pt x="84952" y="2176495"/>
                  </a:lnTo>
                  <a:cubicBezTo>
                    <a:pt x="85621" y="2177164"/>
                    <a:pt x="86290" y="2177164"/>
                    <a:pt x="87628" y="2177833"/>
                  </a:cubicBezTo>
                  <a:cubicBezTo>
                    <a:pt x="89635" y="2179172"/>
                    <a:pt x="90973" y="2179840"/>
                    <a:pt x="92981" y="2181179"/>
                  </a:cubicBezTo>
                  <a:cubicBezTo>
                    <a:pt x="93650" y="2181848"/>
                    <a:pt x="94988" y="2182517"/>
                    <a:pt x="95657" y="2183186"/>
                  </a:cubicBezTo>
                  <a:cubicBezTo>
                    <a:pt x="96995" y="2183855"/>
                    <a:pt x="99002" y="2185193"/>
                    <a:pt x="100340" y="2185862"/>
                  </a:cubicBezTo>
                  <a:cubicBezTo>
                    <a:pt x="101679" y="2186531"/>
                    <a:pt x="102348" y="2187200"/>
                    <a:pt x="103686" y="2187200"/>
                  </a:cubicBezTo>
                  <a:cubicBezTo>
                    <a:pt x="105024" y="2187869"/>
                    <a:pt x="107031" y="2188539"/>
                    <a:pt x="108369" y="2189208"/>
                  </a:cubicBezTo>
                  <a:cubicBezTo>
                    <a:pt x="109708" y="2189877"/>
                    <a:pt x="110376" y="2189877"/>
                    <a:pt x="111715" y="2190546"/>
                  </a:cubicBezTo>
                  <a:cubicBezTo>
                    <a:pt x="113722" y="2191215"/>
                    <a:pt x="115060" y="2191884"/>
                    <a:pt x="117067" y="2192553"/>
                  </a:cubicBezTo>
                  <a:cubicBezTo>
                    <a:pt x="117736" y="2192553"/>
                    <a:pt x="119075" y="2193222"/>
                    <a:pt x="119744" y="2193891"/>
                  </a:cubicBezTo>
                  <a:cubicBezTo>
                    <a:pt x="122420" y="2194560"/>
                    <a:pt x="125096" y="2195898"/>
                    <a:pt x="128442" y="2196567"/>
                  </a:cubicBezTo>
                  <a:cubicBezTo>
                    <a:pt x="130449" y="2197236"/>
                    <a:pt x="132456" y="2197236"/>
                    <a:pt x="134463" y="2197905"/>
                  </a:cubicBezTo>
                  <a:lnTo>
                    <a:pt x="135132" y="2197905"/>
                  </a:lnTo>
                  <a:cubicBezTo>
                    <a:pt x="137139" y="2197905"/>
                    <a:pt x="138478" y="2198575"/>
                    <a:pt x="139816" y="2198575"/>
                  </a:cubicBezTo>
                  <a:lnTo>
                    <a:pt x="140485" y="2198575"/>
                  </a:lnTo>
                  <a:cubicBezTo>
                    <a:pt x="141823" y="2198575"/>
                    <a:pt x="143830" y="2199244"/>
                    <a:pt x="145168" y="2199244"/>
                  </a:cubicBezTo>
                  <a:lnTo>
                    <a:pt x="145168" y="2199244"/>
                  </a:lnTo>
                  <a:lnTo>
                    <a:pt x="149852" y="2199244"/>
                  </a:lnTo>
                  <a:lnTo>
                    <a:pt x="149852" y="2199244"/>
                  </a:lnTo>
                  <a:lnTo>
                    <a:pt x="149852" y="2199244"/>
                  </a:lnTo>
                  <a:cubicBezTo>
                    <a:pt x="151190" y="2199244"/>
                    <a:pt x="152528" y="2199244"/>
                    <a:pt x="153197" y="2198575"/>
                  </a:cubicBezTo>
                  <a:lnTo>
                    <a:pt x="153197" y="2198575"/>
                  </a:lnTo>
                  <a:cubicBezTo>
                    <a:pt x="154535" y="2198575"/>
                    <a:pt x="155204" y="2197905"/>
                    <a:pt x="156543" y="2197905"/>
                  </a:cubicBezTo>
                  <a:lnTo>
                    <a:pt x="156543" y="2197905"/>
                  </a:lnTo>
                  <a:cubicBezTo>
                    <a:pt x="157212" y="2197236"/>
                    <a:pt x="158550" y="2197236"/>
                    <a:pt x="159219" y="2196567"/>
                  </a:cubicBezTo>
                  <a:lnTo>
                    <a:pt x="159219" y="2196567"/>
                  </a:lnTo>
                  <a:cubicBezTo>
                    <a:pt x="159888" y="2195898"/>
                    <a:pt x="161226" y="2195229"/>
                    <a:pt x="161895" y="2194560"/>
                  </a:cubicBezTo>
                  <a:lnTo>
                    <a:pt x="161895" y="2194560"/>
                  </a:lnTo>
                  <a:lnTo>
                    <a:pt x="163902" y="2192553"/>
                  </a:lnTo>
                  <a:lnTo>
                    <a:pt x="163902" y="2192553"/>
                  </a:lnTo>
                  <a:cubicBezTo>
                    <a:pt x="164571" y="2191884"/>
                    <a:pt x="165241" y="2190546"/>
                    <a:pt x="165910" y="2189877"/>
                  </a:cubicBezTo>
                  <a:lnTo>
                    <a:pt x="165910" y="2189877"/>
                  </a:lnTo>
                  <a:cubicBezTo>
                    <a:pt x="166579" y="2188539"/>
                    <a:pt x="167248" y="2187869"/>
                    <a:pt x="167248" y="2186531"/>
                  </a:cubicBezTo>
                  <a:lnTo>
                    <a:pt x="167248" y="2186531"/>
                  </a:lnTo>
                  <a:cubicBezTo>
                    <a:pt x="167917" y="2184524"/>
                    <a:pt x="168586" y="2182517"/>
                    <a:pt x="169255" y="2179840"/>
                  </a:cubicBezTo>
                  <a:lnTo>
                    <a:pt x="169255" y="2178502"/>
                  </a:lnTo>
                  <a:cubicBezTo>
                    <a:pt x="169255" y="2177833"/>
                    <a:pt x="169924" y="2176495"/>
                    <a:pt x="169924" y="2175826"/>
                  </a:cubicBezTo>
                  <a:cubicBezTo>
                    <a:pt x="169924" y="2175157"/>
                    <a:pt x="169924" y="2174488"/>
                    <a:pt x="170593" y="2173819"/>
                  </a:cubicBezTo>
                  <a:cubicBezTo>
                    <a:pt x="170593" y="2173150"/>
                    <a:pt x="170593" y="2172481"/>
                    <a:pt x="171262" y="2171812"/>
                  </a:cubicBezTo>
                  <a:cubicBezTo>
                    <a:pt x="171262" y="2170473"/>
                    <a:pt x="171931" y="2168466"/>
                    <a:pt x="171931" y="2166459"/>
                  </a:cubicBezTo>
                  <a:cubicBezTo>
                    <a:pt x="173269" y="2157761"/>
                    <a:pt x="175946" y="2149063"/>
                    <a:pt x="179291" y="2141034"/>
                  </a:cubicBezTo>
                  <a:cubicBezTo>
                    <a:pt x="179960" y="2139696"/>
                    <a:pt x="180629" y="2138358"/>
                    <a:pt x="180629" y="2137020"/>
                  </a:cubicBezTo>
                  <a:cubicBezTo>
                    <a:pt x="197356" y="2133674"/>
                    <a:pt x="213414" y="2130998"/>
                    <a:pt x="229472" y="2128322"/>
                  </a:cubicBezTo>
                  <a:cubicBezTo>
                    <a:pt x="233486" y="2124977"/>
                    <a:pt x="238169" y="2121631"/>
                    <a:pt x="243522" y="2118286"/>
                  </a:cubicBezTo>
                  <a:cubicBezTo>
                    <a:pt x="246198" y="2116278"/>
                    <a:pt x="248875" y="2113602"/>
                    <a:pt x="251551" y="2110926"/>
                  </a:cubicBezTo>
                  <a:cubicBezTo>
                    <a:pt x="327156" y="2052048"/>
                    <a:pt x="412128" y="2009896"/>
                    <a:pt x="497101" y="1967744"/>
                  </a:cubicBezTo>
                  <a:cubicBezTo>
                    <a:pt x="531893" y="1950348"/>
                    <a:pt x="569361" y="1938974"/>
                    <a:pt x="600807" y="1915556"/>
                  </a:cubicBezTo>
                  <a:cubicBezTo>
                    <a:pt x="612850" y="1915556"/>
                    <a:pt x="623556" y="1911542"/>
                    <a:pt x="634261" y="1907528"/>
                  </a:cubicBezTo>
                  <a:lnTo>
                    <a:pt x="820932" y="1834599"/>
                  </a:lnTo>
                  <a:cubicBezTo>
                    <a:pt x="1053101" y="1748288"/>
                    <a:pt x="1288615" y="1672014"/>
                    <a:pt x="1515430" y="1572322"/>
                  </a:cubicBezTo>
                  <a:cubicBezTo>
                    <a:pt x="1643892" y="1515451"/>
                    <a:pt x="1769009" y="1452558"/>
                    <a:pt x="1876730" y="1360895"/>
                  </a:cubicBezTo>
                  <a:cubicBezTo>
                    <a:pt x="1944975" y="1302686"/>
                    <a:pt x="2002515" y="1235778"/>
                    <a:pt x="2026602" y="1147461"/>
                  </a:cubicBezTo>
                  <a:cubicBezTo>
                    <a:pt x="2052696" y="1049776"/>
                    <a:pt x="2046674" y="952760"/>
                    <a:pt x="2023257" y="8570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6844416" y="4769430"/>
              <a:ext cx="120374" cy="491050"/>
            </a:xfrm>
            <a:custGeom>
              <a:avLst/>
              <a:gdLst/>
              <a:ahLst/>
              <a:cxnLst/>
              <a:rect l="l" t="t" r="r" b="b"/>
              <a:pathLst>
                <a:path w="421516" h="1719518" extrusionOk="0">
                  <a:moveTo>
                    <a:pt x="318562" y="1215037"/>
                  </a:moveTo>
                  <a:cubicBezTo>
                    <a:pt x="394837" y="1007624"/>
                    <a:pt x="440334" y="795528"/>
                    <a:pt x="422269" y="573396"/>
                  </a:cubicBezTo>
                  <a:cubicBezTo>
                    <a:pt x="416247" y="497790"/>
                    <a:pt x="409556" y="422854"/>
                    <a:pt x="390153" y="349256"/>
                  </a:cubicBezTo>
                  <a:cubicBezTo>
                    <a:pt x="389484" y="343904"/>
                    <a:pt x="388815" y="338551"/>
                    <a:pt x="388146" y="333867"/>
                  </a:cubicBezTo>
                  <a:cubicBezTo>
                    <a:pt x="380117" y="331860"/>
                    <a:pt x="376103" y="329184"/>
                    <a:pt x="384801" y="322493"/>
                  </a:cubicBezTo>
                  <a:cubicBezTo>
                    <a:pt x="381455" y="311788"/>
                    <a:pt x="375434" y="301083"/>
                    <a:pt x="374765" y="290378"/>
                  </a:cubicBezTo>
                  <a:cubicBezTo>
                    <a:pt x="370750" y="228154"/>
                    <a:pt x="353354" y="168607"/>
                    <a:pt x="329937" y="112404"/>
                  </a:cubicBezTo>
                  <a:cubicBezTo>
                    <a:pt x="309195" y="62893"/>
                    <a:pt x="314548" y="28101"/>
                    <a:pt x="350678" y="0"/>
                  </a:cubicBezTo>
                  <a:cubicBezTo>
                    <a:pt x="334620" y="2676"/>
                    <a:pt x="318562" y="5353"/>
                    <a:pt x="301836" y="8698"/>
                  </a:cubicBezTo>
                  <a:cubicBezTo>
                    <a:pt x="301167" y="10036"/>
                    <a:pt x="300498" y="11374"/>
                    <a:pt x="300498" y="12712"/>
                  </a:cubicBezTo>
                  <a:cubicBezTo>
                    <a:pt x="297152" y="20741"/>
                    <a:pt x="294476" y="29439"/>
                    <a:pt x="293138" y="38137"/>
                  </a:cubicBezTo>
                  <a:cubicBezTo>
                    <a:pt x="292469" y="44828"/>
                    <a:pt x="291131" y="49511"/>
                    <a:pt x="289792" y="54195"/>
                  </a:cubicBezTo>
                  <a:cubicBezTo>
                    <a:pt x="286447" y="65569"/>
                    <a:pt x="280425" y="70922"/>
                    <a:pt x="270389" y="71591"/>
                  </a:cubicBezTo>
                  <a:cubicBezTo>
                    <a:pt x="264368" y="72260"/>
                    <a:pt x="257677" y="70922"/>
                    <a:pt x="248310" y="68914"/>
                  </a:cubicBezTo>
                  <a:cubicBezTo>
                    <a:pt x="226230" y="63562"/>
                    <a:pt x="207496" y="50850"/>
                    <a:pt x="186086" y="37468"/>
                  </a:cubicBezTo>
                  <a:cubicBezTo>
                    <a:pt x="184748" y="38137"/>
                    <a:pt x="183410" y="38137"/>
                    <a:pt x="181402" y="38806"/>
                  </a:cubicBezTo>
                  <a:cubicBezTo>
                    <a:pt x="177388" y="89656"/>
                    <a:pt x="144603" y="114412"/>
                    <a:pt x="101783" y="130469"/>
                  </a:cubicBezTo>
                  <a:cubicBezTo>
                    <a:pt x="122524" y="201391"/>
                    <a:pt x="142596" y="272313"/>
                    <a:pt x="163338" y="343234"/>
                  </a:cubicBezTo>
                  <a:cubicBezTo>
                    <a:pt x="166683" y="345242"/>
                    <a:pt x="170028" y="347249"/>
                    <a:pt x="173374" y="349256"/>
                  </a:cubicBezTo>
                  <a:cubicBezTo>
                    <a:pt x="170028" y="347249"/>
                    <a:pt x="166683" y="345242"/>
                    <a:pt x="163338" y="343234"/>
                  </a:cubicBezTo>
                  <a:cubicBezTo>
                    <a:pt x="164676" y="351933"/>
                    <a:pt x="164676" y="360630"/>
                    <a:pt x="166683" y="369328"/>
                  </a:cubicBezTo>
                  <a:cubicBezTo>
                    <a:pt x="208834" y="566705"/>
                    <a:pt x="215525" y="763413"/>
                    <a:pt x="163338" y="960789"/>
                  </a:cubicBezTo>
                  <a:cubicBezTo>
                    <a:pt x="135236" y="1065165"/>
                    <a:pt x="95761" y="1165526"/>
                    <a:pt x="60969" y="1267894"/>
                  </a:cubicBezTo>
                  <a:cubicBezTo>
                    <a:pt x="10789" y="1415090"/>
                    <a:pt x="-13967" y="1564962"/>
                    <a:pt x="8112" y="1720856"/>
                  </a:cubicBezTo>
                  <a:cubicBezTo>
                    <a:pt x="42235" y="1717511"/>
                    <a:pt x="74351" y="1704130"/>
                    <a:pt x="109143" y="1704798"/>
                  </a:cubicBezTo>
                  <a:cubicBezTo>
                    <a:pt x="149287" y="1694762"/>
                    <a:pt x="190770" y="1701453"/>
                    <a:pt x="231583" y="1698777"/>
                  </a:cubicBezTo>
                  <a:cubicBezTo>
                    <a:pt x="220878" y="1636553"/>
                    <a:pt x="221547" y="1574329"/>
                    <a:pt x="230245" y="1512105"/>
                  </a:cubicBezTo>
                  <a:cubicBezTo>
                    <a:pt x="246303" y="1408399"/>
                    <a:pt x="283102" y="1312052"/>
                    <a:pt x="318562" y="1215037"/>
                  </a:cubicBezTo>
                  <a:close/>
                  <a:moveTo>
                    <a:pt x="275073" y="353940"/>
                  </a:moveTo>
                  <a:cubicBezTo>
                    <a:pt x="261691" y="353940"/>
                    <a:pt x="248979" y="353940"/>
                    <a:pt x="235597" y="353940"/>
                  </a:cubicBezTo>
                  <a:cubicBezTo>
                    <a:pt x="248979" y="353940"/>
                    <a:pt x="261691" y="353940"/>
                    <a:pt x="275073" y="3539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9" name="Google Shape;1439;p49"/>
          <p:cNvGrpSpPr/>
          <p:nvPr/>
        </p:nvGrpSpPr>
        <p:grpSpPr>
          <a:xfrm>
            <a:off x="9090334" y="4131488"/>
            <a:ext cx="2605943" cy="2315352"/>
            <a:chOff x="4035985" y="2025828"/>
            <a:chExt cx="4113453" cy="3654758"/>
          </a:xfrm>
        </p:grpSpPr>
        <p:sp>
          <p:nvSpPr>
            <p:cNvPr id="1440" name="Google Shape;1440;p49"/>
            <p:cNvSpPr/>
            <p:nvPr/>
          </p:nvSpPr>
          <p:spPr>
            <a:xfrm>
              <a:off x="6105685" y="2122042"/>
              <a:ext cx="1164169" cy="1565269"/>
            </a:xfrm>
            <a:custGeom>
              <a:avLst/>
              <a:gdLst/>
              <a:ahLst/>
              <a:cxnLst/>
              <a:rect l="l" t="t" r="r" b="b"/>
              <a:pathLst>
                <a:path w="1133475" h="1524000" extrusionOk="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5093994" y="2025828"/>
              <a:ext cx="929379" cy="1672882"/>
            </a:xfrm>
            <a:custGeom>
              <a:avLst/>
              <a:gdLst/>
              <a:ahLst/>
              <a:cxnLst/>
              <a:rect l="l" t="t" r="r" b="b"/>
              <a:pathLst>
                <a:path w="904875" h="1628775" extrusionOk="0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4917602" y="4013286"/>
              <a:ext cx="1164169" cy="1575052"/>
            </a:xfrm>
            <a:custGeom>
              <a:avLst/>
              <a:gdLst/>
              <a:ahLst/>
              <a:cxnLst/>
              <a:rect l="l" t="t" r="r" b="b"/>
              <a:pathLst>
                <a:path w="1133475" h="1533525" extrusionOk="0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4035985" y="3407222"/>
              <a:ext cx="1868541" cy="851115"/>
            </a:xfrm>
            <a:custGeom>
              <a:avLst/>
              <a:gdLst/>
              <a:ahLst/>
              <a:cxnLst/>
              <a:rect l="l" t="t" r="r" b="b"/>
              <a:pathLst>
                <a:path w="1819275" h="828675" extrusionOk="0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6280897" y="3451054"/>
              <a:ext cx="1868541" cy="851115"/>
            </a:xfrm>
            <a:custGeom>
              <a:avLst/>
              <a:gdLst/>
              <a:ahLst/>
              <a:cxnLst/>
              <a:rect l="l" t="t" r="r" b="b"/>
              <a:pathLst>
                <a:path w="1819275" h="828675" extrusionOk="0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6164426" y="4017487"/>
              <a:ext cx="919596" cy="1663099"/>
            </a:xfrm>
            <a:custGeom>
              <a:avLst/>
              <a:gdLst/>
              <a:ahLst/>
              <a:cxnLst/>
              <a:rect l="l" t="t" r="r" b="b"/>
              <a:pathLst>
                <a:path w="895350" h="1619250" extrusionOk="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6" name="Google Shape;1446;p49"/>
          <p:cNvGrpSpPr/>
          <p:nvPr/>
        </p:nvGrpSpPr>
        <p:grpSpPr>
          <a:xfrm>
            <a:off x="10378580" y="2766189"/>
            <a:ext cx="1183155" cy="960212"/>
            <a:chOff x="2002422" y="1255190"/>
            <a:chExt cx="6189146" cy="5022917"/>
          </a:xfrm>
        </p:grpSpPr>
        <p:grpSp>
          <p:nvGrpSpPr>
            <p:cNvPr id="1447" name="Google Shape;1447;p49"/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1448" name="Google Shape;1448;p49"/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/>
                <a:ahLst/>
                <a:cxnLst/>
                <a:rect l="l" t="t" r="r" b="b"/>
                <a:pathLst>
                  <a:path w="339665" h="541846" extrusionOk="0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49"/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/>
                <a:ahLst/>
                <a:cxnLst/>
                <a:rect l="l" t="t" r="r" b="b"/>
                <a:pathLst>
                  <a:path w="64698" h="137483" extrusionOk="0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0" name="Google Shape;1450;p49"/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451" name="Google Shape;1451;p49"/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/>
                <a:ahLst/>
                <a:cxnLst/>
                <a:rect l="l" t="t" r="r" b="b"/>
                <a:pathLst>
                  <a:path w="339665" h="541846" extrusionOk="0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49"/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/>
                <a:ahLst/>
                <a:cxnLst/>
                <a:rect l="l" t="t" r="r" b="b"/>
                <a:pathLst>
                  <a:path w="64698" h="137483" extrusionOk="0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3" name="Google Shape;1453;p49"/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454" name="Google Shape;1454;p49"/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/>
                <a:ahLst/>
                <a:cxnLst/>
                <a:rect l="l" t="t" r="r" b="b"/>
                <a:pathLst>
                  <a:path w="339665" h="541846" extrusionOk="0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49"/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/>
                <a:ahLst/>
                <a:cxnLst/>
                <a:rect l="l" t="t" r="r" b="b"/>
                <a:pathLst>
                  <a:path w="64698" h="137483" extrusionOk="0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56" name="Google Shape;1456;p49"/>
          <p:cNvGrpSpPr/>
          <p:nvPr/>
        </p:nvGrpSpPr>
        <p:grpSpPr>
          <a:xfrm>
            <a:off x="7341837" y="2364070"/>
            <a:ext cx="1333261" cy="1533782"/>
            <a:chOff x="1863942" y="2174068"/>
            <a:chExt cx="1333261" cy="1533782"/>
          </a:xfrm>
        </p:grpSpPr>
        <p:sp>
          <p:nvSpPr>
            <p:cNvPr id="1457" name="Google Shape;1457;p49"/>
            <p:cNvSpPr/>
            <p:nvPr/>
          </p:nvSpPr>
          <p:spPr>
            <a:xfrm>
              <a:off x="2138953" y="2174068"/>
              <a:ext cx="972430" cy="1533782"/>
            </a:xfrm>
            <a:custGeom>
              <a:avLst/>
              <a:gdLst/>
              <a:ahLst/>
              <a:cxnLst/>
              <a:rect l="l" t="t" r="r" b="b"/>
              <a:pathLst>
                <a:path w="3753143" h="5919712" extrusionOk="0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9"/>
            <p:cNvSpPr/>
            <p:nvPr/>
          </p:nvSpPr>
          <p:spPr>
            <a:xfrm>
              <a:off x="1863942" y="2840320"/>
              <a:ext cx="550021" cy="867530"/>
            </a:xfrm>
            <a:custGeom>
              <a:avLst/>
              <a:gdLst/>
              <a:ahLst/>
              <a:cxnLst/>
              <a:rect l="l" t="t" r="r" b="b"/>
              <a:pathLst>
                <a:path w="3753143" h="5919712" extrusionOk="0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9"/>
            <p:cNvSpPr/>
            <p:nvPr/>
          </p:nvSpPr>
          <p:spPr>
            <a:xfrm>
              <a:off x="2729684" y="2970448"/>
              <a:ext cx="467519" cy="737402"/>
            </a:xfrm>
            <a:custGeom>
              <a:avLst/>
              <a:gdLst/>
              <a:ahLst/>
              <a:cxnLst/>
              <a:rect l="l" t="t" r="r" b="b"/>
              <a:pathLst>
                <a:path w="3753143" h="5919712" extrusionOk="0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49"/>
          <p:cNvGrpSpPr/>
          <p:nvPr/>
        </p:nvGrpSpPr>
        <p:grpSpPr>
          <a:xfrm>
            <a:off x="2011734" y="1309189"/>
            <a:ext cx="2781968" cy="1848193"/>
            <a:chOff x="3798899" y="2582799"/>
            <a:chExt cx="4506282" cy="2993737"/>
          </a:xfrm>
        </p:grpSpPr>
        <p:sp>
          <p:nvSpPr>
            <p:cNvPr id="1461" name="Google Shape;1461;p49"/>
            <p:cNvSpPr/>
            <p:nvPr/>
          </p:nvSpPr>
          <p:spPr>
            <a:xfrm>
              <a:off x="5932300" y="2701351"/>
              <a:ext cx="327730" cy="2501112"/>
            </a:xfrm>
            <a:prstGeom prst="roundRect">
              <a:avLst>
                <a:gd name="adj" fmla="val 16667"/>
              </a:avLst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62" name="Google Shape;1462;p49"/>
            <p:cNvGrpSpPr/>
            <p:nvPr/>
          </p:nvGrpSpPr>
          <p:grpSpPr>
            <a:xfrm>
              <a:off x="4044696" y="3686502"/>
              <a:ext cx="2051469" cy="1474783"/>
              <a:chOff x="2860082" y="2268017"/>
              <a:chExt cx="1711918" cy="1294234"/>
            </a:xfrm>
          </p:grpSpPr>
          <p:sp>
            <p:nvSpPr>
              <p:cNvPr id="1463" name="Google Shape;1463;p49"/>
              <p:cNvSpPr/>
              <p:nvPr/>
            </p:nvSpPr>
            <p:spPr>
              <a:xfrm>
                <a:off x="2860082" y="2310780"/>
                <a:ext cx="1711918" cy="125147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83" extrusionOk="0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BF3E"/>
                  </a:gs>
                  <a:gs pos="100000">
                    <a:srgbClr val="6F9E33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49"/>
              <p:cNvSpPr/>
              <p:nvPr/>
            </p:nvSpPr>
            <p:spPr>
              <a:xfrm>
                <a:off x="2860082" y="2268017"/>
                <a:ext cx="1711918" cy="125147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83" extrusionOk="0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77000">
                    <a:schemeClr val="accent1"/>
                  </a:gs>
                  <a:gs pos="100000">
                    <a:srgbClr val="465E18"/>
                  </a:gs>
                </a:gsLst>
                <a:lin ang="0" scaled="0"/>
              </a:gradFill>
              <a:ln>
                <a:noFill/>
              </a:ln>
              <a:effectLst>
                <a:outerShdw blurRad="50800" dist="50800" dir="5400000" algn="ctr" rotWithShape="0">
                  <a:schemeClr val="accent1"/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5" name="Google Shape;1465;p49"/>
            <p:cNvSpPr/>
            <p:nvPr/>
          </p:nvSpPr>
          <p:spPr>
            <a:xfrm flipH="1">
              <a:off x="6096165" y="4199632"/>
              <a:ext cx="1635489" cy="1376904"/>
            </a:xfrm>
            <a:custGeom>
              <a:avLst/>
              <a:gdLst/>
              <a:ahLst/>
              <a:cxnLst/>
              <a:rect l="l" t="t" r="r" b="b"/>
              <a:pathLst>
                <a:path w="798" h="583" extrusionOk="0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77000">
                  <a:schemeClr val="accent6"/>
                </a:gs>
                <a:gs pos="100000">
                  <a:srgbClr val="079ADF"/>
                </a:gs>
              </a:gsLst>
              <a:lin ang="0" scaled="0"/>
            </a:gradFill>
            <a:ln>
              <a:noFill/>
            </a:ln>
            <a:effectLst>
              <a:outerShdw blurRad="50800" dist="50800" dir="5400000" algn="ctr" rotWithShape="0">
                <a:schemeClr val="accent6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66" name="Google Shape;1466;p49"/>
            <p:cNvGrpSpPr/>
            <p:nvPr/>
          </p:nvGrpSpPr>
          <p:grpSpPr>
            <a:xfrm>
              <a:off x="3798899" y="3318019"/>
              <a:ext cx="2297266" cy="1638647"/>
              <a:chOff x="2860082" y="2268017"/>
              <a:chExt cx="1711918" cy="1294232"/>
            </a:xfrm>
          </p:grpSpPr>
          <p:sp>
            <p:nvSpPr>
              <p:cNvPr id="1467" name="Google Shape;1467;p49"/>
              <p:cNvSpPr/>
              <p:nvPr/>
            </p:nvSpPr>
            <p:spPr>
              <a:xfrm>
                <a:off x="2860082" y="2310778"/>
                <a:ext cx="1711918" cy="125147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83" extrusionOk="0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rgbClr val="25715F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49"/>
              <p:cNvSpPr/>
              <p:nvPr/>
            </p:nvSpPr>
            <p:spPr>
              <a:xfrm>
                <a:off x="2860082" y="2268017"/>
                <a:ext cx="1711918" cy="125147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83" extrusionOk="0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77000">
                    <a:schemeClr val="accent4"/>
                  </a:gs>
                  <a:gs pos="100000">
                    <a:srgbClr val="194C40"/>
                  </a:gs>
                </a:gsLst>
                <a:lin ang="0" scaled="0"/>
              </a:gradFill>
              <a:ln>
                <a:noFill/>
              </a:ln>
              <a:effectLst>
                <a:outerShdw blurRad="63500" dist="50800" dir="600000" algn="ctr" rotWithShape="0">
                  <a:schemeClr val="accent4"/>
                </a:outerShdw>
                <a:reflection endPos="0" sy="-100000" algn="bl" rotWithShape="0"/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9" name="Google Shape;1469;p49"/>
            <p:cNvGrpSpPr/>
            <p:nvPr/>
          </p:nvGrpSpPr>
          <p:grpSpPr>
            <a:xfrm flipH="1">
              <a:off x="6096166" y="3844562"/>
              <a:ext cx="1884445" cy="1472610"/>
              <a:chOff x="2860082" y="2268017"/>
              <a:chExt cx="1711918" cy="1294234"/>
            </a:xfrm>
          </p:grpSpPr>
          <p:sp>
            <p:nvSpPr>
              <p:cNvPr id="1470" name="Google Shape;1470;p49"/>
              <p:cNvSpPr/>
              <p:nvPr/>
            </p:nvSpPr>
            <p:spPr>
              <a:xfrm>
                <a:off x="2860082" y="2310780"/>
                <a:ext cx="1711918" cy="125147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83" extrusionOk="0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4FC68A"/>
                  </a:gs>
                  <a:gs pos="77000">
                    <a:srgbClr val="4FC68A"/>
                  </a:gs>
                  <a:gs pos="100000">
                    <a:srgbClr val="2B8558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49"/>
              <p:cNvSpPr/>
              <p:nvPr/>
            </p:nvSpPr>
            <p:spPr>
              <a:xfrm>
                <a:off x="2860082" y="2268017"/>
                <a:ext cx="1711918" cy="125147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83" extrusionOk="0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77000">
                    <a:schemeClr val="accent3"/>
                  </a:gs>
                  <a:gs pos="100000">
                    <a:srgbClr val="206442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2" name="Google Shape;1472;p49"/>
            <p:cNvGrpSpPr/>
            <p:nvPr/>
          </p:nvGrpSpPr>
          <p:grpSpPr>
            <a:xfrm>
              <a:off x="4145146" y="2582799"/>
              <a:ext cx="1947861" cy="1472610"/>
              <a:chOff x="2860082" y="2268017"/>
              <a:chExt cx="1711918" cy="1294234"/>
            </a:xfrm>
          </p:grpSpPr>
          <p:sp>
            <p:nvSpPr>
              <p:cNvPr id="1473" name="Google Shape;1473;p49"/>
              <p:cNvSpPr/>
              <p:nvPr/>
            </p:nvSpPr>
            <p:spPr>
              <a:xfrm>
                <a:off x="2860082" y="2310780"/>
                <a:ext cx="1711918" cy="125147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83" extrusionOk="0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100000">
                    <a:schemeClr val="dk1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49"/>
              <p:cNvSpPr/>
              <p:nvPr/>
            </p:nvSpPr>
            <p:spPr>
              <a:xfrm>
                <a:off x="2860082" y="2268017"/>
                <a:ext cx="1711918" cy="125147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83" extrusionOk="0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39AAC9"/>
                  </a:gs>
                  <a:gs pos="77000">
                    <a:srgbClr val="39AAC9"/>
                  </a:gs>
                  <a:gs pos="100000">
                    <a:srgbClr val="277A91"/>
                  </a:gs>
                </a:gsLst>
                <a:lin ang="0" scaled="0"/>
              </a:gradFill>
              <a:ln>
                <a:noFill/>
              </a:ln>
              <a:effectLst>
                <a:outerShdw blurRad="50800" dist="50800" dir="5400000" algn="ctr" rotWithShape="0">
                  <a:schemeClr val="accent5"/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5" name="Google Shape;1475;p49"/>
            <p:cNvGrpSpPr/>
            <p:nvPr/>
          </p:nvGrpSpPr>
          <p:grpSpPr>
            <a:xfrm flipH="1">
              <a:off x="6093006" y="2826423"/>
              <a:ext cx="2212175" cy="1636474"/>
              <a:chOff x="2860082" y="2268017"/>
              <a:chExt cx="1711918" cy="1294233"/>
            </a:xfrm>
          </p:grpSpPr>
          <p:sp>
            <p:nvSpPr>
              <p:cNvPr id="1476" name="Google Shape;1476;p49"/>
              <p:cNvSpPr/>
              <p:nvPr/>
            </p:nvSpPr>
            <p:spPr>
              <a:xfrm>
                <a:off x="2860082" y="2310779"/>
                <a:ext cx="1711918" cy="125147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83" extrusionOk="0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BC5DD"/>
                  </a:gs>
                  <a:gs pos="100000">
                    <a:srgbClr val="27A3BF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49"/>
              <p:cNvSpPr/>
              <p:nvPr/>
            </p:nvSpPr>
            <p:spPr>
              <a:xfrm>
                <a:off x="2860082" y="2268017"/>
                <a:ext cx="1711918" cy="125147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83" extrusionOk="0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77000">
                    <a:schemeClr val="accent2"/>
                  </a:gs>
                  <a:gs pos="100000">
                    <a:srgbClr val="3B6320"/>
                  </a:gs>
                </a:gsLst>
                <a:lin ang="0" scaled="0"/>
              </a:gradFill>
              <a:ln>
                <a:noFill/>
              </a:ln>
              <a:effectLst>
                <a:outerShdw blurRad="50800" dist="50800" dir="5400000" algn="ctr" rotWithShape="0">
                  <a:schemeClr val="accent2"/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78" name="Google Shape;1478;p49"/>
          <p:cNvSpPr/>
          <p:nvPr/>
        </p:nvSpPr>
        <p:spPr>
          <a:xfrm rot="5400000">
            <a:off x="344850" y="214227"/>
            <a:ext cx="2559979" cy="2534063"/>
          </a:xfrm>
          <a:custGeom>
            <a:avLst/>
            <a:gdLst/>
            <a:ahLst/>
            <a:cxnLst/>
            <a:rect l="l" t="t" r="r" b="b"/>
            <a:pathLst>
              <a:path w="2099794" h="2078537" extrusionOk="0">
                <a:moveTo>
                  <a:pt x="989322" y="1788413"/>
                </a:moveTo>
                <a:cubicBezTo>
                  <a:pt x="989945" y="1788828"/>
                  <a:pt x="990567" y="1789450"/>
                  <a:pt x="991189" y="1789658"/>
                </a:cubicBezTo>
                <a:cubicBezTo>
                  <a:pt x="992641" y="1790072"/>
                  <a:pt x="993056" y="1789243"/>
                  <a:pt x="992849" y="1788205"/>
                </a:cubicBezTo>
                <a:cubicBezTo>
                  <a:pt x="992641" y="1787791"/>
                  <a:pt x="991811" y="1787376"/>
                  <a:pt x="991189" y="1786754"/>
                </a:cubicBezTo>
                <a:cubicBezTo>
                  <a:pt x="990359" y="1787376"/>
                  <a:pt x="989945" y="1787998"/>
                  <a:pt x="989322" y="1788413"/>
                </a:cubicBezTo>
                <a:close/>
                <a:moveTo>
                  <a:pt x="424025" y="1472262"/>
                </a:moveTo>
                <a:cubicBezTo>
                  <a:pt x="424233" y="1473092"/>
                  <a:pt x="424648" y="1473092"/>
                  <a:pt x="424855" y="1472262"/>
                </a:cubicBezTo>
                <a:cubicBezTo>
                  <a:pt x="425062" y="1471847"/>
                  <a:pt x="425270" y="1471432"/>
                  <a:pt x="425270" y="1470810"/>
                </a:cubicBezTo>
                <a:cubicBezTo>
                  <a:pt x="425477" y="1470810"/>
                  <a:pt x="424855" y="1470602"/>
                  <a:pt x="424025" y="1470187"/>
                </a:cubicBezTo>
                <a:cubicBezTo>
                  <a:pt x="424025" y="1471017"/>
                  <a:pt x="423818" y="1471639"/>
                  <a:pt x="424025" y="1472262"/>
                </a:cubicBezTo>
                <a:close/>
                <a:moveTo>
                  <a:pt x="209514" y="1889738"/>
                </a:moveTo>
                <a:lnTo>
                  <a:pt x="231210" y="1864027"/>
                </a:lnTo>
                <a:lnTo>
                  <a:pt x="227571" y="1869318"/>
                </a:lnTo>
                <a:close/>
                <a:moveTo>
                  <a:pt x="197595" y="1924756"/>
                </a:moveTo>
                <a:lnTo>
                  <a:pt x="294784" y="1858272"/>
                </a:lnTo>
                <a:cubicBezTo>
                  <a:pt x="328806" y="1837890"/>
                  <a:pt x="364072" y="1819530"/>
                  <a:pt x="400583" y="1803142"/>
                </a:cubicBezTo>
                <a:cubicBezTo>
                  <a:pt x="423402" y="1792977"/>
                  <a:pt x="446637" y="1784057"/>
                  <a:pt x="470078" y="1775551"/>
                </a:cubicBezTo>
                <a:cubicBezTo>
                  <a:pt x="488749" y="1768913"/>
                  <a:pt x="507626" y="1763104"/>
                  <a:pt x="526919" y="1758333"/>
                </a:cubicBezTo>
                <a:cubicBezTo>
                  <a:pt x="538951" y="1755429"/>
                  <a:pt x="550776" y="1750035"/>
                  <a:pt x="563015" y="1748790"/>
                </a:cubicBezTo>
                <a:cubicBezTo>
                  <a:pt x="583345" y="1746508"/>
                  <a:pt x="603260" y="1741115"/>
                  <a:pt x="623590" y="1739248"/>
                </a:cubicBezTo>
                <a:cubicBezTo>
                  <a:pt x="624420" y="1739248"/>
                  <a:pt x="625042" y="1738625"/>
                  <a:pt x="625872" y="1738418"/>
                </a:cubicBezTo>
                <a:cubicBezTo>
                  <a:pt x="626909" y="1738418"/>
                  <a:pt x="628154" y="1738211"/>
                  <a:pt x="629191" y="1738211"/>
                </a:cubicBezTo>
                <a:cubicBezTo>
                  <a:pt x="637489" y="1737381"/>
                  <a:pt x="645787" y="1737173"/>
                  <a:pt x="653878" y="1735099"/>
                </a:cubicBezTo>
                <a:cubicBezTo>
                  <a:pt x="656160" y="1735099"/>
                  <a:pt x="658234" y="1734891"/>
                  <a:pt x="660516" y="1734891"/>
                </a:cubicBezTo>
                <a:cubicBezTo>
                  <a:pt x="676905" y="1733854"/>
                  <a:pt x="693293" y="1732817"/>
                  <a:pt x="709889" y="1731780"/>
                </a:cubicBezTo>
                <a:cubicBezTo>
                  <a:pt x="720261" y="1731780"/>
                  <a:pt x="730634" y="1731780"/>
                  <a:pt x="741214" y="1731780"/>
                </a:cubicBezTo>
                <a:cubicBezTo>
                  <a:pt x="757602" y="1732817"/>
                  <a:pt x="773991" y="1733854"/>
                  <a:pt x="790586" y="1734891"/>
                </a:cubicBezTo>
                <a:cubicBezTo>
                  <a:pt x="792246" y="1734891"/>
                  <a:pt x="793906" y="1734891"/>
                  <a:pt x="795565" y="1735099"/>
                </a:cubicBezTo>
                <a:cubicBezTo>
                  <a:pt x="811746" y="1737381"/>
                  <a:pt x="828134" y="1739870"/>
                  <a:pt x="844316" y="1741944"/>
                </a:cubicBezTo>
                <a:lnTo>
                  <a:pt x="882690" y="1748134"/>
                </a:lnTo>
                <a:lnTo>
                  <a:pt x="882901" y="1748375"/>
                </a:lnTo>
                <a:lnTo>
                  <a:pt x="882901" y="1749205"/>
                </a:lnTo>
                <a:cubicBezTo>
                  <a:pt x="883316" y="1749205"/>
                  <a:pt x="883523" y="1748998"/>
                  <a:pt x="883938" y="1748998"/>
                </a:cubicBezTo>
                <a:cubicBezTo>
                  <a:pt x="883523" y="1748790"/>
                  <a:pt x="883109" y="1748583"/>
                  <a:pt x="882901" y="1748375"/>
                </a:cubicBezTo>
                <a:lnTo>
                  <a:pt x="882901" y="1748168"/>
                </a:lnTo>
                <a:lnTo>
                  <a:pt x="882690" y="1748134"/>
                </a:lnTo>
                <a:lnTo>
                  <a:pt x="877092" y="1741737"/>
                </a:lnTo>
                <a:cubicBezTo>
                  <a:pt x="873566" y="1737381"/>
                  <a:pt x="869624" y="1733024"/>
                  <a:pt x="868587" y="1727631"/>
                </a:cubicBezTo>
                <a:cubicBezTo>
                  <a:pt x="866305" y="1716636"/>
                  <a:pt x="867757" y="1705849"/>
                  <a:pt x="874188" y="1696306"/>
                </a:cubicBezTo>
                <a:cubicBezTo>
                  <a:pt x="883523" y="1682407"/>
                  <a:pt x="894311" y="1670375"/>
                  <a:pt x="909869" y="1662699"/>
                </a:cubicBezTo>
                <a:cubicBezTo>
                  <a:pt x="923353" y="1656061"/>
                  <a:pt x="937252" y="1650252"/>
                  <a:pt x="951359" y="1647555"/>
                </a:cubicBezTo>
                <a:cubicBezTo>
                  <a:pt x="972934" y="1643407"/>
                  <a:pt x="995338" y="1641747"/>
                  <a:pt x="1017535" y="1641124"/>
                </a:cubicBezTo>
                <a:cubicBezTo>
                  <a:pt x="1020854" y="1641124"/>
                  <a:pt x="1024174" y="1641124"/>
                  <a:pt x="1027493" y="1641124"/>
                </a:cubicBezTo>
                <a:cubicBezTo>
                  <a:pt x="1031849" y="1641124"/>
                  <a:pt x="1036206" y="1641332"/>
                  <a:pt x="1040562" y="1641332"/>
                </a:cubicBezTo>
                <a:cubicBezTo>
                  <a:pt x="1038487" y="1691120"/>
                  <a:pt x="1028945" y="1738625"/>
                  <a:pt x="997620" y="1780737"/>
                </a:cubicBezTo>
                <a:cubicBezTo>
                  <a:pt x="1010067" y="1783642"/>
                  <a:pt x="1021477" y="1788413"/>
                  <a:pt x="1033301" y="1792562"/>
                </a:cubicBezTo>
                <a:cubicBezTo>
                  <a:pt x="1067945" y="1805216"/>
                  <a:pt x="1102174" y="1818493"/>
                  <a:pt x="1137025" y="1830525"/>
                </a:cubicBezTo>
                <a:cubicBezTo>
                  <a:pt x="1151962" y="1835711"/>
                  <a:pt x="1166276" y="1843179"/>
                  <a:pt x="1181627" y="1846914"/>
                </a:cubicBezTo>
                <a:cubicBezTo>
                  <a:pt x="1183079" y="1848365"/>
                  <a:pt x="1184946" y="1849403"/>
                  <a:pt x="1186191" y="1847536"/>
                </a:cubicBezTo>
                <a:cubicBezTo>
                  <a:pt x="1186813" y="1846706"/>
                  <a:pt x="1184738" y="1845669"/>
                  <a:pt x="1183494" y="1845254"/>
                </a:cubicBezTo>
                <a:cubicBezTo>
                  <a:pt x="1165238" y="1828865"/>
                  <a:pt x="1170425" y="1808743"/>
                  <a:pt x="1186813" y="1794429"/>
                </a:cubicBezTo>
                <a:cubicBezTo>
                  <a:pt x="1205483" y="1778248"/>
                  <a:pt x="1228096" y="1774721"/>
                  <a:pt x="1250915" y="1771195"/>
                </a:cubicBezTo>
                <a:cubicBezTo>
                  <a:pt x="1262739" y="1769328"/>
                  <a:pt x="1274771" y="1770780"/>
                  <a:pt x="1286596" y="1768705"/>
                </a:cubicBezTo>
                <a:cubicBezTo>
                  <a:pt x="1289708" y="1768083"/>
                  <a:pt x="1294271" y="1769535"/>
                  <a:pt x="1293649" y="1775759"/>
                </a:cubicBezTo>
                <a:cubicBezTo>
                  <a:pt x="1291989" y="1791110"/>
                  <a:pt x="1289500" y="1806254"/>
                  <a:pt x="1285766" y="1821397"/>
                </a:cubicBezTo>
                <a:cubicBezTo>
                  <a:pt x="1280995" y="1841105"/>
                  <a:pt x="1271660" y="1858116"/>
                  <a:pt x="1258175" y="1872845"/>
                </a:cubicBezTo>
                <a:cubicBezTo>
                  <a:pt x="1257553" y="1875541"/>
                  <a:pt x="1259628" y="1874504"/>
                  <a:pt x="1260665" y="1874712"/>
                </a:cubicBezTo>
                <a:cubicBezTo>
                  <a:pt x="1278090" y="1880728"/>
                  <a:pt x="1295309" y="1886744"/>
                  <a:pt x="1313564" y="1890063"/>
                </a:cubicBezTo>
                <a:cubicBezTo>
                  <a:pt x="1320825" y="1891515"/>
                  <a:pt x="1328085" y="1895041"/>
                  <a:pt x="1335761" y="1896494"/>
                </a:cubicBezTo>
                <a:cubicBezTo>
                  <a:pt x="1356299" y="1900435"/>
                  <a:pt x="1376421" y="1906037"/>
                  <a:pt x="1397166" y="1908526"/>
                </a:cubicBezTo>
                <a:cubicBezTo>
                  <a:pt x="1435751" y="1913090"/>
                  <a:pt x="1474337" y="1916409"/>
                  <a:pt x="1512922" y="1909563"/>
                </a:cubicBezTo>
                <a:cubicBezTo>
                  <a:pt x="1546736" y="1903547"/>
                  <a:pt x="1578683" y="1892552"/>
                  <a:pt x="1608971" y="1876579"/>
                </a:cubicBezTo>
                <a:cubicBezTo>
                  <a:pt x="1612290" y="1874712"/>
                  <a:pt x="1614157" y="1872845"/>
                  <a:pt x="1614987" y="1868696"/>
                </a:cubicBezTo>
                <a:cubicBezTo>
                  <a:pt x="1616232" y="1862472"/>
                  <a:pt x="1619136" y="1856664"/>
                  <a:pt x="1625774" y="1853344"/>
                </a:cubicBezTo>
                <a:cubicBezTo>
                  <a:pt x="1629301" y="1851685"/>
                  <a:pt x="1630961" y="1847743"/>
                  <a:pt x="1633035" y="1844424"/>
                </a:cubicBezTo>
                <a:cubicBezTo>
                  <a:pt x="1643200" y="1828865"/>
                  <a:pt x="1652328" y="1825132"/>
                  <a:pt x="1670791" y="1828658"/>
                </a:cubicBezTo>
                <a:cubicBezTo>
                  <a:pt x="1674732" y="1829488"/>
                  <a:pt x="1678259" y="1828243"/>
                  <a:pt x="1681163" y="1825754"/>
                </a:cubicBezTo>
                <a:cubicBezTo>
                  <a:pt x="1709376" y="1801067"/>
                  <a:pt x="1734477" y="1773477"/>
                  <a:pt x="1756674" y="1743189"/>
                </a:cubicBezTo>
                <a:cubicBezTo>
                  <a:pt x="1763728" y="1733439"/>
                  <a:pt x="1770366" y="1723482"/>
                  <a:pt x="1777212" y="1713524"/>
                </a:cubicBezTo>
                <a:cubicBezTo>
                  <a:pt x="1778249" y="1714146"/>
                  <a:pt x="1779079" y="1714769"/>
                  <a:pt x="1780116" y="1715391"/>
                </a:cubicBezTo>
                <a:cubicBezTo>
                  <a:pt x="1761861" y="1750035"/>
                  <a:pt x="1737797" y="1780322"/>
                  <a:pt x="1711243" y="1808743"/>
                </a:cubicBezTo>
                <a:cubicBezTo>
                  <a:pt x="1703568" y="1816833"/>
                  <a:pt x="1695477" y="1824094"/>
                  <a:pt x="1687179" y="1831562"/>
                </a:cubicBezTo>
                <a:cubicBezTo>
                  <a:pt x="1683860" y="1834467"/>
                  <a:pt x="1682823" y="1836334"/>
                  <a:pt x="1686142" y="1840690"/>
                </a:cubicBezTo>
                <a:cubicBezTo>
                  <a:pt x="1701493" y="1860812"/>
                  <a:pt x="1705850" y="1884669"/>
                  <a:pt x="1707924" y="1909148"/>
                </a:cubicBezTo>
                <a:cubicBezTo>
                  <a:pt x="1708131" y="1912052"/>
                  <a:pt x="1707094" y="1913090"/>
                  <a:pt x="1704397" y="1913090"/>
                </a:cubicBezTo>
                <a:cubicBezTo>
                  <a:pt x="1681786" y="1913297"/>
                  <a:pt x="1659588" y="1912260"/>
                  <a:pt x="1638636" y="1902510"/>
                </a:cubicBezTo>
                <a:cubicBezTo>
                  <a:pt x="1630961" y="1898983"/>
                  <a:pt x="1624322" y="1894419"/>
                  <a:pt x="1620381" y="1886536"/>
                </a:cubicBezTo>
                <a:cubicBezTo>
                  <a:pt x="1618721" y="1883010"/>
                  <a:pt x="1616647" y="1881765"/>
                  <a:pt x="1612705" y="1884254"/>
                </a:cubicBezTo>
                <a:cubicBezTo>
                  <a:pt x="1594242" y="1895249"/>
                  <a:pt x="1573705" y="1901887"/>
                  <a:pt x="1554205" y="1910185"/>
                </a:cubicBezTo>
                <a:cubicBezTo>
                  <a:pt x="1545699" y="1913712"/>
                  <a:pt x="1535949" y="1914127"/>
                  <a:pt x="1526821" y="1915994"/>
                </a:cubicBezTo>
                <a:cubicBezTo>
                  <a:pt x="1479523" y="1926159"/>
                  <a:pt x="1432432" y="1922632"/>
                  <a:pt x="1385341" y="1914957"/>
                </a:cubicBezTo>
                <a:cubicBezTo>
                  <a:pt x="1366464" y="1911845"/>
                  <a:pt x="1347171" y="1910393"/>
                  <a:pt x="1328915" y="1904169"/>
                </a:cubicBezTo>
                <a:cubicBezTo>
                  <a:pt x="1307756" y="1896909"/>
                  <a:pt x="1285766" y="1892760"/>
                  <a:pt x="1264814" y="1884877"/>
                </a:cubicBezTo>
                <a:cubicBezTo>
                  <a:pt x="1256308" y="1881765"/>
                  <a:pt x="1247803" y="1879898"/>
                  <a:pt x="1237846" y="1883839"/>
                </a:cubicBezTo>
                <a:cubicBezTo>
                  <a:pt x="1230170" y="1886951"/>
                  <a:pt x="1220420" y="1883632"/>
                  <a:pt x="1214819" y="1877616"/>
                </a:cubicBezTo>
                <a:cubicBezTo>
                  <a:pt x="1196771" y="1858323"/>
                  <a:pt x="1172706" y="1852307"/>
                  <a:pt x="1149265" y="1844632"/>
                </a:cubicBezTo>
                <a:cubicBezTo>
                  <a:pt x="1138270" y="1841105"/>
                  <a:pt x="1128105" y="1835296"/>
                  <a:pt x="1117110" y="1831355"/>
                </a:cubicBezTo>
                <a:cubicBezTo>
                  <a:pt x="1080599" y="1818493"/>
                  <a:pt x="1044711" y="1803349"/>
                  <a:pt x="1007785" y="1791525"/>
                </a:cubicBezTo>
                <a:cubicBezTo>
                  <a:pt x="1005295" y="1790695"/>
                  <a:pt x="1002599" y="1790072"/>
                  <a:pt x="999902" y="1789450"/>
                </a:cubicBezTo>
                <a:cubicBezTo>
                  <a:pt x="999280" y="1789243"/>
                  <a:pt x="998865" y="1789243"/>
                  <a:pt x="998242" y="1789035"/>
                </a:cubicBezTo>
                <a:cubicBezTo>
                  <a:pt x="997205" y="1788205"/>
                  <a:pt x="996168" y="1787583"/>
                  <a:pt x="994923" y="1788205"/>
                </a:cubicBezTo>
                <a:cubicBezTo>
                  <a:pt x="993886" y="1788828"/>
                  <a:pt x="994093" y="1789865"/>
                  <a:pt x="994508" y="1790695"/>
                </a:cubicBezTo>
                <a:cubicBezTo>
                  <a:pt x="996168" y="1791525"/>
                  <a:pt x="998035" y="1792354"/>
                  <a:pt x="999695" y="1793184"/>
                </a:cubicBezTo>
                <a:cubicBezTo>
                  <a:pt x="1018987" y="1802312"/>
                  <a:pt x="1038280" y="1811025"/>
                  <a:pt x="1057573" y="1820360"/>
                </a:cubicBezTo>
                <a:cubicBezTo>
                  <a:pt x="1081014" y="1831770"/>
                  <a:pt x="1104249" y="1843802"/>
                  <a:pt x="1127690" y="1855419"/>
                </a:cubicBezTo>
                <a:cubicBezTo>
                  <a:pt x="1152999" y="1868073"/>
                  <a:pt x="1178308" y="1880728"/>
                  <a:pt x="1204031" y="1892760"/>
                </a:cubicBezTo>
                <a:cubicBezTo>
                  <a:pt x="1239505" y="1909563"/>
                  <a:pt x="1275186" y="1925951"/>
                  <a:pt x="1312112" y="1939436"/>
                </a:cubicBezTo>
                <a:cubicBezTo>
                  <a:pt x="1326011" y="1944622"/>
                  <a:pt x="1340118" y="1950223"/>
                  <a:pt x="1354432" y="1953750"/>
                </a:cubicBezTo>
                <a:cubicBezTo>
                  <a:pt x="1375591" y="1958936"/>
                  <a:pt x="1395921" y="1967648"/>
                  <a:pt x="1417911" y="1970345"/>
                </a:cubicBezTo>
                <a:cubicBezTo>
                  <a:pt x="1419570" y="1971798"/>
                  <a:pt x="1420815" y="1972005"/>
                  <a:pt x="1421852" y="1969723"/>
                </a:cubicBezTo>
                <a:cubicBezTo>
                  <a:pt x="1428283" y="1963500"/>
                  <a:pt x="1431602" y="1955202"/>
                  <a:pt x="1439486" y="1950016"/>
                </a:cubicBezTo>
                <a:cubicBezTo>
                  <a:pt x="1457741" y="1937984"/>
                  <a:pt x="1474752" y="1937984"/>
                  <a:pt x="1491763" y="1951260"/>
                </a:cubicBezTo>
                <a:cubicBezTo>
                  <a:pt x="1501720" y="1958936"/>
                  <a:pt x="1509396" y="1968478"/>
                  <a:pt x="1514997" y="1979473"/>
                </a:cubicBezTo>
                <a:cubicBezTo>
                  <a:pt x="1517486" y="1984244"/>
                  <a:pt x="1520183" y="1985904"/>
                  <a:pt x="1525577" y="1986319"/>
                </a:cubicBezTo>
                <a:cubicBezTo>
                  <a:pt x="1603577" y="1990883"/>
                  <a:pt x="1680956" y="1984452"/>
                  <a:pt x="1758126" y="1972835"/>
                </a:cubicBezTo>
                <a:cubicBezTo>
                  <a:pt x="1761446" y="1972420"/>
                  <a:pt x="1764557" y="1971590"/>
                  <a:pt x="1766217" y="1968063"/>
                </a:cubicBezTo>
                <a:cubicBezTo>
                  <a:pt x="1768706" y="1963085"/>
                  <a:pt x="1773270" y="1960803"/>
                  <a:pt x="1778041" y="1960803"/>
                </a:cubicBezTo>
                <a:cubicBezTo>
                  <a:pt x="1787377" y="1961010"/>
                  <a:pt x="1794845" y="1956654"/>
                  <a:pt x="1802935" y="1953335"/>
                </a:cubicBezTo>
                <a:cubicBezTo>
                  <a:pt x="1814553" y="1948563"/>
                  <a:pt x="1826170" y="1947319"/>
                  <a:pt x="1837164" y="1955202"/>
                </a:cubicBezTo>
                <a:cubicBezTo>
                  <a:pt x="1839446" y="1956861"/>
                  <a:pt x="1842558" y="1957276"/>
                  <a:pt x="1844633" y="1956446"/>
                </a:cubicBezTo>
                <a:cubicBezTo>
                  <a:pt x="1851686" y="1953335"/>
                  <a:pt x="1859361" y="1953127"/>
                  <a:pt x="1866829" y="1951468"/>
                </a:cubicBezTo>
                <a:cubicBezTo>
                  <a:pt x="1879069" y="1948356"/>
                  <a:pt x="1890893" y="1944829"/>
                  <a:pt x="1903340" y="1942340"/>
                </a:cubicBezTo>
                <a:cubicBezTo>
                  <a:pt x="1917862" y="1939228"/>
                  <a:pt x="1931968" y="1934872"/>
                  <a:pt x="1946282" y="1931138"/>
                </a:cubicBezTo>
                <a:cubicBezTo>
                  <a:pt x="1958314" y="1927819"/>
                  <a:pt x="1970554" y="1924499"/>
                  <a:pt x="1982586" y="1920765"/>
                </a:cubicBezTo>
                <a:cubicBezTo>
                  <a:pt x="2000219" y="1915372"/>
                  <a:pt x="2018059" y="1910393"/>
                  <a:pt x="2035278" y="1903962"/>
                </a:cubicBezTo>
                <a:cubicBezTo>
                  <a:pt x="2050629" y="1898153"/>
                  <a:pt x="2066810" y="1894004"/>
                  <a:pt x="2081954" y="1887158"/>
                </a:cubicBezTo>
                <a:cubicBezTo>
                  <a:pt x="2086725" y="1884877"/>
                  <a:pt x="2092741" y="1880313"/>
                  <a:pt x="2099794" y="1883425"/>
                </a:cubicBezTo>
                <a:cubicBezTo>
                  <a:pt x="2098550" y="1886329"/>
                  <a:pt x="2095230" y="1886744"/>
                  <a:pt x="2092741" y="1887781"/>
                </a:cubicBezTo>
                <a:cubicBezTo>
                  <a:pt x="2044820" y="1909770"/>
                  <a:pt x="1994825" y="1925537"/>
                  <a:pt x="1944415" y="1940058"/>
                </a:cubicBezTo>
                <a:cubicBezTo>
                  <a:pt x="1913920" y="1948771"/>
                  <a:pt x="1883218" y="1956654"/>
                  <a:pt x="1852100" y="1963500"/>
                </a:cubicBezTo>
                <a:cubicBezTo>
                  <a:pt x="1847744" y="1964537"/>
                  <a:pt x="1845462" y="1965367"/>
                  <a:pt x="1847744" y="1970760"/>
                </a:cubicBezTo>
                <a:cubicBezTo>
                  <a:pt x="1852308" y="1981755"/>
                  <a:pt x="1851478" y="1993372"/>
                  <a:pt x="1850026" y="2004782"/>
                </a:cubicBezTo>
                <a:cubicBezTo>
                  <a:pt x="1847537" y="2022830"/>
                  <a:pt x="1841521" y="2039841"/>
                  <a:pt x="1833430" y="2056022"/>
                </a:cubicBezTo>
                <a:cubicBezTo>
                  <a:pt x="1831771" y="2059341"/>
                  <a:pt x="1830526" y="2061415"/>
                  <a:pt x="1826170" y="2058719"/>
                </a:cubicBezTo>
                <a:cubicBezTo>
                  <a:pt x="1809159" y="2048761"/>
                  <a:pt x="1792770" y="2037974"/>
                  <a:pt x="1779286" y="2023038"/>
                </a:cubicBezTo>
                <a:cubicBezTo>
                  <a:pt x="1769536" y="2012043"/>
                  <a:pt x="1762483" y="2000011"/>
                  <a:pt x="1761861" y="1985074"/>
                </a:cubicBezTo>
                <a:cubicBezTo>
                  <a:pt x="1761653" y="1978851"/>
                  <a:pt x="1757711" y="1981340"/>
                  <a:pt x="1755015" y="1981755"/>
                </a:cubicBezTo>
                <a:cubicBezTo>
                  <a:pt x="1702945" y="1989846"/>
                  <a:pt x="1650668" y="1994617"/>
                  <a:pt x="1597976" y="1995654"/>
                </a:cubicBezTo>
                <a:cubicBezTo>
                  <a:pt x="1577231" y="1996069"/>
                  <a:pt x="1556279" y="1996069"/>
                  <a:pt x="1535534" y="1994617"/>
                </a:cubicBezTo>
                <a:cubicBezTo>
                  <a:pt x="1531593" y="1994409"/>
                  <a:pt x="1527444" y="1994617"/>
                  <a:pt x="1522880" y="1994617"/>
                </a:cubicBezTo>
                <a:cubicBezTo>
                  <a:pt x="1533045" y="2021793"/>
                  <a:pt x="1538439" y="2049591"/>
                  <a:pt x="1539476" y="2078219"/>
                </a:cubicBezTo>
                <a:cubicBezTo>
                  <a:pt x="1507943" y="2079256"/>
                  <a:pt x="1476411" y="2078219"/>
                  <a:pt x="1446124" y="2068054"/>
                </a:cubicBezTo>
                <a:cubicBezTo>
                  <a:pt x="1429321" y="2062453"/>
                  <a:pt x="1413969" y="2054155"/>
                  <a:pt x="1402352" y="2040256"/>
                </a:cubicBezTo>
                <a:cubicBezTo>
                  <a:pt x="1383474" y="2017436"/>
                  <a:pt x="1388246" y="1995239"/>
                  <a:pt x="1414799" y="1982170"/>
                </a:cubicBezTo>
                <a:cubicBezTo>
                  <a:pt x="1415421" y="1981755"/>
                  <a:pt x="1415836" y="1981133"/>
                  <a:pt x="1416251" y="1980510"/>
                </a:cubicBezTo>
                <a:cubicBezTo>
                  <a:pt x="1416251" y="1979058"/>
                  <a:pt x="1415214" y="1978436"/>
                  <a:pt x="1414177" y="1978229"/>
                </a:cubicBezTo>
                <a:cubicBezTo>
                  <a:pt x="1333064" y="1959766"/>
                  <a:pt x="1257346" y="1927196"/>
                  <a:pt x="1183079" y="1890893"/>
                </a:cubicBezTo>
                <a:cubicBezTo>
                  <a:pt x="1118770" y="1859361"/>
                  <a:pt x="1055913" y="1824924"/>
                  <a:pt x="989945" y="1796504"/>
                </a:cubicBezTo>
                <a:cubicBezTo>
                  <a:pt x="985173" y="1794429"/>
                  <a:pt x="981439" y="1794014"/>
                  <a:pt x="976460" y="1796711"/>
                </a:cubicBezTo>
                <a:cubicBezTo>
                  <a:pt x="960279" y="1805631"/>
                  <a:pt x="944306" y="1803972"/>
                  <a:pt x="929162" y="1794014"/>
                </a:cubicBezTo>
                <a:cubicBezTo>
                  <a:pt x="920034" y="1787998"/>
                  <a:pt x="912566" y="1780322"/>
                  <a:pt x="906965" y="1771195"/>
                </a:cubicBezTo>
                <a:cubicBezTo>
                  <a:pt x="903231" y="1764971"/>
                  <a:pt x="898252" y="1762275"/>
                  <a:pt x="891614" y="1760407"/>
                </a:cubicBezTo>
                <a:cubicBezTo>
                  <a:pt x="826267" y="1741529"/>
                  <a:pt x="759469" y="1735929"/>
                  <a:pt x="691634" y="1739040"/>
                </a:cubicBezTo>
                <a:cubicBezTo>
                  <a:pt x="512813" y="1747338"/>
                  <a:pt x="356397" y="1812892"/>
                  <a:pt x="213257" y="1914957"/>
                </a:cubicBezTo>
                <a:cubicBezTo>
                  <a:pt x="210560" y="1916824"/>
                  <a:pt x="208175" y="1919313"/>
                  <a:pt x="205530" y="1921388"/>
                </a:cubicBezTo>
                <a:close/>
                <a:moveTo>
                  <a:pt x="196246" y="1925329"/>
                </a:moveTo>
                <a:lnTo>
                  <a:pt x="197595" y="1924756"/>
                </a:lnTo>
                <a:lnTo>
                  <a:pt x="196454" y="1925537"/>
                </a:lnTo>
                <a:cubicBezTo>
                  <a:pt x="196454" y="1925537"/>
                  <a:pt x="196246" y="1925329"/>
                  <a:pt x="196246" y="1925329"/>
                </a:cubicBezTo>
                <a:close/>
                <a:moveTo>
                  <a:pt x="170523" y="1933834"/>
                </a:moveTo>
                <a:lnTo>
                  <a:pt x="209514" y="1889738"/>
                </a:lnTo>
                <a:lnTo>
                  <a:pt x="176331" y="1929063"/>
                </a:lnTo>
                <a:cubicBezTo>
                  <a:pt x="174879" y="1931553"/>
                  <a:pt x="174050" y="1935079"/>
                  <a:pt x="170523" y="1933834"/>
                </a:cubicBezTo>
                <a:close/>
                <a:moveTo>
                  <a:pt x="154965" y="1964538"/>
                </a:moveTo>
                <a:cubicBezTo>
                  <a:pt x="169071" y="1955410"/>
                  <a:pt x="183178" y="1945867"/>
                  <a:pt x="197492" y="1937154"/>
                </a:cubicBezTo>
                <a:cubicBezTo>
                  <a:pt x="306402" y="1870564"/>
                  <a:pt x="424233" y="1829074"/>
                  <a:pt x="550569" y="1811856"/>
                </a:cubicBezTo>
                <a:cubicBezTo>
                  <a:pt x="605335" y="1804387"/>
                  <a:pt x="660309" y="1802520"/>
                  <a:pt x="715283" y="1804595"/>
                </a:cubicBezTo>
                <a:cubicBezTo>
                  <a:pt x="720054" y="1804802"/>
                  <a:pt x="722959" y="1803765"/>
                  <a:pt x="725863" y="1799409"/>
                </a:cubicBezTo>
                <a:cubicBezTo>
                  <a:pt x="746193" y="1767254"/>
                  <a:pt x="776273" y="1766217"/>
                  <a:pt x="796810" y="1798372"/>
                </a:cubicBezTo>
                <a:cubicBezTo>
                  <a:pt x="804278" y="1810196"/>
                  <a:pt x="812576" y="1814345"/>
                  <a:pt x="825646" y="1816419"/>
                </a:cubicBezTo>
                <a:cubicBezTo>
                  <a:pt x="853858" y="1820569"/>
                  <a:pt x="881449" y="1826999"/>
                  <a:pt x="907588" y="1839031"/>
                </a:cubicBezTo>
                <a:cubicBezTo>
                  <a:pt x="915263" y="1842558"/>
                  <a:pt x="922732" y="1846707"/>
                  <a:pt x="929370" y="1852101"/>
                </a:cubicBezTo>
                <a:cubicBezTo>
                  <a:pt x="948248" y="1867452"/>
                  <a:pt x="948663" y="1885707"/>
                  <a:pt x="930407" y="1902096"/>
                </a:cubicBezTo>
                <a:cubicBezTo>
                  <a:pt x="924806" y="1907075"/>
                  <a:pt x="918790" y="1911223"/>
                  <a:pt x="912152" y="1914750"/>
                </a:cubicBezTo>
                <a:cubicBezTo>
                  <a:pt x="862779" y="1940059"/>
                  <a:pt x="809257" y="1948564"/>
                  <a:pt x="753661" y="1956032"/>
                </a:cubicBezTo>
                <a:cubicBezTo>
                  <a:pt x="757395" y="1951469"/>
                  <a:pt x="761337" y="1951261"/>
                  <a:pt x="764863" y="1950431"/>
                </a:cubicBezTo>
                <a:cubicBezTo>
                  <a:pt x="795566" y="1942756"/>
                  <a:pt x="826890" y="1937154"/>
                  <a:pt x="857178" y="1927612"/>
                </a:cubicBezTo>
                <a:cubicBezTo>
                  <a:pt x="877923" y="1921181"/>
                  <a:pt x="898253" y="1914128"/>
                  <a:pt x="916508" y="1901888"/>
                </a:cubicBezTo>
                <a:cubicBezTo>
                  <a:pt x="941609" y="1884878"/>
                  <a:pt x="941402" y="1868282"/>
                  <a:pt x="915471" y="1852723"/>
                </a:cubicBezTo>
                <a:cubicBezTo>
                  <a:pt x="889955" y="1837579"/>
                  <a:pt x="861119" y="1831356"/>
                  <a:pt x="832491" y="1825547"/>
                </a:cubicBezTo>
                <a:cubicBezTo>
                  <a:pt x="825231" y="1824095"/>
                  <a:pt x="817970" y="1823058"/>
                  <a:pt x="809672" y="1821606"/>
                </a:cubicBezTo>
                <a:cubicBezTo>
                  <a:pt x="815896" y="1840483"/>
                  <a:pt x="820252" y="1858739"/>
                  <a:pt x="821497" y="1877409"/>
                </a:cubicBezTo>
                <a:cubicBezTo>
                  <a:pt x="822326" y="1887989"/>
                  <a:pt x="822326" y="1887989"/>
                  <a:pt x="811747" y="1887989"/>
                </a:cubicBezTo>
                <a:cubicBezTo>
                  <a:pt x="788305" y="1888197"/>
                  <a:pt x="765278" y="1886122"/>
                  <a:pt x="743081" y="1878239"/>
                </a:cubicBezTo>
                <a:cubicBezTo>
                  <a:pt x="732086" y="1874298"/>
                  <a:pt x="722129" y="1868904"/>
                  <a:pt x="713831" y="1860606"/>
                </a:cubicBezTo>
                <a:cubicBezTo>
                  <a:pt x="697442" y="1844218"/>
                  <a:pt x="696613" y="1830319"/>
                  <a:pt x="711549" y="1812271"/>
                </a:cubicBezTo>
                <a:cubicBezTo>
                  <a:pt x="687485" y="1810819"/>
                  <a:pt x="663836" y="1810819"/>
                  <a:pt x="639979" y="1811441"/>
                </a:cubicBezTo>
                <a:cubicBezTo>
                  <a:pt x="492898" y="1816212"/>
                  <a:pt x="354945" y="1853760"/>
                  <a:pt x="225497" y="1923463"/>
                </a:cubicBezTo>
                <a:cubicBezTo>
                  <a:pt x="203923" y="1935080"/>
                  <a:pt x="182970" y="1947942"/>
                  <a:pt x="162225" y="1961426"/>
                </a:cubicBezTo>
                <a:cubicBezTo>
                  <a:pt x="160151" y="1963086"/>
                  <a:pt x="158076" y="1965368"/>
                  <a:pt x="154965" y="1964538"/>
                </a:cubicBezTo>
                <a:close/>
                <a:moveTo>
                  <a:pt x="0" y="771708"/>
                </a:moveTo>
                <a:cubicBezTo>
                  <a:pt x="0" y="765692"/>
                  <a:pt x="0" y="759676"/>
                  <a:pt x="0" y="753660"/>
                </a:cubicBezTo>
                <a:cubicBezTo>
                  <a:pt x="3527" y="750756"/>
                  <a:pt x="2489" y="746399"/>
                  <a:pt x="3319" y="742665"/>
                </a:cubicBezTo>
                <a:cubicBezTo>
                  <a:pt x="8713" y="712585"/>
                  <a:pt x="17011" y="683542"/>
                  <a:pt x="38378" y="660101"/>
                </a:cubicBezTo>
                <a:cubicBezTo>
                  <a:pt x="43772" y="656367"/>
                  <a:pt x="49165" y="652425"/>
                  <a:pt x="54559" y="648691"/>
                </a:cubicBezTo>
                <a:cubicBezTo>
                  <a:pt x="57878" y="647654"/>
                  <a:pt x="61197" y="646617"/>
                  <a:pt x="64517" y="645579"/>
                </a:cubicBezTo>
                <a:cubicBezTo>
                  <a:pt x="67836" y="645372"/>
                  <a:pt x="70947" y="645164"/>
                  <a:pt x="74267" y="645164"/>
                </a:cubicBezTo>
                <a:cubicBezTo>
                  <a:pt x="78001" y="646202"/>
                  <a:pt x="81942" y="647239"/>
                  <a:pt x="85676" y="648484"/>
                </a:cubicBezTo>
                <a:cubicBezTo>
                  <a:pt x="89411" y="650766"/>
                  <a:pt x="92937" y="653047"/>
                  <a:pt x="96671" y="655329"/>
                </a:cubicBezTo>
                <a:cubicBezTo>
                  <a:pt x="100613" y="658856"/>
                  <a:pt x="104554" y="662383"/>
                  <a:pt x="108911" y="666117"/>
                </a:cubicBezTo>
                <a:cubicBezTo>
                  <a:pt x="107458" y="647654"/>
                  <a:pt x="108081" y="629191"/>
                  <a:pt x="107873" y="610728"/>
                </a:cubicBezTo>
                <a:cubicBezTo>
                  <a:pt x="107873" y="581685"/>
                  <a:pt x="107251" y="552850"/>
                  <a:pt x="106836" y="523807"/>
                </a:cubicBezTo>
                <a:cubicBezTo>
                  <a:pt x="106836" y="522147"/>
                  <a:pt x="106836" y="520488"/>
                  <a:pt x="106836" y="518828"/>
                </a:cubicBezTo>
                <a:cubicBezTo>
                  <a:pt x="107043" y="504099"/>
                  <a:pt x="107458" y="489163"/>
                  <a:pt x="105591" y="474434"/>
                </a:cubicBezTo>
                <a:cubicBezTo>
                  <a:pt x="105384" y="465721"/>
                  <a:pt x="105177" y="456801"/>
                  <a:pt x="104969" y="448088"/>
                </a:cubicBezTo>
                <a:cubicBezTo>
                  <a:pt x="105177" y="445599"/>
                  <a:pt x="105799" y="442902"/>
                  <a:pt x="103932" y="439998"/>
                </a:cubicBezTo>
                <a:cubicBezTo>
                  <a:pt x="96256" y="444354"/>
                  <a:pt x="87543" y="445184"/>
                  <a:pt x="79038" y="446636"/>
                </a:cubicBezTo>
                <a:cubicBezTo>
                  <a:pt x="75719" y="446636"/>
                  <a:pt x="72400" y="446636"/>
                  <a:pt x="69081" y="446636"/>
                </a:cubicBezTo>
                <a:cubicBezTo>
                  <a:pt x="49788" y="444977"/>
                  <a:pt x="31325" y="439583"/>
                  <a:pt x="13277" y="433360"/>
                </a:cubicBezTo>
                <a:cubicBezTo>
                  <a:pt x="12239" y="431492"/>
                  <a:pt x="8091" y="432322"/>
                  <a:pt x="9128" y="428588"/>
                </a:cubicBezTo>
                <a:cubicBezTo>
                  <a:pt x="11202" y="424439"/>
                  <a:pt x="13069" y="420083"/>
                  <a:pt x="15351" y="416141"/>
                </a:cubicBezTo>
                <a:cubicBezTo>
                  <a:pt x="28628" y="392492"/>
                  <a:pt x="43150" y="370088"/>
                  <a:pt x="70947" y="360960"/>
                </a:cubicBezTo>
                <a:cubicBezTo>
                  <a:pt x="77586" y="360545"/>
                  <a:pt x="84224" y="360545"/>
                  <a:pt x="90448" y="363035"/>
                </a:cubicBezTo>
                <a:cubicBezTo>
                  <a:pt x="93767" y="365524"/>
                  <a:pt x="96878" y="368220"/>
                  <a:pt x="101235" y="371540"/>
                </a:cubicBezTo>
                <a:cubicBezTo>
                  <a:pt x="100198" y="363242"/>
                  <a:pt x="101028" y="356188"/>
                  <a:pt x="98953" y="349135"/>
                </a:cubicBezTo>
                <a:cubicBezTo>
                  <a:pt x="98746" y="345816"/>
                  <a:pt x="98538" y="342497"/>
                  <a:pt x="98331" y="339178"/>
                </a:cubicBezTo>
                <a:cubicBezTo>
                  <a:pt x="97708" y="331502"/>
                  <a:pt x="97708" y="323619"/>
                  <a:pt x="95634" y="316151"/>
                </a:cubicBezTo>
                <a:cubicBezTo>
                  <a:pt x="95426" y="313454"/>
                  <a:pt x="95219" y="310757"/>
                  <a:pt x="94804" y="307853"/>
                </a:cubicBezTo>
                <a:cubicBezTo>
                  <a:pt x="93974" y="301215"/>
                  <a:pt x="93974" y="294576"/>
                  <a:pt x="91900" y="288146"/>
                </a:cubicBezTo>
                <a:cubicBezTo>
                  <a:pt x="91900" y="287523"/>
                  <a:pt x="91693" y="287108"/>
                  <a:pt x="91693" y="286486"/>
                </a:cubicBezTo>
                <a:cubicBezTo>
                  <a:pt x="89203" y="267401"/>
                  <a:pt x="85676" y="248523"/>
                  <a:pt x="78001" y="230890"/>
                </a:cubicBezTo>
                <a:cubicBezTo>
                  <a:pt x="69703" y="211597"/>
                  <a:pt x="60575" y="210767"/>
                  <a:pt x="48543" y="227985"/>
                </a:cubicBezTo>
                <a:cubicBezTo>
                  <a:pt x="35681" y="246241"/>
                  <a:pt x="27591" y="266778"/>
                  <a:pt x="20538" y="287938"/>
                </a:cubicBezTo>
                <a:cubicBezTo>
                  <a:pt x="19915" y="289598"/>
                  <a:pt x="19293" y="291257"/>
                  <a:pt x="18671" y="292709"/>
                </a:cubicBezTo>
                <a:cubicBezTo>
                  <a:pt x="18256" y="293954"/>
                  <a:pt x="18048" y="294991"/>
                  <a:pt x="17633" y="296236"/>
                </a:cubicBezTo>
                <a:cubicBezTo>
                  <a:pt x="16181" y="297481"/>
                  <a:pt x="15974" y="299348"/>
                  <a:pt x="15766" y="301215"/>
                </a:cubicBezTo>
                <a:cubicBezTo>
                  <a:pt x="13899" y="306816"/>
                  <a:pt x="11825" y="312210"/>
                  <a:pt x="9958" y="317811"/>
                </a:cubicBezTo>
                <a:cubicBezTo>
                  <a:pt x="9335" y="317811"/>
                  <a:pt x="8713" y="317811"/>
                  <a:pt x="7883" y="317811"/>
                </a:cubicBezTo>
                <a:cubicBezTo>
                  <a:pt x="8298" y="315114"/>
                  <a:pt x="8713" y="312624"/>
                  <a:pt x="9128" y="309928"/>
                </a:cubicBezTo>
                <a:cubicBezTo>
                  <a:pt x="9335" y="308683"/>
                  <a:pt x="9543" y="307438"/>
                  <a:pt x="9543" y="306401"/>
                </a:cubicBezTo>
                <a:cubicBezTo>
                  <a:pt x="11617" y="298933"/>
                  <a:pt x="13692" y="291257"/>
                  <a:pt x="15766" y="283789"/>
                </a:cubicBezTo>
                <a:cubicBezTo>
                  <a:pt x="15974" y="283167"/>
                  <a:pt x="15974" y="282544"/>
                  <a:pt x="16181" y="281922"/>
                </a:cubicBezTo>
                <a:cubicBezTo>
                  <a:pt x="16803" y="280470"/>
                  <a:pt x="17633" y="279018"/>
                  <a:pt x="18048" y="277566"/>
                </a:cubicBezTo>
                <a:cubicBezTo>
                  <a:pt x="25724" y="255991"/>
                  <a:pt x="33607" y="234416"/>
                  <a:pt x="48336" y="216368"/>
                </a:cubicBezTo>
                <a:cubicBezTo>
                  <a:pt x="48958" y="216368"/>
                  <a:pt x="49165" y="215953"/>
                  <a:pt x="49373" y="215331"/>
                </a:cubicBezTo>
                <a:cubicBezTo>
                  <a:pt x="55596" y="210352"/>
                  <a:pt x="62027" y="206618"/>
                  <a:pt x="70533" y="209315"/>
                </a:cubicBezTo>
                <a:lnTo>
                  <a:pt x="70740" y="209730"/>
                </a:lnTo>
                <a:lnTo>
                  <a:pt x="71155" y="209730"/>
                </a:lnTo>
                <a:cubicBezTo>
                  <a:pt x="74059" y="212427"/>
                  <a:pt x="77171" y="215331"/>
                  <a:pt x="80075" y="218028"/>
                </a:cubicBezTo>
                <a:cubicBezTo>
                  <a:pt x="82979" y="223836"/>
                  <a:pt x="85884" y="229853"/>
                  <a:pt x="88996" y="235661"/>
                </a:cubicBezTo>
                <a:cubicBezTo>
                  <a:pt x="89203" y="236283"/>
                  <a:pt x="89203" y="236906"/>
                  <a:pt x="89411" y="237735"/>
                </a:cubicBezTo>
                <a:cubicBezTo>
                  <a:pt x="91278" y="243752"/>
                  <a:pt x="92937" y="249767"/>
                  <a:pt x="94804" y="255784"/>
                </a:cubicBezTo>
                <a:cubicBezTo>
                  <a:pt x="95219" y="257443"/>
                  <a:pt x="95426" y="258895"/>
                  <a:pt x="95841" y="260555"/>
                </a:cubicBezTo>
                <a:cubicBezTo>
                  <a:pt x="96671" y="264496"/>
                  <a:pt x="97501" y="268230"/>
                  <a:pt x="98538" y="272172"/>
                </a:cubicBezTo>
                <a:cubicBezTo>
                  <a:pt x="98746" y="273209"/>
                  <a:pt x="98953" y="274454"/>
                  <a:pt x="98953" y="275491"/>
                </a:cubicBezTo>
                <a:cubicBezTo>
                  <a:pt x="99990" y="280885"/>
                  <a:pt x="100820" y="286486"/>
                  <a:pt x="101857" y="291880"/>
                </a:cubicBezTo>
                <a:cubicBezTo>
                  <a:pt x="102065" y="293539"/>
                  <a:pt x="102272" y="295199"/>
                  <a:pt x="102272" y="296858"/>
                </a:cubicBezTo>
                <a:cubicBezTo>
                  <a:pt x="103102" y="303497"/>
                  <a:pt x="104139" y="309928"/>
                  <a:pt x="104969" y="316566"/>
                </a:cubicBezTo>
                <a:cubicBezTo>
                  <a:pt x="105177" y="319263"/>
                  <a:pt x="105384" y="321960"/>
                  <a:pt x="105591" y="324864"/>
                </a:cubicBezTo>
                <a:cubicBezTo>
                  <a:pt x="106421" y="333162"/>
                  <a:pt x="106214" y="341460"/>
                  <a:pt x="108288" y="349550"/>
                </a:cubicBezTo>
                <a:cubicBezTo>
                  <a:pt x="108496" y="353284"/>
                  <a:pt x="108703" y="357226"/>
                  <a:pt x="108911" y="360960"/>
                </a:cubicBezTo>
                <a:cubicBezTo>
                  <a:pt x="109740" y="371955"/>
                  <a:pt x="110570" y="382949"/>
                  <a:pt x="111400" y="393944"/>
                </a:cubicBezTo>
                <a:cubicBezTo>
                  <a:pt x="110155" y="398923"/>
                  <a:pt x="112230" y="402657"/>
                  <a:pt x="115964" y="405769"/>
                </a:cubicBezTo>
                <a:cubicBezTo>
                  <a:pt x="120528" y="414896"/>
                  <a:pt x="121980" y="424024"/>
                  <a:pt x="114304" y="432322"/>
                </a:cubicBezTo>
                <a:cubicBezTo>
                  <a:pt x="113060" y="433567"/>
                  <a:pt x="113060" y="435227"/>
                  <a:pt x="113267" y="436886"/>
                </a:cubicBezTo>
                <a:cubicBezTo>
                  <a:pt x="114097" y="464269"/>
                  <a:pt x="114927" y="491653"/>
                  <a:pt x="115757" y="518828"/>
                </a:cubicBezTo>
                <a:cubicBezTo>
                  <a:pt x="120528" y="493105"/>
                  <a:pt x="126129" y="467381"/>
                  <a:pt x="130485" y="441657"/>
                </a:cubicBezTo>
                <a:cubicBezTo>
                  <a:pt x="131522" y="439998"/>
                  <a:pt x="131730" y="438338"/>
                  <a:pt x="131522" y="436471"/>
                </a:cubicBezTo>
                <a:cubicBezTo>
                  <a:pt x="133597" y="427758"/>
                  <a:pt x="135671" y="419046"/>
                  <a:pt x="137746" y="410333"/>
                </a:cubicBezTo>
                <a:cubicBezTo>
                  <a:pt x="137746" y="409710"/>
                  <a:pt x="137954" y="409296"/>
                  <a:pt x="137954" y="408673"/>
                </a:cubicBezTo>
                <a:cubicBezTo>
                  <a:pt x="140028" y="400375"/>
                  <a:pt x="142102" y="392077"/>
                  <a:pt x="144177" y="383779"/>
                </a:cubicBezTo>
                <a:cubicBezTo>
                  <a:pt x="144384" y="382742"/>
                  <a:pt x="144592" y="381497"/>
                  <a:pt x="144799" y="380460"/>
                </a:cubicBezTo>
                <a:cubicBezTo>
                  <a:pt x="146666" y="373407"/>
                  <a:pt x="148741" y="366353"/>
                  <a:pt x="150608" y="359508"/>
                </a:cubicBezTo>
                <a:cubicBezTo>
                  <a:pt x="151023" y="357848"/>
                  <a:pt x="151438" y="356188"/>
                  <a:pt x="151853" y="354529"/>
                </a:cubicBezTo>
                <a:cubicBezTo>
                  <a:pt x="154342" y="348928"/>
                  <a:pt x="155586" y="343534"/>
                  <a:pt x="151853" y="337726"/>
                </a:cubicBezTo>
                <a:cubicBezTo>
                  <a:pt x="149778" y="334614"/>
                  <a:pt x="150400" y="330465"/>
                  <a:pt x="150608" y="326731"/>
                </a:cubicBezTo>
                <a:cubicBezTo>
                  <a:pt x="150815" y="325486"/>
                  <a:pt x="151230" y="324449"/>
                  <a:pt x="151438" y="323204"/>
                </a:cubicBezTo>
                <a:cubicBezTo>
                  <a:pt x="152060" y="322167"/>
                  <a:pt x="152475" y="321130"/>
                  <a:pt x="153097" y="320092"/>
                </a:cubicBezTo>
                <a:cubicBezTo>
                  <a:pt x="154342" y="318640"/>
                  <a:pt x="155586" y="316981"/>
                  <a:pt x="156831" y="315529"/>
                </a:cubicBezTo>
                <a:cubicBezTo>
                  <a:pt x="159943" y="312417"/>
                  <a:pt x="164714" y="311380"/>
                  <a:pt x="166374" y="306193"/>
                </a:cubicBezTo>
                <a:cubicBezTo>
                  <a:pt x="177369" y="273002"/>
                  <a:pt x="188571" y="239810"/>
                  <a:pt x="199773" y="206618"/>
                </a:cubicBezTo>
                <a:cubicBezTo>
                  <a:pt x="200188" y="205374"/>
                  <a:pt x="200396" y="204336"/>
                  <a:pt x="200810" y="203092"/>
                </a:cubicBezTo>
                <a:cubicBezTo>
                  <a:pt x="206619" y="188363"/>
                  <a:pt x="212427" y="173634"/>
                  <a:pt x="218651" y="157660"/>
                </a:cubicBezTo>
                <a:cubicBezTo>
                  <a:pt x="204544" y="159528"/>
                  <a:pt x="191890" y="159113"/>
                  <a:pt x="179443" y="157660"/>
                </a:cubicBezTo>
                <a:cubicBezTo>
                  <a:pt x="177161" y="157453"/>
                  <a:pt x="174879" y="157038"/>
                  <a:pt x="172598" y="156831"/>
                </a:cubicBezTo>
                <a:cubicBezTo>
                  <a:pt x="170523" y="155171"/>
                  <a:pt x="168241" y="155378"/>
                  <a:pt x="165959" y="155378"/>
                </a:cubicBezTo>
                <a:cubicBezTo>
                  <a:pt x="163055" y="153511"/>
                  <a:pt x="165544" y="151022"/>
                  <a:pt x="165129" y="148948"/>
                </a:cubicBezTo>
                <a:cubicBezTo>
                  <a:pt x="170730" y="130277"/>
                  <a:pt x="177784" y="112437"/>
                  <a:pt x="189608" y="96671"/>
                </a:cubicBezTo>
                <a:cubicBezTo>
                  <a:pt x="193965" y="92936"/>
                  <a:pt x="198321" y="88995"/>
                  <a:pt x="202677" y="85261"/>
                </a:cubicBezTo>
                <a:cubicBezTo>
                  <a:pt x="205374" y="84224"/>
                  <a:pt x="207864" y="83186"/>
                  <a:pt x="210561" y="81942"/>
                </a:cubicBezTo>
                <a:cubicBezTo>
                  <a:pt x="213672" y="81942"/>
                  <a:pt x="216991" y="81734"/>
                  <a:pt x="220103" y="81734"/>
                </a:cubicBezTo>
                <a:cubicBezTo>
                  <a:pt x="221555" y="82357"/>
                  <a:pt x="223215" y="82979"/>
                  <a:pt x="224667" y="83394"/>
                </a:cubicBezTo>
                <a:cubicBezTo>
                  <a:pt x="226327" y="84639"/>
                  <a:pt x="227986" y="85883"/>
                  <a:pt x="229853" y="87335"/>
                </a:cubicBezTo>
                <a:cubicBezTo>
                  <a:pt x="229853" y="87958"/>
                  <a:pt x="230268" y="88165"/>
                  <a:pt x="230683" y="88373"/>
                </a:cubicBezTo>
                <a:cubicBezTo>
                  <a:pt x="234002" y="93559"/>
                  <a:pt x="237114" y="98538"/>
                  <a:pt x="240848" y="104139"/>
                </a:cubicBezTo>
                <a:cubicBezTo>
                  <a:pt x="255370" y="69080"/>
                  <a:pt x="271343" y="35681"/>
                  <a:pt x="287731" y="2489"/>
                </a:cubicBezTo>
                <a:cubicBezTo>
                  <a:pt x="288354" y="1659"/>
                  <a:pt x="288976" y="829"/>
                  <a:pt x="289598" y="0"/>
                </a:cubicBezTo>
                <a:cubicBezTo>
                  <a:pt x="292088" y="1867"/>
                  <a:pt x="287939" y="4771"/>
                  <a:pt x="290428" y="6638"/>
                </a:cubicBezTo>
                <a:cubicBezTo>
                  <a:pt x="290221" y="6430"/>
                  <a:pt x="289806" y="6223"/>
                  <a:pt x="289598" y="6016"/>
                </a:cubicBezTo>
                <a:cubicBezTo>
                  <a:pt x="286694" y="10372"/>
                  <a:pt x="285242" y="15351"/>
                  <a:pt x="283997" y="20329"/>
                </a:cubicBezTo>
                <a:cubicBezTo>
                  <a:pt x="271550" y="49995"/>
                  <a:pt x="258896" y="79660"/>
                  <a:pt x="246242" y="109325"/>
                </a:cubicBezTo>
                <a:cubicBezTo>
                  <a:pt x="245412" y="111192"/>
                  <a:pt x="244997" y="112437"/>
                  <a:pt x="246034" y="114511"/>
                </a:cubicBezTo>
                <a:cubicBezTo>
                  <a:pt x="254332" y="131107"/>
                  <a:pt x="252465" y="140649"/>
                  <a:pt x="237114" y="149362"/>
                </a:cubicBezTo>
                <a:cubicBezTo>
                  <a:pt x="229231" y="153926"/>
                  <a:pt x="225704" y="160150"/>
                  <a:pt x="222800" y="167825"/>
                </a:cubicBezTo>
                <a:cubicBezTo>
                  <a:pt x="208901" y="204751"/>
                  <a:pt x="195417" y="241677"/>
                  <a:pt x="183592" y="279225"/>
                </a:cubicBezTo>
                <a:cubicBezTo>
                  <a:pt x="182970" y="281092"/>
                  <a:pt x="182555" y="282752"/>
                  <a:pt x="181518" y="286278"/>
                </a:cubicBezTo>
                <a:cubicBezTo>
                  <a:pt x="192512" y="279640"/>
                  <a:pt x="202677" y="277773"/>
                  <a:pt x="213257" y="283582"/>
                </a:cubicBezTo>
                <a:cubicBezTo>
                  <a:pt x="223215" y="288975"/>
                  <a:pt x="230476" y="297066"/>
                  <a:pt x="236077" y="306608"/>
                </a:cubicBezTo>
                <a:cubicBezTo>
                  <a:pt x="246242" y="324242"/>
                  <a:pt x="251428" y="343327"/>
                  <a:pt x="254332" y="363242"/>
                </a:cubicBezTo>
                <a:cubicBezTo>
                  <a:pt x="254747" y="365731"/>
                  <a:pt x="255162" y="368220"/>
                  <a:pt x="251220" y="368428"/>
                </a:cubicBezTo>
                <a:cubicBezTo>
                  <a:pt x="224252" y="369880"/>
                  <a:pt x="197491" y="371125"/>
                  <a:pt x="172390" y="358470"/>
                </a:cubicBezTo>
                <a:cubicBezTo>
                  <a:pt x="169071" y="356811"/>
                  <a:pt x="165959" y="354529"/>
                  <a:pt x="161603" y="351832"/>
                </a:cubicBezTo>
                <a:cubicBezTo>
                  <a:pt x="156624" y="371125"/>
                  <a:pt x="151645" y="389588"/>
                  <a:pt x="147081" y="408258"/>
                </a:cubicBezTo>
                <a:cubicBezTo>
                  <a:pt x="131107" y="474434"/>
                  <a:pt x="119490" y="541233"/>
                  <a:pt x="116586" y="609276"/>
                </a:cubicBezTo>
                <a:cubicBezTo>
                  <a:pt x="115757" y="631680"/>
                  <a:pt x="115549" y="654084"/>
                  <a:pt x="117831" y="676489"/>
                </a:cubicBezTo>
                <a:cubicBezTo>
                  <a:pt x="118246" y="680638"/>
                  <a:pt x="119283" y="683128"/>
                  <a:pt x="123225" y="685410"/>
                </a:cubicBezTo>
                <a:cubicBezTo>
                  <a:pt x="142102" y="696612"/>
                  <a:pt x="145629" y="714037"/>
                  <a:pt x="132560" y="731878"/>
                </a:cubicBezTo>
                <a:cubicBezTo>
                  <a:pt x="129655" y="735819"/>
                  <a:pt x="129241" y="739138"/>
                  <a:pt x="130693" y="743910"/>
                </a:cubicBezTo>
                <a:cubicBezTo>
                  <a:pt x="147081" y="801788"/>
                  <a:pt x="174672" y="854480"/>
                  <a:pt x="206619" y="905097"/>
                </a:cubicBezTo>
                <a:cubicBezTo>
                  <a:pt x="244375" y="964842"/>
                  <a:pt x="287731" y="1020646"/>
                  <a:pt x="327769" y="1078732"/>
                </a:cubicBezTo>
                <a:cubicBezTo>
                  <a:pt x="344987" y="1103833"/>
                  <a:pt x="361376" y="1129349"/>
                  <a:pt x="376934" y="1155488"/>
                </a:cubicBezTo>
                <a:cubicBezTo>
                  <a:pt x="377557" y="1156525"/>
                  <a:pt x="377972" y="1157562"/>
                  <a:pt x="378594" y="1158392"/>
                </a:cubicBezTo>
                <a:cubicBezTo>
                  <a:pt x="379631" y="1159429"/>
                  <a:pt x="379424" y="1162541"/>
                  <a:pt x="380668" y="1161919"/>
                </a:cubicBezTo>
                <a:cubicBezTo>
                  <a:pt x="382535" y="1160882"/>
                  <a:pt x="381498" y="1158599"/>
                  <a:pt x="380046" y="1157147"/>
                </a:cubicBezTo>
                <a:cubicBezTo>
                  <a:pt x="379631" y="1155902"/>
                  <a:pt x="379216" y="1154658"/>
                  <a:pt x="378801" y="1153413"/>
                </a:cubicBezTo>
                <a:cubicBezTo>
                  <a:pt x="362620" y="1112338"/>
                  <a:pt x="343120" y="1072923"/>
                  <a:pt x="324865" y="1032886"/>
                </a:cubicBezTo>
                <a:cubicBezTo>
                  <a:pt x="324450" y="1031848"/>
                  <a:pt x="323827" y="1031019"/>
                  <a:pt x="323413" y="1029981"/>
                </a:cubicBezTo>
                <a:cubicBezTo>
                  <a:pt x="318434" y="1016082"/>
                  <a:pt x="312210" y="1003843"/>
                  <a:pt x="294370" y="1003013"/>
                </a:cubicBezTo>
                <a:cubicBezTo>
                  <a:pt x="288561" y="1002806"/>
                  <a:pt x="283167" y="998657"/>
                  <a:pt x="278396" y="995130"/>
                </a:cubicBezTo>
                <a:cubicBezTo>
                  <a:pt x="262008" y="983513"/>
                  <a:pt x="259518" y="964428"/>
                  <a:pt x="272588" y="949491"/>
                </a:cubicBezTo>
                <a:cubicBezTo>
                  <a:pt x="279641" y="941401"/>
                  <a:pt x="280056" y="933103"/>
                  <a:pt x="276529" y="923975"/>
                </a:cubicBezTo>
                <a:cubicBezTo>
                  <a:pt x="265327" y="895140"/>
                  <a:pt x="255370" y="865890"/>
                  <a:pt x="250805" y="835187"/>
                </a:cubicBezTo>
                <a:cubicBezTo>
                  <a:pt x="249768" y="828134"/>
                  <a:pt x="248938" y="821081"/>
                  <a:pt x="248109" y="814028"/>
                </a:cubicBezTo>
                <a:cubicBezTo>
                  <a:pt x="241263" y="815272"/>
                  <a:pt x="234417" y="816932"/>
                  <a:pt x="227364" y="817762"/>
                </a:cubicBezTo>
                <a:cubicBezTo>
                  <a:pt x="213672" y="819421"/>
                  <a:pt x="199981" y="817347"/>
                  <a:pt x="186497" y="814857"/>
                </a:cubicBezTo>
                <a:cubicBezTo>
                  <a:pt x="182762" y="814235"/>
                  <a:pt x="181518" y="812783"/>
                  <a:pt x="182555" y="808841"/>
                </a:cubicBezTo>
                <a:cubicBezTo>
                  <a:pt x="187741" y="790171"/>
                  <a:pt x="194380" y="772330"/>
                  <a:pt x="206619" y="757187"/>
                </a:cubicBezTo>
                <a:cubicBezTo>
                  <a:pt x="209316" y="753867"/>
                  <a:pt x="212427" y="750548"/>
                  <a:pt x="215954" y="748059"/>
                </a:cubicBezTo>
                <a:cubicBezTo>
                  <a:pt x="230683" y="736649"/>
                  <a:pt x="244375" y="739553"/>
                  <a:pt x="253502" y="755734"/>
                </a:cubicBezTo>
                <a:cubicBezTo>
                  <a:pt x="254747" y="758016"/>
                  <a:pt x="255992" y="760506"/>
                  <a:pt x="257444" y="763617"/>
                </a:cubicBezTo>
                <a:cubicBezTo>
                  <a:pt x="280263" y="722750"/>
                  <a:pt x="319056" y="712793"/>
                  <a:pt x="360338" y="707606"/>
                </a:cubicBezTo>
                <a:cubicBezTo>
                  <a:pt x="360546" y="708229"/>
                  <a:pt x="360961" y="708851"/>
                  <a:pt x="361168" y="709681"/>
                </a:cubicBezTo>
                <a:cubicBezTo>
                  <a:pt x="352663" y="712170"/>
                  <a:pt x="344157" y="714452"/>
                  <a:pt x="335652" y="716942"/>
                </a:cubicBezTo>
                <a:cubicBezTo>
                  <a:pt x="318019" y="722128"/>
                  <a:pt x="301008" y="728766"/>
                  <a:pt x="286279" y="740383"/>
                </a:cubicBezTo>
                <a:cubicBezTo>
                  <a:pt x="279434" y="745984"/>
                  <a:pt x="273625" y="752415"/>
                  <a:pt x="268854" y="759883"/>
                </a:cubicBezTo>
                <a:cubicBezTo>
                  <a:pt x="264912" y="766314"/>
                  <a:pt x="261385" y="772123"/>
                  <a:pt x="266987" y="780421"/>
                </a:cubicBezTo>
                <a:cubicBezTo>
                  <a:pt x="272173" y="788304"/>
                  <a:pt x="268231" y="796809"/>
                  <a:pt x="261800" y="803240"/>
                </a:cubicBezTo>
                <a:cubicBezTo>
                  <a:pt x="259103" y="805937"/>
                  <a:pt x="256614" y="808426"/>
                  <a:pt x="256822" y="812990"/>
                </a:cubicBezTo>
                <a:cubicBezTo>
                  <a:pt x="258896" y="848879"/>
                  <a:pt x="270098" y="882693"/>
                  <a:pt x="282960" y="916507"/>
                </a:cubicBezTo>
                <a:cubicBezTo>
                  <a:pt x="284205" y="915055"/>
                  <a:pt x="284827" y="914225"/>
                  <a:pt x="285449" y="913395"/>
                </a:cubicBezTo>
                <a:cubicBezTo>
                  <a:pt x="299763" y="890161"/>
                  <a:pt x="317811" y="884560"/>
                  <a:pt x="342705" y="895347"/>
                </a:cubicBezTo>
                <a:cubicBezTo>
                  <a:pt x="354530" y="900326"/>
                  <a:pt x="364488" y="908002"/>
                  <a:pt x="373408" y="916922"/>
                </a:cubicBezTo>
                <a:cubicBezTo>
                  <a:pt x="391248" y="934970"/>
                  <a:pt x="405355" y="955715"/>
                  <a:pt x="415934" y="978742"/>
                </a:cubicBezTo>
                <a:cubicBezTo>
                  <a:pt x="416764" y="980401"/>
                  <a:pt x="417802" y="982061"/>
                  <a:pt x="417387" y="984135"/>
                </a:cubicBezTo>
                <a:cubicBezTo>
                  <a:pt x="399961" y="989944"/>
                  <a:pt x="383365" y="997619"/>
                  <a:pt x="365525" y="1001768"/>
                </a:cubicBezTo>
                <a:cubicBezTo>
                  <a:pt x="353700" y="1004465"/>
                  <a:pt x="341876" y="1007162"/>
                  <a:pt x="329844" y="1007162"/>
                </a:cubicBezTo>
                <a:cubicBezTo>
                  <a:pt x="322998" y="1007162"/>
                  <a:pt x="322998" y="1009029"/>
                  <a:pt x="325487" y="1014423"/>
                </a:cubicBezTo>
                <a:cubicBezTo>
                  <a:pt x="345609" y="1057157"/>
                  <a:pt x="365732" y="1099892"/>
                  <a:pt x="383988" y="1143663"/>
                </a:cubicBezTo>
                <a:cubicBezTo>
                  <a:pt x="404525" y="1193243"/>
                  <a:pt x="422781" y="1243653"/>
                  <a:pt x="431286" y="1296968"/>
                </a:cubicBezTo>
                <a:cubicBezTo>
                  <a:pt x="436680" y="1330574"/>
                  <a:pt x="435850" y="1363974"/>
                  <a:pt x="433153" y="1397788"/>
                </a:cubicBezTo>
                <a:cubicBezTo>
                  <a:pt x="431493" y="1419362"/>
                  <a:pt x="428796" y="1440729"/>
                  <a:pt x="425477" y="1462097"/>
                </a:cubicBezTo>
                <a:cubicBezTo>
                  <a:pt x="425270" y="1463964"/>
                  <a:pt x="424025" y="1466246"/>
                  <a:pt x="425685" y="1468320"/>
                </a:cubicBezTo>
                <a:cubicBezTo>
                  <a:pt x="428381" y="1468320"/>
                  <a:pt x="429004" y="1465623"/>
                  <a:pt x="430041" y="1464171"/>
                </a:cubicBezTo>
                <a:cubicBezTo>
                  <a:pt x="445807" y="1442389"/>
                  <a:pt x="467382" y="1435543"/>
                  <a:pt x="493106" y="1440729"/>
                </a:cubicBezTo>
                <a:cubicBezTo>
                  <a:pt x="514265" y="1445086"/>
                  <a:pt x="532313" y="1455666"/>
                  <a:pt x="548494" y="1469772"/>
                </a:cubicBezTo>
                <a:cubicBezTo>
                  <a:pt x="583138" y="1500267"/>
                  <a:pt x="608447" y="1537608"/>
                  <a:pt x="627740" y="1579098"/>
                </a:cubicBezTo>
                <a:cubicBezTo>
                  <a:pt x="629814" y="1583454"/>
                  <a:pt x="628155" y="1584491"/>
                  <a:pt x="624420" y="1586358"/>
                </a:cubicBezTo>
                <a:cubicBezTo>
                  <a:pt x="604920" y="1596108"/>
                  <a:pt x="584175" y="1603992"/>
                  <a:pt x="563431" y="1609385"/>
                </a:cubicBezTo>
                <a:cubicBezTo>
                  <a:pt x="532313" y="1617683"/>
                  <a:pt x="500781" y="1623699"/>
                  <a:pt x="468004" y="1621417"/>
                </a:cubicBezTo>
                <a:cubicBezTo>
                  <a:pt x="448297" y="1619965"/>
                  <a:pt x="430456" y="1614156"/>
                  <a:pt x="413653" y="1604199"/>
                </a:cubicBezTo>
                <a:cubicBezTo>
                  <a:pt x="405562" y="1599428"/>
                  <a:pt x="401413" y="1591337"/>
                  <a:pt x="394982" y="1584699"/>
                </a:cubicBezTo>
                <a:cubicBezTo>
                  <a:pt x="393323" y="1585943"/>
                  <a:pt x="392908" y="1588018"/>
                  <a:pt x="392285" y="1589885"/>
                </a:cubicBezTo>
                <a:cubicBezTo>
                  <a:pt x="381913" y="1619343"/>
                  <a:pt x="369881" y="1647970"/>
                  <a:pt x="356397" y="1676184"/>
                </a:cubicBezTo>
                <a:cubicBezTo>
                  <a:pt x="333578" y="1723378"/>
                  <a:pt x="306920" y="1767927"/>
                  <a:pt x="276788" y="1810014"/>
                </a:cubicBezTo>
                <a:lnTo>
                  <a:pt x="231210" y="1864027"/>
                </a:lnTo>
                <a:lnTo>
                  <a:pt x="320404" y="1734347"/>
                </a:lnTo>
                <a:cubicBezTo>
                  <a:pt x="347321" y="1687074"/>
                  <a:pt x="369985" y="1637390"/>
                  <a:pt x="387722" y="1584906"/>
                </a:cubicBezTo>
                <a:cubicBezTo>
                  <a:pt x="389589" y="1579098"/>
                  <a:pt x="391248" y="1573496"/>
                  <a:pt x="390626" y="1567273"/>
                </a:cubicBezTo>
                <a:cubicBezTo>
                  <a:pt x="389796" y="1558560"/>
                  <a:pt x="391456" y="1549847"/>
                  <a:pt x="396227" y="1542794"/>
                </a:cubicBezTo>
                <a:cubicBezTo>
                  <a:pt x="406184" y="1528688"/>
                  <a:pt x="408259" y="1512507"/>
                  <a:pt x="411786" y="1496533"/>
                </a:cubicBezTo>
                <a:cubicBezTo>
                  <a:pt x="421743" y="1449028"/>
                  <a:pt x="426929" y="1400899"/>
                  <a:pt x="427552" y="1352356"/>
                </a:cubicBezTo>
                <a:cubicBezTo>
                  <a:pt x="427759" y="1338457"/>
                  <a:pt x="422781" y="1326010"/>
                  <a:pt x="416764" y="1313978"/>
                </a:cubicBezTo>
                <a:cubicBezTo>
                  <a:pt x="394360" y="1268547"/>
                  <a:pt x="363035" y="1229547"/>
                  <a:pt x="328599" y="1192828"/>
                </a:cubicBezTo>
                <a:cubicBezTo>
                  <a:pt x="297274" y="1159637"/>
                  <a:pt x="263460" y="1129349"/>
                  <a:pt x="223007" y="1107567"/>
                </a:cubicBezTo>
                <a:cubicBezTo>
                  <a:pt x="208694" y="1099892"/>
                  <a:pt x="193757" y="1093876"/>
                  <a:pt x="177784" y="1091179"/>
                </a:cubicBezTo>
                <a:cubicBezTo>
                  <a:pt x="151023" y="1086615"/>
                  <a:pt x="129033" y="1096365"/>
                  <a:pt x="114927" y="1119599"/>
                </a:cubicBezTo>
                <a:cubicBezTo>
                  <a:pt x="103517" y="1138477"/>
                  <a:pt x="95011" y="1171876"/>
                  <a:pt x="94597" y="1200297"/>
                </a:cubicBezTo>
                <a:cubicBezTo>
                  <a:pt x="97916" y="1200297"/>
                  <a:pt x="98746" y="1197185"/>
                  <a:pt x="100198" y="1195318"/>
                </a:cubicBezTo>
                <a:cubicBezTo>
                  <a:pt x="121980" y="1170839"/>
                  <a:pt x="148326" y="1170632"/>
                  <a:pt x="170108" y="1195110"/>
                </a:cubicBezTo>
                <a:cubicBezTo>
                  <a:pt x="187326" y="1214610"/>
                  <a:pt x="194794" y="1238675"/>
                  <a:pt x="200188" y="1263568"/>
                </a:cubicBezTo>
                <a:cubicBezTo>
                  <a:pt x="202470" y="1274356"/>
                  <a:pt x="203715" y="1285143"/>
                  <a:pt x="204544" y="1296138"/>
                </a:cubicBezTo>
                <a:cubicBezTo>
                  <a:pt x="204959" y="1301324"/>
                  <a:pt x="203715" y="1302569"/>
                  <a:pt x="198529" y="1302569"/>
                </a:cubicBezTo>
                <a:cubicBezTo>
                  <a:pt x="163262" y="1302984"/>
                  <a:pt x="128411" y="1300494"/>
                  <a:pt x="95011" y="1283898"/>
                </a:cubicBezTo>
                <a:cubicBezTo>
                  <a:pt x="97086" y="1302776"/>
                  <a:pt x="98538" y="1320617"/>
                  <a:pt x="100820" y="1338457"/>
                </a:cubicBezTo>
                <a:cubicBezTo>
                  <a:pt x="105384" y="1373931"/>
                  <a:pt x="111400" y="1409405"/>
                  <a:pt x="118246" y="1444671"/>
                </a:cubicBezTo>
                <a:cubicBezTo>
                  <a:pt x="119075" y="1449442"/>
                  <a:pt x="120943" y="1452762"/>
                  <a:pt x="125507" y="1455458"/>
                </a:cubicBezTo>
                <a:cubicBezTo>
                  <a:pt x="140443" y="1464586"/>
                  <a:pt x="143762" y="1480144"/>
                  <a:pt x="134012" y="1495081"/>
                </a:cubicBezTo>
                <a:cubicBezTo>
                  <a:pt x="130900" y="1499645"/>
                  <a:pt x="130278" y="1503379"/>
                  <a:pt x="131522" y="1508565"/>
                </a:cubicBezTo>
                <a:cubicBezTo>
                  <a:pt x="138368" y="1537608"/>
                  <a:pt x="144799" y="1566651"/>
                  <a:pt x="150400" y="1595901"/>
                </a:cubicBezTo>
                <a:cubicBezTo>
                  <a:pt x="137746" y="1567895"/>
                  <a:pt x="131937" y="1537815"/>
                  <a:pt x="123639" y="1507735"/>
                </a:cubicBezTo>
                <a:cubicBezTo>
                  <a:pt x="93974" y="1529517"/>
                  <a:pt x="59953" y="1531592"/>
                  <a:pt x="25724" y="1532214"/>
                </a:cubicBezTo>
                <a:cubicBezTo>
                  <a:pt x="20123" y="1532214"/>
                  <a:pt x="17426" y="1531384"/>
                  <a:pt x="18048" y="1524539"/>
                </a:cubicBezTo>
                <a:cubicBezTo>
                  <a:pt x="20538" y="1498400"/>
                  <a:pt x="25516" y="1473092"/>
                  <a:pt x="37963" y="1449650"/>
                </a:cubicBezTo>
                <a:cubicBezTo>
                  <a:pt x="42735" y="1440937"/>
                  <a:pt x="48543" y="1433054"/>
                  <a:pt x="56634" y="1427038"/>
                </a:cubicBezTo>
                <a:cubicBezTo>
                  <a:pt x="71362" y="1415836"/>
                  <a:pt x="86714" y="1415836"/>
                  <a:pt x="100820" y="1427453"/>
                </a:cubicBezTo>
                <a:cubicBezTo>
                  <a:pt x="102687" y="1428905"/>
                  <a:pt x="104554" y="1430564"/>
                  <a:pt x="107666" y="1433261"/>
                </a:cubicBezTo>
                <a:cubicBezTo>
                  <a:pt x="104762" y="1416665"/>
                  <a:pt x="102065" y="1401937"/>
                  <a:pt x="99575" y="1387000"/>
                </a:cubicBezTo>
                <a:cubicBezTo>
                  <a:pt x="93974" y="1352979"/>
                  <a:pt x="89203" y="1318750"/>
                  <a:pt x="86921" y="1284314"/>
                </a:cubicBezTo>
                <a:cubicBezTo>
                  <a:pt x="86714" y="1279957"/>
                  <a:pt x="85261" y="1276638"/>
                  <a:pt x="81942" y="1273733"/>
                </a:cubicBezTo>
                <a:cubicBezTo>
                  <a:pt x="78208" y="1270414"/>
                  <a:pt x="74889" y="1266680"/>
                  <a:pt x="72192" y="1262738"/>
                </a:cubicBezTo>
                <a:cubicBezTo>
                  <a:pt x="60368" y="1245935"/>
                  <a:pt x="63479" y="1229547"/>
                  <a:pt x="80490" y="1218344"/>
                </a:cubicBezTo>
                <a:cubicBezTo>
                  <a:pt x="84639" y="1215648"/>
                  <a:pt x="85469" y="1212744"/>
                  <a:pt x="85676" y="1208387"/>
                </a:cubicBezTo>
                <a:cubicBezTo>
                  <a:pt x="87128" y="1182041"/>
                  <a:pt x="90240" y="1155902"/>
                  <a:pt x="100405" y="1131424"/>
                </a:cubicBezTo>
                <a:cubicBezTo>
                  <a:pt x="110985" y="1105700"/>
                  <a:pt x="127581" y="1086407"/>
                  <a:pt x="157246" y="1082880"/>
                </a:cubicBezTo>
                <a:cubicBezTo>
                  <a:pt x="173427" y="1080806"/>
                  <a:pt x="188778" y="1084540"/>
                  <a:pt x="203922" y="1090349"/>
                </a:cubicBezTo>
                <a:cubicBezTo>
                  <a:pt x="235869" y="1102588"/>
                  <a:pt x="263252" y="1122088"/>
                  <a:pt x="288769" y="1144285"/>
                </a:cubicBezTo>
                <a:cubicBezTo>
                  <a:pt x="341046" y="1189717"/>
                  <a:pt x="385647" y="1241579"/>
                  <a:pt x="419254" y="1302569"/>
                </a:cubicBezTo>
                <a:cubicBezTo>
                  <a:pt x="421121" y="1306096"/>
                  <a:pt x="422988" y="1309829"/>
                  <a:pt x="425270" y="1313148"/>
                </a:cubicBezTo>
                <a:cubicBezTo>
                  <a:pt x="423818" y="1294478"/>
                  <a:pt x="420084" y="1276223"/>
                  <a:pt x="414690" y="1258382"/>
                </a:cubicBezTo>
                <a:cubicBezTo>
                  <a:pt x="398509" y="1205275"/>
                  <a:pt x="371333" y="1157562"/>
                  <a:pt x="340838" y="1111509"/>
                </a:cubicBezTo>
                <a:cubicBezTo>
                  <a:pt x="304742" y="1056950"/>
                  <a:pt x="264497" y="1005295"/>
                  <a:pt x="227571" y="951358"/>
                </a:cubicBezTo>
                <a:cubicBezTo>
                  <a:pt x="190645" y="897837"/>
                  <a:pt x="156831" y="842655"/>
                  <a:pt x="134219" y="781251"/>
                </a:cubicBezTo>
                <a:cubicBezTo>
                  <a:pt x="130278" y="770671"/>
                  <a:pt x="127166" y="760091"/>
                  <a:pt x="123639" y="749303"/>
                </a:cubicBezTo>
                <a:cubicBezTo>
                  <a:pt x="122810" y="746607"/>
                  <a:pt x="123017" y="743495"/>
                  <a:pt x="118661" y="746607"/>
                </a:cubicBezTo>
                <a:cubicBezTo>
                  <a:pt x="90240" y="766522"/>
                  <a:pt x="57256" y="769634"/>
                  <a:pt x="23857" y="771293"/>
                </a:cubicBezTo>
                <a:cubicBezTo>
                  <a:pt x="15974" y="771708"/>
                  <a:pt x="7883" y="771501"/>
                  <a:pt x="0" y="771708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6F942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9" name="Google Shape;1479;p49"/>
          <p:cNvGrpSpPr/>
          <p:nvPr/>
        </p:nvGrpSpPr>
        <p:grpSpPr>
          <a:xfrm>
            <a:off x="4877531" y="1720161"/>
            <a:ext cx="2349282" cy="1847750"/>
            <a:chOff x="2444748" y="555045"/>
            <a:chExt cx="7282048" cy="5727454"/>
          </a:xfrm>
        </p:grpSpPr>
        <p:sp>
          <p:nvSpPr>
            <p:cNvPr id="1480" name="Google Shape;1480;p49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/>
              <a:ahLst/>
              <a:cxnLst/>
              <a:rect l="l" t="t" r="r" b="b"/>
              <a:pathLst>
                <a:path w="2168250" h="818207" extrusionOk="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9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/>
              <a:ahLst/>
              <a:cxnLst/>
              <a:rect l="l" t="t" r="r" b="b"/>
              <a:pathLst>
                <a:path w="7282048" h="4950157" extrusionOk="0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9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/>
              <a:ahLst/>
              <a:cxnLst/>
              <a:rect l="l" t="t" r="r" b="b"/>
              <a:pathLst>
                <a:path w="490924" h="81820" extrusionOk="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9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/>
              <a:ahLst/>
              <a:cxnLst/>
              <a:rect l="l" t="t" r="r" b="b"/>
              <a:pathLst>
                <a:path w="7200227" h="4336501" extrusionOk="0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9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/>
              <a:ahLst/>
              <a:cxnLst/>
              <a:rect l="l" t="t" r="r" b="b"/>
              <a:pathLst>
                <a:path w="2168250" h="122731" extrusionOk="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9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/>
              <a:ahLst/>
              <a:cxnLst/>
              <a:rect l="l" t="t" r="r" b="b"/>
              <a:pathLst>
                <a:path w="7200227" h="572745" extrusionOk="0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9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/>
              <a:ahLst/>
              <a:cxnLst/>
              <a:rect l="l" t="t" r="r" b="b"/>
              <a:pathLst>
                <a:path w="6586571" h="3763755" extrusionOk="0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9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50"/>
          <p:cNvSpPr txBox="1">
            <a:spLocks noGrp="1"/>
          </p:cNvSpPr>
          <p:nvPr>
            <p:ph type="body" idx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9D9C"/>
              </a:buClr>
              <a:buSzPct val="100000"/>
              <a:buNone/>
            </a:pPr>
            <a:r>
              <a:rPr lang="en-US"/>
              <a:t>Fully Editable</a:t>
            </a:r>
            <a:endParaRPr/>
          </a:p>
        </p:txBody>
      </p:sp>
      <p:pic>
        <p:nvPicPr>
          <p:cNvPr id="1493" name="Google Shape;1493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047" y="1073963"/>
            <a:ext cx="3206579" cy="2757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4" name="Google Shape;1494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626" y="3994991"/>
            <a:ext cx="3153429" cy="2408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5" name="Google Shape;1495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73404" y="3994991"/>
            <a:ext cx="2537647" cy="253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6" name="Google Shape;1496;p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77320" y="1487333"/>
            <a:ext cx="2929814" cy="2094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10716" y="1432929"/>
            <a:ext cx="2081035" cy="232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8" name="Google Shape;1498;p5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24805" y="3192059"/>
            <a:ext cx="4853018" cy="350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9" name="Google Shape;1499;p5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69280" y="711839"/>
            <a:ext cx="2208543" cy="2542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"/>
          <p:cNvSpPr txBox="1">
            <a:spLocks noGrp="1"/>
          </p:cNvSpPr>
          <p:nvPr>
            <p:ph type="body" idx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253" name="Google Shape;253;p5"/>
          <p:cNvSpPr/>
          <p:nvPr/>
        </p:nvSpPr>
        <p:spPr>
          <a:xfrm>
            <a:off x="10698551" y="4748694"/>
            <a:ext cx="547019" cy="547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Google Shape;254;p5"/>
          <p:cNvGrpSpPr/>
          <p:nvPr/>
        </p:nvGrpSpPr>
        <p:grpSpPr>
          <a:xfrm>
            <a:off x="7205871" y="4755189"/>
            <a:ext cx="3492680" cy="1107996"/>
            <a:chOff x="5022053" y="5162692"/>
            <a:chExt cx="5676497" cy="1107996"/>
          </a:xfrm>
        </p:grpSpPr>
        <p:sp>
          <p:nvSpPr>
            <p:cNvPr id="255" name="Google Shape;255;p5"/>
            <p:cNvSpPr txBox="1"/>
            <p:nvPr/>
          </p:nvSpPr>
          <p:spPr>
            <a:xfrm>
              <a:off x="5022053" y="5439691"/>
              <a:ext cx="5545081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I hope and I believe that this Template will your Time, Money and Reputation.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"/>
            <p:cNvSpPr txBox="1"/>
            <p:nvPr/>
          </p:nvSpPr>
          <p:spPr>
            <a:xfrm>
              <a:off x="6709066" y="5162692"/>
              <a:ext cx="38569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7" name="Google Shape;257;p5"/>
            <p:cNvCxnSpPr>
              <a:endCxn id="253" idx="2"/>
            </p:cNvCxnSpPr>
            <p:nvPr/>
          </p:nvCxnSpPr>
          <p:spPr>
            <a:xfrm>
              <a:off x="5120950" y="5426107"/>
              <a:ext cx="5577600" cy="3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oval" w="med" len="med"/>
              <a:tailEnd type="none" w="sm" len="sm"/>
            </a:ln>
          </p:spPr>
        </p:cxnSp>
      </p:grpSp>
      <p:sp>
        <p:nvSpPr>
          <p:cNvPr id="258" name="Google Shape;258;p5"/>
          <p:cNvSpPr/>
          <p:nvPr/>
        </p:nvSpPr>
        <p:spPr>
          <a:xfrm flipH="1">
            <a:off x="10845782" y="4880003"/>
            <a:ext cx="276735" cy="277420"/>
          </a:xfrm>
          <a:custGeom>
            <a:avLst/>
            <a:gdLst/>
            <a:ahLst/>
            <a:cxnLst/>
            <a:rect l="l" t="t" r="r" b="b"/>
            <a:pathLst>
              <a:path w="3240000" h="3248012" extrusionOk="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5"/>
          <p:cNvSpPr/>
          <p:nvPr/>
        </p:nvSpPr>
        <p:spPr>
          <a:xfrm>
            <a:off x="10698551" y="2886863"/>
            <a:ext cx="547019" cy="547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0" name="Google Shape;260;p5"/>
          <p:cNvGrpSpPr/>
          <p:nvPr/>
        </p:nvGrpSpPr>
        <p:grpSpPr>
          <a:xfrm>
            <a:off x="8202553" y="2893359"/>
            <a:ext cx="2495998" cy="1661994"/>
            <a:chOff x="5479149" y="2893359"/>
            <a:chExt cx="5219400" cy="1661994"/>
          </a:xfrm>
        </p:grpSpPr>
        <p:sp>
          <p:nvSpPr>
            <p:cNvPr id="261" name="Google Shape;261;p5"/>
            <p:cNvSpPr txBox="1"/>
            <p:nvPr/>
          </p:nvSpPr>
          <p:spPr>
            <a:xfrm>
              <a:off x="5479252" y="3170358"/>
              <a:ext cx="5087883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I hope and I believe that this Template will your Time, Money and Reputation.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"/>
            <p:cNvSpPr txBox="1"/>
            <p:nvPr/>
          </p:nvSpPr>
          <p:spPr>
            <a:xfrm>
              <a:off x="5479350" y="2893359"/>
              <a:ext cx="508661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3" name="Google Shape;263;p5"/>
            <p:cNvCxnSpPr>
              <a:endCxn id="259" idx="2"/>
            </p:cNvCxnSpPr>
            <p:nvPr/>
          </p:nvCxnSpPr>
          <p:spPr>
            <a:xfrm rot="10800000" flipH="1">
              <a:off x="5479149" y="3160373"/>
              <a:ext cx="5219400" cy="99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miter lim="800000"/>
              <a:headEnd type="oval" w="med" len="med"/>
              <a:tailEnd type="none" w="sm" len="sm"/>
            </a:ln>
          </p:spPr>
        </p:cxnSp>
      </p:grpSp>
      <p:sp>
        <p:nvSpPr>
          <p:cNvPr id="264" name="Google Shape;264;p5"/>
          <p:cNvSpPr/>
          <p:nvPr/>
        </p:nvSpPr>
        <p:spPr>
          <a:xfrm>
            <a:off x="10840350" y="3036614"/>
            <a:ext cx="266279" cy="267488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5"/>
          <p:cNvSpPr/>
          <p:nvPr/>
        </p:nvSpPr>
        <p:spPr>
          <a:xfrm flipH="1">
            <a:off x="946431" y="1752197"/>
            <a:ext cx="547019" cy="547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6" name="Google Shape;266;p5"/>
          <p:cNvGrpSpPr/>
          <p:nvPr/>
        </p:nvGrpSpPr>
        <p:grpSpPr>
          <a:xfrm>
            <a:off x="1493450" y="1758693"/>
            <a:ext cx="1833760" cy="1846659"/>
            <a:chOff x="1493450" y="1758693"/>
            <a:chExt cx="6869700" cy="1846659"/>
          </a:xfrm>
        </p:grpSpPr>
        <p:sp>
          <p:nvSpPr>
            <p:cNvPr id="267" name="Google Shape;267;p5"/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"/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9" name="Google Shape;269;p5"/>
            <p:cNvCxnSpPr>
              <a:endCxn id="265" idx="2"/>
            </p:cNvCxnSpPr>
            <p:nvPr/>
          </p:nvCxnSpPr>
          <p:spPr>
            <a:xfrm rot="10800000">
              <a:off x="1493450" y="2025707"/>
              <a:ext cx="6869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miter lim="800000"/>
              <a:headEnd type="oval" w="med" len="med"/>
              <a:tailEnd type="none" w="sm" len="sm"/>
            </a:ln>
          </p:spPr>
        </p:cxnSp>
      </p:grpSp>
      <p:sp>
        <p:nvSpPr>
          <p:cNvPr id="270" name="Google Shape;270;p5"/>
          <p:cNvSpPr/>
          <p:nvPr/>
        </p:nvSpPr>
        <p:spPr>
          <a:xfrm flipH="1">
            <a:off x="1069485" y="1879670"/>
            <a:ext cx="292549" cy="292074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 flipH="1">
            <a:off x="946431" y="4021529"/>
            <a:ext cx="547019" cy="547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2" name="Google Shape;272;p5"/>
          <p:cNvGrpSpPr/>
          <p:nvPr/>
        </p:nvGrpSpPr>
        <p:grpSpPr>
          <a:xfrm>
            <a:off x="1493450" y="4028025"/>
            <a:ext cx="2492141" cy="1477328"/>
            <a:chOff x="1493450" y="4028025"/>
            <a:chExt cx="5410197" cy="1477328"/>
          </a:xfrm>
        </p:grpSpPr>
        <p:sp>
          <p:nvSpPr>
            <p:cNvPr id="273" name="Google Shape;273;p5"/>
            <p:cNvSpPr txBox="1"/>
            <p:nvPr/>
          </p:nvSpPr>
          <p:spPr>
            <a:xfrm flipH="1">
              <a:off x="1624868" y="4305024"/>
              <a:ext cx="526197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I hope and I believe that this Template will your Time, Money and Reputation.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5"/>
            <p:cNvSpPr txBox="1"/>
            <p:nvPr/>
          </p:nvSpPr>
          <p:spPr>
            <a:xfrm flipH="1">
              <a:off x="1626034" y="4028025"/>
              <a:ext cx="527761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5" name="Google Shape;275;p5"/>
            <p:cNvCxnSpPr>
              <a:endCxn id="271" idx="2"/>
            </p:cNvCxnSpPr>
            <p:nvPr/>
          </p:nvCxnSpPr>
          <p:spPr>
            <a:xfrm rot="10800000">
              <a:off x="1493450" y="4295038"/>
              <a:ext cx="5324100" cy="159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oval" w="med" len="med"/>
              <a:tailEnd type="none" w="sm" len="sm"/>
            </a:ln>
          </p:spPr>
        </p:cxnSp>
      </p:grpSp>
      <p:sp>
        <p:nvSpPr>
          <p:cNvPr id="276" name="Google Shape;276;p5"/>
          <p:cNvSpPr/>
          <p:nvPr/>
        </p:nvSpPr>
        <p:spPr>
          <a:xfrm flipH="1">
            <a:off x="1051768" y="4110790"/>
            <a:ext cx="336343" cy="271454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5"/>
          <p:cNvSpPr/>
          <p:nvPr/>
        </p:nvSpPr>
        <p:spPr>
          <a:xfrm>
            <a:off x="4024313" y="2605088"/>
            <a:ext cx="4049713" cy="2192338"/>
          </a:xfrm>
          <a:custGeom>
            <a:avLst/>
            <a:gdLst/>
            <a:ahLst/>
            <a:cxnLst/>
            <a:rect l="l" t="t" r="r" b="b"/>
            <a:pathLst>
              <a:path w="542" h="292" extrusionOk="0">
                <a:moveTo>
                  <a:pt x="542" y="171"/>
                </a:moveTo>
                <a:cubicBezTo>
                  <a:pt x="541" y="193"/>
                  <a:pt x="531" y="203"/>
                  <a:pt x="510" y="202"/>
                </a:cubicBezTo>
                <a:cubicBezTo>
                  <a:pt x="488" y="202"/>
                  <a:pt x="465" y="205"/>
                  <a:pt x="443" y="205"/>
                </a:cubicBezTo>
                <a:cubicBezTo>
                  <a:pt x="425" y="205"/>
                  <a:pt x="406" y="202"/>
                  <a:pt x="382" y="200"/>
                </a:cubicBezTo>
                <a:cubicBezTo>
                  <a:pt x="384" y="223"/>
                  <a:pt x="386" y="245"/>
                  <a:pt x="388" y="267"/>
                </a:cubicBezTo>
                <a:cubicBezTo>
                  <a:pt x="388" y="273"/>
                  <a:pt x="389" y="279"/>
                  <a:pt x="390" y="285"/>
                </a:cubicBezTo>
                <a:cubicBezTo>
                  <a:pt x="384" y="284"/>
                  <a:pt x="377" y="284"/>
                  <a:pt x="370" y="282"/>
                </a:cubicBezTo>
                <a:cubicBezTo>
                  <a:pt x="367" y="281"/>
                  <a:pt x="365" y="278"/>
                  <a:pt x="367" y="279"/>
                </a:cubicBezTo>
                <a:cubicBezTo>
                  <a:pt x="354" y="280"/>
                  <a:pt x="344" y="283"/>
                  <a:pt x="338" y="280"/>
                </a:cubicBezTo>
                <a:cubicBezTo>
                  <a:pt x="332" y="276"/>
                  <a:pt x="327" y="266"/>
                  <a:pt x="325" y="258"/>
                </a:cubicBezTo>
                <a:cubicBezTo>
                  <a:pt x="322" y="243"/>
                  <a:pt x="322" y="227"/>
                  <a:pt x="319" y="212"/>
                </a:cubicBezTo>
                <a:cubicBezTo>
                  <a:pt x="318" y="200"/>
                  <a:pt x="310" y="195"/>
                  <a:pt x="298" y="198"/>
                </a:cubicBezTo>
                <a:cubicBezTo>
                  <a:pt x="240" y="211"/>
                  <a:pt x="182" y="211"/>
                  <a:pt x="124" y="197"/>
                </a:cubicBezTo>
                <a:cubicBezTo>
                  <a:pt x="112" y="221"/>
                  <a:pt x="115" y="232"/>
                  <a:pt x="142" y="274"/>
                </a:cubicBezTo>
                <a:cubicBezTo>
                  <a:pt x="119" y="286"/>
                  <a:pt x="119" y="286"/>
                  <a:pt x="84" y="212"/>
                </a:cubicBezTo>
                <a:cubicBezTo>
                  <a:pt x="60" y="224"/>
                  <a:pt x="60" y="238"/>
                  <a:pt x="86" y="282"/>
                </a:cubicBezTo>
                <a:cubicBezTo>
                  <a:pt x="66" y="292"/>
                  <a:pt x="44" y="284"/>
                  <a:pt x="40" y="264"/>
                </a:cubicBezTo>
                <a:cubicBezTo>
                  <a:pt x="37" y="247"/>
                  <a:pt x="36" y="230"/>
                  <a:pt x="34" y="213"/>
                </a:cubicBezTo>
                <a:cubicBezTo>
                  <a:pt x="34" y="211"/>
                  <a:pt x="34" y="208"/>
                  <a:pt x="35" y="207"/>
                </a:cubicBezTo>
                <a:cubicBezTo>
                  <a:pt x="56" y="180"/>
                  <a:pt x="38" y="154"/>
                  <a:pt x="32" y="127"/>
                </a:cubicBezTo>
                <a:cubicBezTo>
                  <a:pt x="29" y="111"/>
                  <a:pt x="32" y="94"/>
                  <a:pt x="32" y="78"/>
                </a:cubicBezTo>
                <a:cubicBezTo>
                  <a:pt x="25" y="75"/>
                  <a:pt x="12" y="73"/>
                  <a:pt x="9" y="66"/>
                </a:cubicBezTo>
                <a:cubicBezTo>
                  <a:pt x="0" y="42"/>
                  <a:pt x="30" y="56"/>
                  <a:pt x="34" y="38"/>
                </a:cubicBezTo>
                <a:cubicBezTo>
                  <a:pt x="38" y="48"/>
                  <a:pt x="40" y="53"/>
                  <a:pt x="43" y="61"/>
                </a:cubicBezTo>
                <a:cubicBezTo>
                  <a:pt x="79" y="12"/>
                  <a:pt x="130" y="2"/>
                  <a:pt x="186" y="1"/>
                </a:cubicBezTo>
                <a:cubicBezTo>
                  <a:pt x="268" y="0"/>
                  <a:pt x="349" y="4"/>
                  <a:pt x="426" y="35"/>
                </a:cubicBezTo>
                <a:cubicBezTo>
                  <a:pt x="434" y="39"/>
                  <a:pt x="442" y="41"/>
                  <a:pt x="449" y="46"/>
                </a:cubicBezTo>
                <a:cubicBezTo>
                  <a:pt x="462" y="55"/>
                  <a:pt x="473" y="57"/>
                  <a:pt x="485" y="44"/>
                </a:cubicBezTo>
                <a:cubicBezTo>
                  <a:pt x="486" y="49"/>
                  <a:pt x="487" y="52"/>
                  <a:pt x="488" y="56"/>
                </a:cubicBezTo>
                <a:cubicBezTo>
                  <a:pt x="496" y="53"/>
                  <a:pt x="503" y="51"/>
                  <a:pt x="516" y="47"/>
                </a:cubicBezTo>
                <a:cubicBezTo>
                  <a:pt x="498" y="72"/>
                  <a:pt x="494" y="93"/>
                  <a:pt x="502" y="118"/>
                </a:cubicBezTo>
                <a:cubicBezTo>
                  <a:pt x="509" y="142"/>
                  <a:pt x="512" y="165"/>
                  <a:pt x="542" y="171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C66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5"/>
          <p:cNvSpPr/>
          <p:nvPr/>
        </p:nvSpPr>
        <p:spPr>
          <a:xfrm flipH="1">
            <a:off x="0" y="6150681"/>
            <a:ext cx="12192000" cy="729861"/>
          </a:xfrm>
          <a:custGeom>
            <a:avLst/>
            <a:gdLst/>
            <a:ahLst/>
            <a:cxnLst/>
            <a:rect l="l" t="t" r="r" b="b"/>
            <a:pathLst>
              <a:path w="3840" h="171" extrusionOk="0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rgbClr val="8981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51"/>
          <p:cNvSpPr txBox="1">
            <a:spLocks noGrp="1"/>
          </p:cNvSpPr>
          <p:nvPr>
            <p:ph type="body" idx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9D9C"/>
              </a:buClr>
              <a:buSzPct val="100000"/>
              <a:buNone/>
            </a:pPr>
            <a:r>
              <a:rPr lang="en-US"/>
              <a:t>Fully Editable</a:t>
            </a:r>
            <a:endParaRPr/>
          </a:p>
        </p:txBody>
      </p:sp>
      <p:pic>
        <p:nvPicPr>
          <p:cNvPr id="1505" name="Google Shape;1505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26" y="1395357"/>
            <a:ext cx="3900774" cy="2195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6" name="Google Shape;1506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1330" y="1821817"/>
            <a:ext cx="4391235" cy="1768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7" name="Google Shape;1507;p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46580" y="1016479"/>
            <a:ext cx="2331243" cy="2952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8" name="Google Shape;1508;p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4626" y="4338363"/>
            <a:ext cx="4118332" cy="1799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p5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45012" y="3976394"/>
            <a:ext cx="4498987" cy="216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0" name="Google Shape;1510;p5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20808" y="5006737"/>
            <a:ext cx="2457015" cy="1130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52"/>
          <p:cNvSpPr txBox="1">
            <a:spLocks noGrp="1"/>
          </p:cNvSpPr>
          <p:nvPr>
            <p:ph type="body" idx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9D9C"/>
              </a:buClr>
              <a:buSzPct val="100000"/>
              <a:buNone/>
            </a:pPr>
            <a:r>
              <a:rPr lang="en-US"/>
              <a:t>Fully Editable</a:t>
            </a:r>
            <a:endParaRPr/>
          </a:p>
        </p:txBody>
      </p:sp>
      <p:pic>
        <p:nvPicPr>
          <p:cNvPr id="1516" name="Google Shape;1516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578" y="1547644"/>
            <a:ext cx="4437341" cy="242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7" name="Google Shape;1517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620" y="3972911"/>
            <a:ext cx="3711256" cy="259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8" name="Google Shape;1518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09961" y="1547644"/>
            <a:ext cx="2501264" cy="2458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9" name="Google Shape;1519;p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2933" y="4222466"/>
            <a:ext cx="1532790" cy="249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0" name="Google Shape;1520;p5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615" y="1553081"/>
            <a:ext cx="4199901" cy="266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1" name="Google Shape;1521;p5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83204" y="4026438"/>
            <a:ext cx="4494619" cy="248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6" name="Google Shape;1526;p53"/>
          <p:cNvGrpSpPr/>
          <p:nvPr/>
        </p:nvGrpSpPr>
        <p:grpSpPr>
          <a:xfrm>
            <a:off x="-589249" y="806346"/>
            <a:ext cx="5254140" cy="6339726"/>
            <a:chOff x="-773891" y="-370214"/>
            <a:chExt cx="6618382" cy="7985840"/>
          </a:xfrm>
        </p:grpSpPr>
        <p:sp>
          <p:nvSpPr>
            <p:cNvPr id="1527" name="Google Shape;1527;p53"/>
            <p:cNvSpPr/>
            <p:nvPr/>
          </p:nvSpPr>
          <p:spPr>
            <a:xfrm rot="244704">
              <a:off x="-17584" y="1202832"/>
              <a:ext cx="4714957" cy="6253045"/>
            </a:xfrm>
            <a:custGeom>
              <a:avLst/>
              <a:gdLst/>
              <a:ahLst/>
              <a:cxnLst/>
              <a:rect l="l" t="t" r="r" b="b"/>
              <a:pathLst>
                <a:path w="3476854" h="4611053" extrusionOk="0">
                  <a:moveTo>
                    <a:pt x="0" y="0"/>
                  </a:moveTo>
                  <a:cubicBezTo>
                    <a:pt x="21907" y="5715"/>
                    <a:pt x="42862" y="9525"/>
                    <a:pt x="63817" y="14287"/>
                  </a:cubicBezTo>
                  <a:cubicBezTo>
                    <a:pt x="146685" y="202882"/>
                    <a:pt x="228600" y="373380"/>
                    <a:pt x="381952" y="514350"/>
                  </a:cubicBezTo>
                  <a:cubicBezTo>
                    <a:pt x="323850" y="369570"/>
                    <a:pt x="345757" y="214312"/>
                    <a:pt x="345757" y="60960"/>
                  </a:cubicBezTo>
                  <a:lnTo>
                    <a:pt x="398145" y="101917"/>
                  </a:lnTo>
                  <a:cubicBezTo>
                    <a:pt x="402907" y="391477"/>
                    <a:pt x="473392" y="551497"/>
                    <a:pt x="575310" y="815340"/>
                  </a:cubicBezTo>
                  <a:cubicBezTo>
                    <a:pt x="661035" y="1036320"/>
                    <a:pt x="751522" y="1261110"/>
                    <a:pt x="869632" y="1465897"/>
                  </a:cubicBezTo>
                  <a:cubicBezTo>
                    <a:pt x="905827" y="970597"/>
                    <a:pt x="842011" y="442037"/>
                    <a:pt x="753736" y="162877"/>
                  </a:cubicBezTo>
                  <a:cubicBezTo>
                    <a:pt x="862885" y="322150"/>
                    <a:pt x="891129" y="686716"/>
                    <a:pt x="930340" y="877375"/>
                  </a:cubicBezTo>
                  <a:cubicBezTo>
                    <a:pt x="969551" y="1068034"/>
                    <a:pt x="989288" y="1183502"/>
                    <a:pt x="1006792" y="1306830"/>
                  </a:cubicBezTo>
                  <a:cubicBezTo>
                    <a:pt x="1024296" y="1430158"/>
                    <a:pt x="1011555" y="1465897"/>
                    <a:pt x="1035367" y="1617345"/>
                  </a:cubicBezTo>
                  <a:cubicBezTo>
                    <a:pt x="1077011" y="1754846"/>
                    <a:pt x="1207601" y="2081830"/>
                    <a:pt x="1256655" y="2131836"/>
                  </a:cubicBezTo>
                  <a:cubicBezTo>
                    <a:pt x="1305709" y="2181842"/>
                    <a:pt x="1293070" y="2033452"/>
                    <a:pt x="1329690" y="1917382"/>
                  </a:cubicBezTo>
                  <a:cubicBezTo>
                    <a:pt x="1366310" y="1801312"/>
                    <a:pt x="1468755" y="1581150"/>
                    <a:pt x="1476375" y="1435417"/>
                  </a:cubicBezTo>
                  <a:cubicBezTo>
                    <a:pt x="1429861" y="1217930"/>
                    <a:pt x="1049972" y="635952"/>
                    <a:pt x="1050607" y="612457"/>
                  </a:cubicBezTo>
                  <a:cubicBezTo>
                    <a:pt x="1051242" y="588962"/>
                    <a:pt x="1362226" y="1102161"/>
                    <a:pt x="1480185" y="1294447"/>
                  </a:cubicBezTo>
                  <a:cubicBezTo>
                    <a:pt x="1407264" y="940929"/>
                    <a:pt x="1264612" y="428899"/>
                    <a:pt x="1203319" y="250477"/>
                  </a:cubicBezTo>
                  <a:cubicBezTo>
                    <a:pt x="1404759" y="569380"/>
                    <a:pt x="1476663" y="1028153"/>
                    <a:pt x="1511143" y="1115770"/>
                  </a:cubicBezTo>
                  <a:cubicBezTo>
                    <a:pt x="1599356" y="1180704"/>
                    <a:pt x="1741784" y="495916"/>
                    <a:pt x="1732597" y="640080"/>
                  </a:cubicBezTo>
                  <a:cubicBezTo>
                    <a:pt x="1723410" y="784244"/>
                    <a:pt x="1626870" y="1042035"/>
                    <a:pt x="1564005" y="1191577"/>
                  </a:cubicBezTo>
                  <a:cubicBezTo>
                    <a:pt x="1572577" y="1326832"/>
                    <a:pt x="1546860" y="1645920"/>
                    <a:pt x="1501140" y="1730692"/>
                  </a:cubicBezTo>
                  <a:cubicBezTo>
                    <a:pt x="1440180" y="1844040"/>
                    <a:pt x="1361122" y="2224087"/>
                    <a:pt x="1362075" y="2225040"/>
                  </a:cubicBezTo>
                  <a:cubicBezTo>
                    <a:pt x="1386522" y="2375535"/>
                    <a:pt x="1572326" y="2512099"/>
                    <a:pt x="1647825" y="2633662"/>
                  </a:cubicBezTo>
                  <a:cubicBezTo>
                    <a:pt x="1895475" y="2071687"/>
                    <a:pt x="1841182" y="2296477"/>
                    <a:pt x="1836420" y="1673542"/>
                  </a:cubicBezTo>
                  <a:cubicBezTo>
                    <a:pt x="1817369" y="1443711"/>
                    <a:pt x="1797608" y="1059122"/>
                    <a:pt x="1896427" y="827722"/>
                  </a:cubicBezTo>
                  <a:cubicBezTo>
                    <a:pt x="1860043" y="1147809"/>
                    <a:pt x="1878871" y="1643814"/>
                    <a:pt x="1938337" y="1715452"/>
                  </a:cubicBezTo>
                  <a:cubicBezTo>
                    <a:pt x="1997803" y="1787090"/>
                    <a:pt x="2296367" y="768421"/>
                    <a:pt x="2313708" y="834153"/>
                  </a:cubicBezTo>
                  <a:cubicBezTo>
                    <a:pt x="2331049" y="899885"/>
                    <a:pt x="1984652" y="1833910"/>
                    <a:pt x="1978342" y="2003107"/>
                  </a:cubicBezTo>
                  <a:cubicBezTo>
                    <a:pt x="1987867" y="2206942"/>
                    <a:pt x="1900237" y="2409825"/>
                    <a:pt x="1809750" y="2596515"/>
                  </a:cubicBezTo>
                  <a:cubicBezTo>
                    <a:pt x="1824990" y="2565082"/>
                    <a:pt x="1839277" y="2529840"/>
                    <a:pt x="1856422" y="2498407"/>
                  </a:cubicBezTo>
                  <a:cubicBezTo>
                    <a:pt x="1984057" y="2471737"/>
                    <a:pt x="2089785" y="2446020"/>
                    <a:pt x="2145030" y="2317432"/>
                  </a:cubicBezTo>
                  <a:cubicBezTo>
                    <a:pt x="2200275" y="2187892"/>
                    <a:pt x="2158761" y="2327205"/>
                    <a:pt x="2231707" y="2038350"/>
                  </a:cubicBezTo>
                  <a:cubicBezTo>
                    <a:pt x="2304653" y="1749495"/>
                    <a:pt x="2533931" y="879079"/>
                    <a:pt x="2582705" y="584301"/>
                  </a:cubicBezTo>
                  <a:cubicBezTo>
                    <a:pt x="2604116" y="843805"/>
                    <a:pt x="2477730" y="1192982"/>
                    <a:pt x="2420661" y="1442797"/>
                  </a:cubicBezTo>
                  <a:cubicBezTo>
                    <a:pt x="2445916" y="1391049"/>
                    <a:pt x="2709935" y="877267"/>
                    <a:pt x="2755582" y="508635"/>
                  </a:cubicBezTo>
                  <a:cubicBezTo>
                    <a:pt x="2769208" y="848040"/>
                    <a:pt x="2468959" y="1430180"/>
                    <a:pt x="2352982" y="1814094"/>
                  </a:cubicBezTo>
                  <a:cubicBezTo>
                    <a:pt x="2480380" y="1711214"/>
                    <a:pt x="2681422" y="1578523"/>
                    <a:pt x="2868862" y="1435521"/>
                  </a:cubicBezTo>
                  <a:cubicBezTo>
                    <a:pt x="2963793" y="1377910"/>
                    <a:pt x="2977686" y="1306226"/>
                    <a:pt x="3022198" y="1087721"/>
                  </a:cubicBezTo>
                  <a:cubicBezTo>
                    <a:pt x="3034937" y="1274880"/>
                    <a:pt x="3010638" y="1282952"/>
                    <a:pt x="2997180" y="1334200"/>
                  </a:cubicBezTo>
                  <a:cubicBezTo>
                    <a:pt x="3051608" y="1254079"/>
                    <a:pt x="3412149" y="965362"/>
                    <a:pt x="3476854" y="806240"/>
                  </a:cubicBezTo>
                  <a:cubicBezTo>
                    <a:pt x="3407795" y="1010777"/>
                    <a:pt x="3350225" y="1045062"/>
                    <a:pt x="3262398" y="1152465"/>
                  </a:cubicBezTo>
                  <a:cubicBezTo>
                    <a:pt x="3174571" y="1259868"/>
                    <a:pt x="3102148" y="1322060"/>
                    <a:pt x="2949892" y="1450657"/>
                  </a:cubicBezTo>
                  <a:cubicBezTo>
                    <a:pt x="2797637" y="1579255"/>
                    <a:pt x="2530792" y="1706880"/>
                    <a:pt x="2348865" y="1924050"/>
                  </a:cubicBezTo>
                  <a:cubicBezTo>
                    <a:pt x="2332672" y="2018347"/>
                    <a:pt x="2321242" y="2097405"/>
                    <a:pt x="2292667" y="2192655"/>
                  </a:cubicBezTo>
                  <a:cubicBezTo>
                    <a:pt x="2208847" y="2469832"/>
                    <a:pt x="2080260" y="2537460"/>
                    <a:pt x="1810702" y="2596515"/>
                  </a:cubicBezTo>
                  <a:cubicBezTo>
                    <a:pt x="1759267" y="2720340"/>
                    <a:pt x="1776720" y="2866465"/>
                    <a:pt x="1791652" y="3003373"/>
                  </a:cubicBezTo>
                  <a:cubicBezTo>
                    <a:pt x="1806081" y="3137172"/>
                    <a:pt x="1798863" y="3248294"/>
                    <a:pt x="1829978" y="3516241"/>
                  </a:cubicBezTo>
                  <a:cubicBezTo>
                    <a:pt x="1861093" y="3784188"/>
                    <a:pt x="1951002" y="4291969"/>
                    <a:pt x="1978342" y="4611053"/>
                  </a:cubicBezTo>
                  <a:cubicBezTo>
                    <a:pt x="1844040" y="4603432"/>
                    <a:pt x="1709737" y="4612957"/>
                    <a:pt x="1576387" y="4606290"/>
                  </a:cubicBezTo>
                  <a:cubicBezTo>
                    <a:pt x="1596390" y="4414837"/>
                    <a:pt x="1655445" y="4264343"/>
                    <a:pt x="1641157" y="4070985"/>
                  </a:cubicBezTo>
                  <a:cubicBezTo>
                    <a:pt x="1628656" y="3901797"/>
                    <a:pt x="1585525" y="3087216"/>
                    <a:pt x="1523890" y="2801985"/>
                  </a:cubicBezTo>
                  <a:lnTo>
                    <a:pt x="1511059" y="2751951"/>
                  </a:lnTo>
                  <a:lnTo>
                    <a:pt x="1378854" y="2657832"/>
                  </a:lnTo>
                  <a:cubicBezTo>
                    <a:pt x="1216035" y="2544539"/>
                    <a:pt x="1038983" y="2424072"/>
                    <a:pt x="896073" y="2286679"/>
                  </a:cubicBezTo>
                  <a:cubicBezTo>
                    <a:pt x="835556" y="2229465"/>
                    <a:pt x="636844" y="1857552"/>
                    <a:pt x="588790" y="1721848"/>
                  </a:cubicBezTo>
                  <a:cubicBezTo>
                    <a:pt x="334342" y="1586593"/>
                    <a:pt x="265505" y="1478346"/>
                    <a:pt x="86842" y="1304530"/>
                  </a:cubicBezTo>
                  <a:lnTo>
                    <a:pt x="146377" y="1298436"/>
                  </a:lnTo>
                  <a:cubicBezTo>
                    <a:pt x="269427" y="1429041"/>
                    <a:pt x="405673" y="1558130"/>
                    <a:pt x="542954" y="1640089"/>
                  </a:cubicBezTo>
                  <a:cubicBezTo>
                    <a:pt x="513769" y="1601404"/>
                    <a:pt x="456486" y="1425462"/>
                    <a:pt x="407443" y="1285446"/>
                  </a:cubicBezTo>
                  <a:lnTo>
                    <a:pt x="491139" y="1281375"/>
                  </a:lnTo>
                  <a:lnTo>
                    <a:pt x="465162" y="1300946"/>
                  </a:lnTo>
                  <a:cubicBezTo>
                    <a:pt x="526939" y="1474345"/>
                    <a:pt x="655046" y="1708162"/>
                    <a:pt x="725773" y="1868920"/>
                  </a:cubicBezTo>
                  <a:cubicBezTo>
                    <a:pt x="783804" y="2003849"/>
                    <a:pt x="920861" y="2225024"/>
                    <a:pt x="1062797" y="2334656"/>
                  </a:cubicBezTo>
                  <a:cubicBezTo>
                    <a:pt x="1129404" y="2401817"/>
                    <a:pt x="1182477" y="2398909"/>
                    <a:pt x="1222684" y="2400441"/>
                  </a:cubicBezTo>
                  <a:lnTo>
                    <a:pt x="1234957" y="2402411"/>
                  </a:lnTo>
                  <a:lnTo>
                    <a:pt x="1224976" y="2390133"/>
                  </a:lnTo>
                  <a:cubicBezTo>
                    <a:pt x="1207651" y="2367959"/>
                    <a:pt x="1189553" y="2343864"/>
                    <a:pt x="1170622" y="2317432"/>
                  </a:cubicBezTo>
                  <a:cubicBezTo>
                    <a:pt x="1019175" y="2105977"/>
                    <a:pt x="878205" y="1663065"/>
                    <a:pt x="699135" y="1329690"/>
                  </a:cubicBezTo>
                  <a:cubicBezTo>
                    <a:pt x="657225" y="1250632"/>
                    <a:pt x="458152" y="767715"/>
                    <a:pt x="428625" y="632460"/>
                  </a:cubicBezTo>
                  <a:cubicBezTo>
                    <a:pt x="167640" y="418147"/>
                    <a:pt x="136207" y="273367"/>
                    <a:pt x="0" y="0"/>
                  </a:cubicBezTo>
                  <a:close/>
                </a:path>
              </a:pathLst>
            </a:custGeom>
            <a:solidFill>
              <a:srgbClr val="4A7B2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28" name="Google Shape;1528;p53"/>
            <p:cNvGrpSpPr/>
            <p:nvPr/>
          </p:nvGrpSpPr>
          <p:grpSpPr>
            <a:xfrm>
              <a:off x="-773891" y="-370214"/>
              <a:ext cx="6618382" cy="5172277"/>
              <a:chOff x="-773891" y="-370214"/>
              <a:chExt cx="6618382" cy="5172277"/>
            </a:xfrm>
          </p:grpSpPr>
          <p:sp>
            <p:nvSpPr>
              <p:cNvPr id="1529" name="Google Shape;1529;p53"/>
              <p:cNvSpPr/>
              <p:nvPr/>
            </p:nvSpPr>
            <p:spPr>
              <a:xfrm rot="8100000">
                <a:off x="1948531" y="1733685"/>
                <a:ext cx="2186343" cy="2180691"/>
              </a:xfrm>
              <a:custGeom>
                <a:avLst/>
                <a:gdLst/>
                <a:ahLst/>
                <a:cxnLst/>
                <a:rect l="l" t="t" r="r" b="b"/>
                <a:pathLst>
                  <a:path w="2181928" h="2176287" extrusionOk="0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p53"/>
              <p:cNvSpPr/>
              <p:nvPr/>
            </p:nvSpPr>
            <p:spPr>
              <a:xfrm rot="3516856">
                <a:off x="1130573" y="1483816"/>
                <a:ext cx="2130684" cy="1943168"/>
              </a:xfrm>
              <a:custGeom>
                <a:avLst/>
                <a:gdLst/>
                <a:ahLst/>
                <a:cxnLst/>
                <a:rect l="l" t="t" r="r" b="b"/>
                <a:pathLst>
                  <a:path w="4651277" h="4241931" extrusionOk="0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53"/>
              <p:cNvSpPr/>
              <p:nvPr/>
            </p:nvSpPr>
            <p:spPr>
              <a:xfrm rot="3516856">
                <a:off x="1277503" y="73662"/>
                <a:ext cx="2130684" cy="1943168"/>
              </a:xfrm>
              <a:custGeom>
                <a:avLst/>
                <a:gdLst/>
                <a:ahLst/>
                <a:cxnLst/>
                <a:rect l="l" t="t" r="r" b="b"/>
                <a:pathLst>
                  <a:path w="4651277" h="4241931" extrusionOk="0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53"/>
              <p:cNvSpPr/>
              <p:nvPr/>
            </p:nvSpPr>
            <p:spPr>
              <a:xfrm rot="3516856">
                <a:off x="2949119" y="563692"/>
                <a:ext cx="2130684" cy="1943168"/>
              </a:xfrm>
              <a:custGeom>
                <a:avLst/>
                <a:gdLst/>
                <a:ahLst/>
                <a:cxnLst/>
                <a:rect l="l" t="t" r="r" b="b"/>
                <a:pathLst>
                  <a:path w="4651277" h="4241931" extrusionOk="0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53"/>
              <p:cNvSpPr/>
              <p:nvPr/>
            </p:nvSpPr>
            <p:spPr>
              <a:xfrm rot="3516856">
                <a:off x="-408435" y="2000837"/>
                <a:ext cx="2441682" cy="2226796"/>
              </a:xfrm>
              <a:custGeom>
                <a:avLst/>
                <a:gdLst/>
                <a:ahLst/>
                <a:cxnLst/>
                <a:rect l="l" t="t" r="r" b="b"/>
                <a:pathLst>
                  <a:path w="4651277" h="4241931" extrusionOk="0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53"/>
              <p:cNvSpPr/>
              <p:nvPr/>
            </p:nvSpPr>
            <p:spPr>
              <a:xfrm>
                <a:off x="457805" y="1554504"/>
                <a:ext cx="2186343" cy="2180691"/>
              </a:xfrm>
              <a:custGeom>
                <a:avLst/>
                <a:gdLst/>
                <a:ahLst/>
                <a:cxnLst/>
                <a:rect l="l" t="t" r="r" b="b"/>
                <a:pathLst>
                  <a:path w="2181928" h="2176287" extrusionOk="0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53"/>
              <p:cNvSpPr/>
              <p:nvPr/>
            </p:nvSpPr>
            <p:spPr>
              <a:xfrm>
                <a:off x="1369014" y="2090465"/>
                <a:ext cx="1461533" cy="1426565"/>
              </a:xfrm>
              <a:custGeom>
                <a:avLst/>
                <a:gdLst/>
                <a:ahLst/>
                <a:cxnLst/>
                <a:rect l="l" t="t" r="r" b="b"/>
                <a:pathLst>
                  <a:path w="1530379" h="1493763" extrusionOk="0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53"/>
              <p:cNvSpPr/>
              <p:nvPr/>
            </p:nvSpPr>
            <p:spPr>
              <a:xfrm rot="6300000">
                <a:off x="-286926" y="1615768"/>
                <a:ext cx="1449283" cy="1414607"/>
              </a:xfrm>
              <a:custGeom>
                <a:avLst/>
                <a:gdLst/>
                <a:ahLst/>
                <a:cxnLst/>
                <a:rect l="l" t="t" r="r" b="b"/>
                <a:pathLst>
                  <a:path w="1530379" h="1493763" extrusionOk="0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53"/>
              <p:cNvSpPr/>
              <p:nvPr/>
            </p:nvSpPr>
            <p:spPr>
              <a:xfrm rot="900000">
                <a:off x="1679985" y="680362"/>
                <a:ext cx="2324975" cy="2120360"/>
              </a:xfrm>
              <a:custGeom>
                <a:avLst/>
                <a:gdLst/>
                <a:ahLst/>
                <a:cxnLst/>
                <a:rect l="l" t="t" r="r" b="b"/>
                <a:pathLst>
                  <a:path w="4041704" h="3686004" extrusionOk="0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rgbClr val="C1DF8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53"/>
              <p:cNvSpPr/>
              <p:nvPr/>
            </p:nvSpPr>
            <p:spPr>
              <a:xfrm>
                <a:off x="843064" y="572701"/>
                <a:ext cx="1892960" cy="1847670"/>
              </a:xfrm>
              <a:custGeom>
                <a:avLst/>
                <a:gdLst/>
                <a:ahLst/>
                <a:cxnLst/>
                <a:rect l="l" t="t" r="r" b="b"/>
                <a:pathLst>
                  <a:path w="1530379" h="1493763" extrusionOk="0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53"/>
              <p:cNvSpPr/>
              <p:nvPr/>
            </p:nvSpPr>
            <p:spPr>
              <a:xfrm rot="3516856">
                <a:off x="-261744" y="335050"/>
                <a:ext cx="2130684" cy="1943168"/>
              </a:xfrm>
              <a:custGeom>
                <a:avLst/>
                <a:gdLst/>
                <a:ahLst/>
                <a:cxnLst/>
                <a:rect l="l" t="t" r="r" b="b"/>
                <a:pathLst>
                  <a:path w="4651277" h="4241931" extrusionOk="0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p53"/>
              <p:cNvSpPr/>
              <p:nvPr/>
            </p:nvSpPr>
            <p:spPr>
              <a:xfrm rot="3494497">
                <a:off x="2863371" y="933396"/>
                <a:ext cx="1398052" cy="2219996"/>
              </a:xfrm>
              <a:custGeom>
                <a:avLst/>
                <a:gdLst/>
                <a:ahLst/>
                <a:cxnLst/>
                <a:rect l="l" t="t" r="r" b="b"/>
                <a:pathLst>
                  <a:path w="1552416" h="2465114" extrusionOk="0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53"/>
              <p:cNvSpPr/>
              <p:nvPr/>
            </p:nvSpPr>
            <p:spPr>
              <a:xfrm rot="3516856">
                <a:off x="3394900" y="1813556"/>
                <a:ext cx="2130684" cy="1943168"/>
              </a:xfrm>
              <a:custGeom>
                <a:avLst/>
                <a:gdLst/>
                <a:ahLst/>
                <a:cxnLst/>
                <a:rect l="l" t="t" r="r" b="b"/>
                <a:pathLst>
                  <a:path w="4651277" h="4241931" extrusionOk="0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53"/>
              <p:cNvSpPr/>
              <p:nvPr/>
            </p:nvSpPr>
            <p:spPr>
              <a:xfrm rot="-5400000">
                <a:off x="2929773" y="2468218"/>
                <a:ext cx="1635850" cy="1368088"/>
              </a:xfrm>
              <a:custGeom>
                <a:avLst/>
                <a:gdLst/>
                <a:ahLst/>
                <a:cxnLst/>
                <a:rect l="l" t="t" r="r" b="b"/>
                <a:pathLst>
                  <a:path w="1871671" h="1565309" extrusionOk="0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p53"/>
              <p:cNvSpPr/>
              <p:nvPr/>
            </p:nvSpPr>
            <p:spPr>
              <a:xfrm rot="-8080291">
                <a:off x="3669016" y="4255054"/>
                <a:ext cx="440010" cy="458654"/>
              </a:xfrm>
              <a:custGeom>
                <a:avLst/>
                <a:gdLst/>
                <a:ahLst/>
                <a:cxnLst/>
                <a:rect l="l" t="t" r="r" b="b"/>
                <a:pathLst>
                  <a:path w="772427" h="805156" extrusionOk="0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DBF3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53"/>
              <p:cNvSpPr/>
              <p:nvPr/>
            </p:nvSpPr>
            <p:spPr>
              <a:xfrm>
                <a:off x="4407514" y="3306174"/>
                <a:ext cx="293283" cy="317722"/>
              </a:xfrm>
              <a:custGeom>
                <a:avLst/>
                <a:gdLst/>
                <a:ahLst/>
                <a:cxnLst/>
                <a:rect l="l" t="t" r="r" b="b"/>
                <a:pathLst>
                  <a:path w="369454" h="400242" extrusionOk="0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53"/>
              <p:cNvSpPr/>
              <p:nvPr/>
            </p:nvSpPr>
            <p:spPr>
              <a:xfrm>
                <a:off x="3513003" y="4154572"/>
                <a:ext cx="148734" cy="161128"/>
              </a:xfrm>
              <a:custGeom>
                <a:avLst/>
                <a:gdLst/>
                <a:ahLst/>
                <a:cxnLst/>
                <a:rect l="l" t="t" r="r" b="b"/>
                <a:pathLst>
                  <a:path w="369454" h="400242" extrusionOk="0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53"/>
              <p:cNvSpPr/>
              <p:nvPr/>
            </p:nvSpPr>
            <p:spPr>
              <a:xfrm>
                <a:off x="3274484" y="301900"/>
                <a:ext cx="272654" cy="262167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53"/>
              <p:cNvSpPr/>
              <p:nvPr/>
            </p:nvSpPr>
            <p:spPr>
              <a:xfrm>
                <a:off x="4304354" y="505706"/>
                <a:ext cx="272654" cy="262167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53"/>
              <p:cNvSpPr/>
              <p:nvPr/>
            </p:nvSpPr>
            <p:spPr>
              <a:xfrm>
                <a:off x="4476118" y="912125"/>
                <a:ext cx="226423" cy="245291"/>
              </a:xfrm>
              <a:custGeom>
                <a:avLst/>
                <a:gdLst/>
                <a:ahLst/>
                <a:cxnLst/>
                <a:rect l="l" t="t" r="r" b="b"/>
                <a:pathLst>
                  <a:path w="369454" h="400242" extrusionOk="0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53"/>
              <p:cNvSpPr/>
              <p:nvPr/>
            </p:nvSpPr>
            <p:spPr>
              <a:xfrm>
                <a:off x="3938994" y="149202"/>
                <a:ext cx="210497" cy="202401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53"/>
              <p:cNvSpPr/>
              <p:nvPr/>
            </p:nvSpPr>
            <p:spPr>
              <a:xfrm>
                <a:off x="4958655" y="3404452"/>
                <a:ext cx="317722" cy="305502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53"/>
              <p:cNvSpPr/>
              <p:nvPr/>
            </p:nvSpPr>
            <p:spPr>
              <a:xfrm>
                <a:off x="4944798" y="2446521"/>
                <a:ext cx="210497" cy="202401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53"/>
              <p:cNvSpPr/>
              <p:nvPr/>
            </p:nvSpPr>
            <p:spPr>
              <a:xfrm>
                <a:off x="3200399" y="3904948"/>
                <a:ext cx="210497" cy="202401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53"/>
              <p:cNvSpPr/>
              <p:nvPr/>
            </p:nvSpPr>
            <p:spPr>
              <a:xfrm rot="-2334896" flipH="1">
                <a:off x="4859060" y="178770"/>
                <a:ext cx="613172" cy="639154"/>
              </a:xfrm>
              <a:custGeom>
                <a:avLst/>
                <a:gdLst/>
                <a:ahLst/>
                <a:cxnLst/>
                <a:rect l="l" t="t" r="r" b="b"/>
                <a:pathLst>
                  <a:path w="772427" h="805156" extrusionOk="0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B8E7F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53"/>
              <p:cNvSpPr/>
              <p:nvPr/>
            </p:nvSpPr>
            <p:spPr>
              <a:xfrm flipH="1">
                <a:off x="5024390" y="1376781"/>
                <a:ext cx="763756" cy="769867"/>
              </a:xfrm>
              <a:custGeom>
                <a:avLst/>
                <a:gdLst/>
                <a:ahLst/>
                <a:cxnLst/>
                <a:rect l="l" t="t" r="r" b="b"/>
                <a:pathLst>
                  <a:path w="962121" h="969818" extrusionOk="0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53"/>
              <p:cNvSpPr/>
              <p:nvPr/>
            </p:nvSpPr>
            <p:spPr>
              <a:xfrm rot="-2925135" flipH="1">
                <a:off x="1949389" y="-40217"/>
                <a:ext cx="571570" cy="576142"/>
              </a:xfrm>
              <a:custGeom>
                <a:avLst/>
                <a:gdLst/>
                <a:ahLst/>
                <a:cxnLst/>
                <a:rect l="l" t="t" r="r" b="b"/>
                <a:pathLst>
                  <a:path w="962121" h="969818" extrusionOk="0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B8E7F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53"/>
              <p:cNvSpPr/>
              <p:nvPr/>
            </p:nvSpPr>
            <p:spPr>
              <a:xfrm>
                <a:off x="3336084" y="4396388"/>
                <a:ext cx="109981" cy="91651"/>
              </a:xfrm>
              <a:custGeom>
                <a:avLst/>
                <a:gdLst/>
                <a:ahLst/>
                <a:cxnLst/>
                <a:rect l="l" t="t" r="r" b="b"/>
                <a:pathLst>
                  <a:path w="138545" h="115454" extrusionOk="0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53"/>
              <p:cNvSpPr/>
              <p:nvPr/>
            </p:nvSpPr>
            <p:spPr>
              <a:xfrm>
                <a:off x="3059413" y="132271"/>
                <a:ext cx="134421" cy="128311"/>
              </a:xfrm>
              <a:custGeom>
                <a:avLst/>
                <a:gdLst/>
                <a:ahLst/>
                <a:cxnLst/>
                <a:rect l="l" t="t" r="r" b="b"/>
                <a:pathLst>
                  <a:path w="169333" h="161636" extrusionOk="0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53"/>
              <p:cNvSpPr/>
              <p:nvPr/>
            </p:nvSpPr>
            <p:spPr>
              <a:xfrm>
                <a:off x="5398711" y="2987718"/>
                <a:ext cx="134421" cy="128311"/>
              </a:xfrm>
              <a:custGeom>
                <a:avLst/>
                <a:gdLst/>
                <a:ahLst/>
                <a:cxnLst/>
                <a:rect l="l" t="t" r="r" b="b"/>
                <a:pathLst>
                  <a:path w="169333" h="161636" extrusionOk="0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53"/>
              <p:cNvSpPr/>
              <p:nvPr/>
            </p:nvSpPr>
            <p:spPr>
              <a:xfrm>
                <a:off x="761627" y="4181419"/>
                <a:ext cx="293283" cy="317722"/>
              </a:xfrm>
              <a:custGeom>
                <a:avLst/>
                <a:gdLst/>
                <a:ahLst/>
                <a:cxnLst/>
                <a:rect l="l" t="t" r="r" b="b"/>
                <a:pathLst>
                  <a:path w="369454" h="400242" extrusionOk="0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53"/>
              <p:cNvSpPr/>
              <p:nvPr/>
            </p:nvSpPr>
            <p:spPr>
              <a:xfrm>
                <a:off x="601123" y="3421873"/>
                <a:ext cx="148734" cy="161128"/>
              </a:xfrm>
              <a:custGeom>
                <a:avLst/>
                <a:gdLst/>
                <a:ahLst/>
                <a:cxnLst/>
                <a:rect l="l" t="t" r="r" b="b"/>
                <a:pathLst>
                  <a:path w="369454" h="400242" extrusionOk="0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53"/>
              <p:cNvSpPr/>
              <p:nvPr/>
            </p:nvSpPr>
            <p:spPr>
              <a:xfrm>
                <a:off x="45658" y="4241815"/>
                <a:ext cx="317722" cy="305502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53"/>
              <p:cNvSpPr/>
              <p:nvPr/>
            </p:nvSpPr>
            <p:spPr>
              <a:xfrm>
                <a:off x="1298911" y="3321766"/>
                <a:ext cx="210497" cy="202401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53"/>
              <p:cNvSpPr/>
              <p:nvPr/>
            </p:nvSpPr>
            <p:spPr>
              <a:xfrm>
                <a:off x="12559" y="3125941"/>
                <a:ext cx="210497" cy="202401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53"/>
              <p:cNvSpPr/>
              <p:nvPr/>
            </p:nvSpPr>
            <p:spPr>
              <a:xfrm>
                <a:off x="148244" y="3617381"/>
                <a:ext cx="109981" cy="91651"/>
              </a:xfrm>
              <a:custGeom>
                <a:avLst/>
                <a:gdLst/>
                <a:ahLst/>
                <a:cxnLst/>
                <a:rect l="l" t="t" r="r" b="b"/>
                <a:pathLst>
                  <a:path w="138545" h="115454" extrusionOk="0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53"/>
              <p:cNvSpPr/>
              <p:nvPr/>
            </p:nvSpPr>
            <p:spPr>
              <a:xfrm>
                <a:off x="2130593" y="3646205"/>
                <a:ext cx="134421" cy="128311"/>
              </a:xfrm>
              <a:custGeom>
                <a:avLst/>
                <a:gdLst/>
                <a:ahLst/>
                <a:cxnLst/>
                <a:rect l="l" t="t" r="r" b="b"/>
                <a:pathLst>
                  <a:path w="169333" h="161636" extrusionOk="0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53"/>
              <p:cNvSpPr/>
              <p:nvPr/>
            </p:nvSpPr>
            <p:spPr>
              <a:xfrm>
                <a:off x="1314724" y="384409"/>
                <a:ext cx="148734" cy="161128"/>
              </a:xfrm>
              <a:custGeom>
                <a:avLst/>
                <a:gdLst/>
                <a:ahLst/>
                <a:cxnLst/>
                <a:rect l="l" t="t" r="r" b="b"/>
                <a:pathLst>
                  <a:path w="369454" h="400242" extrusionOk="0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53"/>
              <p:cNvSpPr/>
              <p:nvPr/>
            </p:nvSpPr>
            <p:spPr>
              <a:xfrm>
                <a:off x="1002120" y="134785"/>
                <a:ext cx="210497" cy="202401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53"/>
              <p:cNvSpPr/>
              <p:nvPr/>
            </p:nvSpPr>
            <p:spPr>
              <a:xfrm>
                <a:off x="1137805" y="626225"/>
                <a:ext cx="109981" cy="91651"/>
              </a:xfrm>
              <a:custGeom>
                <a:avLst/>
                <a:gdLst/>
                <a:ahLst/>
                <a:cxnLst/>
                <a:rect l="l" t="t" r="r" b="b"/>
                <a:pathLst>
                  <a:path w="138545" h="115454" extrusionOk="0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53"/>
              <p:cNvSpPr/>
              <p:nvPr/>
            </p:nvSpPr>
            <p:spPr>
              <a:xfrm>
                <a:off x="238363" y="233689"/>
                <a:ext cx="148734" cy="161128"/>
              </a:xfrm>
              <a:custGeom>
                <a:avLst/>
                <a:gdLst/>
                <a:ahLst/>
                <a:cxnLst/>
                <a:rect l="l" t="t" r="r" b="b"/>
                <a:pathLst>
                  <a:path w="369454" h="400242" extrusionOk="0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0" name="Google Shape;1570;p53"/>
              <p:cNvSpPr/>
              <p:nvPr/>
            </p:nvSpPr>
            <p:spPr>
              <a:xfrm>
                <a:off x="489204" y="-15935"/>
                <a:ext cx="210497" cy="202401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53"/>
              <p:cNvSpPr/>
              <p:nvPr/>
            </p:nvSpPr>
            <p:spPr>
              <a:xfrm>
                <a:off x="12836" y="489454"/>
                <a:ext cx="109981" cy="91651"/>
              </a:xfrm>
              <a:custGeom>
                <a:avLst/>
                <a:gdLst/>
                <a:ahLst/>
                <a:cxnLst/>
                <a:rect l="l" t="t" r="r" b="b"/>
                <a:pathLst>
                  <a:path w="138545" h="115454" extrusionOk="0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72" name="Google Shape;1572;p53"/>
          <p:cNvSpPr txBox="1">
            <a:spLocks noGrp="1"/>
          </p:cNvSpPr>
          <p:nvPr>
            <p:ph type="body" idx="1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sp>
        <p:nvSpPr>
          <p:cNvPr id="1573" name="Google Shape;1573;p53"/>
          <p:cNvSpPr/>
          <p:nvPr/>
        </p:nvSpPr>
        <p:spPr>
          <a:xfrm>
            <a:off x="9148536" y="0"/>
            <a:ext cx="3043464" cy="6810510"/>
          </a:xfrm>
          <a:custGeom>
            <a:avLst/>
            <a:gdLst/>
            <a:ahLst/>
            <a:cxnLst/>
            <a:rect l="l" t="t" r="r" b="b"/>
            <a:pathLst>
              <a:path w="3043464" h="6810510" extrusionOk="0"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cubicBezTo>
                  <a:pt x="2365489" y="6260815"/>
                  <a:pt x="2313669" y="6268012"/>
                  <a:pt x="2313669" y="6278088"/>
                </a:cubicBezTo>
                <a:cubicBezTo>
                  <a:pt x="2313669" y="6288164"/>
                  <a:pt x="2366928" y="6296801"/>
                  <a:pt x="2437460" y="6298240"/>
                </a:cubicBezTo>
                <a:cubicBezTo>
                  <a:pt x="2451855" y="6463776"/>
                  <a:pt x="2464810" y="6627872"/>
                  <a:pt x="2479204" y="6793407"/>
                </a:cubicBezTo>
                <a:cubicBezTo>
                  <a:pt x="2375565" y="6797725"/>
                  <a:pt x="2271925" y="6802044"/>
                  <a:pt x="2168286" y="6806362"/>
                </a:cubicBezTo>
                <a:cubicBezTo>
                  <a:pt x="2211469" y="6596204"/>
                  <a:pt x="2214347" y="6384607"/>
                  <a:pt x="2197074" y="6171569"/>
                </a:cubicBezTo>
                <a:cubicBezTo>
                  <a:pt x="2212908" y="6173009"/>
                  <a:pt x="2230181" y="6173009"/>
                  <a:pt x="2248894" y="6173009"/>
                </a:cubicBezTo>
                <a:cubicBezTo>
                  <a:pt x="2336700" y="6173009"/>
                  <a:pt x="2407232" y="6164372"/>
                  <a:pt x="2407232" y="6152857"/>
                </a:cubicBezTo>
                <a:cubicBezTo>
                  <a:pt x="2407232" y="6141341"/>
                  <a:pt x="2336700" y="6132705"/>
                  <a:pt x="2248894" y="6132705"/>
                </a:cubicBez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cubicBezTo>
                  <a:pt x="1621192" y="6033187"/>
                  <a:pt x="1631104" y="6188934"/>
                  <a:pt x="1639599" y="6343267"/>
                </a:cubicBezTo>
                <a:cubicBezTo>
                  <a:pt x="1628272" y="6343267"/>
                  <a:pt x="1614113" y="6343267"/>
                  <a:pt x="1601369" y="6343267"/>
                </a:cubicBezTo>
                <a:cubicBezTo>
                  <a:pt x="1515001" y="6344684"/>
                  <a:pt x="1445621" y="6353177"/>
                  <a:pt x="1445621" y="6364506"/>
                </a:cubicBezTo>
                <a:cubicBezTo>
                  <a:pt x="1445621" y="6375832"/>
                  <a:pt x="1515001" y="6384327"/>
                  <a:pt x="1601369" y="6384327"/>
                </a:cubicBezTo>
                <a:cubicBezTo>
                  <a:pt x="1615528" y="6384327"/>
                  <a:pt x="1629687" y="6384327"/>
                  <a:pt x="1641014" y="6381495"/>
                </a:cubicBezTo>
                <a:cubicBezTo>
                  <a:pt x="1648094" y="6510342"/>
                  <a:pt x="1656590" y="6637772"/>
                  <a:pt x="1663668" y="6766617"/>
                </a:cubicBezTo>
                <a:cubicBezTo>
                  <a:pt x="1564556" y="6780776"/>
                  <a:pt x="1466861" y="6796352"/>
                  <a:pt x="1369163" y="6810510"/>
                </a:cubicBezTo>
                <a:cubicBezTo>
                  <a:pt x="1328103" y="6593879"/>
                  <a:pt x="1287042" y="6373001"/>
                  <a:pt x="1296954" y="6153538"/>
                </a:cubicBez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rgbClr val="739A2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53"/>
          <p:cNvSpPr/>
          <p:nvPr/>
        </p:nvSpPr>
        <p:spPr>
          <a:xfrm>
            <a:off x="-17930" y="5896216"/>
            <a:ext cx="12304294" cy="979714"/>
          </a:xfrm>
          <a:custGeom>
            <a:avLst/>
            <a:gdLst/>
            <a:ahLst/>
            <a:cxnLst/>
            <a:rect l="l" t="t" r="r" b="b"/>
            <a:pathLst>
              <a:path w="6400800" h="514350" extrusionOk="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5" name="Google Shape;1575;p53"/>
          <p:cNvGrpSpPr/>
          <p:nvPr/>
        </p:nvGrpSpPr>
        <p:grpSpPr>
          <a:xfrm>
            <a:off x="6096000" y="2469937"/>
            <a:ext cx="3515092" cy="3876261"/>
            <a:chOff x="3738889" y="1759234"/>
            <a:chExt cx="4623692" cy="5098767"/>
          </a:xfrm>
        </p:grpSpPr>
        <p:sp>
          <p:nvSpPr>
            <p:cNvPr id="1576" name="Google Shape;1576;p53"/>
            <p:cNvSpPr/>
            <p:nvPr/>
          </p:nvSpPr>
          <p:spPr>
            <a:xfrm>
              <a:off x="6230011" y="3855986"/>
              <a:ext cx="1384644" cy="3002014"/>
            </a:xfrm>
            <a:custGeom>
              <a:avLst/>
              <a:gdLst/>
              <a:ahLst/>
              <a:cxnLst/>
              <a:rect l="l" t="t" r="r" b="b"/>
              <a:pathLst>
                <a:path w="1257542" h="2726447" extrusionOk="0">
                  <a:moveTo>
                    <a:pt x="86592" y="286"/>
                  </a:moveTo>
                  <a:cubicBezTo>
                    <a:pt x="93962" y="-1557"/>
                    <a:pt x="109162" y="5814"/>
                    <a:pt x="113308" y="13184"/>
                  </a:cubicBezTo>
                  <a:cubicBezTo>
                    <a:pt x="131271" y="44504"/>
                    <a:pt x="151076" y="75824"/>
                    <a:pt x="161670" y="109448"/>
                  </a:cubicBezTo>
                  <a:cubicBezTo>
                    <a:pt x="192069" y="206634"/>
                    <a:pt x="219244" y="305202"/>
                    <a:pt x="246420" y="403770"/>
                  </a:cubicBezTo>
                  <a:cubicBezTo>
                    <a:pt x="251026" y="420351"/>
                    <a:pt x="257935" y="429564"/>
                    <a:pt x="273595" y="436472"/>
                  </a:cubicBezTo>
                  <a:cubicBezTo>
                    <a:pt x="343606" y="468254"/>
                    <a:pt x="414538" y="499574"/>
                    <a:pt x="491458" y="504180"/>
                  </a:cubicBezTo>
                  <a:cubicBezTo>
                    <a:pt x="558244" y="508326"/>
                    <a:pt x="625953" y="501876"/>
                    <a:pt x="692739" y="498193"/>
                  </a:cubicBezTo>
                  <a:cubicBezTo>
                    <a:pt x="717151" y="496811"/>
                    <a:pt x="741102" y="490362"/>
                    <a:pt x="765053" y="485756"/>
                  </a:cubicBezTo>
                  <a:cubicBezTo>
                    <a:pt x="806967" y="477465"/>
                    <a:pt x="845658" y="461345"/>
                    <a:pt x="880203" y="436012"/>
                  </a:cubicBezTo>
                  <a:cubicBezTo>
                    <a:pt x="983376" y="360935"/>
                    <a:pt x="1086551" y="286779"/>
                    <a:pt x="1189724" y="211700"/>
                  </a:cubicBezTo>
                  <a:cubicBezTo>
                    <a:pt x="1192487" y="209398"/>
                    <a:pt x="1195713" y="207095"/>
                    <a:pt x="1198476" y="205252"/>
                  </a:cubicBezTo>
                  <a:cubicBezTo>
                    <a:pt x="1219202" y="190513"/>
                    <a:pt x="1238087" y="191434"/>
                    <a:pt x="1250523" y="207556"/>
                  </a:cubicBezTo>
                  <a:cubicBezTo>
                    <a:pt x="1262959" y="223676"/>
                    <a:pt x="1258814" y="242100"/>
                    <a:pt x="1238548" y="257761"/>
                  </a:cubicBezTo>
                  <a:cubicBezTo>
                    <a:pt x="1092999" y="371989"/>
                    <a:pt x="948832" y="487598"/>
                    <a:pt x="801901" y="599984"/>
                  </a:cubicBezTo>
                  <a:cubicBezTo>
                    <a:pt x="753538" y="637293"/>
                    <a:pt x="699187" y="666311"/>
                    <a:pt x="648982" y="701316"/>
                  </a:cubicBezTo>
                  <a:cubicBezTo>
                    <a:pt x="555020" y="767182"/>
                    <a:pt x="464743" y="838113"/>
                    <a:pt x="392429" y="927930"/>
                  </a:cubicBezTo>
                  <a:cubicBezTo>
                    <a:pt x="364794" y="962474"/>
                    <a:pt x="340843" y="1001164"/>
                    <a:pt x="321498" y="1040775"/>
                  </a:cubicBezTo>
                  <a:cubicBezTo>
                    <a:pt x="309522" y="1065648"/>
                    <a:pt x="303534" y="1096508"/>
                    <a:pt x="304916" y="1124144"/>
                  </a:cubicBezTo>
                  <a:cubicBezTo>
                    <a:pt x="314128" y="1295946"/>
                    <a:pt x="325643" y="1467749"/>
                    <a:pt x="337619" y="1639092"/>
                  </a:cubicBezTo>
                  <a:cubicBezTo>
                    <a:pt x="347752" y="1783258"/>
                    <a:pt x="360187" y="1927425"/>
                    <a:pt x="371702" y="2071132"/>
                  </a:cubicBezTo>
                  <a:cubicBezTo>
                    <a:pt x="385520" y="2238790"/>
                    <a:pt x="399799" y="2406908"/>
                    <a:pt x="414077" y="2574565"/>
                  </a:cubicBezTo>
                  <a:lnTo>
                    <a:pt x="426913" y="2726447"/>
                  </a:lnTo>
                  <a:lnTo>
                    <a:pt x="445" y="2726447"/>
                  </a:lnTo>
                  <a:lnTo>
                    <a:pt x="0" y="708685"/>
                  </a:lnTo>
                  <a:cubicBezTo>
                    <a:pt x="0" y="686116"/>
                    <a:pt x="5987" y="666770"/>
                    <a:pt x="22109" y="650650"/>
                  </a:cubicBezTo>
                  <a:cubicBezTo>
                    <a:pt x="30861" y="641438"/>
                    <a:pt x="38691" y="630845"/>
                    <a:pt x="46981" y="621171"/>
                  </a:cubicBezTo>
                  <a:cubicBezTo>
                    <a:pt x="83829" y="577416"/>
                    <a:pt x="93962" y="527670"/>
                    <a:pt x="87975" y="470556"/>
                  </a:cubicBezTo>
                  <a:cubicBezTo>
                    <a:pt x="74616" y="345274"/>
                    <a:pt x="65866" y="219531"/>
                    <a:pt x="55733" y="93788"/>
                  </a:cubicBezTo>
                  <a:cubicBezTo>
                    <a:pt x="53890" y="73061"/>
                    <a:pt x="56193" y="52334"/>
                    <a:pt x="55733" y="31147"/>
                  </a:cubicBezTo>
                  <a:cubicBezTo>
                    <a:pt x="55733" y="10419"/>
                    <a:pt x="72314" y="3971"/>
                    <a:pt x="86592" y="2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53"/>
            <p:cNvSpPr/>
            <p:nvPr/>
          </p:nvSpPr>
          <p:spPr>
            <a:xfrm>
              <a:off x="4535359" y="3852840"/>
              <a:ext cx="1384277" cy="3005161"/>
            </a:xfrm>
            <a:custGeom>
              <a:avLst/>
              <a:gdLst/>
              <a:ahLst/>
              <a:cxnLst/>
              <a:rect l="l" t="t" r="r" b="b"/>
              <a:pathLst>
                <a:path w="1257209" h="2729305" extrusionOk="0">
                  <a:moveTo>
                    <a:pt x="1170617" y="842"/>
                  </a:moveTo>
                  <a:cubicBezTo>
                    <a:pt x="1190423" y="5908"/>
                    <a:pt x="1201938" y="18344"/>
                    <a:pt x="1201478" y="38149"/>
                  </a:cubicBezTo>
                  <a:cubicBezTo>
                    <a:pt x="1199174" y="105858"/>
                    <a:pt x="1196871" y="174026"/>
                    <a:pt x="1192265" y="241734"/>
                  </a:cubicBezTo>
                  <a:cubicBezTo>
                    <a:pt x="1185817" y="326023"/>
                    <a:pt x="1177987" y="410313"/>
                    <a:pt x="1168314" y="494141"/>
                  </a:cubicBezTo>
                  <a:cubicBezTo>
                    <a:pt x="1163247" y="537898"/>
                    <a:pt x="1175684" y="575206"/>
                    <a:pt x="1200556" y="609290"/>
                  </a:cubicBezTo>
                  <a:cubicBezTo>
                    <a:pt x="1209769" y="622187"/>
                    <a:pt x="1218980" y="635544"/>
                    <a:pt x="1230035" y="646599"/>
                  </a:cubicBezTo>
                  <a:cubicBezTo>
                    <a:pt x="1250300" y="666404"/>
                    <a:pt x="1257209" y="689434"/>
                    <a:pt x="1257209" y="717531"/>
                  </a:cubicBezTo>
                  <a:lnTo>
                    <a:pt x="1256760" y="2729305"/>
                  </a:lnTo>
                  <a:lnTo>
                    <a:pt x="831157" y="2729305"/>
                  </a:lnTo>
                  <a:lnTo>
                    <a:pt x="831157" y="2718365"/>
                  </a:lnTo>
                  <a:cubicBezTo>
                    <a:pt x="850042" y="2495896"/>
                    <a:pt x="869387" y="2272967"/>
                    <a:pt x="887811" y="2050498"/>
                  </a:cubicBezTo>
                  <a:cubicBezTo>
                    <a:pt x="903932" y="1852902"/>
                    <a:pt x="919132" y="1654846"/>
                    <a:pt x="933870" y="1457250"/>
                  </a:cubicBezTo>
                  <a:cubicBezTo>
                    <a:pt x="941240" y="1354536"/>
                    <a:pt x="945846" y="1251823"/>
                    <a:pt x="953216" y="1149110"/>
                  </a:cubicBezTo>
                  <a:cubicBezTo>
                    <a:pt x="957361" y="1091536"/>
                    <a:pt x="940779" y="1040409"/>
                    <a:pt x="910380" y="992507"/>
                  </a:cubicBezTo>
                  <a:cubicBezTo>
                    <a:pt x="869847" y="928023"/>
                    <a:pt x="816879" y="874594"/>
                    <a:pt x="760686" y="824389"/>
                  </a:cubicBezTo>
                  <a:cubicBezTo>
                    <a:pt x="676857" y="750233"/>
                    <a:pt x="585659" y="686671"/>
                    <a:pt x="491698" y="626332"/>
                  </a:cubicBezTo>
                  <a:cubicBezTo>
                    <a:pt x="454389" y="602381"/>
                    <a:pt x="418923" y="574746"/>
                    <a:pt x="383457" y="547110"/>
                  </a:cubicBezTo>
                  <a:cubicBezTo>
                    <a:pt x="262780" y="452687"/>
                    <a:pt x="142565" y="357804"/>
                    <a:pt x="22348" y="263382"/>
                  </a:cubicBezTo>
                  <a:cubicBezTo>
                    <a:pt x="18663" y="260158"/>
                    <a:pt x="14518" y="257394"/>
                    <a:pt x="10833" y="254170"/>
                  </a:cubicBezTo>
                  <a:cubicBezTo>
                    <a:pt x="-2063" y="241734"/>
                    <a:pt x="-3445" y="224231"/>
                    <a:pt x="6688" y="210873"/>
                  </a:cubicBezTo>
                  <a:cubicBezTo>
                    <a:pt x="16821" y="197056"/>
                    <a:pt x="35705" y="192910"/>
                    <a:pt x="50905" y="203043"/>
                  </a:cubicBezTo>
                  <a:cubicBezTo>
                    <a:pt x="70251" y="215940"/>
                    <a:pt x="88675" y="230680"/>
                    <a:pt x="107558" y="244037"/>
                  </a:cubicBezTo>
                  <a:cubicBezTo>
                    <a:pt x="191387" y="304835"/>
                    <a:pt x="276138" y="363792"/>
                    <a:pt x="358585" y="426433"/>
                  </a:cubicBezTo>
                  <a:cubicBezTo>
                    <a:pt x="415238" y="469729"/>
                    <a:pt x="479261" y="490456"/>
                    <a:pt x="548351" y="498747"/>
                  </a:cubicBezTo>
                  <a:cubicBezTo>
                    <a:pt x="592567" y="504275"/>
                    <a:pt x="637246" y="507499"/>
                    <a:pt x="681924" y="510262"/>
                  </a:cubicBezTo>
                  <a:cubicBezTo>
                    <a:pt x="787861" y="517632"/>
                    <a:pt x="884586" y="483547"/>
                    <a:pt x="979009" y="441172"/>
                  </a:cubicBezTo>
                  <a:cubicBezTo>
                    <a:pt x="997894" y="432881"/>
                    <a:pt x="1007105" y="421367"/>
                    <a:pt x="1012632" y="400639"/>
                  </a:cubicBezTo>
                  <a:cubicBezTo>
                    <a:pt x="1041189" y="297466"/>
                    <a:pt x="1071128" y="194753"/>
                    <a:pt x="1102909" y="92500"/>
                  </a:cubicBezTo>
                  <a:cubicBezTo>
                    <a:pt x="1110740" y="66706"/>
                    <a:pt x="1126400" y="42756"/>
                    <a:pt x="1140218" y="19266"/>
                  </a:cubicBezTo>
                  <a:cubicBezTo>
                    <a:pt x="1146205" y="8672"/>
                    <a:pt x="1154957" y="-3304"/>
                    <a:pt x="1170617" y="8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8" name="Google Shape;1578;p53"/>
            <p:cNvGrpSpPr/>
            <p:nvPr/>
          </p:nvGrpSpPr>
          <p:grpSpPr>
            <a:xfrm>
              <a:off x="3738889" y="1759234"/>
              <a:ext cx="4623692" cy="3326062"/>
              <a:chOff x="3784154" y="1759234"/>
              <a:chExt cx="4623692" cy="3326062"/>
            </a:xfrm>
          </p:grpSpPr>
          <p:sp>
            <p:nvSpPr>
              <p:cNvPr id="1579" name="Google Shape;1579;p53"/>
              <p:cNvSpPr/>
              <p:nvPr/>
            </p:nvSpPr>
            <p:spPr>
              <a:xfrm>
                <a:off x="8068055" y="4002915"/>
                <a:ext cx="339791" cy="157217"/>
              </a:xfrm>
              <a:custGeom>
                <a:avLst/>
                <a:gdLst/>
                <a:ahLst/>
                <a:cxnLst/>
                <a:rect l="l" t="t" r="r" b="b"/>
                <a:pathLst>
                  <a:path w="250396" h="115854" extrusionOk="0">
                    <a:moveTo>
                      <a:pt x="250770" y="80316"/>
                    </a:moveTo>
                    <a:cubicBezTo>
                      <a:pt x="218629" y="89660"/>
                      <a:pt x="186489" y="99377"/>
                      <a:pt x="153975" y="108346"/>
                    </a:cubicBezTo>
                    <a:cubicBezTo>
                      <a:pt x="142016" y="111710"/>
                      <a:pt x="129683" y="113204"/>
                      <a:pt x="117350" y="115073"/>
                    </a:cubicBezTo>
                    <a:cubicBezTo>
                      <a:pt x="70261" y="121053"/>
                      <a:pt x="25787" y="99377"/>
                      <a:pt x="0" y="59388"/>
                    </a:cubicBezTo>
                    <a:cubicBezTo>
                      <a:pt x="57180" y="63499"/>
                      <a:pt x="115108" y="67610"/>
                      <a:pt x="173035" y="71721"/>
                    </a:cubicBezTo>
                    <a:cubicBezTo>
                      <a:pt x="173409" y="69852"/>
                      <a:pt x="173409" y="68357"/>
                      <a:pt x="173782" y="66489"/>
                    </a:cubicBezTo>
                    <a:cubicBezTo>
                      <a:pt x="116976" y="55277"/>
                      <a:pt x="60170" y="44065"/>
                      <a:pt x="1869" y="32480"/>
                    </a:cubicBezTo>
                    <a:cubicBezTo>
                      <a:pt x="37373" y="7814"/>
                      <a:pt x="73998" y="-9004"/>
                      <a:pt x="118471" y="5198"/>
                    </a:cubicBezTo>
                    <a:cubicBezTo>
                      <a:pt x="161076" y="19026"/>
                      <a:pt x="198075" y="43318"/>
                      <a:pt x="234700" y="67610"/>
                    </a:cubicBezTo>
                    <a:cubicBezTo>
                      <a:pt x="239932" y="70973"/>
                      <a:pt x="245538" y="74337"/>
                      <a:pt x="250770" y="77700"/>
                    </a:cubicBezTo>
                    <a:cubicBezTo>
                      <a:pt x="250770" y="78448"/>
                      <a:pt x="250770" y="79569"/>
                      <a:pt x="250770" y="803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53"/>
              <p:cNvSpPr/>
              <p:nvPr/>
            </p:nvSpPr>
            <p:spPr>
              <a:xfrm>
                <a:off x="5596698" y="2945459"/>
                <a:ext cx="355005" cy="816512"/>
              </a:xfrm>
              <a:custGeom>
                <a:avLst/>
                <a:gdLst/>
                <a:ahLst/>
                <a:cxnLst/>
                <a:rect l="l" t="t" r="r" b="b"/>
                <a:pathLst>
                  <a:path w="261607" h="601698" extrusionOk="0">
                    <a:moveTo>
                      <a:pt x="133056" y="0"/>
                    </a:moveTo>
                    <a:cubicBezTo>
                      <a:pt x="151742" y="38867"/>
                      <a:pt x="169307" y="73998"/>
                      <a:pt x="185377" y="109502"/>
                    </a:cubicBezTo>
                    <a:cubicBezTo>
                      <a:pt x="215275" y="176025"/>
                      <a:pt x="241436" y="244043"/>
                      <a:pt x="257880" y="315424"/>
                    </a:cubicBezTo>
                    <a:cubicBezTo>
                      <a:pt x="274324" y="386806"/>
                      <a:pt x="263486" y="453703"/>
                      <a:pt x="225740" y="515741"/>
                    </a:cubicBezTo>
                    <a:cubicBezTo>
                      <a:pt x="207053" y="546387"/>
                      <a:pt x="184256" y="574790"/>
                      <a:pt x="160711" y="603193"/>
                    </a:cubicBezTo>
                    <a:cubicBezTo>
                      <a:pt x="162954" y="457066"/>
                      <a:pt x="147631" y="313182"/>
                      <a:pt x="132682" y="169298"/>
                    </a:cubicBezTo>
                    <a:cubicBezTo>
                      <a:pt x="118107" y="313182"/>
                      <a:pt x="102036" y="456693"/>
                      <a:pt x="107642" y="604314"/>
                    </a:cubicBezTo>
                    <a:cubicBezTo>
                      <a:pt x="103158" y="600203"/>
                      <a:pt x="100168" y="598335"/>
                      <a:pt x="97925" y="595719"/>
                    </a:cubicBezTo>
                    <a:cubicBezTo>
                      <a:pt x="53826" y="546013"/>
                      <a:pt x="18322" y="491823"/>
                      <a:pt x="4494" y="425673"/>
                    </a:cubicBezTo>
                    <a:cubicBezTo>
                      <a:pt x="-4475" y="383069"/>
                      <a:pt x="1131" y="341585"/>
                      <a:pt x="11221" y="300475"/>
                    </a:cubicBezTo>
                    <a:cubicBezTo>
                      <a:pt x="37008" y="195832"/>
                      <a:pt x="82229" y="99411"/>
                      <a:pt x="1330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53"/>
              <p:cNvSpPr/>
              <p:nvPr/>
            </p:nvSpPr>
            <p:spPr>
              <a:xfrm>
                <a:off x="6234879" y="2947995"/>
                <a:ext cx="355005" cy="816512"/>
              </a:xfrm>
              <a:custGeom>
                <a:avLst/>
                <a:gdLst/>
                <a:ahLst/>
                <a:cxnLst/>
                <a:rect l="l" t="t" r="r" b="b"/>
                <a:pathLst>
                  <a:path w="261607" h="601698" extrusionOk="0">
                    <a:moveTo>
                      <a:pt x="157959" y="600203"/>
                    </a:moveTo>
                    <a:cubicBezTo>
                      <a:pt x="163191" y="455198"/>
                      <a:pt x="147494" y="311687"/>
                      <a:pt x="132919" y="167803"/>
                    </a:cubicBezTo>
                    <a:cubicBezTo>
                      <a:pt x="117970" y="311313"/>
                      <a:pt x="102273" y="454824"/>
                      <a:pt x="107879" y="599830"/>
                    </a:cubicBezTo>
                    <a:cubicBezTo>
                      <a:pt x="106384" y="600203"/>
                      <a:pt x="105263" y="600577"/>
                      <a:pt x="104890" y="600203"/>
                    </a:cubicBezTo>
                    <a:cubicBezTo>
                      <a:pt x="54437" y="547134"/>
                      <a:pt x="15569" y="487712"/>
                      <a:pt x="2862" y="413714"/>
                    </a:cubicBezTo>
                    <a:cubicBezTo>
                      <a:pt x="-4238" y="371483"/>
                      <a:pt x="2862" y="330373"/>
                      <a:pt x="13327" y="290011"/>
                    </a:cubicBezTo>
                    <a:cubicBezTo>
                      <a:pt x="39488" y="190600"/>
                      <a:pt x="81718" y="97542"/>
                      <a:pt x="128808" y="6727"/>
                    </a:cubicBezTo>
                    <a:cubicBezTo>
                      <a:pt x="129555" y="5232"/>
                      <a:pt x="131050" y="3737"/>
                      <a:pt x="134040" y="0"/>
                    </a:cubicBezTo>
                    <a:cubicBezTo>
                      <a:pt x="153100" y="39989"/>
                      <a:pt x="171786" y="78109"/>
                      <a:pt x="189351" y="116976"/>
                    </a:cubicBezTo>
                    <a:cubicBezTo>
                      <a:pt x="219249" y="184247"/>
                      <a:pt x="245037" y="252638"/>
                      <a:pt x="259612" y="325141"/>
                    </a:cubicBezTo>
                    <a:cubicBezTo>
                      <a:pt x="272692" y="390543"/>
                      <a:pt x="261854" y="451834"/>
                      <a:pt x="228219" y="508640"/>
                    </a:cubicBezTo>
                    <a:cubicBezTo>
                      <a:pt x="208785" y="541528"/>
                      <a:pt x="185240" y="571426"/>
                      <a:pt x="163564" y="602819"/>
                    </a:cubicBezTo>
                    <a:cubicBezTo>
                      <a:pt x="161696" y="602072"/>
                      <a:pt x="159827" y="600951"/>
                      <a:pt x="157959" y="6002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53"/>
              <p:cNvSpPr/>
              <p:nvPr/>
            </p:nvSpPr>
            <p:spPr>
              <a:xfrm>
                <a:off x="3797340" y="3458189"/>
                <a:ext cx="684653" cy="507151"/>
              </a:xfrm>
              <a:custGeom>
                <a:avLst/>
                <a:gdLst/>
                <a:ahLst/>
                <a:cxnLst/>
                <a:rect l="l" t="t" r="r" b="b"/>
                <a:pathLst>
                  <a:path w="504529" h="373725" extrusionOk="0">
                    <a:moveTo>
                      <a:pt x="2242" y="0"/>
                    </a:moveTo>
                    <a:cubicBezTo>
                      <a:pt x="40736" y="6353"/>
                      <a:pt x="79604" y="12333"/>
                      <a:pt x="117724" y="19808"/>
                    </a:cubicBezTo>
                    <a:cubicBezTo>
                      <a:pt x="184247" y="32140"/>
                      <a:pt x="249275" y="49706"/>
                      <a:pt x="312808" y="72876"/>
                    </a:cubicBezTo>
                    <a:cubicBezTo>
                      <a:pt x="401381" y="105391"/>
                      <a:pt x="457440" y="168177"/>
                      <a:pt x="487338" y="255628"/>
                    </a:cubicBezTo>
                    <a:cubicBezTo>
                      <a:pt x="494813" y="278052"/>
                      <a:pt x="500792" y="301223"/>
                      <a:pt x="506024" y="324768"/>
                    </a:cubicBezTo>
                    <a:cubicBezTo>
                      <a:pt x="389422" y="238063"/>
                      <a:pt x="263103" y="168550"/>
                      <a:pt x="138652" y="96421"/>
                    </a:cubicBezTo>
                    <a:cubicBezTo>
                      <a:pt x="137905" y="97542"/>
                      <a:pt x="137157" y="98290"/>
                      <a:pt x="136410" y="99411"/>
                    </a:cubicBezTo>
                    <a:cubicBezTo>
                      <a:pt x="172661" y="130430"/>
                      <a:pt x="208539" y="161449"/>
                      <a:pt x="245538" y="191721"/>
                    </a:cubicBezTo>
                    <a:cubicBezTo>
                      <a:pt x="282910" y="222740"/>
                      <a:pt x="320657" y="253760"/>
                      <a:pt x="359150" y="283284"/>
                    </a:cubicBezTo>
                    <a:cubicBezTo>
                      <a:pt x="397270" y="312435"/>
                      <a:pt x="436511" y="339717"/>
                      <a:pt x="476874" y="369241"/>
                    </a:cubicBezTo>
                    <a:cubicBezTo>
                      <a:pt x="367746" y="382321"/>
                      <a:pt x="266840" y="373352"/>
                      <a:pt x="187610" y="287021"/>
                    </a:cubicBezTo>
                    <a:cubicBezTo>
                      <a:pt x="130430" y="224983"/>
                      <a:pt x="85209" y="154349"/>
                      <a:pt x="42978" y="81472"/>
                    </a:cubicBezTo>
                    <a:cubicBezTo>
                      <a:pt x="28029" y="56806"/>
                      <a:pt x="14202" y="30272"/>
                      <a:pt x="0" y="4111"/>
                    </a:cubicBezTo>
                    <a:cubicBezTo>
                      <a:pt x="747" y="2990"/>
                      <a:pt x="1495" y="1495"/>
                      <a:pt x="2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53"/>
              <p:cNvSpPr/>
              <p:nvPr/>
            </p:nvSpPr>
            <p:spPr>
              <a:xfrm>
                <a:off x="7708991" y="3460499"/>
                <a:ext cx="684653" cy="502079"/>
              </a:xfrm>
              <a:custGeom>
                <a:avLst/>
                <a:gdLst/>
                <a:ahLst/>
                <a:cxnLst/>
                <a:rect l="l" t="t" r="r" b="b"/>
                <a:pathLst>
                  <a:path w="504529" h="369988" extrusionOk="0">
                    <a:moveTo>
                      <a:pt x="366251" y="94719"/>
                    </a:moveTo>
                    <a:cubicBezTo>
                      <a:pt x="304213" y="130970"/>
                      <a:pt x="241800" y="166474"/>
                      <a:pt x="180509" y="204220"/>
                    </a:cubicBezTo>
                    <a:cubicBezTo>
                      <a:pt x="119219" y="241967"/>
                      <a:pt x="59796" y="282329"/>
                      <a:pt x="0" y="321196"/>
                    </a:cubicBezTo>
                    <a:cubicBezTo>
                      <a:pt x="0" y="319701"/>
                      <a:pt x="0" y="315590"/>
                      <a:pt x="747" y="312227"/>
                    </a:cubicBezTo>
                    <a:cubicBezTo>
                      <a:pt x="8970" y="285692"/>
                      <a:pt x="16070" y="258784"/>
                      <a:pt x="26161" y="232997"/>
                    </a:cubicBezTo>
                    <a:cubicBezTo>
                      <a:pt x="56059" y="156383"/>
                      <a:pt x="109502" y="102941"/>
                      <a:pt x="187237" y="73416"/>
                    </a:cubicBezTo>
                    <a:cubicBezTo>
                      <a:pt x="287021" y="34923"/>
                      <a:pt x="391291" y="15115"/>
                      <a:pt x="496681" y="166"/>
                    </a:cubicBezTo>
                    <a:cubicBezTo>
                      <a:pt x="498924" y="-208"/>
                      <a:pt x="501540" y="166"/>
                      <a:pt x="504530" y="166"/>
                    </a:cubicBezTo>
                    <a:cubicBezTo>
                      <a:pt x="503782" y="2782"/>
                      <a:pt x="503782" y="4651"/>
                      <a:pt x="502661" y="6146"/>
                    </a:cubicBezTo>
                    <a:cubicBezTo>
                      <a:pt x="456319" y="95092"/>
                      <a:pt x="403997" y="180676"/>
                      <a:pt x="341585" y="259905"/>
                    </a:cubicBezTo>
                    <a:cubicBezTo>
                      <a:pt x="268335" y="352963"/>
                      <a:pt x="171914" y="382114"/>
                      <a:pt x="58675" y="371276"/>
                    </a:cubicBezTo>
                    <a:cubicBezTo>
                      <a:pt x="48958" y="370528"/>
                      <a:pt x="39241" y="369033"/>
                      <a:pt x="26161" y="367912"/>
                    </a:cubicBezTo>
                    <a:cubicBezTo>
                      <a:pt x="150985" y="287187"/>
                      <a:pt x="258992" y="191140"/>
                      <a:pt x="369241" y="98082"/>
                    </a:cubicBezTo>
                    <a:cubicBezTo>
                      <a:pt x="368120" y="96961"/>
                      <a:pt x="366999" y="95840"/>
                      <a:pt x="366251" y="947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53"/>
              <p:cNvSpPr/>
              <p:nvPr/>
            </p:nvSpPr>
            <p:spPr>
              <a:xfrm>
                <a:off x="5755131" y="2039181"/>
                <a:ext cx="355005" cy="816512"/>
              </a:xfrm>
              <a:custGeom>
                <a:avLst/>
                <a:gdLst/>
                <a:ahLst/>
                <a:cxnLst/>
                <a:rect l="l" t="t" r="r" b="b"/>
                <a:pathLst>
                  <a:path w="261607" h="601698" extrusionOk="0">
                    <a:moveTo>
                      <a:pt x="154957" y="602072"/>
                    </a:moveTo>
                    <a:cubicBezTo>
                      <a:pt x="162805" y="455571"/>
                      <a:pt x="148604" y="312435"/>
                      <a:pt x="135897" y="168924"/>
                    </a:cubicBezTo>
                    <a:cubicBezTo>
                      <a:pt x="119079" y="312061"/>
                      <a:pt x="101141" y="455198"/>
                      <a:pt x="104878" y="602819"/>
                    </a:cubicBezTo>
                    <a:cubicBezTo>
                      <a:pt x="98898" y="596092"/>
                      <a:pt x="94414" y="591234"/>
                      <a:pt x="89929" y="586002"/>
                    </a:cubicBezTo>
                    <a:cubicBezTo>
                      <a:pt x="48072" y="536296"/>
                      <a:pt x="14810" y="482106"/>
                      <a:pt x="3225" y="417078"/>
                    </a:cubicBezTo>
                    <a:cubicBezTo>
                      <a:pt x="-4997" y="369615"/>
                      <a:pt x="3598" y="324020"/>
                      <a:pt x="16679" y="278799"/>
                    </a:cubicBezTo>
                    <a:cubicBezTo>
                      <a:pt x="44708" y="182378"/>
                      <a:pt x="86939" y="92310"/>
                      <a:pt x="134402" y="4111"/>
                    </a:cubicBezTo>
                    <a:cubicBezTo>
                      <a:pt x="135150" y="2990"/>
                      <a:pt x="136271" y="1869"/>
                      <a:pt x="137766" y="0"/>
                    </a:cubicBezTo>
                    <a:cubicBezTo>
                      <a:pt x="138887" y="1495"/>
                      <a:pt x="139634" y="2616"/>
                      <a:pt x="140382" y="3737"/>
                    </a:cubicBezTo>
                    <a:cubicBezTo>
                      <a:pt x="187471" y="98290"/>
                      <a:pt x="228581" y="194711"/>
                      <a:pt x="254742" y="297112"/>
                    </a:cubicBezTo>
                    <a:cubicBezTo>
                      <a:pt x="281276" y="400260"/>
                      <a:pt x="251378" y="488086"/>
                      <a:pt x="185976" y="567315"/>
                    </a:cubicBezTo>
                    <a:cubicBezTo>
                      <a:pt x="177754" y="577406"/>
                      <a:pt x="168785" y="586749"/>
                      <a:pt x="160189" y="596466"/>
                    </a:cubicBezTo>
                    <a:cubicBezTo>
                      <a:pt x="160189" y="598335"/>
                      <a:pt x="158321" y="599456"/>
                      <a:pt x="154957" y="6020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53"/>
              <p:cNvSpPr/>
              <p:nvPr/>
            </p:nvSpPr>
            <p:spPr>
              <a:xfrm>
                <a:off x="4521527" y="2706084"/>
                <a:ext cx="380363" cy="791155"/>
              </a:xfrm>
              <a:custGeom>
                <a:avLst/>
                <a:gdLst/>
                <a:ahLst/>
                <a:cxnLst/>
                <a:rect l="l" t="t" r="r" b="b"/>
                <a:pathLst>
                  <a:path w="280294" h="583011" extrusionOk="0">
                    <a:moveTo>
                      <a:pt x="27300" y="0"/>
                    </a:moveTo>
                    <a:cubicBezTo>
                      <a:pt x="72520" y="50079"/>
                      <a:pt x="116994" y="96795"/>
                      <a:pt x="158851" y="146127"/>
                    </a:cubicBezTo>
                    <a:cubicBezTo>
                      <a:pt x="185759" y="177893"/>
                      <a:pt x="209304" y="212650"/>
                      <a:pt x="232849" y="247033"/>
                    </a:cubicBezTo>
                    <a:cubicBezTo>
                      <a:pt x="286291" y="324768"/>
                      <a:pt x="293018" y="409230"/>
                      <a:pt x="264615" y="497429"/>
                    </a:cubicBezTo>
                    <a:cubicBezTo>
                      <a:pt x="257141" y="520226"/>
                      <a:pt x="248171" y="542649"/>
                      <a:pt x="238081" y="564699"/>
                    </a:cubicBezTo>
                    <a:cubicBezTo>
                      <a:pt x="196224" y="425300"/>
                      <a:pt x="136427" y="294496"/>
                      <a:pt x="79247" y="162197"/>
                    </a:cubicBezTo>
                    <a:cubicBezTo>
                      <a:pt x="78126" y="162571"/>
                      <a:pt x="77005" y="162944"/>
                      <a:pt x="75510" y="163318"/>
                    </a:cubicBezTo>
                    <a:cubicBezTo>
                      <a:pt x="86348" y="210034"/>
                      <a:pt x="96813" y="257123"/>
                      <a:pt x="108398" y="303465"/>
                    </a:cubicBezTo>
                    <a:cubicBezTo>
                      <a:pt x="119984" y="350181"/>
                      <a:pt x="131195" y="396896"/>
                      <a:pt x="144276" y="443239"/>
                    </a:cubicBezTo>
                    <a:cubicBezTo>
                      <a:pt x="157356" y="489954"/>
                      <a:pt x="173053" y="535549"/>
                      <a:pt x="187628" y="583012"/>
                    </a:cubicBezTo>
                    <a:cubicBezTo>
                      <a:pt x="110267" y="538165"/>
                      <a:pt x="40380" y="486217"/>
                      <a:pt x="15714" y="396149"/>
                    </a:cubicBezTo>
                    <a:cubicBezTo>
                      <a:pt x="4502" y="356160"/>
                      <a:pt x="1513" y="312808"/>
                      <a:pt x="391" y="270951"/>
                    </a:cubicBezTo>
                    <a:cubicBezTo>
                      <a:pt x="-2225" y="182752"/>
                      <a:pt x="8613" y="95300"/>
                      <a:pt x="22815" y="8596"/>
                    </a:cubicBezTo>
                    <a:cubicBezTo>
                      <a:pt x="23189" y="7101"/>
                      <a:pt x="24310" y="5980"/>
                      <a:pt x="27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53"/>
              <p:cNvSpPr/>
              <p:nvPr/>
            </p:nvSpPr>
            <p:spPr>
              <a:xfrm>
                <a:off x="7288955" y="2708113"/>
                <a:ext cx="380363" cy="791155"/>
              </a:xfrm>
              <a:custGeom>
                <a:avLst/>
                <a:gdLst/>
                <a:ahLst/>
                <a:cxnLst/>
                <a:rect l="l" t="t" r="r" b="b"/>
                <a:pathLst>
                  <a:path w="280294" h="583011" extrusionOk="0">
                    <a:moveTo>
                      <a:pt x="257583" y="2990"/>
                    </a:moveTo>
                    <a:cubicBezTo>
                      <a:pt x="261320" y="29898"/>
                      <a:pt x="265431" y="56433"/>
                      <a:pt x="268795" y="83341"/>
                    </a:cubicBezTo>
                    <a:cubicBezTo>
                      <a:pt x="278138" y="155470"/>
                      <a:pt x="281128" y="227599"/>
                      <a:pt x="280380" y="300475"/>
                    </a:cubicBezTo>
                    <a:cubicBezTo>
                      <a:pt x="278885" y="415957"/>
                      <a:pt x="225069" y="499671"/>
                      <a:pt x="129395" y="559841"/>
                    </a:cubicBezTo>
                    <a:cubicBezTo>
                      <a:pt x="117810" y="567315"/>
                      <a:pt x="105477" y="574043"/>
                      <a:pt x="90901" y="583012"/>
                    </a:cubicBezTo>
                    <a:cubicBezTo>
                      <a:pt x="142849" y="444360"/>
                      <a:pt x="172374" y="302718"/>
                      <a:pt x="203393" y="161449"/>
                    </a:cubicBezTo>
                    <a:cubicBezTo>
                      <a:pt x="144344" y="293001"/>
                      <a:pt x="84548" y="423805"/>
                      <a:pt x="44933" y="562831"/>
                    </a:cubicBezTo>
                    <a:cubicBezTo>
                      <a:pt x="43438" y="562083"/>
                      <a:pt x="41943" y="562083"/>
                      <a:pt x="41570" y="561336"/>
                    </a:cubicBezTo>
                    <a:cubicBezTo>
                      <a:pt x="-4772" y="460056"/>
                      <a:pt x="-21964" y="358777"/>
                      <a:pt x="40822" y="257123"/>
                    </a:cubicBezTo>
                    <a:cubicBezTo>
                      <a:pt x="93144" y="171914"/>
                      <a:pt x="159293" y="97916"/>
                      <a:pt x="228806" y="26908"/>
                    </a:cubicBezTo>
                    <a:cubicBezTo>
                      <a:pt x="237028" y="18686"/>
                      <a:pt x="244129" y="8969"/>
                      <a:pt x="251603" y="0"/>
                    </a:cubicBezTo>
                    <a:cubicBezTo>
                      <a:pt x="253846" y="747"/>
                      <a:pt x="255715" y="1869"/>
                      <a:pt x="257583" y="29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53"/>
              <p:cNvSpPr/>
              <p:nvPr/>
            </p:nvSpPr>
            <p:spPr>
              <a:xfrm>
                <a:off x="4631604" y="4630173"/>
                <a:ext cx="456435" cy="451365"/>
              </a:xfrm>
              <a:custGeom>
                <a:avLst/>
                <a:gdLst/>
                <a:ahLst/>
                <a:cxnLst/>
                <a:rect l="l" t="t" r="r" b="b"/>
                <a:pathLst>
                  <a:path w="336352" h="332615" extrusionOk="0">
                    <a:moveTo>
                      <a:pt x="338222" y="34039"/>
                    </a:moveTo>
                    <a:cubicBezTo>
                      <a:pt x="342333" y="92340"/>
                      <a:pt x="339717" y="146157"/>
                      <a:pt x="312061" y="195862"/>
                    </a:cubicBezTo>
                    <a:cubicBezTo>
                      <a:pt x="297486" y="222397"/>
                      <a:pt x="274315" y="240709"/>
                      <a:pt x="248527" y="254911"/>
                    </a:cubicBezTo>
                    <a:cubicBezTo>
                      <a:pt x="172288" y="296394"/>
                      <a:pt x="89320" y="318444"/>
                      <a:pt x="4858" y="336009"/>
                    </a:cubicBezTo>
                    <a:cubicBezTo>
                      <a:pt x="4111" y="336009"/>
                      <a:pt x="2990" y="335635"/>
                      <a:pt x="0" y="334514"/>
                    </a:cubicBezTo>
                    <a:cubicBezTo>
                      <a:pt x="7101" y="306111"/>
                      <a:pt x="12707" y="276587"/>
                      <a:pt x="22050" y="248931"/>
                    </a:cubicBezTo>
                    <a:cubicBezTo>
                      <a:pt x="38120" y="201094"/>
                      <a:pt x="54938" y="153257"/>
                      <a:pt x="74745" y="106915"/>
                    </a:cubicBezTo>
                    <a:cubicBezTo>
                      <a:pt x="103522" y="38897"/>
                      <a:pt x="158833" y="6009"/>
                      <a:pt x="230962" y="777"/>
                    </a:cubicBezTo>
                    <a:cubicBezTo>
                      <a:pt x="254507" y="-718"/>
                      <a:pt x="278052" y="404"/>
                      <a:pt x="301223" y="404"/>
                    </a:cubicBezTo>
                    <a:cubicBezTo>
                      <a:pt x="264224" y="40766"/>
                      <a:pt x="226851" y="79633"/>
                      <a:pt x="191721" y="120370"/>
                    </a:cubicBezTo>
                    <a:cubicBezTo>
                      <a:pt x="156591" y="160732"/>
                      <a:pt x="123703" y="203337"/>
                      <a:pt x="91189" y="246315"/>
                    </a:cubicBezTo>
                    <a:cubicBezTo>
                      <a:pt x="177520" y="181287"/>
                      <a:pt x="263103" y="116259"/>
                      <a:pt x="338222" y="340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p53"/>
              <p:cNvSpPr/>
              <p:nvPr/>
            </p:nvSpPr>
            <p:spPr>
              <a:xfrm>
                <a:off x="7097876" y="4628810"/>
                <a:ext cx="461507" cy="456435"/>
              </a:xfrm>
              <a:custGeom>
                <a:avLst/>
                <a:gdLst/>
                <a:ahLst/>
                <a:cxnLst/>
                <a:rect l="l" t="t" r="r" b="b"/>
                <a:pathLst>
                  <a:path w="340090" h="336353" extrusionOk="0">
                    <a:moveTo>
                      <a:pt x="39241" y="1409"/>
                    </a:moveTo>
                    <a:cubicBezTo>
                      <a:pt x="87826" y="-1955"/>
                      <a:pt x="136036" y="-460"/>
                      <a:pt x="182004" y="18974"/>
                    </a:cubicBezTo>
                    <a:cubicBezTo>
                      <a:pt x="213771" y="32802"/>
                      <a:pt x="236568" y="55973"/>
                      <a:pt x="254133" y="85497"/>
                    </a:cubicBezTo>
                    <a:cubicBezTo>
                      <a:pt x="290011" y="146788"/>
                      <a:pt x="309819" y="213685"/>
                      <a:pt x="327384" y="281703"/>
                    </a:cubicBezTo>
                    <a:cubicBezTo>
                      <a:pt x="331868" y="299268"/>
                      <a:pt x="335606" y="317207"/>
                      <a:pt x="340464" y="337762"/>
                    </a:cubicBezTo>
                    <a:cubicBezTo>
                      <a:pt x="329252" y="335519"/>
                      <a:pt x="319535" y="333651"/>
                      <a:pt x="310192" y="331408"/>
                    </a:cubicBezTo>
                    <a:cubicBezTo>
                      <a:pt x="248901" y="317580"/>
                      <a:pt x="189853" y="298520"/>
                      <a:pt x="131178" y="275723"/>
                    </a:cubicBezTo>
                    <a:cubicBezTo>
                      <a:pt x="41484" y="240967"/>
                      <a:pt x="374" y="175565"/>
                      <a:pt x="0" y="81386"/>
                    </a:cubicBezTo>
                    <a:cubicBezTo>
                      <a:pt x="0" y="67184"/>
                      <a:pt x="0" y="52609"/>
                      <a:pt x="1869" y="37660"/>
                    </a:cubicBezTo>
                    <a:cubicBezTo>
                      <a:pt x="76988" y="116516"/>
                      <a:pt x="162944" y="181544"/>
                      <a:pt x="247033" y="248067"/>
                    </a:cubicBezTo>
                    <a:cubicBezTo>
                      <a:pt x="248154" y="246946"/>
                      <a:pt x="249275" y="246199"/>
                      <a:pt x="250022" y="245078"/>
                    </a:cubicBezTo>
                    <a:cubicBezTo>
                      <a:pt x="216013" y="203594"/>
                      <a:pt x="182752" y="160989"/>
                      <a:pt x="147622" y="120253"/>
                    </a:cubicBezTo>
                    <a:cubicBezTo>
                      <a:pt x="113239" y="80638"/>
                      <a:pt x="76240" y="41771"/>
                      <a:pt x="39241" y="1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53"/>
              <p:cNvSpPr/>
              <p:nvPr/>
            </p:nvSpPr>
            <p:spPr>
              <a:xfrm>
                <a:off x="4997751" y="2561546"/>
                <a:ext cx="314433" cy="608581"/>
              </a:xfrm>
              <a:custGeom>
                <a:avLst/>
                <a:gdLst/>
                <a:ahLst/>
                <a:cxnLst/>
                <a:rect l="l" t="t" r="r" b="b"/>
                <a:pathLst>
                  <a:path w="231709" h="448470" extrusionOk="0">
                    <a:moveTo>
                      <a:pt x="85220" y="449966"/>
                    </a:moveTo>
                    <a:cubicBezTo>
                      <a:pt x="38878" y="399886"/>
                      <a:pt x="-737" y="350181"/>
                      <a:pt x="10" y="281415"/>
                    </a:cubicBezTo>
                    <a:cubicBezTo>
                      <a:pt x="384" y="261982"/>
                      <a:pt x="4495" y="241800"/>
                      <a:pt x="10848" y="223114"/>
                    </a:cubicBezTo>
                    <a:cubicBezTo>
                      <a:pt x="37757" y="141642"/>
                      <a:pt x="83725" y="70260"/>
                      <a:pt x="131936" y="0"/>
                    </a:cubicBezTo>
                    <a:cubicBezTo>
                      <a:pt x="133804" y="1121"/>
                      <a:pt x="135673" y="1495"/>
                      <a:pt x="136047" y="2242"/>
                    </a:cubicBezTo>
                    <a:cubicBezTo>
                      <a:pt x="176035" y="76987"/>
                      <a:pt x="211913" y="152854"/>
                      <a:pt x="230225" y="236195"/>
                    </a:cubicBezTo>
                    <a:cubicBezTo>
                      <a:pt x="241811" y="289264"/>
                      <a:pt x="231347" y="336727"/>
                      <a:pt x="199954" y="380079"/>
                    </a:cubicBezTo>
                    <a:cubicBezTo>
                      <a:pt x="180520" y="406613"/>
                      <a:pt x="158096" y="429784"/>
                      <a:pt x="130067" y="451087"/>
                    </a:cubicBezTo>
                    <a:cubicBezTo>
                      <a:pt x="140158" y="340838"/>
                      <a:pt x="133804" y="232831"/>
                      <a:pt x="126330" y="125198"/>
                    </a:cubicBezTo>
                    <a:cubicBezTo>
                      <a:pt x="106896" y="231336"/>
                      <a:pt x="86341" y="337100"/>
                      <a:pt x="85220" y="4499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53"/>
              <p:cNvSpPr/>
              <p:nvPr/>
            </p:nvSpPr>
            <p:spPr>
              <a:xfrm>
                <a:off x="6874160" y="2561039"/>
                <a:ext cx="314433" cy="608581"/>
              </a:xfrm>
              <a:custGeom>
                <a:avLst/>
                <a:gdLst/>
                <a:ahLst/>
                <a:cxnLst/>
                <a:rect l="l" t="t" r="r" b="b"/>
                <a:pathLst>
                  <a:path w="231709" h="448470" extrusionOk="0">
                    <a:moveTo>
                      <a:pt x="153647" y="448097"/>
                    </a:moveTo>
                    <a:cubicBezTo>
                      <a:pt x="149163" y="337474"/>
                      <a:pt x="128608" y="231710"/>
                      <a:pt x="107679" y="125946"/>
                    </a:cubicBezTo>
                    <a:cubicBezTo>
                      <a:pt x="105811" y="161449"/>
                      <a:pt x="103568" y="197327"/>
                      <a:pt x="102447" y="232831"/>
                    </a:cubicBezTo>
                    <a:cubicBezTo>
                      <a:pt x="101326" y="268709"/>
                      <a:pt x="99831" y="304213"/>
                      <a:pt x="100205" y="340090"/>
                    </a:cubicBezTo>
                    <a:cubicBezTo>
                      <a:pt x="100578" y="376342"/>
                      <a:pt x="102821" y="412593"/>
                      <a:pt x="104316" y="449966"/>
                    </a:cubicBezTo>
                    <a:cubicBezTo>
                      <a:pt x="101326" y="447723"/>
                      <a:pt x="97962" y="446228"/>
                      <a:pt x="95346" y="443986"/>
                    </a:cubicBezTo>
                    <a:cubicBezTo>
                      <a:pt x="56479" y="410724"/>
                      <a:pt x="22470" y="373726"/>
                      <a:pt x="6400" y="323273"/>
                    </a:cubicBezTo>
                    <a:cubicBezTo>
                      <a:pt x="-4812" y="288142"/>
                      <a:pt x="420" y="253386"/>
                      <a:pt x="9016" y="219003"/>
                    </a:cubicBezTo>
                    <a:cubicBezTo>
                      <a:pt x="28449" y="143137"/>
                      <a:pt x="61711" y="72503"/>
                      <a:pt x="98710" y="3737"/>
                    </a:cubicBezTo>
                    <a:cubicBezTo>
                      <a:pt x="99457" y="2616"/>
                      <a:pt x="100578" y="1869"/>
                      <a:pt x="102821" y="0"/>
                    </a:cubicBezTo>
                    <a:cubicBezTo>
                      <a:pt x="108427" y="8222"/>
                      <a:pt x="114033" y="15696"/>
                      <a:pt x="118891" y="23171"/>
                    </a:cubicBezTo>
                    <a:cubicBezTo>
                      <a:pt x="157759" y="81098"/>
                      <a:pt x="192515" y="140895"/>
                      <a:pt x="219049" y="205549"/>
                    </a:cubicBezTo>
                    <a:cubicBezTo>
                      <a:pt x="247826" y="275809"/>
                      <a:pt x="237736" y="339717"/>
                      <a:pt x="193263" y="399139"/>
                    </a:cubicBezTo>
                    <a:cubicBezTo>
                      <a:pt x="181303" y="415957"/>
                      <a:pt x="167102" y="431653"/>
                      <a:pt x="153647" y="448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p53"/>
              <p:cNvSpPr/>
              <p:nvPr/>
            </p:nvSpPr>
            <p:spPr>
              <a:xfrm>
                <a:off x="5275101" y="3555561"/>
                <a:ext cx="319505" cy="603508"/>
              </a:xfrm>
              <a:custGeom>
                <a:avLst/>
                <a:gdLst/>
                <a:ahLst/>
                <a:cxnLst/>
                <a:rect l="l" t="t" r="r" b="b"/>
                <a:pathLst>
                  <a:path w="235447" h="444733" extrusionOk="0">
                    <a:moveTo>
                      <a:pt x="66953" y="0"/>
                    </a:moveTo>
                    <a:cubicBezTo>
                      <a:pt x="70691" y="2990"/>
                      <a:pt x="72559" y="4485"/>
                      <a:pt x="74054" y="5980"/>
                    </a:cubicBezTo>
                    <a:cubicBezTo>
                      <a:pt x="120396" y="57927"/>
                      <a:pt x="161880" y="113239"/>
                      <a:pt x="199252" y="172288"/>
                    </a:cubicBezTo>
                    <a:cubicBezTo>
                      <a:pt x="251200" y="254507"/>
                      <a:pt x="245968" y="333363"/>
                      <a:pt x="192152" y="411472"/>
                    </a:cubicBezTo>
                    <a:cubicBezTo>
                      <a:pt x="185798" y="420815"/>
                      <a:pt x="179071" y="429784"/>
                      <a:pt x="170102" y="442491"/>
                    </a:cubicBezTo>
                    <a:cubicBezTo>
                      <a:pt x="155153" y="332242"/>
                      <a:pt x="123012" y="230215"/>
                      <a:pt x="91246" y="127440"/>
                    </a:cubicBezTo>
                    <a:cubicBezTo>
                      <a:pt x="96478" y="234700"/>
                      <a:pt x="101710" y="341585"/>
                      <a:pt x="125628" y="446976"/>
                    </a:cubicBezTo>
                    <a:cubicBezTo>
                      <a:pt x="62469" y="424926"/>
                      <a:pt x="1178" y="340464"/>
                      <a:pt x="57" y="274315"/>
                    </a:cubicBezTo>
                    <a:cubicBezTo>
                      <a:pt x="-1065" y="214518"/>
                      <a:pt x="14632" y="157338"/>
                      <a:pt x="32197" y="100906"/>
                    </a:cubicBezTo>
                    <a:cubicBezTo>
                      <a:pt x="42661" y="67644"/>
                      <a:pt x="54994" y="34756"/>
                      <a:pt x="669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53"/>
              <p:cNvSpPr/>
              <p:nvPr/>
            </p:nvSpPr>
            <p:spPr>
              <a:xfrm>
                <a:off x="6595493" y="3558098"/>
                <a:ext cx="319505" cy="608581"/>
              </a:xfrm>
              <a:custGeom>
                <a:avLst/>
                <a:gdLst/>
                <a:ahLst/>
                <a:cxnLst/>
                <a:rect l="l" t="t" r="r" b="b"/>
                <a:pathLst>
                  <a:path w="235447" h="448470" extrusionOk="0">
                    <a:moveTo>
                      <a:pt x="110099" y="449592"/>
                    </a:moveTo>
                    <a:cubicBezTo>
                      <a:pt x="134765" y="340090"/>
                      <a:pt x="139997" y="233205"/>
                      <a:pt x="145603" y="125945"/>
                    </a:cubicBezTo>
                    <a:cubicBezTo>
                      <a:pt x="113836" y="228346"/>
                      <a:pt x="81322" y="330373"/>
                      <a:pt x="66746" y="440249"/>
                    </a:cubicBezTo>
                    <a:cubicBezTo>
                      <a:pt x="42454" y="410351"/>
                      <a:pt x="24516" y="380079"/>
                      <a:pt x="11809" y="346444"/>
                    </a:cubicBezTo>
                    <a:cubicBezTo>
                      <a:pt x="-4635" y="302718"/>
                      <a:pt x="-4261" y="258992"/>
                      <a:pt x="15172" y="216013"/>
                    </a:cubicBezTo>
                    <a:cubicBezTo>
                      <a:pt x="52171" y="134541"/>
                      <a:pt x="108230" y="66523"/>
                      <a:pt x="166158" y="0"/>
                    </a:cubicBezTo>
                    <a:cubicBezTo>
                      <a:pt x="168026" y="747"/>
                      <a:pt x="169521" y="1121"/>
                      <a:pt x="169521" y="1495"/>
                    </a:cubicBezTo>
                    <a:cubicBezTo>
                      <a:pt x="197924" y="72129"/>
                      <a:pt x="219974" y="144258"/>
                      <a:pt x="233428" y="219751"/>
                    </a:cubicBezTo>
                    <a:cubicBezTo>
                      <a:pt x="248377" y="303839"/>
                      <a:pt x="218853" y="368493"/>
                      <a:pt x="152703" y="418946"/>
                    </a:cubicBezTo>
                    <a:cubicBezTo>
                      <a:pt x="139623" y="428663"/>
                      <a:pt x="126169" y="438006"/>
                      <a:pt x="110099" y="4495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53"/>
              <p:cNvSpPr/>
              <p:nvPr/>
            </p:nvSpPr>
            <p:spPr>
              <a:xfrm>
                <a:off x="6438918" y="2425124"/>
                <a:ext cx="319505" cy="608581"/>
              </a:xfrm>
              <a:custGeom>
                <a:avLst/>
                <a:gdLst/>
                <a:ahLst/>
                <a:cxnLst/>
                <a:rect l="l" t="t" r="r" b="b"/>
                <a:pathLst>
                  <a:path w="235447" h="448470" extrusionOk="0">
                    <a:moveTo>
                      <a:pt x="99161" y="124451"/>
                    </a:moveTo>
                    <a:cubicBezTo>
                      <a:pt x="99535" y="233205"/>
                      <a:pt x="98040" y="341585"/>
                      <a:pt x="116726" y="451834"/>
                    </a:cubicBezTo>
                    <a:cubicBezTo>
                      <a:pt x="65152" y="413714"/>
                      <a:pt x="20305" y="373726"/>
                      <a:pt x="4235" y="310940"/>
                    </a:cubicBezTo>
                    <a:cubicBezTo>
                      <a:pt x="-3239" y="281789"/>
                      <a:pt x="498" y="252639"/>
                      <a:pt x="5356" y="223862"/>
                    </a:cubicBezTo>
                    <a:cubicBezTo>
                      <a:pt x="14699" y="167803"/>
                      <a:pt x="55062" y="52695"/>
                      <a:pt x="83839" y="0"/>
                    </a:cubicBezTo>
                    <a:cubicBezTo>
                      <a:pt x="85707" y="1495"/>
                      <a:pt x="87576" y="2616"/>
                      <a:pt x="89071" y="4111"/>
                    </a:cubicBezTo>
                    <a:cubicBezTo>
                      <a:pt x="133170" y="59422"/>
                      <a:pt x="173907" y="116976"/>
                      <a:pt x="205673" y="180136"/>
                    </a:cubicBezTo>
                    <a:cubicBezTo>
                      <a:pt x="209410" y="187610"/>
                      <a:pt x="212774" y="195458"/>
                      <a:pt x="216511" y="202933"/>
                    </a:cubicBezTo>
                    <a:cubicBezTo>
                      <a:pt x="247530" y="266840"/>
                      <a:pt x="241177" y="328131"/>
                      <a:pt x="204178" y="387180"/>
                    </a:cubicBezTo>
                    <a:cubicBezTo>
                      <a:pt x="191845" y="406613"/>
                      <a:pt x="177644" y="424926"/>
                      <a:pt x="162695" y="443239"/>
                    </a:cubicBezTo>
                    <a:cubicBezTo>
                      <a:pt x="151857" y="334111"/>
                      <a:pt x="125322" y="229468"/>
                      <a:pt x="99161" y="1244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53"/>
              <p:cNvSpPr/>
              <p:nvPr/>
            </p:nvSpPr>
            <p:spPr>
              <a:xfrm>
                <a:off x="5223962" y="2015852"/>
                <a:ext cx="294148" cy="578152"/>
              </a:xfrm>
              <a:custGeom>
                <a:avLst/>
                <a:gdLst/>
                <a:ahLst/>
                <a:cxnLst/>
                <a:rect l="l" t="t" r="r" b="b"/>
                <a:pathLst>
                  <a:path w="216760" h="426047" extrusionOk="0">
                    <a:moveTo>
                      <a:pt x="155838" y="427168"/>
                    </a:moveTo>
                    <a:cubicBezTo>
                      <a:pt x="67639" y="386432"/>
                      <a:pt x="8964" y="328131"/>
                      <a:pt x="2237" y="227973"/>
                    </a:cubicBezTo>
                    <a:cubicBezTo>
                      <a:pt x="-2621" y="153227"/>
                      <a:pt x="742" y="79230"/>
                      <a:pt x="9338" y="4858"/>
                    </a:cubicBezTo>
                    <a:cubicBezTo>
                      <a:pt x="9338" y="3364"/>
                      <a:pt x="10085" y="2242"/>
                      <a:pt x="10833" y="0"/>
                    </a:cubicBezTo>
                    <a:cubicBezTo>
                      <a:pt x="12702" y="747"/>
                      <a:pt x="14570" y="1495"/>
                      <a:pt x="16065" y="2242"/>
                    </a:cubicBezTo>
                    <a:cubicBezTo>
                      <a:pt x="74366" y="52695"/>
                      <a:pt x="128930" y="106886"/>
                      <a:pt x="175646" y="168550"/>
                    </a:cubicBezTo>
                    <a:cubicBezTo>
                      <a:pt x="234695" y="246285"/>
                      <a:pt x="227594" y="327010"/>
                      <a:pt x="193959" y="407361"/>
                    </a:cubicBezTo>
                    <a:cubicBezTo>
                      <a:pt x="150233" y="311687"/>
                      <a:pt x="105759" y="214518"/>
                      <a:pt x="61286" y="117350"/>
                    </a:cubicBezTo>
                    <a:cubicBezTo>
                      <a:pt x="59417" y="118097"/>
                      <a:pt x="57549" y="118845"/>
                      <a:pt x="56054" y="119592"/>
                    </a:cubicBezTo>
                    <a:cubicBezTo>
                      <a:pt x="84831" y="222367"/>
                      <a:pt x="112113" y="325515"/>
                      <a:pt x="155838" y="4271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53"/>
              <p:cNvSpPr/>
              <p:nvPr/>
            </p:nvSpPr>
            <p:spPr>
              <a:xfrm>
                <a:off x="6693372" y="2009260"/>
                <a:ext cx="253576" cy="613653"/>
              </a:xfrm>
              <a:custGeom>
                <a:avLst/>
                <a:gdLst/>
                <a:ahLst/>
                <a:cxnLst/>
                <a:rect l="l" t="t" r="r" b="b"/>
                <a:pathLst>
                  <a:path w="186862" h="452207" extrusionOk="0">
                    <a:moveTo>
                      <a:pt x="63384" y="444733"/>
                    </a:moveTo>
                    <a:cubicBezTo>
                      <a:pt x="12931" y="380079"/>
                      <a:pt x="-16219" y="308324"/>
                      <a:pt x="9568" y="222367"/>
                    </a:cubicBezTo>
                    <a:cubicBezTo>
                      <a:pt x="32739" y="145006"/>
                      <a:pt x="68243" y="72876"/>
                      <a:pt x="107484" y="2616"/>
                    </a:cubicBezTo>
                    <a:cubicBezTo>
                      <a:pt x="107858" y="1869"/>
                      <a:pt x="108979" y="1495"/>
                      <a:pt x="111595" y="0"/>
                    </a:cubicBezTo>
                    <a:cubicBezTo>
                      <a:pt x="119443" y="19434"/>
                      <a:pt x="127291" y="38494"/>
                      <a:pt x="134766" y="57554"/>
                    </a:cubicBezTo>
                    <a:cubicBezTo>
                      <a:pt x="156816" y="115107"/>
                      <a:pt x="175502" y="173409"/>
                      <a:pt x="185966" y="234700"/>
                    </a:cubicBezTo>
                    <a:cubicBezTo>
                      <a:pt x="194562" y="286648"/>
                      <a:pt x="187461" y="335979"/>
                      <a:pt x="159058" y="380453"/>
                    </a:cubicBezTo>
                    <a:cubicBezTo>
                      <a:pt x="143735" y="404745"/>
                      <a:pt x="125423" y="426795"/>
                      <a:pt x="106363" y="452955"/>
                    </a:cubicBezTo>
                    <a:cubicBezTo>
                      <a:pt x="106363" y="341959"/>
                      <a:pt x="106363" y="235821"/>
                      <a:pt x="106363" y="129683"/>
                    </a:cubicBezTo>
                    <a:cubicBezTo>
                      <a:pt x="104121" y="129683"/>
                      <a:pt x="101504" y="129309"/>
                      <a:pt x="99262" y="129309"/>
                    </a:cubicBezTo>
                    <a:cubicBezTo>
                      <a:pt x="87303" y="234326"/>
                      <a:pt x="75344" y="339717"/>
                      <a:pt x="63384" y="4447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53"/>
              <p:cNvSpPr/>
              <p:nvPr/>
            </p:nvSpPr>
            <p:spPr>
              <a:xfrm>
                <a:off x="7207301" y="2225306"/>
                <a:ext cx="243432" cy="593366"/>
              </a:xfrm>
              <a:custGeom>
                <a:avLst/>
                <a:gdLst/>
                <a:ahLst/>
                <a:cxnLst/>
                <a:rect l="l" t="t" r="r" b="b"/>
                <a:pathLst>
                  <a:path w="179388" h="437258" extrusionOk="0">
                    <a:moveTo>
                      <a:pt x="53531" y="127440"/>
                    </a:moveTo>
                    <a:cubicBezTo>
                      <a:pt x="72591" y="230962"/>
                      <a:pt x="92024" y="334484"/>
                      <a:pt x="110711" y="437259"/>
                    </a:cubicBezTo>
                    <a:cubicBezTo>
                      <a:pt x="109963" y="436885"/>
                      <a:pt x="106974" y="435390"/>
                      <a:pt x="103984" y="433148"/>
                    </a:cubicBezTo>
                    <a:cubicBezTo>
                      <a:pt x="38582" y="381574"/>
                      <a:pt x="-2154" y="316919"/>
                      <a:pt x="88" y="230589"/>
                    </a:cubicBezTo>
                    <a:cubicBezTo>
                      <a:pt x="1209" y="192469"/>
                      <a:pt x="3078" y="154349"/>
                      <a:pt x="6815" y="116229"/>
                    </a:cubicBezTo>
                    <a:cubicBezTo>
                      <a:pt x="10552" y="80725"/>
                      <a:pt x="17653" y="45595"/>
                      <a:pt x="23259" y="10464"/>
                    </a:cubicBezTo>
                    <a:cubicBezTo>
                      <a:pt x="23633" y="7101"/>
                      <a:pt x="24754" y="4111"/>
                      <a:pt x="25875" y="0"/>
                    </a:cubicBezTo>
                    <a:cubicBezTo>
                      <a:pt x="28117" y="1495"/>
                      <a:pt x="29239" y="1869"/>
                      <a:pt x="29986" y="2990"/>
                    </a:cubicBezTo>
                    <a:cubicBezTo>
                      <a:pt x="81560" y="69513"/>
                      <a:pt x="130145" y="137531"/>
                      <a:pt x="164153" y="214892"/>
                    </a:cubicBezTo>
                    <a:cubicBezTo>
                      <a:pt x="197041" y="289637"/>
                      <a:pt x="182092" y="360645"/>
                      <a:pt x="149952" y="429411"/>
                    </a:cubicBezTo>
                    <a:cubicBezTo>
                      <a:pt x="120054" y="328505"/>
                      <a:pt x="90156" y="227225"/>
                      <a:pt x="60258" y="125946"/>
                    </a:cubicBezTo>
                    <a:cubicBezTo>
                      <a:pt x="58389" y="126319"/>
                      <a:pt x="55773" y="126693"/>
                      <a:pt x="53531" y="1274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53"/>
              <p:cNvSpPr/>
              <p:nvPr/>
            </p:nvSpPr>
            <p:spPr>
              <a:xfrm>
                <a:off x="7515768" y="4176313"/>
                <a:ext cx="557866" cy="299218"/>
              </a:xfrm>
              <a:custGeom>
                <a:avLst/>
                <a:gdLst/>
                <a:ahLst/>
                <a:cxnLst/>
                <a:rect l="l" t="t" r="r" b="b"/>
                <a:pathLst>
                  <a:path w="411098" h="220498" extrusionOk="0">
                    <a:moveTo>
                      <a:pt x="290385" y="54190"/>
                    </a:moveTo>
                    <a:cubicBezTo>
                      <a:pt x="193590" y="94179"/>
                      <a:pt x="96421" y="133794"/>
                      <a:pt x="0" y="173409"/>
                    </a:cubicBezTo>
                    <a:cubicBezTo>
                      <a:pt x="29151" y="114360"/>
                      <a:pt x="66897" y="60917"/>
                      <a:pt x="133046" y="36999"/>
                    </a:cubicBezTo>
                    <a:cubicBezTo>
                      <a:pt x="222367" y="4485"/>
                      <a:pt x="316546" y="2616"/>
                      <a:pt x="411472" y="0"/>
                    </a:cubicBezTo>
                    <a:cubicBezTo>
                      <a:pt x="410724" y="2990"/>
                      <a:pt x="410724" y="4485"/>
                      <a:pt x="409977" y="5606"/>
                    </a:cubicBezTo>
                    <a:cubicBezTo>
                      <a:pt x="359150" y="65776"/>
                      <a:pt x="305334" y="122582"/>
                      <a:pt x="243295" y="171166"/>
                    </a:cubicBezTo>
                    <a:cubicBezTo>
                      <a:pt x="175277" y="224983"/>
                      <a:pt x="99411" y="230215"/>
                      <a:pt x="18686" y="210781"/>
                    </a:cubicBezTo>
                    <a:cubicBezTo>
                      <a:pt x="17191" y="210407"/>
                      <a:pt x="16070" y="209286"/>
                      <a:pt x="17565" y="210407"/>
                    </a:cubicBezTo>
                    <a:cubicBezTo>
                      <a:pt x="108754" y="161449"/>
                      <a:pt x="201064" y="111370"/>
                      <a:pt x="293748" y="61665"/>
                    </a:cubicBezTo>
                    <a:cubicBezTo>
                      <a:pt x="292627" y="59049"/>
                      <a:pt x="291506" y="56433"/>
                      <a:pt x="290385" y="541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53"/>
              <p:cNvSpPr/>
              <p:nvPr/>
            </p:nvSpPr>
            <p:spPr>
              <a:xfrm>
                <a:off x="5458895" y="2485473"/>
                <a:ext cx="238361" cy="603508"/>
              </a:xfrm>
              <a:custGeom>
                <a:avLst/>
                <a:gdLst/>
                <a:ahLst/>
                <a:cxnLst/>
                <a:rect l="l" t="t" r="r" b="b"/>
                <a:pathLst>
                  <a:path w="175651" h="444733" extrusionOk="0">
                    <a:moveTo>
                      <a:pt x="50357" y="442491"/>
                    </a:moveTo>
                    <a:cubicBezTo>
                      <a:pt x="4762" y="372604"/>
                      <a:pt x="-15419" y="298233"/>
                      <a:pt x="13358" y="214892"/>
                    </a:cubicBezTo>
                    <a:cubicBezTo>
                      <a:pt x="39145" y="140895"/>
                      <a:pt x="74649" y="71755"/>
                      <a:pt x="113890" y="4485"/>
                    </a:cubicBezTo>
                    <a:cubicBezTo>
                      <a:pt x="114637" y="3364"/>
                      <a:pt x="116132" y="2616"/>
                      <a:pt x="118748" y="0"/>
                    </a:cubicBezTo>
                    <a:cubicBezTo>
                      <a:pt x="128839" y="34009"/>
                      <a:pt x="140051" y="66149"/>
                      <a:pt x="147899" y="99037"/>
                    </a:cubicBezTo>
                    <a:cubicBezTo>
                      <a:pt x="157990" y="141642"/>
                      <a:pt x="166212" y="184247"/>
                      <a:pt x="173312" y="227599"/>
                    </a:cubicBezTo>
                    <a:cubicBezTo>
                      <a:pt x="186019" y="304586"/>
                      <a:pt x="159858" y="370362"/>
                      <a:pt x="109405" y="427542"/>
                    </a:cubicBezTo>
                    <a:cubicBezTo>
                      <a:pt x="103799" y="433895"/>
                      <a:pt x="97820" y="439875"/>
                      <a:pt x="91840" y="445855"/>
                    </a:cubicBezTo>
                    <a:cubicBezTo>
                      <a:pt x="90719" y="446976"/>
                      <a:pt x="89598" y="447349"/>
                      <a:pt x="90719" y="446602"/>
                    </a:cubicBezTo>
                    <a:cubicBezTo>
                      <a:pt x="96325" y="343080"/>
                      <a:pt x="101557" y="238063"/>
                      <a:pt x="107163" y="133046"/>
                    </a:cubicBezTo>
                    <a:cubicBezTo>
                      <a:pt x="104547" y="132673"/>
                      <a:pt x="101931" y="132673"/>
                      <a:pt x="99315" y="132299"/>
                    </a:cubicBezTo>
                    <a:cubicBezTo>
                      <a:pt x="83244" y="235447"/>
                      <a:pt x="66801" y="338969"/>
                      <a:pt x="50357" y="4424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53"/>
              <p:cNvSpPr/>
              <p:nvPr/>
            </p:nvSpPr>
            <p:spPr>
              <a:xfrm>
                <a:off x="4115323" y="4175807"/>
                <a:ext cx="557866" cy="299218"/>
              </a:xfrm>
              <a:custGeom>
                <a:avLst/>
                <a:gdLst/>
                <a:ahLst/>
                <a:cxnLst/>
                <a:rect l="l" t="t" r="r" b="b"/>
                <a:pathLst>
                  <a:path w="411098" h="220498" extrusionOk="0">
                    <a:moveTo>
                      <a:pt x="413714" y="173783"/>
                    </a:moveTo>
                    <a:cubicBezTo>
                      <a:pt x="316546" y="133794"/>
                      <a:pt x="219751" y="94179"/>
                      <a:pt x="122956" y="54564"/>
                    </a:cubicBezTo>
                    <a:cubicBezTo>
                      <a:pt x="122208" y="56433"/>
                      <a:pt x="121087" y="57927"/>
                      <a:pt x="120340" y="59796"/>
                    </a:cubicBezTo>
                    <a:cubicBezTo>
                      <a:pt x="150238" y="76987"/>
                      <a:pt x="180136" y="94553"/>
                      <a:pt x="210408" y="111370"/>
                    </a:cubicBezTo>
                    <a:cubicBezTo>
                      <a:pt x="240679" y="128188"/>
                      <a:pt x="270951" y="145379"/>
                      <a:pt x="301970" y="161449"/>
                    </a:cubicBezTo>
                    <a:cubicBezTo>
                      <a:pt x="333363" y="177520"/>
                      <a:pt x="365130" y="192842"/>
                      <a:pt x="397644" y="208913"/>
                    </a:cubicBezTo>
                    <a:cubicBezTo>
                      <a:pt x="396523" y="209660"/>
                      <a:pt x="395028" y="211155"/>
                      <a:pt x="393907" y="211529"/>
                    </a:cubicBezTo>
                    <a:cubicBezTo>
                      <a:pt x="311313" y="231336"/>
                      <a:pt x="234700" y="223862"/>
                      <a:pt x="165934" y="168550"/>
                    </a:cubicBezTo>
                    <a:cubicBezTo>
                      <a:pt x="106512" y="120340"/>
                      <a:pt x="54190" y="65776"/>
                      <a:pt x="4858" y="7475"/>
                    </a:cubicBezTo>
                    <a:cubicBezTo>
                      <a:pt x="3737" y="5980"/>
                      <a:pt x="2990" y="4485"/>
                      <a:pt x="0" y="0"/>
                    </a:cubicBezTo>
                    <a:cubicBezTo>
                      <a:pt x="34009" y="1495"/>
                      <a:pt x="65402" y="747"/>
                      <a:pt x="96047" y="4859"/>
                    </a:cubicBezTo>
                    <a:cubicBezTo>
                      <a:pt x="150611" y="11959"/>
                      <a:pt x="205549" y="18313"/>
                      <a:pt x="258992" y="31019"/>
                    </a:cubicBezTo>
                    <a:cubicBezTo>
                      <a:pt x="336727" y="48958"/>
                      <a:pt x="380453" y="107633"/>
                      <a:pt x="413714" y="1737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53"/>
              <p:cNvSpPr/>
              <p:nvPr/>
            </p:nvSpPr>
            <p:spPr>
              <a:xfrm>
                <a:off x="7025905" y="3379580"/>
                <a:ext cx="248504" cy="593366"/>
              </a:xfrm>
              <a:custGeom>
                <a:avLst/>
                <a:gdLst/>
                <a:ahLst/>
                <a:cxnLst/>
                <a:rect l="l" t="t" r="r" b="b"/>
                <a:pathLst>
                  <a:path w="183125" h="437258" extrusionOk="0">
                    <a:moveTo>
                      <a:pt x="71348" y="437259"/>
                    </a:moveTo>
                    <a:cubicBezTo>
                      <a:pt x="91903" y="335232"/>
                      <a:pt x="112458" y="232084"/>
                      <a:pt x="133013" y="128935"/>
                    </a:cubicBezTo>
                    <a:cubicBezTo>
                      <a:pt x="130397" y="128188"/>
                      <a:pt x="127781" y="127814"/>
                      <a:pt x="125538" y="127067"/>
                    </a:cubicBezTo>
                    <a:cubicBezTo>
                      <a:pt x="94145" y="227225"/>
                      <a:pt x="63126" y="327384"/>
                      <a:pt x="31733" y="427168"/>
                    </a:cubicBezTo>
                    <a:cubicBezTo>
                      <a:pt x="1461" y="360645"/>
                      <a:pt x="-14983" y="290385"/>
                      <a:pt x="18653" y="219751"/>
                    </a:cubicBezTo>
                    <a:cubicBezTo>
                      <a:pt x="41824" y="171166"/>
                      <a:pt x="71348" y="125572"/>
                      <a:pt x="100125" y="79977"/>
                    </a:cubicBezTo>
                    <a:cubicBezTo>
                      <a:pt x="117690" y="51948"/>
                      <a:pt x="139366" y="26535"/>
                      <a:pt x="159174" y="0"/>
                    </a:cubicBezTo>
                    <a:cubicBezTo>
                      <a:pt x="160668" y="374"/>
                      <a:pt x="161790" y="374"/>
                      <a:pt x="163285" y="747"/>
                    </a:cubicBezTo>
                    <a:cubicBezTo>
                      <a:pt x="166648" y="20929"/>
                      <a:pt x="170012" y="41110"/>
                      <a:pt x="173002" y="61291"/>
                    </a:cubicBezTo>
                    <a:cubicBezTo>
                      <a:pt x="181971" y="124451"/>
                      <a:pt x="187951" y="187610"/>
                      <a:pt x="183839" y="251144"/>
                    </a:cubicBezTo>
                    <a:cubicBezTo>
                      <a:pt x="178981" y="333737"/>
                      <a:pt x="132639" y="390917"/>
                      <a:pt x="71348" y="4372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53"/>
              <p:cNvSpPr/>
              <p:nvPr/>
            </p:nvSpPr>
            <p:spPr>
              <a:xfrm>
                <a:off x="4912906" y="3379580"/>
                <a:ext cx="248504" cy="593366"/>
              </a:xfrm>
              <a:custGeom>
                <a:avLst/>
                <a:gdLst/>
                <a:ahLst/>
                <a:cxnLst/>
                <a:rect l="l" t="t" r="r" b="b"/>
                <a:pathLst>
                  <a:path w="183125" h="437258" extrusionOk="0">
                    <a:moveTo>
                      <a:pt x="24041" y="0"/>
                    </a:moveTo>
                    <a:cubicBezTo>
                      <a:pt x="25910" y="1121"/>
                      <a:pt x="27405" y="1495"/>
                      <a:pt x="28152" y="2616"/>
                    </a:cubicBezTo>
                    <a:cubicBezTo>
                      <a:pt x="80100" y="68018"/>
                      <a:pt x="129806" y="134915"/>
                      <a:pt x="164936" y="211155"/>
                    </a:cubicBezTo>
                    <a:cubicBezTo>
                      <a:pt x="199319" y="285526"/>
                      <a:pt x="185864" y="356908"/>
                      <a:pt x="154471" y="426795"/>
                    </a:cubicBezTo>
                    <a:cubicBezTo>
                      <a:pt x="123452" y="327010"/>
                      <a:pt x="92059" y="226851"/>
                      <a:pt x="61040" y="127067"/>
                    </a:cubicBezTo>
                    <a:cubicBezTo>
                      <a:pt x="59171" y="127440"/>
                      <a:pt x="57303" y="127814"/>
                      <a:pt x="55434" y="128562"/>
                    </a:cubicBezTo>
                    <a:cubicBezTo>
                      <a:pt x="61414" y="162571"/>
                      <a:pt x="67020" y="196580"/>
                      <a:pt x="72999" y="230589"/>
                    </a:cubicBezTo>
                    <a:cubicBezTo>
                      <a:pt x="79353" y="265345"/>
                      <a:pt x="85706" y="300102"/>
                      <a:pt x="93180" y="334484"/>
                    </a:cubicBezTo>
                    <a:cubicBezTo>
                      <a:pt x="100655" y="368867"/>
                      <a:pt x="109624" y="402876"/>
                      <a:pt x="118594" y="439875"/>
                    </a:cubicBezTo>
                    <a:cubicBezTo>
                      <a:pt x="107756" y="431279"/>
                      <a:pt x="98786" y="424179"/>
                      <a:pt x="89817" y="416704"/>
                    </a:cubicBezTo>
                    <a:cubicBezTo>
                      <a:pt x="26284" y="363261"/>
                      <a:pt x="-2120" y="294122"/>
                      <a:pt x="123" y="211529"/>
                    </a:cubicBezTo>
                    <a:cubicBezTo>
                      <a:pt x="1991" y="142763"/>
                      <a:pt x="9466" y="74745"/>
                      <a:pt x="21425" y="7475"/>
                    </a:cubicBezTo>
                    <a:cubicBezTo>
                      <a:pt x="22173" y="4859"/>
                      <a:pt x="22920" y="2616"/>
                      <a:pt x="240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53"/>
              <p:cNvSpPr/>
              <p:nvPr/>
            </p:nvSpPr>
            <p:spPr>
              <a:xfrm>
                <a:off x="4717381" y="2246099"/>
                <a:ext cx="248504" cy="593366"/>
              </a:xfrm>
              <a:custGeom>
                <a:avLst/>
                <a:gdLst/>
                <a:ahLst/>
                <a:cxnLst/>
                <a:rect l="l" t="t" r="r" b="b"/>
                <a:pathLst>
                  <a:path w="183125" h="437258" extrusionOk="0">
                    <a:moveTo>
                      <a:pt x="72826" y="439128"/>
                    </a:moveTo>
                    <a:cubicBezTo>
                      <a:pt x="92259" y="334484"/>
                      <a:pt x="111319" y="229841"/>
                      <a:pt x="130753" y="124824"/>
                    </a:cubicBezTo>
                    <a:cubicBezTo>
                      <a:pt x="128511" y="124077"/>
                      <a:pt x="126268" y="123703"/>
                      <a:pt x="124026" y="122956"/>
                    </a:cubicBezTo>
                    <a:cubicBezTo>
                      <a:pt x="93754" y="225357"/>
                      <a:pt x="63109" y="327757"/>
                      <a:pt x="33211" y="429411"/>
                    </a:cubicBezTo>
                    <a:cubicBezTo>
                      <a:pt x="3686" y="365877"/>
                      <a:pt x="-14626" y="298233"/>
                      <a:pt x="15272" y="227973"/>
                    </a:cubicBezTo>
                    <a:cubicBezTo>
                      <a:pt x="32837" y="186489"/>
                      <a:pt x="55260" y="146874"/>
                      <a:pt x="78805" y="108754"/>
                    </a:cubicBezTo>
                    <a:cubicBezTo>
                      <a:pt x="101976" y="71382"/>
                      <a:pt x="128884" y="36251"/>
                      <a:pt x="154298" y="0"/>
                    </a:cubicBezTo>
                    <a:cubicBezTo>
                      <a:pt x="155793" y="374"/>
                      <a:pt x="157288" y="374"/>
                      <a:pt x="158782" y="747"/>
                    </a:cubicBezTo>
                    <a:cubicBezTo>
                      <a:pt x="162146" y="20181"/>
                      <a:pt x="165883" y="39615"/>
                      <a:pt x="169247" y="59422"/>
                    </a:cubicBezTo>
                    <a:cubicBezTo>
                      <a:pt x="179711" y="123329"/>
                      <a:pt x="186438" y="187237"/>
                      <a:pt x="183075" y="252265"/>
                    </a:cubicBezTo>
                    <a:cubicBezTo>
                      <a:pt x="178590" y="334858"/>
                      <a:pt x="132995" y="392038"/>
                      <a:pt x="72826" y="4391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53"/>
              <p:cNvSpPr/>
              <p:nvPr/>
            </p:nvSpPr>
            <p:spPr>
              <a:xfrm>
                <a:off x="6006760" y="2714198"/>
                <a:ext cx="248504" cy="593366"/>
              </a:xfrm>
              <a:custGeom>
                <a:avLst/>
                <a:gdLst/>
                <a:ahLst/>
                <a:cxnLst/>
                <a:rect l="l" t="t" r="r" b="b"/>
                <a:pathLst>
                  <a:path w="183125" h="437258" extrusionOk="0">
                    <a:moveTo>
                      <a:pt x="70433" y="438380"/>
                    </a:moveTo>
                    <a:cubicBezTo>
                      <a:pt x="91362" y="334858"/>
                      <a:pt x="111917" y="231710"/>
                      <a:pt x="132472" y="128188"/>
                    </a:cubicBezTo>
                    <a:cubicBezTo>
                      <a:pt x="129856" y="127440"/>
                      <a:pt x="127613" y="127067"/>
                      <a:pt x="124997" y="126319"/>
                    </a:cubicBezTo>
                    <a:cubicBezTo>
                      <a:pt x="93604" y="226851"/>
                      <a:pt x="62211" y="327757"/>
                      <a:pt x="30818" y="427916"/>
                    </a:cubicBezTo>
                    <a:cubicBezTo>
                      <a:pt x="15496" y="397644"/>
                      <a:pt x="5405" y="363261"/>
                      <a:pt x="1294" y="327384"/>
                    </a:cubicBezTo>
                    <a:cubicBezTo>
                      <a:pt x="-2817" y="288516"/>
                      <a:pt x="2789" y="251144"/>
                      <a:pt x="19233" y="215640"/>
                    </a:cubicBezTo>
                    <a:cubicBezTo>
                      <a:pt x="54737" y="137157"/>
                      <a:pt x="105937" y="68766"/>
                      <a:pt x="160501" y="0"/>
                    </a:cubicBezTo>
                    <a:cubicBezTo>
                      <a:pt x="161996" y="4111"/>
                      <a:pt x="163491" y="6727"/>
                      <a:pt x="163865" y="8969"/>
                    </a:cubicBezTo>
                    <a:cubicBezTo>
                      <a:pt x="177693" y="88199"/>
                      <a:pt x="187409" y="168177"/>
                      <a:pt x="183672" y="248901"/>
                    </a:cubicBezTo>
                    <a:cubicBezTo>
                      <a:pt x="179561" y="333363"/>
                      <a:pt x="133219" y="391664"/>
                      <a:pt x="70433" y="4383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53"/>
              <p:cNvSpPr/>
              <p:nvPr/>
            </p:nvSpPr>
            <p:spPr>
              <a:xfrm>
                <a:off x="6340735" y="1899209"/>
                <a:ext cx="233290" cy="517293"/>
              </a:xfrm>
              <a:custGeom>
                <a:avLst/>
                <a:gdLst/>
                <a:ahLst/>
                <a:cxnLst/>
                <a:rect l="l" t="t" r="r" b="b"/>
                <a:pathLst>
                  <a:path w="171913" h="381200" extrusionOk="0">
                    <a:moveTo>
                      <a:pt x="111719" y="0"/>
                    </a:moveTo>
                    <a:cubicBezTo>
                      <a:pt x="141617" y="76240"/>
                      <a:pt x="170768" y="149490"/>
                      <a:pt x="174505" y="229841"/>
                    </a:cubicBezTo>
                    <a:cubicBezTo>
                      <a:pt x="176000" y="260487"/>
                      <a:pt x="167031" y="289264"/>
                      <a:pt x="149465" y="313929"/>
                    </a:cubicBezTo>
                    <a:cubicBezTo>
                      <a:pt x="132648" y="337100"/>
                      <a:pt x="113214" y="358029"/>
                      <a:pt x="92659" y="382695"/>
                    </a:cubicBezTo>
                    <a:cubicBezTo>
                      <a:pt x="96770" y="288516"/>
                      <a:pt x="100507" y="199943"/>
                      <a:pt x="104245" y="111370"/>
                    </a:cubicBezTo>
                    <a:cubicBezTo>
                      <a:pt x="101629" y="110996"/>
                      <a:pt x="99386" y="110996"/>
                      <a:pt x="96770" y="110623"/>
                    </a:cubicBezTo>
                    <a:cubicBezTo>
                      <a:pt x="81821" y="198075"/>
                      <a:pt x="66872" y="285900"/>
                      <a:pt x="52297" y="371857"/>
                    </a:cubicBezTo>
                    <a:cubicBezTo>
                      <a:pt x="13429" y="341211"/>
                      <a:pt x="-10863" y="258618"/>
                      <a:pt x="4834" y="202933"/>
                    </a:cubicBezTo>
                    <a:cubicBezTo>
                      <a:pt x="20904" y="146500"/>
                      <a:pt x="50428" y="96421"/>
                      <a:pt x="81074" y="47089"/>
                    </a:cubicBezTo>
                    <a:cubicBezTo>
                      <a:pt x="90417" y="31767"/>
                      <a:pt x="100507" y="17191"/>
                      <a:pt x="1117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53"/>
              <p:cNvSpPr/>
              <p:nvPr/>
            </p:nvSpPr>
            <p:spPr>
              <a:xfrm>
                <a:off x="7444258" y="4536496"/>
                <a:ext cx="456435" cy="263718"/>
              </a:xfrm>
              <a:custGeom>
                <a:avLst/>
                <a:gdLst/>
                <a:ahLst/>
                <a:cxnLst/>
                <a:rect l="l" t="t" r="r" b="b"/>
                <a:pathLst>
                  <a:path w="336352" h="194337" extrusionOk="0">
                    <a:moveTo>
                      <a:pt x="333737" y="190896"/>
                    </a:moveTo>
                    <a:cubicBezTo>
                      <a:pt x="263850" y="196128"/>
                      <a:pt x="193964" y="199118"/>
                      <a:pt x="124824" y="184169"/>
                    </a:cubicBezTo>
                    <a:cubicBezTo>
                      <a:pt x="89321" y="176694"/>
                      <a:pt x="60170" y="157634"/>
                      <a:pt x="40363" y="127362"/>
                    </a:cubicBezTo>
                    <a:cubicBezTo>
                      <a:pt x="25414" y="104939"/>
                      <a:pt x="13828" y="79899"/>
                      <a:pt x="0" y="54486"/>
                    </a:cubicBezTo>
                    <a:cubicBezTo>
                      <a:pt x="82220" y="86626"/>
                      <a:pt x="160328" y="117646"/>
                      <a:pt x="238811" y="148291"/>
                    </a:cubicBezTo>
                    <a:cubicBezTo>
                      <a:pt x="239932" y="146049"/>
                      <a:pt x="241053" y="143806"/>
                      <a:pt x="242174" y="141564"/>
                    </a:cubicBezTo>
                    <a:cubicBezTo>
                      <a:pt x="168550" y="100828"/>
                      <a:pt x="95300" y="59718"/>
                      <a:pt x="23171" y="19730"/>
                    </a:cubicBezTo>
                    <a:cubicBezTo>
                      <a:pt x="65402" y="-7552"/>
                      <a:pt x="145753" y="-7552"/>
                      <a:pt x="189479" y="26083"/>
                    </a:cubicBezTo>
                    <a:cubicBezTo>
                      <a:pt x="217508" y="47759"/>
                      <a:pt x="243295" y="73172"/>
                      <a:pt x="267214" y="99707"/>
                    </a:cubicBezTo>
                    <a:cubicBezTo>
                      <a:pt x="291880" y="126989"/>
                      <a:pt x="313556" y="157634"/>
                      <a:pt x="336353" y="186785"/>
                    </a:cubicBezTo>
                    <a:cubicBezTo>
                      <a:pt x="335606" y="188280"/>
                      <a:pt x="334484" y="189775"/>
                      <a:pt x="333737" y="1908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53"/>
              <p:cNvSpPr/>
              <p:nvPr/>
            </p:nvSpPr>
            <p:spPr>
              <a:xfrm>
                <a:off x="4293334" y="4537874"/>
                <a:ext cx="446292" cy="263718"/>
              </a:xfrm>
              <a:custGeom>
                <a:avLst/>
                <a:gdLst/>
                <a:ahLst/>
                <a:cxnLst/>
                <a:rect l="l" t="t" r="r" b="b"/>
                <a:pathLst>
                  <a:path w="328878" h="194337" extrusionOk="0">
                    <a:moveTo>
                      <a:pt x="312435" y="18340"/>
                    </a:moveTo>
                    <a:cubicBezTo>
                      <a:pt x="238811" y="59076"/>
                      <a:pt x="165560" y="99812"/>
                      <a:pt x="91936" y="140922"/>
                    </a:cubicBezTo>
                    <a:cubicBezTo>
                      <a:pt x="93058" y="143164"/>
                      <a:pt x="94179" y="145407"/>
                      <a:pt x="95300" y="148023"/>
                    </a:cubicBezTo>
                    <a:cubicBezTo>
                      <a:pt x="173782" y="117377"/>
                      <a:pt x="252265" y="86358"/>
                      <a:pt x="329252" y="56086"/>
                    </a:cubicBezTo>
                    <a:cubicBezTo>
                      <a:pt x="322151" y="109903"/>
                      <a:pt x="267961" y="170446"/>
                      <a:pt x="210034" y="183527"/>
                    </a:cubicBezTo>
                    <a:cubicBezTo>
                      <a:pt x="140895" y="199223"/>
                      <a:pt x="71008" y="195486"/>
                      <a:pt x="0" y="190254"/>
                    </a:cubicBezTo>
                    <a:cubicBezTo>
                      <a:pt x="747" y="187264"/>
                      <a:pt x="1121" y="185395"/>
                      <a:pt x="2242" y="183900"/>
                    </a:cubicBezTo>
                    <a:cubicBezTo>
                      <a:pt x="35878" y="135690"/>
                      <a:pt x="72876" y="90469"/>
                      <a:pt x="114734" y="48986"/>
                    </a:cubicBezTo>
                    <a:cubicBezTo>
                      <a:pt x="174156" y="-10063"/>
                      <a:pt x="241800" y="-9689"/>
                      <a:pt x="312435" y="183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53"/>
              <p:cNvSpPr/>
              <p:nvPr/>
            </p:nvSpPr>
            <p:spPr>
              <a:xfrm>
                <a:off x="4267355" y="3020518"/>
                <a:ext cx="228217" cy="491936"/>
              </a:xfrm>
              <a:custGeom>
                <a:avLst/>
                <a:gdLst/>
                <a:ahLst/>
                <a:cxnLst/>
                <a:rect l="l" t="t" r="r" b="b"/>
                <a:pathLst>
                  <a:path w="168176" h="362513" extrusionOk="0">
                    <a:moveTo>
                      <a:pt x="46052" y="107633"/>
                    </a:moveTo>
                    <a:cubicBezTo>
                      <a:pt x="66607" y="193964"/>
                      <a:pt x="87162" y="279920"/>
                      <a:pt x="107717" y="365877"/>
                    </a:cubicBezTo>
                    <a:cubicBezTo>
                      <a:pt x="101737" y="362140"/>
                      <a:pt x="93889" y="356908"/>
                      <a:pt x="86414" y="351302"/>
                    </a:cubicBezTo>
                    <a:cubicBezTo>
                      <a:pt x="78940" y="345696"/>
                      <a:pt x="71465" y="339717"/>
                      <a:pt x="64365" y="333363"/>
                    </a:cubicBezTo>
                    <a:cubicBezTo>
                      <a:pt x="27366" y="300102"/>
                      <a:pt x="5316" y="259366"/>
                      <a:pt x="1205" y="209286"/>
                    </a:cubicBezTo>
                    <a:cubicBezTo>
                      <a:pt x="-2906" y="157338"/>
                      <a:pt x="3821" y="51574"/>
                      <a:pt x="16528" y="0"/>
                    </a:cubicBezTo>
                    <a:cubicBezTo>
                      <a:pt x="17649" y="374"/>
                      <a:pt x="19518" y="0"/>
                      <a:pt x="20265" y="747"/>
                    </a:cubicBezTo>
                    <a:cubicBezTo>
                      <a:pt x="66607" y="50827"/>
                      <a:pt x="109959" y="103148"/>
                      <a:pt x="143968" y="162571"/>
                    </a:cubicBezTo>
                    <a:cubicBezTo>
                      <a:pt x="181714" y="227599"/>
                      <a:pt x="171998" y="291880"/>
                      <a:pt x="142473" y="357655"/>
                    </a:cubicBezTo>
                    <a:cubicBezTo>
                      <a:pt x="127898" y="314303"/>
                      <a:pt x="114070" y="272072"/>
                      <a:pt x="99121" y="230215"/>
                    </a:cubicBezTo>
                    <a:cubicBezTo>
                      <a:pt x="84172" y="188358"/>
                      <a:pt x="67354" y="147248"/>
                      <a:pt x="51284" y="106138"/>
                    </a:cubicBezTo>
                    <a:cubicBezTo>
                      <a:pt x="49789" y="106512"/>
                      <a:pt x="47921" y="107259"/>
                      <a:pt x="46052" y="1076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53"/>
              <p:cNvSpPr/>
              <p:nvPr/>
            </p:nvSpPr>
            <p:spPr>
              <a:xfrm>
                <a:off x="7694008" y="3014432"/>
                <a:ext cx="223145" cy="502079"/>
              </a:xfrm>
              <a:custGeom>
                <a:avLst/>
                <a:gdLst/>
                <a:ahLst/>
                <a:cxnLst/>
                <a:rect l="l" t="t" r="r" b="b"/>
                <a:pathLst>
                  <a:path w="164439" h="369988" extrusionOk="0">
                    <a:moveTo>
                      <a:pt x="116433" y="110623"/>
                    </a:moveTo>
                    <a:cubicBezTo>
                      <a:pt x="86535" y="193964"/>
                      <a:pt x="56264" y="276931"/>
                      <a:pt x="25992" y="360271"/>
                    </a:cubicBezTo>
                    <a:cubicBezTo>
                      <a:pt x="2821" y="306829"/>
                      <a:pt x="-11754" y="251517"/>
                      <a:pt x="12538" y="194337"/>
                    </a:cubicBezTo>
                    <a:cubicBezTo>
                      <a:pt x="43931" y="120713"/>
                      <a:pt x="97373" y="62038"/>
                      <a:pt x="153058" y="0"/>
                    </a:cubicBezTo>
                    <a:cubicBezTo>
                      <a:pt x="156796" y="28403"/>
                      <a:pt x="161654" y="52322"/>
                      <a:pt x="163149" y="76614"/>
                    </a:cubicBezTo>
                    <a:cubicBezTo>
                      <a:pt x="165765" y="120713"/>
                      <a:pt x="168007" y="164813"/>
                      <a:pt x="167260" y="208913"/>
                    </a:cubicBezTo>
                    <a:cubicBezTo>
                      <a:pt x="166513" y="266466"/>
                      <a:pt x="138483" y="310940"/>
                      <a:pt x="94757" y="346444"/>
                    </a:cubicBezTo>
                    <a:cubicBezTo>
                      <a:pt x="83546" y="355413"/>
                      <a:pt x="71586" y="363635"/>
                      <a:pt x="60748" y="371483"/>
                    </a:cubicBezTo>
                    <a:cubicBezTo>
                      <a:pt x="81303" y="285153"/>
                      <a:pt x="102232" y="198448"/>
                      <a:pt x="122787" y="112118"/>
                    </a:cubicBezTo>
                    <a:cubicBezTo>
                      <a:pt x="121292" y="111744"/>
                      <a:pt x="118676" y="110997"/>
                      <a:pt x="116433" y="1106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53"/>
              <p:cNvSpPr/>
              <p:nvPr/>
            </p:nvSpPr>
            <p:spPr>
              <a:xfrm>
                <a:off x="7729698" y="2522496"/>
                <a:ext cx="268790" cy="395578"/>
              </a:xfrm>
              <a:custGeom>
                <a:avLst/>
                <a:gdLst/>
                <a:ahLst/>
                <a:cxnLst/>
                <a:rect l="l" t="t" r="r" b="b"/>
                <a:pathLst>
                  <a:path w="198074" h="291505" extrusionOk="0">
                    <a:moveTo>
                      <a:pt x="69577" y="0"/>
                    </a:moveTo>
                    <a:cubicBezTo>
                      <a:pt x="117414" y="44100"/>
                      <a:pt x="164130" y="86704"/>
                      <a:pt x="192533" y="144632"/>
                    </a:cubicBezTo>
                    <a:cubicBezTo>
                      <a:pt x="202250" y="164439"/>
                      <a:pt x="202250" y="184994"/>
                      <a:pt x="195149" y="205549"/>
                    </a:cubicBezTo>
                    <a:cubicBezTo>
                      <a:pt x="186180" y="232084"/>
                      <a:pt x="159645" y="268335"/>
                      <a:pt x="140585" y="281789"/>
                    </a:cubicBezTo>
                    <a:cubicBezTo>
                      <a:pt x="123394" y="216387"/>
                      <a:pt x="105829" y="150238"/>
                      <a:pt x="88263" y="83715"/>
                    </a:cubicBezTo>
                    <a:cubicBezTo>
                      <a:pt x="86768" y="84088"/>
                      <a:pt x="85274" y="84462"/>
                      <a:pt x="83779" y="84462"/>
                    </a:cubicBezTo>
                    <a:cubicBezTo>
                      <a:pt x="83779" y="107259"/>
                      <a:pt x="83031" y="130057"/>
                      <a:pt x="83779" y="152854"/>
                    </a:cubicBezTo>
                    <a:cubicBezTo>
                      <a:pt x="84526" y="175651"/>
                      <a:pt x="86021" y="198448"/>
                      <a:pt x="88263" y="221246"/>
                    </a:cubicBezTo>
                    <a:cubicBezTo>
                      <a:pt x="90506" y="244417"/>
                      <a:pt x="94243" y="267214"/>
                      <a:pt x="97607" y="291880"/>
                    </a:cubicBezTo>
                    <a:cubicBezTo>
                      <a:pt x="64345" y="275809"/>
                      <a:pt x="33700" y="258244"/>
                      <a:pt x="12771" y="227599"/>
                    </a:cubicBezTo>
                    <a:cubicBezTo>
                      <a:pt x="2680" y="212650"/>
                      <a:pt x="-1431" y="195832"/>
                      <a:pt x="438" y="177893"/>
                    </a:cubicBezTo>
                    <a:cubicBezTo>
                      <a:pt x="7912" y="113613"/>
                      <a:pt x="38558" y="57927"/>
                      <a:pt x="69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53"/>
              <p:cNvSpPr/>
              <p:nvPr/>
            </p:nvSpPr>
            <p:spPr>
              <a:xfrm>
                <a:off x="4190694" y="2523003"/>
                <a:ext cx="268790" cy="390506"/>
              </a:xfrm>
              <a:custGeom>
                <a:avLst/>
                <a:gdLst/>
                <a:ahLst/>
                <a:cxnLst/>
                <a:rect l="l" t="t" r="r" b="b"/>
                <a:pathLst>
                  <a:path w="198074" h="287768" extrusionOk="0">
                    <a:moveTo>
                      <a:pt x="105161" y="289637"/>
                    </a:moveTo>
                    <a:cubicBezTo>
                      <a:pt x="110019" y="221246"/>
                      <a:pt x="115251" y="152854"/>
                      <a:pt x="120110" y="84462"/>
                    </a:cubicBezTo>
                    <a:cubicBezTo>
                      <a:pt x="118241" y="84088"/>
                      <a:pt x="116372" y="84088"/>
                      <a:pt x="114504" y="83715"/>
                    </a:cubicBezTo>
                    <a:cubicBezTo>
                      <a:pt x="93202" y="149116"/>
                      <a:pt x="71152" y="213771"/>
                      <a:pt x="62930" y="285526"/>
                    </a:cubicBezTo>
                    <a:cubicBezTo>
                      <a:pt x="58445" y="281042"/>
                      <a:pt x="54334" y="278426"/>
                      <a:pt x="51718" y="275062"/>
                    </a:cubicBezTo>
                    <a:cubicBezTo>
                      <a:pt x="37890" y="256749"/>
                      <a:pt x="22941" y="239558"/>
                      <a:pt x="11729" y="219751"/>
                    </a:cubicBezTo>
                    <a:cubicBezTo>
                      <a:pt x="-4341" y="192095"/>
                      <a:pt x="-3593" y="162944"/>
                      <a:pt x="12103" y="134541"/>
                    </a:cubicBezTo>
                    <a:cubicBezTo>
                      <a:pt x="33405" y="95674"/>
                      <a:pt x="63303" y="63907"/>
                      <a:pt x="94323" y="33262"/>
                    </a:cubicBezTo>
                    <a:cubicBezTo>
                      <a:pt x="105534" y="22050"/>
                      <a:pt x="117494" y="11959"/>
                      <a:pt x="130200" y="0"/>
                    </a:cubicBezTo>
                    <a:cubicBezTo>
                      <a:pt x="160098" y="55685"/>
                      <a:pt x="188875" y="109128"/>
                      <a:pt x="198218" y="170793"/>
                    </a:cubicBezTo>
                    <a:cubicBezTo>
                      <a:pt x="202703" y="199569"/>
                      <a:pt x="193734" y="223862"/>
                      <a:pt x="173553" y="244043"/>
                    </a:cubicBezTo>
                    <a:cubicBezTo>
                      <a:pt x="153371" y="264598"/>
                      <a:pt x="129453" y="279547"/>
                      <a:pt x="105161" y="2896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53"/>
              <p:cNvSpPr/>
              <p:nvPr/>
            </p:nvSpPr>
            <p:spPr>
              <a:xfrm>
                <a:off x="6084373" y="1759234"/>
                <a:ext cx="213003" cy="486865"/>
              </a:xfrm>
              <a:custGeom>
                <a:avLst/>
                <a:gdLst/>
                <a:ahLst/>
                <a:cxnLst/>
                <a:rect l="l" t="t" r="r" b="b"/>
                <a:pathLst>
                  <a:path w="156964" h="358776" extrusionOk="0">
                    <a:moveTo>
                      <a:pt x="86117" y="359150"/>
                    </a:moveTo>
                    <a:cubicBezTo>
                      <a:pt x="89106" y="275062"/>
                      <a:pt x="92096" y="190226"/>
                      <a:pt x="95086" y="105391"/>
                    </a:cubicBezTo>
                    <a:cubicBezTo>
                      <a:pt x="93217" y="105017"/>
                      <a:pt x="91722" y="105017"/>
                      <a:pt x="89854" y="104643"/>
                    </a:cubicBezTo>
                    <a:cubicBezTo>
                      <a:pt x="82379" y="146500"/>
                      <a:pt x="73784" y="188358"/>
                      <a:pt x="67430" y="230215"/>
                    </a:cubicBezTo>
                    <a:cubicBezTo>
                      <a:pt x="61077" y="272072"/>
                      <a:pt x="56219" y="314303"/>
                      <a:pt x="50613" y="358777"/>
                    </a:cubicBezTo>
                    <a:cubicBezTo>
                      <a:pt x="15482" y="310566"/>
                      <a:pt x="-9557" y="261234"/>
                      <a:pt x="3523" y="200317"/>
                    </a:cubicBezTo>
                    <a:cubicBezTo>
                      <a:pt x="14361" y="150985"/>
                      <a:pt x="71915" y="33262"/>
                      <a:pt x="102187" y="0"/>
                    </a:cubicBezTo>
                    <a:cubicBezTo>
                      <a:pt x="125358" y="57554"/>
                      <a:pt x="147034" y="115481"/>
                      <a:pt x="155630" y="176772"/>
                    </a:cubicBezTo>
                    <a:cubicBezTo>
                      <a:pt x="159367" y="202559"/>
                      <a:pt x="159367" y="229468"/>
                      <a:pt x="155256" y="254881"/>
                    </a:cubicBezTo>
                    <a:cubicBezTo>
                      <a:pt x="149276" y="292627"/>
                      <a:pt x="116015" y="337474"/>
                      <a:pt x="86117" y="3591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53"/>
              <p:cNvSpPr/>
              <p:nvPr/>
            </p:nvSpPr>
            <p:spPr>
              <a:xfrm>
                <a:off x="5017037" y="4845998"/>
                <a:ext cx="349934" cy="238361"/>
              </a:xfrm>
              <a:custGeom>
                <a:avLst/>
                <a:gdLst/>
                <a:ahLst/>
                <a:cxnLst/>
                <a:rect l="l" t="t" r="r" b="b"/>
                <a:pathLst>
                  <a:path w="257870" h="175651" extrusionOk="0">
                    <a:moveTo>
                      <a:pt x="243669" y="24859"/>
                    </a:moveTo>
                    <a:cubicBezTo>
                      <a:pt x="186489" y="58120"/>
                      <a:pt x="128935" y="91756"/>
                      <a:pt x="71382" y="125391"/>
                    </a:cubicBezTo>
                    <a:cubicBezTo>
                      <a:pt x="72503" y="127634"/>
                      <a:pt x="73624" y="129876"/>
                      <a:pt x="74371" y="132118"/>
                    </a:cubicBezTo>
                    <a:cubicBezTo>
                      <a:pt x="136784" y="108947"/>
                      <a:pt x="199196" y="85403"/>
                      <a:pt x="261234" y="62232"/>
                    </a:cubicBezTo>
                    <a:cubicBezTo>
                      <a:pt x="254133" y="95119"/>
                      <a:pt x="243669" y="128755"/>
                      <a:pt x="216387" y="154542"/>
                    </a:cubicBezTo>
                    <a:cubicBezTo>
                      <a:pt x="198822" y="171359"/>
                      <a:pt x="176399" y="175844"/>
                      <a:pt x="153227" y="177713"/>
                    </a:cubicBezTo>
                    <a:cubicBezTo>
                      <a:pt x="101653" y="181450"/>
                      <a:pt x="51200" y="174723"/>
                      <a:pt x="0" y="164632"/>
                    </a:cubicBezTo>
                    <a:cubicBezTo>
                      <a:pt x="374" y="162016"/>
                      <a:pt x="374" y="159400"/>
                      <a:pt x="1495" y="157532"/>
                    </a:cubicBezTo>
                    <a:cubicBezTo>
                      <a:pt x="26908" y="119038"/>
                      <a:pt x="51574" y="80170"/>
                      <a:pt x="78856" y="43171"/>
                    </a:cubicBezTo>
                    <a:cubicBezTo>
                      <a:pt x="96048" y="19627"/>
                      <a:pt x="119592" y="1688"/>
                      <a:pt x="150611" y="193"/>
                    </a:cubicBezTo>
                    <a:cubicBezTo>
                      <a:pt x="185368" y="-1676"/>
                      <a:pt x="216013" y="10284"/>
                      <a:pt x="243669" y="248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53"/>
              <p:cNvSpPr/>
              <p:nvPr/>
            </p:nvSpPr>
            <p:spPr>
              <a:xfrm>
                <a:off x="6821479" y="4846935"/>
                <a:ext cx="349934" cy="238361"/>
              </a:xfrm>
              <a:custGeom>
                <a:avLst/>
                <a:gdLst/>
                <a:ahLst/>
                <a:cxnLst/>
                <a:rect l="l" t="t" r="r" b="b"/>
                <a:pathLst>
                  <a:path w="257870" h="175651" extrusionOk="0">
                    <a:moveTo>
                      <a:pt x="0" y="61914"/>
                    </a:moveTo>
                    <a:cubicBezTo>
                      <a:pt x="61665" y="85085"/>
                      <a:pt x="123329" y="107882"/>
                      <a:pt x="184994" y="131053"/>
                    </a:cubicBezTo>
                    <a:cubicBezTo>
                      <a:pt x="185742" y="129558"/>
                      <a:pt x="186489" y="128063"/>
                      <a:pt x="187237" y="126195"/>
                    </a:cubicBezTo>
                    <a:cubicBezTo>
                      <a:pt x="168924" y="114609"/>
                      <a:pt x="150985" y="102650"/>
                      <a:pt x="132673" y="91064"/>
                    </a:cubicBezTo>
                    <a:cubicBezTo>
                      <a:pt x="113613" y="79479"/>
                      <a:pt x="94553" y="67520"/>
                      <a:pt x="75119" y="57055"/>
                    </a:cubicBezTo>
                    <a:cubicBezTo>
                      <a:pt x="55685" y="46217"/>
                      <a:pt x="35504" y="36874"/>
                      <a:pt x="15697" y="26784"/>
                    </a:cubicBezTo>
                    <a:cubicBezTo>
                      <a:pt x="53069" y="-7973"/>
                      <a:pt x="125572" y="-9094"/>
                      <a:pt x="163692" y="24541"/>
                    </a:cubicBezTo>
                    <a:cubicBezTo>
                      <a:pt x="195085" y="52571"/>
                      <a:pt x="250770" y="132922"/>
                      <a:pt x="259739" y="163941"/>
                    </a:cubicBezTo>
                    <a:cubicBezTo>
                      <a:pt x="200317" y="174779"/>
                      <a:pt x="141268" y="184496"/>
                      <a:pt x="81472" y="172537"/>
                    </a:cubicBezTo>
                    <a:cubicBezTo>
                      <a:pt x="68392" y="169921"/>
                      <a:pt x="55311" y="162446"/>
                      <a:pt x="44847" y="154224"/>
                    </a:cubicBezTo>
                    <a:cubicBezTo>
                      <a:pt x="21676" y="135911"/>
                      <a:pt x="1121" y="89196"/>
                      <a:pt x="0" y="619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53"/>
              <p:cNvSpPr/>
              <p:nvPr/>
            </p:nvSpPr>
            <p:spPr>
              <a:xfrm>
                <a:off x="5986281" y="3546941"/>
                <a:ext cx="218075" cy="380363"/>
              </a:xfrm>
              <a:custGeom>
                <a:avLst/>
                <a:gdLst/>
                <a:ahLst/>
                <a:cxnLst/>
                <a:rect l="l" t="t" r="r" b="b"/>
                <a:pathLst>
                  <a:path w="160701" h="280294" extrusionOk="0">
                    <a:moveTo>
                      <a:pt x="129250" y="271325"/>
                    </a:moveTo>
                    <a:cubicBezTo>
                      <a:pt x="104958" y="208165"/>
                      <a:pt x="81040" y="145006"/>
                      <a:pt x="56748" y="81846"/>
                    </a:cubicBezTo>
                    <a:cubicBezTo>
                      <a:pt x="54505" y="82593"/>
                      <a:pt x="52263" y="82967"/>
                      <a:pt x="50021" y="83715"/>
                    </a:cubicBezTo>
                    <a:cubicBezTo>
                      <a:pt x="64596" y="149864"/>
                      <a:pt x="79171" y="216013"/>
                      <a:pt x="93373" y="281042"/>
                    </a:cubicBezTo>
                    <a:cubicBezTo>
                      <a:pt x="32455" y="262729"/>
                      <a:pt x="-5664" y="212650"/>
                      <a:pt x="689" y="148369"/>
                    </a:cubicBezTo>
                    <a:cubicBezTo>
                      <a:pt x="5174" y="100532"/>
                      <a:pt x="17133" y="53816"/>
                      <a:pt x="26102" y="6727"/>
                    </a:cubicBezTo>
                    <a:cubicBezTo>
                      <a:pt x="26476" y="4859"/>
                      <a:pt x="27971" y="3364"/>
                      <a:pt x="29466" y="0"/>
                    </a:cubicBezTo>
                    <a:cubicBezTo>
                      <a:pt x="76181" y="41484"/>
                      <a:pt x="122150" y="82220"/>
                      <a:pt x="151674" y="137531"/>
                    </a:cubicBezTo>
                    <a:cubicBezTo>
                      <a:pt x="161765" y="156591"/>
                      <a:pt x="163633" y="177146"/>
                      <a:pt x="159896" y="198448"/>
                    </a:cubicBezTo>
                    <a:cubicBezTo>
                      <a:pt x="155038" y="225357"/>
                      <a:pt x="143826" y="250022"/>
                      <a:pt x="129250" y="2713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5" name="Google Shape;1615;p53"/>
              <p:cNvSpPr/>
              <p:nvPr/>
            </p:nvSpPr>
            <p:spPr>
              <a:xfrm>
                <a:off x="7403018" y="3476953"/>
                <a:ext cx="213003" cy="385433"/>
              </a:xfrm>
              <a:custGeom>
                <a:avLst/>
                <a:gdLst/>
                <a:ahLst/>
                <a:cxnLst/>
                <a:rect l="l" t="t" r="r" b="b"/>
                <a:pathLst>
                  <a:path w="156964" h="284031" extrusionOk="0">
                    <a:moveTo>
                      <a:pt x="31886" y="271698"/>
                    </a:moveTo>
                    <a:cubicBezTo>
                      <a:pt x="-3617" y="233205"/>
                      <a:pt x="-11092" y="168924"/>
                      <a:pt x="17685" y="123703"/>
                    </a:cubicBezTo>
                    <a:cubicBezTo>
                      <a:pt x="47583" y="76240"/>
                      <a:pt x="88319" y="38494"/>
                      <a:pt x="133166" y="0"/>
                    </a:cubicBezTo>
                    <a:cubicBezTo>
                      <a:pt x="139519" y="27656"/>
                      <a:pt x="147368" y="52322"/>
                      <a:pt x="151105" y="77361"/>
                    </a:cubicBezTo>
                    <a:cubicBezTo>
                      <a:pt x="155963" y="108007"/>
                      <a:pt x="158953" y="139400"/>
                      <a:pt x="160448" y="170419"/>
                    </a:cubicBezTo>
                    <a:cubicBezTo>
                      <a:pt x="161943" y="204802"/>
                      <a:pt x="145873" y="232084"/>
                      <a:pt x="119338" y="252265"/>
                    </a:cubicBezTo>
                    <a:cubicBezTo>
                      <a:pt x="102894" y="264971"/>
                      <a:pt x="84582" y="275062"/>
                      <a:pt x="67017" y="286274"/>
                    </a:cubicBezTo>
                    <a:cubicBezTo>
                      <a:pt x="81966" y="217882"/>
                      <a:pt x="96915" y="151359"/>
                      <a:pt x="111490" y="84836"/>
                    </a:cubicBezTo>
                    <a:cubicBezTo>
                      <a:pt x="109248" y="84088"/>
                      <a:pt x="107005" y="83341"/>
                      <a:pt x="104763" y="82593"/>
                    </a:cubicBezTo>
                    <a:cubicBezTo>
                      <a:pt x="80097" y="146127"/>
                      <a:pt x="55805" y="209286"/>
                      <a:pt x="31886" y="2716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53"/>
              <p:cNvSpPr/>
              <p:nvPr/>
            </p:nvSpPr>
            <p:spPr>
              <a:xfrm>
                <a:off x="4569552" y="3477967"/>
                <a:ext cx="218075" cy="380363"/>
              </a:xfrm>
              <a:custGeom>
                <a:avLst/>
                <a:gdLst/>
                <a:ahLst/>
                <a:cxnLst/>
                <a:rect l="l" t="t" r="r" b="b"/>
                <a:pathLst>
                  <a:path w="160701" h="280294" extrusionOk="0">
                    <a:moveTo>
                      <a:pt x="28910" y="0"/>
                    </a:moveTo>
                    <a:cubicBezTo>
                      <a:pt x="71888" y="36999"/>
                      <a:pt x="111129" y="73624"/>
                      <a:pt x="141027" y="118471"/>
                    </a:cubicBezTo>
                    <a:cubicBezTo>
                      <a:pt x="172420" y="166308"/>
                      <a:pt x="167188" y="224235"/>
                      <a:pt x="129442" y="271325"/>
                    </a:cubicBezTo>
                    <a:cubicBezTo>
                      <a:pt x="105523" y="208913"/>
                      <a:pt x="81231" y="145379"/>
                      <a:pt x="56939" y="81846"/>
                    </a:cubicBezTo>
                    <a:cubicBezTo>
                      <a:pt x="54697" y="82593"/>
                      <a:pt x="52454" y="83341"/>
                      <a:pt x="50212" y="83715"/>
                    </a:cubicBezTo>
                    <a:cubicBezTo>
                      <a:pt x="64787" y="150238"/>
                      <a:pt x="79362" y="216387"/>
                      <a:pt x="93564" y="281789"/>
                    </a:cubicBezTo>
                    <a:cubicBezTo>
                      <a:pt x="33768" y="264224"/>
                      <a:pt x="-2483" y="214145"/>
                      <a:pt x="133" y="150985"/>
                    </a:cubicBezTo>
                    <a:cubicBezTo>
                      <a:pt x="2749" y="100159"/>
                      <a:pt x="13960" y="50827"/>
                      <a:pt x="289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p53"/>
              <p:cNvSpPr/>
              <p:nvPr/>
            </p:nvSpPr>
            <p:spPr>
              <a:xfrm>
                <a:off x="3921952" y="2963210"/>
                <a:ext cx="213003" cy="390506"/>
              </a:xfrm>
              <a:custGeom>
                <a:avLst/>
                <a:gdLst/>
                <a:ahLst/>
                <a:cxnLst/>
                <a:rect l="l" t="t" r="r" b="b"/>
                <a:pathLst>
                  <a:path w="156964" h="287768" extrusionOk="0">
                    <a:moveTo>
                      <a:pt x="43834" y="282163"/>
                    </a:moveTo>
                    <a:cubicBezTo>
                      <a:pt x="-4376" y="234326"/>
                      <a:pt x="-13346" y="178267"/>
                      <a:pt x="19542" y="118471"/>
                    </a:cubicBezTo>
                    <a:cubicBezTo>
                      <a:pt x="43087" y="75493"/>
                      <a:pt x="73732" y="38120"/>
                      <a:pt x="108115" y="0"/>
                    </a:cubicBezTo>
                    <a:cubicBezTo>
                      <a:pt x="111478" y="7475"/>
                      <a:pt x="114468" y="13454"/>
                      <a:pt x="117084" y="19807"/>
                    </a:cubicBezTo>
                    <a:cubicBezTo>
                      <a:pt x="135397" y="65402"/>
                      <a:pt x="152215" y="111370"/>
                      <a:pt x="158194" y="160702"/>
                    </a:cubicBezTo>
                    <a:cubicBezTo>
                      <a:pt x="162305" y="195458"/>
                      <a:pt x="152962" y="224983"/>
                      <a:pt x="129044" y="249275"/>
                    </a:cubicBezTo>
                    <a:cubicBezTo>
                      <a:pt x="114095" y="264598"/>
                      <a:pt x="96529" y="277678"/>
                      <a:pt x="80085" y="291506"/>
                    </a:cubicBezTo>
                    <a:cubicBezTo>
                      <a:pt x="86065" y="221246"/>
                      <a:pt x="92045" y="153227"/>
                      <a:pt x="98024" y="85209"/>
                    </a:cubicBezTo>
                    <a:cubicBezTo>
                      <a:pt x="95782" y="84836"/>
                      <a:pt x="93540" y="84462"/>
                      <a:pt x="91297" y="84088"/>
                    </a:cubicBezTo>
                    <a:cubicBezTo>
                      <a:pt x="75601" y="150238"/>
                      <a:pt x="59531" y="216387"/>
                      <a:pt x="43834" y="282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53"/>
              <p:cNvSpPr/>
              <p:nvPr/>
            </p:nvSpPr>
            <p:spPr>
              <a:xfrm>
                <a:off x="8053849" y="2964224"/>
                <a:ext cx="218075" cy="385433"/>
              </a:xfrm>
              <a:custGeom>
                <a:avLst/>
                <a:gdLst/>
                <a:ahLst/>
                <a:cxnLst/>
                <a:rect l="l" t="t" r="r" b="b"/>
                <a:pathLst>
                  <a:path w="160701" h="284031" extrusionOk="0">
                    <a:moveTo>
                      <a:pt x="115485" y="282163"/>
                    </a:moveTo>
                    <a:cubicBezTo>
                      <a:pt x="99788" y="216013"/>
                      <a:pt x="83718" y="149864"/>
                      <a:pt x="68022" y="83715"/>
                    </a:cubicBezTo>
                    <a:cubicBezTo>
                      <a:pt x="65779" y="84088"/>
                      <a:pt x="63537" y="84462"/>
                      <a:pt x="61295" y="84836"/>
                    </a:cubicBezTo>
                    <a:cubicBezTo>
                      <a:pt x="67274" y="152480"/>
                      <a:pt x="72880" y="220124"/>
                      <a:pt x="78860" y="286648"/>
                    </a:cubicBezTo>
                    <a:cubicBezTo>
                      <a:pt x="41113" y="275062"/>
                      <a:pt x="377" y="220124"/>
                      <a:pt x="4" y="177146"/>
                    </a:cubicBezTo>
                    <a:cubicBezTo>
                      <a:pt x="-370" y="137157"/>
                      <a:pt x="29154" y="35878"/>
                      <a:pt x="52325" y="0"/>
                    </a:cubicBezTo>
                    <a:cubicBezTo>
                      <a:pt x="93061" y="46716"/>
                      <a:pt x="133424" y="93058"/>
                      <a:pt x="155473" y="152106"/>
                    </a:cubicBezTo>
                    <a:cubicBezTo>
                      <a:pt x="162948" y="172288"/>
                      <a:pt x="162200" y="193216"/>
                      <a:pt x="155847" y="213397"/>
                    </a:cubicBezTo>
                    <a:cubicBezTo>
                      <a:pt x="146878" y="239932"/>
                      <a:pt x="132302" y="262729"/>
                      <a:pt x="115485" y="282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53"/>
              <p:cNvSpPr/>
              <p:nvPr/>
            </p:nvSpPr>
            <p:spPr>
              <a:xfrm>
                <a:off x="6637102" y="3120933"/>
                <a:ext cx="218075" cy="385433"/>
              </a:xfrm>
              <a:custGeom>
                <a:avLst/>
                <a:gdLst/>
                <a:ahLst/>
                <a:cxnLst/>
                <a:rect l="l" t="t" r="r" b="b"/>
                <a:pathLst>
                  <a:path w="160701" h="284031" extrusionOk="0">
                    <a:moveTo>
                      <a:pt x="67104" y="285526"/>
                    </a:moveTo>
                    <a:cubicBezTo>
                      <a:pt x="82427" y="216387"/>
                      <a:pt x="97002" y="150238"/>
                      <a:pt x="111577" y="84462"/>
                    </a:cubicBezTo>
                    <a:cubicBezTo>
                      <a:pt x="110083" y="84088"/>
                      <a:pt x="108588" y="83341"/>
                      <a:pt x="106719" y="82967"/>
                    </a:cubicBezTo>
                    <a:cubicBezTo>
                      <a:pt x="98123" y="103148"/>
                      <a:pt x="88780" y="123703"/>
                      <a:pt x="80558" y="144258"/>
                    </a:cubicBezTo>
                    <a:cubicBezTo>
                      <a:pt x="71963" y="165187"/>
                      <a:pt x="63367" y="186489"/>
                      <a:pt x="55892" y="208165"/>
                    </a:cubicBezTo>
                    <a:cubicBezTo>
                      <a:pt x="48418" y="229467"/>
                      <a:pt x="41691" y="251517"/>
                      <a:pt x="34590" y="272820"/>
                    </a:cubicBezTo>
                    <a:cubicBezTo>
                      <a:pt x="-1288" y="228346"/>
                      <a:pt x="-11378" y="169671"/>
                      <a:pt x="14409" y="128935"/>
                    </a:cubicBezTo>
                    <a:cubicBezTo>
                      <a:pt x="45428" y="79604"/>
                      <a:pt x="87285" y="40362"/>
                      <a:pt x="133253" y="0"/>
                    </a:cubicBezTo>
                    <a:cubicBezTo>
                      <a:pt x="138859" y="22050"/>
                      <a:pt x="145213" y="41484"/>
                      <a:pt x="148576" y="61665"/>
                    </a:cubicBezTo>
                    <a:cubicBezTo>
                      <a:pt x="153808" y="96421"/>
                      <a:pt x="158667" y="131178"/>
                      <a:pt x="160909" y="166308"/>
                    </a:cubicBezTo>
                    <a:cubicBezTo>
                      <a:pt x="163525" y="202933"/>
                      <a:pt x="146334" y="231710"/>
                      <a:pt x="117931" y="253386"/>
                    </a:cubicBezTo>
                    <a:cubicBezTo>
                      <a:pt x="102234" y="264598"/>
                      <a:pt x="84669" y="274315"/>
                      <a:pt x="67104" y="2855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53"/>
              <p:cNvSpPr/>
              <p:nvPr/>
            </p:nvSpPr>
            <p:spPr>
              <a:xfrm>
                <a:off x="5336010" y="3122455"/>
                <a:ext cx="218075" cy="375291"/>
              </a:xfrm>
              <a:custGeom>
                <a:avLst/>
                <a:gdLst/>
                <a:ahLst/>
                <a:cxnLst/>
                <a:rect l="l" t="t" r="r" b="b"/>
                <a:pathLst>
                  <a:path w="160701" h="276556" extrusionOk="0">
                    <a:moveTo>
                      <a:pt x="127833" y="271698"/>
                    </a:moveTo>
                    <a:cubicBezTo>
                      <a:pt x="116247" y="239184"/>
                      <a:pt x="105409" y="206670"/>
                      <a:pt x="93450" y="174904"/>
                    </a:cubicBezTo>
                    <a:cubicBezTo>
                      <a:pt x="81491" y="143511"/>
                      <a:pt x="68037" y="112865"/>
                      <a:pt x="54956" y="81472"/>
                    </a:cubicBezTo>
                    <a:cubicBezTo>
                      <a:pt x="53088" y="81846"/>
                      <a:pt x="51593" y="82593"/>
                      <a:pt x="49724" y="82967"/>
                    </a:cubicBezTo>
                    <a:cubicBezTo>
                      <a:pt x="64300" y="149116"/>
                      <a:pt x="78501" y="214892"/>
                      <a:pt x="93076" y="279920"/>
                    </a:cubicBezTo>
                    <a:cubicBezTo>
                      <a:pt x="48229" y="270951"/>
                      <a:pt x="2635" y="220124"/>
                      <a:pt x="392" y="172287"/>
                    </a:cubicBezTo>
                    <a:cubicBezTo>
                      <a:pt x="-2597" y="113239"/>
                      <a:pt x="11978" y="57180"/>
                      <a:pt x="27674" y="0"/>
                    </a:cubicBezTo>
                    <a:cubicBezTo>
                      <a:pt x="31038" y="2242"/>
                      <a:pt x="34028" y="3364"/>
                      <a:pt x="35896" y="5232"/>
                    </a:cubicBezTo>
                    <a:cubicBezTo>
                      <a:pt x="66916" y="36625"/>
                      <a:pt x="99803" y="66523"/>
                      <a:pt x="127833" y="100532"/>
                    </a:cubicBezTo>
                    <a:cubicBezTo>
                      <a:pt x="173801" y="156965"/>
                      <a:pt x="172306" y="212650"/>
                      <a:pt x="127833" y="2716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53"/>
              <p:cNvSpPr/>
              <p:nvPr/>
            </p:nvSpPr>
            <p:spPr>
              <a:xfrm>
                <a:off x="5523634" y="2012302"/>
                <a:ext cx="223145" cy="329649"/>
              </a:xfrm>
              <a:custGeom>
                <a:avLst/>
                <a:gdLst/>
                <a:ahLst/>
                <a:cxnLst/>
                <a:rect l="l" t="t" r="r" b="b"/>
                <a:pathLst>
                  <a:path w="164439" h="242921" extrusionOk="0">
                    <a:moveTo>
                      <a:pt x="128596" y="237316"/>
                    </a:moveTo>
                    <a:cubicBezTo>
                      <a:pt x="105799" y="180509"/>
                      <a:pt x="83749" y="125198"/>
                      <a:pt x="61699" y="70260"/>
                    </a:cubicBezTo>
                    <a:cubicBezTo>
                      <a:pt x="60205" y="70634"/>
                      <a:pt x="58710" y="71382"/>
                      <a:pt x="57215" y="71755"/>
                    </a:cubicBezTo>
                    <a:cubicBezTo>
                      <a:pt x="60205" y="90815"/>
                      <a:pt x="62821" y="109875"/>
                      <a:pt x="66184" y="128935"/>
                    </a:cubicBezTo>
                    <a:cubicBezTo>
                      <a:pt x="69548" y="149116"/>
                      <a:pt x="73285" y="168924"/>
                      <a:pt x="77770" y="188731"/>
                    </a:cubicBezTo>
                    <a:cubicBezTo>
                      <a:pt x="82254" y="208165"/>
                      <a:pt x="87860" y="226851"/>
                      <a:pt x="93092" y="245911"/>
                    </a:cubicBezTo>
                    <a:cubicBezTo>
                      <a:pt x="45629" y="244043"/>
                      <a:pt x="-1460" y="196206"/>
                      <a:pt x="35" y="148743"/>
                    </a:cubicBezTo>
                    <a:cubicBezTo>
                      <a:pt x="1530" y="97169"/>
                      <a:pt x="18721" y="49705"/>
                      <a:pt x="37033" y="0"/>
                    </a:cubicBezTo>
                    <a:cubicBezTo>
                      <a:pt x="46750" y="7101"/>
                      <a:pt x="56094" y="12707"/>
                      <a:pt x="63942" y="19807"/>
                    </a:cubicBezTo>
                    <a:cubicBezTo>
                      <a:pt x="90476" y="43726"/>
                      <a:pt x="117384" y="67271"/>
                      <a:pt x="142050" y="93058"/>
                    </a:cubicBezTo>
                    <a:cubicBezTo>
                      <a:pt x="171575" y="123703"/>
                      <a:pt x="173070" y="159207"/>
                      <a:pt x="153636" y="196206"/>
                    </a:cubicBezTo>
                    <a:cubicBezTo>
                      <a:pt x="145788" y="210407"/>
                      <a:pt x="136445" y="223862"/>
                      <a:pt x="128596" y="2373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p53"/>
              <p:cNvSpPr/>
              <p:nvPr/>
            </p:nvSpPr>
            <p:spPr>
              <a:xfrm>
                <a:off x="4839912" y="3901873"/>
                <a:ext cx="329649" cy="461507"/>
              </a:xfrm>
              <a:custGeom>
                <a:avLst/>
                <a:gdLst/>
                <a:ahLst/>
                <a:cxnLst/>
                <a:rect l="l" t="t" r="r" b="b"/>
                <a:pathLst>
                  <a:path w="242921" h="340090" extrusionOk="0">
                    <a:moveTo>
                      <a:pt x="243391" y="340143"/>
                    </a:moveTo>
                    <a:cubicBezTo>
                      <a:pt x="210503" y="334537"/>
                      <a:pt x="179858" y="328558"/>
                      <a:pt x="152576" y="312114"/>
                    </a:cubicBezTo>
                    <a:cubicBezTo>
                      <a:pt x="143980" y="306882"/>
                      <a:pt x="135758" y="297912"/>
                      <a:pt x="131274" y="288943"/>
                    </a:cubicBezTo>
                    <a:cubicBezTo>
                      <a:pt x="89790" y="208965"/>
                      <a:pt x="48680" y="128241"/>
                      <a:pt x="7944" y="47890"/>
                    </a:cubicBezTo>
                    <a:cubicBezTo>
                      <a:pt x="-2894" y="26961"/>
                      <a:pt x="-2520" y="16871"/>
                      <a:pt x="8318" y="7527"/>
                    </a:cubicBezTo>
                    <a:cubicBezTo>
                      <a:pt x="19156" y="-2190"/>
                      <a:pt x="40084" y="-2563"/>
                      <a:pt x="54286" y="6780"/>
                    </a:cubicBezTo>
                    <a:cubicBezTo>
                      <a:pt x="58397" y="9396"/>
                      <a:pt x="62882" y="14628"/>
                      <a:pt x="63629" y="19113"/>
                    </a:cubicBezTo>
                    <a:cubicBezTo>
                      <a:pt x="72972" y="75919"/>
                      <a:pt x="99507" y="125251"/>
                      <a:pt x="129779" y="172714"/>
                    </a:cubicBezTo>
                    <a:cubicBezTo>
                      <a:pt x="163788" y="226904"/>
                      <a:pt x="201908" y="278478"/>
                      <a:pt x="238159" y="331174"/>
                    </a:cubicBezTo>
                    <a:cubicBezTo>
                      <a:pt x="239280" y="333416"/>
                      <a:pt x="240775" y="336032"/>
                      <a:pt x="243391" y="3401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53"/>
              <p:cNvSpPr/>
              <p:nvPr/>
            </p:nvSpPr>
            <p:spPr>
              <a:xfrm>
                <a:off x="7070997" y="3900872"/>
                <a:ext cx="329649" cy="461507"/>
              </a:xfrm>
              <a:custGeom>
                <a:avLst/>
                <a:gdLst/>
                <a:ahLst/>
                <a:cxnLst/>
                <a:rect l="l" t="t" r="r" b="b"/>
                <a:pathLst>
                  <a:path w="242921" h="340090" extrusionOk="0">
                    <a:moveTo>
                      <a:pt x="0" y="340881"/>
                    </a:moveTo>
                    <a:cubicBezTo>
                      <a:pt x="28777" y="300145"/>
                      <a:pt x="56432" y="262025"/>
                      <a:pt x="82593" y="222784"/>
                    </a:cubicBezTo>
                    <a:cubicBezTo>
                      <a:pt x="116976" y="171210"/>
                      <a:pt x="149117" y="117767"/>
                      <a:pt x="169298" y="58718"/>
                    </a:cubicBezTo>
                    <a:cubicBezTo>
                      <a:pt x="173035" y="47506"/>
                      <a:pt x="176399" y="35921"/>
                      <a:pt x="177893" y="23962"/>
                    </a:cubicBezTo>
                    <a:cubicBezTo>
                      <a:pt x="179762" y="9760"/>
                      <a:pt x="189105" y="4902"/>
                      <a:pt x="200691" y="1912"/>
                    </a:cubicBezTo>
                    <a:cubicBezTo>
                      <a:pt x="214519" y="-1825"/>
                      <a:pt x="227599" y="-704"/>
                      <a:pt x="237689" y="10881"/>
                    </a:cubicBezTo>
                    <a:cubicBezTo>
                      <a:pt x="246285" y="20598"/>
                      <a:pt x="243669" y="31062"/>
                      <a:pt x="238437" y="41527"/>
                    </a:cubicBezTo>
                    <a:cubicBezTo>
                      <a:pt x="195085" y="126736"/>
                      <a:pt x="151732" y="212319"/>
                      <a:pt x="107633" y="297155"/>
                    </a:cubicBezTo>
                    <a:cubicBezTo>
                      <a:pt x="104270" y="303508"/>
                      <a:pt x="97169" y="308741"/>
                      <a:pt x="90442" y="312852"/>
                    </a:cubicBezTo>
                    <a:cubicBezTo>
                      <a:pt x="63160" y="328922"/>
                      <a:pt x="32514" y="335275"/>
                      <a:pt x="0" y="3408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4" name="Google Shape;1624;p53"/>
              <p:cNvSpPr/>
              <p:nvPr/>
            </p:nvSpPr>
            <p:spPr>
              <a:xfrm>
                <a:off x="6215011" y="2317100"/>
                <a:ext cx="157217" cy="344862"/>
              </a:xfrm>
              <a:custGeom>
                <a:avLst/>
                <a:gdLst/>
                <a:ahLst/>
                <a:cxnLst/>
                <a:rect l="l" t="t" r="r" b="b"/>
                <a:pathLst>
                  <a:path w="115854" h="254133" extrusionOk="0">
                    <a:moveTo>
                      <a:pt x="48149" y="0"/>
                    </a:moveTo>
                    <a:cubicBezTo>
                      <a:pt x="75805" y="45221"/>
                      <a:pt x="100470" y="88573"/>
                      <a:pt x="112803" y="137905"/>
                    </a:cubicBezTo>
                    <a:cubicBezTo>
                      <a:pt x="124015" y="182378"/>
                      <a:pt x="104208" y="217882"/>
                      <a:pt x="77299" y="251891"/>
                    </a:cubicBezTo>
                    <a:cubicBezTo>
                      <a:pt x="69825" y="193216"/>
                      <a:pt x="62724" y="136036"/>
                      <a:pt x="55623" y="78856"/>
                    </a:cubicBezTo>
                    <a:cubicBezTo>
                      <a:pt x="54129" y="78856"/>
                      <a:pt x="52634" y="79230"/>
                      <a:pt x="51139" y="79230"/>
                    </a:cubicBezTo>
                    <a:cubicBezTo>
                      <a:pt x="51139" y="136784"/>
                      <a:pt x="51139" y="194711"/>
                      <a:pt x="51139" y="254507"/>
                    </a:cubicBezTo>
                    <a:cubicBezTo>
                      <a:pt x="21241" y="225357"/>
                      <a:pt x="-3052" y="194711"/>
                      <a:pt x="312" y="151733"/>
                    </a:cubicBezTo>
                    <a:cubicBezTo>
                      <a:pt x="4797" y="98664"/>
                      <a:pt x="26099" y="50453"/>
                      <a:pt x="481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53"/>
              <p:cNvSpPr/>
              <p:nvPr/>
            </p:nvSpPr>
            <p:spPr>
              <a:xfrm>
                <a:off x="5107760" y="3236056"/>
                <a:ext cx="162288" cy="329649"/>
              </a:xfrm>
              <a:custGeom>
                <a:avLst/>
                <a:gdLst/>
                <a:ahLst/>
                <a:cxnLst/>
                <a:rect l="l" t="t" r="r" b="b"/>
                <a:pathLst>
                  <a:path w="119592" h="242921" extrusionOk="0">
                    <a:moveTo>
                      <a:pt x="100200" y="236942"/>
                    </a:moveTo>
                    <a:cubicBezTo>
                      <a:pt x="80019" y="181631"/>
                      <a:pt x="59838" y="127440"/>
                      <a:pt x="40030" y="73250"/>
                    </a:cubicBezTo>
                    <a:cubicBezTo>
                      <a:pt x="38162" y="73624"/>
                      <a:pt x="36667" y="74371"/>
                      <a:pt x="34798" y="74745"/>
                    </a:cubicBezTo>
                    <a:cubicBezTo>
                      <a:pt x="47878" y="131178"/>
                      <a:pt x="60959" y="187610"/>
                      <a:pt x="74039" y="242922"/>
                    </a:cubicBezTo>
                    <a:cubicBezTo>
                      <a:pt x="40404" y="230962"/>
                      <a:pt x="7142" y="190974"/>
                      <a:pt x="2284" y="153975"/>
                    </a:cubicBezTo>
                    <a:cubicBezTo>
                      <a:pt x="-4443" y="102401"/>
                      <a:pt x="4900" y="52322"/>
                      <a:pt x="14617" y="0"/>
                    </a:cubicBezTo>
                    <a:cubicBezTo>
                      <a:pt x="19475" y="4111"/>
                      <a:pt x="23213" y="6727"/>
                      <a:pt x="25829" y="9717"/>
                    </a:cubicBezTo>
                    <a:cubicBezTo>
                      <a:pt x="52737" y="43352"/>
                      <a:pt x="81514" y="75866"/>
                      <a:pt x="105432" y="111370"/>
                    </a:cubicBezTo>
                    <a:cubicBezTo>
                      <a:pt x="132340" y="152854"/>
                      <a:pt x="120755" y="195832"/>
                      <a:pt x="100200" y="2369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53"/>
              <p:cNvSpPr/>
              <p:nvPr/>
            </p:nvSpPr>
            <p:spPr>
              <a:xfrm>
                <a:off x="6920146" y="3233522"/>
                <a:ext cx="162288" cy="334719"/>
              </a:xfrm>
              <a:custGeom>
                <a:avLst/>
                <a:gdLst/>
                <a:ahLst/>
                <a:cxnLst/>
                <a:rect l="l" t="t" r="r" b="b"/>
                <a:pathLst>
                  <a:path w="119592" h="246658" extrusionOk="0">
                    <a:moveTo>
                      <a:pt x="20348" y="238811"/>
                    </a:moveTo>
                    <a:cubicBezTo>
                      <a:pt x="3530" y="202933"/>
                      <a:pt x="-8803" y="167055"/>
                      <a:pt x="8015" y="128562"/>
                    </a:cubicBezTo>
                    <a:cubicBezTo>
                      <a:pt x="29317" y="78856"/>
                      <a:pt x="67064" y="41110"/>
                      <a:pt x="105931" y="0"/>
                    </a:cubicBezTo>
                    <a:cubicBezTo>
                      <a:pt x="116021" y="58301"/>
                      <a:pt x="128728" y="113239"/>
                      <a:pt x="115274" y="168924"/>
                    </a:cubicBezTo>
                    <a:cubicBezTo>
                      <a:pt x="106305" y="206296"/>
                      <a:pt x="77154" y="227599"/>
                      <a:pt x="46135" y="246659"/>
                    </a:cubicBezTo>
                    <a:cubicBezTo>
                      <a:pt x="59589" y="189479"/>
                      <a:pt x="72669" y="132673"/>
                      <a:pt x="86123" y="75866"/>
                    </a:cubicBezTo>
                    <a:cubicBezTo>
                      <a:pt x="84255" y="75492"/>
                      <a:pt x="82760" y="74745"/>
                      <a:pt x="80891" y="74371"/>
                    </a:cubicBezTo>
                    <a:cubicBezTo>
                      <a:pt x="60710" y="128935"/>
                      <a:pt x="40903" y="182752"/>
                      <a:pt x="20348" y="2388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7" name="Google Shape;1627;p53"/>
              <p:cNvSpPr/>
              <p:nvPr/>
            </p:nvSpPr>
            <p:spPr>
              <a:xfrm>
                <a:off x="4488594" y="2268920"/>
                <a:ext cx="162288" cy="329649"/>
              </a:xfrm>
              <a:custGeom>
                <a:avLst/>
                <a:gdLst/>
                <a:ahLst/>
                <a:cxnLst/>
                <a:rect l="l" t="t" r="r" b="b"/>
                <a:pathLst>
                  <a:path w="119592" h="242921" extrusionOk="0">
                    <a:moveTo>
                      <a:pt x="100153" y="238063"/>
                    </a:moveTo>
                    <a:cubicBezTo>
                      <a:pt x="79598" y="182378"/>
                      <a:pt x="59416" y="127814"/>
                      <a:pt x="39235" y="73250"/>
                    </a:cubicBezTo>
                    <a:cubicBezTo>
                      <a:pt x="37740" y="73624"/>
                      <a:pt x="35872" y="74371"/>
                      <a:pt x="34377" y="74745"/>
                    </a:cubicBezTo>
                    <a:cubicBezTo>
                      <a:pt x="47457" y="131551"/>
                      <a:pt x="60911" y="188358"/>
                      <a:pt x="74365" y="245911"/>
                    </a:cubicBezTo>
                    <a:cubicBezTo>
                      <a:pt x="36245" y="223114"/>
                      <a:pt x="5226" y="195458"/>
                      <a:pt x="1115" y="146874"/>
                    </a:cubicBezTo>
                    <a:cubicBezTo>
                      <a:pt x="-2996" y="97916"/>
                      <a:pt x="4852" y="50453"/>
                      <a:pt x="14943" y="0"/>
                    </a:cubicBezTo>
                    <a:cubicBezTo>
                      <a:pt x="54184" y="41110"/>
                      <a:pt x="92678" y="79230"/>
                      <a:pt x="113607" y="130430"/>
                    </a:cubicBezTo>
                    <a:cubicBezTo>
                      <a:pt x="128929" y="168176"/>
                      <a:pt x="116970" y="203680"/>
                      <a:pt x="100153" y="2380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8" name="Google Shape;1628;p53"/>
              <p:cNvSpPr/>
              <p:nvPr/>
            </p:nvSpPr>
            <p:spPr>
              <a:xfrm>
                <a:off x="7540576" y="2268414"/>
                <a:ext cx="162288" cy="329649"/>
              </a:xfrm>
              <a:custGeom>
                <a:avLst/>
                <a:gdLst/>
                <a:ahLst/>
                <a:cxnLst/>
                <a:rect l="l" t="t" r="r" b="b"/>
                <a:pathLst>
                  <a:path w="119592" h="242921" extrusionOk="0">
                    <a:moveTo>
                      <a:pt x="105049" y="0"/>
                    </a:moveTo>
                    <a:cubicBezTo>
                      <a:pt x="114766" y="51574"/>
                      <a:pt x="122988" y="99411"/>
                      <a:pt x="118503" y="148369"/>
                    </a:cubicBezTo>
                    <a:cubicBezTo>
                      <a:pt x="114018" y="196206"/>
                      <a:pt x="83373" y="223488"/>
                      <a:pt x="45626" y="245911"/>
                    </a:cubicBezTo>
                    <a:cubicBezTo>
                      <a:pt x="59081" y="188358"/>
                      <a:pt x="72535" y="131551"/>
                      <a:pt x="85615" y="74745"/>
                    </a:cubicBezTo>
                    <a:cubicBezTo>
                      <a:pt x="84120" y="74371"/>
                      <a:pt x="82251" y="73624"/>
                      <a:pt x="80757" y="73250"/>
                    </a:cubicBezTo>
                    <a:cubicBezTo>
                      <a:pt x="60575" y="127814"/>
                      <a:pt x="40394" y="182004"/>
                      <a:pt x="20587" y="235821"/>
                    </a:cubicBezTo>
                    <a:cubicBezTo>
                      <a:pt x="406" y="212650"/>
                      <a:pt x="-7069" y="159207"/>
                      <a:pt x="7880" y="126693"/>
                    </a:cubicBezTo>
                    <a:cubicBezTo>
                      <a:pt x="29930" y="78109"/>
                      <a:pt x="66555" y="40362"/>
                      <a:pt x="105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53"/>
              <p:cNvSpPr/>
              <p:nvPr/>
            </p:nvSpPr>
            <p:spPr>
              <a:xfrm>
                <a:off x="3784154" y="4001704"/>
                <a:ext cx="339791" cy="157217"/>
              </a:xfrm>
              <a:custGeom>
                <a:avLst/>
                <a:gdLst/>
                <a:ahLst/>
                <a:cxnLst/>
                <a:rect l="l" t="t" r="r" b="b"/>
                <a:pathLst>
                  <a:path w="250396" h="115854" extrusionOk="0">
                    <a:moveTo>
                      <a:pt x="247780" y="32999"/>
                    </a:moveTo>
                    <a:cubicBezTo>
                      <a:pt x="189479" y="44584"/>
                      <a:pt x="133046" y="55796"/>
                      <a:pt x="76240" y="66634"/>
                    </a:cubicBezTo>
                    <a:cubicBezTo>
                      <a:pt x="76614" y="68503"/>
                      <a:pt x="76614" y="70371"/>
                      <a:pt x="76987" y="71866"/>
                    </a:cubicBezTo>
                    <a:cubicBezTo>
                      <a:pt x="134915" y="67755"/>
                      <a:pt x="192842" y="63644"/>
                      <a:pt x="251144" y="59533"/>
                    </a:cubicBezTo>
                    <a:cubicBezTo>
                      <a:pt x="220498" y="96906"/>
                      <a:pt x="184247" y="124188"/>
                      <a:pt x="132673" y="115218"/>
                    </a:cubicBezTo>
                    <a:cubicBezTo>
                      <a:pt x="88573" y="107370"/>
                      <a:pt x="44847" y="94663"/>
                      <a:pt x="0" y="84199"/>
                    </a:cubicBezTo>
                    <a:cubicBezTo>
                      <a:pt x="2242" y="78967"/>
                      <a:pt x="2616" y="77098"/>
                      <a:pt x="3364" y="76725"/>
                    </a:cubicBezTo>
                    <a:cubicBezTo>
                      <a:pt x="41110" y="54675"/>
                      <a:pt x="77735" y="30756"/>
                      <a:pt x="116602" y="11323"/>
                    </a:cubicBezTo>
                    <a:cubicBezTo>
                      <a:pt x="164439" y="-12222"/>
                      <a:pt x="207418" y="3848"/>
                      <a:pt x="247780" y="329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0" name="Google Shape;1630;p53"/>
              <p:cNvSpPr/>
              <p:nvPr/>
            </p:nvSpPr>
            <p:spPr>
              <a:xfrm>
                <a:off x="5005225" y="2193355"/>
                <a:ext cx="162288" cy="334719"/>
              </a:xfrm>
              <a:custGeom>
                <a:avLst/>
                <a:gdLst/>
                <a:ahLst/>
                <a:cxnLst/>
                <a:rect l="l" t="t" r="r" b="b"/>
                <a:pathLst>
                  <a:path w="119592" h="246658" extrusionOk="0">
                    <a:moveTo>
                      <a:pt x="15058" y="0"/>
                    </a:moveTo>
                    <a:cubicBezTo>
                      <a:pt x="55421" y="42231"/>
                      <a:pt x="94662" y="80725"/>
                      <a:pt x="114843" y="132673"/>
                    </a:cubicBezTo>
                    <a:cubicBezTo>
                      <a:pt x="129418" y="169671"/>
                      <a:pt x="117459" y="204802"/>
                      <a:pt x="100641" y="238811"/>
                    </a:cubicBezTo>
                    <a:cubicBezTo>
                      <a:pt x="80086" y="183499"/>
                      <a:pt x="60279" y="128935"/>
                      <a:pt x="40098" y="74371"/>
                    </a:cubicBezTo>
                    <a:cubicBezTo>
                      <a:pt x="38229" y="74745"/>
                      <a:pt x="36734" y="75493"/>
                      <a:pt x="34866" y="75866"/>
                    </a:cubicBezTo>
                    <a:cubicBezTo>
                      <a:pt x="47946" y="132299"/>
                      <a:pt x="61400" y="189105"/>
                      <a:pt x="74854" y="247033"/>
                    </a:cubicBezTo>
                    <a:cubicBezTo>
                      <a:pt x="43461" y="227973"/>
                      <a:pt x="14311" y="206297"/>
                      <a:pt x="5341" y="168177"/>
                    </a:cubicBezTo>
                    <a:cubicBezTo>
                      <a:pt x="-7365" y="112491"/>
                      <a:pt x="5341" y="57927"/>
                      <a:pt x="150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p53"/>
              <p:cNvSpPr/>
              <p:nvPr/>
            </p:nvSpPr>
            <p:spPr>
              <a:xfrm>
                <a:off x="4650650" y="3921083"/>
                <a:ext cx="304290" cy="339791"/>
              </a:xfrm>
              <a:custGeom>
                <a:avLst/>
                <a:gdLst/>
                <a:ahLst/>
                <a:cxnLst/>
                <a:rect l="l" t="t" r="r" b="b"/>
                <a:pathLst>
                  <a:path w="224235" h="250396" extrusionOk="0">
                    <a:moveTo>
                      <a:pt x="223279" y="252364"/>
                    </a:moveTo>
                    <a:cubicBezTo>
                      <a:pt x="173947" y="211628"/>
                      <a:pt x="114899" y="182851"/>
                      <a:pt x="73789" y="131277"/>
                    </a:cubicBezTo>
                    <a:cubicBezTo>
                      <a:pt x="55850" y="108854"/>
                      <a:pt x="36043" y="87925"/>
                      <a:pt x="16983" y="66249"/>
                    </a:cubicBezTo>
                    <a:cubicBezTo>
                      <a:pt x="3528" y="51300"/>
                      <a:pt x="-956" y="33361"/>
                      <a:pt x="165" y="13927"/>
                    </a:cubicBezTo>
                    <a:cubicBezTo>
                      <a:pt x="539" y="9443"/>
                      <a:pt x="6518" y="2342"/>
                      <a:pt x="11003" y="1595"/>
                    </a:cubicBezTo>
                    <a:cubicBezTo>
                      <a:pt x="31558" y="-3264"/>
                      <a:pt x="49870" y="3089"/>
                      <a:pt x="62951" y="19160"/>
                    </a:cubicBezTo>
                    <a:cubicBezTo>
                      <a:pt x="105182" y="71108"/>
                      <a:pt x="148160" y="122682"/>
                      <a:pt x="188149" y="176124"/>
                    </a:cubicBezTo>
                    <a:cubicBezTo>
                      <a:pt x="204593" y="197800"/>
                      <a:pt x="214310" y="224709"/>
                      <a:pt x="227016" y="249001"/>
                    </a:cubicBezTo>
                    <a:cubicBezTo>
                      <a:pt x="225521" y="250122"/>
                      <a:pt x="224400" y="251243"/>
                      <a:pt x="223279" y="252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53"/>
              <p:cNvSpPr/>
              <p:nvPr/>
            </p:nvSpPr>
            <p:spPr>
              <a:xfrm>
                <a:off x="7281465" y="3920851"/>
                <a:ext cx="309363" cy="339791"/>
              </a:xfrm>
              <a:custGeom>
                <a:avLst/>
                <a:gdLst/>
                <a:ahLst/>
                <a:cxnLst/>
                <a:rect l="l" t="t" r="r" b="b"/>
                <a:pathLst>
                  <a:path w="227972" h="250396" extrusionOk="0">
                    <a:moveTo>
                      <a:pt x="0" y="249170"/>
                    </a:moveTo>
                    <a:cubicBezTo>
                      <a:pt x="13454" y="224131"/>
                      <a:pt x="24292" y="196849"/>
                      <a:pt x="41110" y="174052"/>
                    </a:cubicBezTo>
                    <a:cubicBezTo>
                      <a:pt x="79604" y="122477"/>
                      <a:pt x="121087" y="72772"/>
                      <a:pt x="161449" y="22319"/>
                    </a:cubicBezTo>
                    <a:cubicBezTo>
                      <a:pt x="175277" y="5128"/>
                      <a:pt x="193216" y="-2347"/>
                      <a:pt x="215266" y="643"/>
                    </a:cubicBezTo>
                    <a:cubicBezTo>
                      <a:pt x="224235" y="1764"/>
                      <a:pt x="228346" y="5875"/>
                      <a:pt x="227973" y="15218"/>
                    </a:cubicBezTo>
                    <a:cubicBezTo>
                      <a:pt x="227225" y="34652"/>
                      <a:pt x="223114" y="52217"/>
                      <a:pt x="209660" y="67166"/>
                    </a:cubicBezTo>
                    <a:cubicBezTo>
                      <a:pt x="182752" y="97064"/>
                      <a:pt x="156965" y="128083"/>
                      <a:pt x="129683" y="157234"/>
                    </a:cubicBezTo>
                    <a:cubicBezTo>
                      <a:pt x="118471" y="169193"/>
                      <a:pt x="104643" y="178163"/>
                      <a:pt x="91563" y="187879"/>
                    </a:cubicBezTo>
                    <a:cubicBezTo>
                      <a:pt x="62412" y="209182"/>
                      <a:pt x="32888" y="230484"/>
                      <a:pt x="3737" y="251413"/>
                    </a:cubicBezTo>
                    <a:cubicBezTo>
                      <a:pt x="2242" y="251039"/>
                      <a:pt x="1121" y="249918"/>
                      <a:pt x="0" y="2491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3" name="Google Shape;1633;p53"/>
              <p:cNvSpPr/>
              <p:nvPr/>
            </p:nvSpPr>
            <p:spPr>
              <a:xfrm>
                <a:off x="6982303" y="2248916"/>
                <a:ext cx="157217" cy="273862"/>
              </a:xfrm>
              <a:custGeom>
                <a:avLst/>
                <a:gdLst/>
                <a:ahLst/>
                <a:cxnLst/>
                <a:rect l="l" t="t" r="r" b="b"/>
                <a:pathLst>
                  <a:path w="115854" h="201811" extrusionOk="0">
                    <a:moveTo>
                      <a:pt x="100116" y="166"/>
                    </a:moveTo>
                    <a:cubicBezTo>
                      <a:pt x="105722" y="38286"/>
                      <a:pt x="113570" y="76032"/>
                      <a:pt x="116186" y="114526"/>
                    </a:cubicBezTo>
                    <a:cubicBezTo>
                      <a:pt x="118802" y="156010"/>
                      <a:pt x="92268" y="187029"/>
                      <a:pt x="48916" y="202725"/>
                    </a:cubicBezTo>
                    <a:cubicBezTo>
                      <a:pt x="59380" y="156010"/>
                      <a:pt x="69470" y="108920"/>
                      <a:pt x="79935" y="61831"/>
                    </a:cubicBezTo>
                    <a:cubicBezTo>
                      <a:pt x="78066" y="61457"/>
                      <a:pt x="76571" y="60710"/>
                      <a:pt x="74703" y="60336"/>
                    </a:cubicBezTo>
                    <a:cubicBezTo>
                      <a:pt x="57511" y="105183"/>
                      <a:pt x="40320" y="150030"/>
                      <a:pt x="23502" y="194130"/>
                    </a:cubicBezTo>
                    <a:cubicBezTo>
                      <a:pt x="-1164" y="169464"/>
                      <a:pt x="-7891" y="122748"/>
                      <a:pt x="10422" y="91729"/>
                    </a:cubicBezTo>
                    <a:cubicBezTo>
                      <a:pt x="31724" y="55477"/>
                      <a:pt x="62743" y="27448"/>
                      <a:pt x="94136" y="166"/>
                    </a:cubicBezTo>
                    <a:cubicBezTo>
                      <a:pt x="96005" y="-208"/>
                      <a:pt x="98247" y="166"/>
                      <a:pt x="100116" y="1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4" name="Google Shape;1634;p53"/>
              <p:cNvSpPr/>
              <p:nvPr/>
            </p:nvSpPr>
            <p:spPr>
              <a:xfrm>
                <a:off x="6874223" y="4048353"/>
                <a:ext cx="136930" cy="324576"/>
              </a:xfrm>
              <a:custGeom>
                <a:avLst/>
                <a:gdLst/>
                <a:ahLst/>
                <a:cxnLst/>
                <a:rect l="l" t="t" r="r" b="b"/>
                <a:pathLst>
                  <a:path w="100905" h="239184" extrusionOk="0">
                    <a:moveTo>
                      <a:pt x="0" y="242291"/>
                    </a:moveTo>
                    <a:cubicBezTo>
                      <a:pt x="10091" y="203797"/>
                      <a:pt x="20181" y="165303"/>
                      <a:pt x="30272" y="126436"/>
                    </a:cubicBezTo>
                    <a:cubicBezTo>
                      <a:pt x="39615" y="90184"/>
                      <a:pt x="48958" y="53559"/>
                      <a:pt x="59422" y="17308"/>
                    </a:cubicBezTo>
                    <a:cubicBezTo>
                      <a:pt x="61291" y="10581"/>
                      <a:pt x="68765" y="2359"/>
                      <a:pt x="75119" y="490"/>
                    </a:cubicBezTo>
                    <a:cubicBezTo>
                      <a:pt x="81098" y="-1378"/>
                      <a:pt x="90815" y="2359"/>
                      <a:pt x="96048" y="7217"/>
                    </a:cubicBezTo>
                    <a:cubicBezTo>
                      <a:pt x="100158" y="10955"/>
                      <a:pt x="102027" y="19924"/>
                      <a:pt x="100906" y="25904"/>
                    </a:cubicBezTo>
                    <a:cubicBezTo>
                      <a:pt x="90442" y="94295"/>
                      <a:pt x="79230" y="163061"/>
                      <a:pt x="67644" y="231453"/>
                    </a:cubicBezTo>
                    <a:cubicBezTo>
                      <a:pt x="66897" y="235564"/>
                      <a:pt x="62038" y="241917"/>
                      <a:pt x="59049" y="241917"/>
                    </a:cubicBezTo>
                    <a:cubicBezTo>
                      <a:pt x="39989" y="242665"/>
                      <a:pt x="20555" y="242291"/>
                      <a:pt x="0" y="2422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5" name="Google Shape;1635;p53"/>
              <p:cNvSpPr/>
              <p:nvPr/>
            </p:nvSpPr>
            <p:spPr>
              <a:xfrm>
                <a:off x="5228062" y="4046849"/>
                <a:ext cx="136930" cy="329649"/>
              </a:xfrm>
              <a:custGeom>
                <a:avLst/>
                <a:gdLst/>
                <a:ahLst/>
                <a:cxnLst/>
                <a:rect l="l" t="t" r="r" b="b"/>
                <a:pathLst>
                  <a:path w="100905" h="242921" extrusionOk="0">
                    <a:moveTo>
                      <a:pt x="101616" y="243399"/>
                    </a:moveTo>
                    <a:cubicBezTo>
                      <a:pt x="81062" y="243399"/>
                      <a:pt x="62002" y="243773"/>
                      <a:pt x="42568" y="243026"/>
                    </a:cubicBezTo>
                    <a:cubicBezTo>
                      <a:pt x="39578" y="243026"/>
                      <a:pt x="34720" y="237420"/>
                      <a:pt x="34346" y="233683"/>
                    </a:cubicBezTo>
                    <a:cubicBezTo>
                      <a:pt x="22760" y="164170"/>
                      <a:pt x="11549" y="94657"/>
                      <a:pt x="337" y="25517"/>
                    </a:cubicBezTo>
                    <a:cubicBezTo>
                      <a:pt x="-1532" y="12811"/>
                      <a:pt x="4448" y="4215"/>
                      <a:pt x="16407" y="852"/>
                    </a:cubicBezTo>
                    <a:cubicBezTo>
                      <a:pt x="28366" y="-2512"/>
                      <a:pt x="38831" y="4215"/>
                      <a:pt x="42568" y="18790"/>
                    </a:cubicBezTo>
                    <a:cubicBezTo>
                      <a:pt x="56396" y="70364"/>
                      <a:pt x="69850" y="122312"/>
                      <a:pt x="83304" y="173886"/>
                    </a:cubicBezTo>
                    <a:cubicBezTo>
                      <a:pt x="89657" y="197058"/>
                      <a:pt x="95637" y="220228"/>
                      <a:pt x="101616" y="243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36" name="Google Shape;1636;p53"/>
          <p:cNvGrpSpPr/>
          <p:nvPr/>
        </p:nvGrpSpPr>
        <p:grpSpPr>
          <a:xfrm>
            <a:off x="3874827" y="3970549"/>
            <a:ext cx="2017724" cy="2016688"/>
            <a:chOff x="4574848" y="1897856"/>
            <a:chExt cx="3028217" cy="3026664"/>
          </a:xfrm>
        </p:grpSpPr>
        <p:sp>
          <p:nvSpPr>
            <p:cNvPr id="1637" name="Google Shape;1637;p53"/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/>
              <a:ahLst/>
              <a:cxnLst/>
              <a:rect l="l" t="t" r="r" b="b"/>
              <a:pathLst>
                <a:path w="3057525" h="3057525" extrusionOk="0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rgbClr val="DBF3FD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53"/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/>
              <a:ahLst/>
              <a:cxnLst/>
              <a:rect l="l" t="t" r="r" b="b"/>
              <a:pathLst>
                <a:path w="3028217" h="2962327" extrusionOk="0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rgbClr val="B8E7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54"/>
          <p:cNvSpPr txBox="1">
            <a:spLocks noGrp="1"/>
          </p:cNvSpPr>
          <p:nvPr>
            <p:ph type="body" idx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9D9C"/>
              </a:buClr>
              <a:buSzPct val="100000"/>
              <a:buNone/>
            </a:pPr>
            <a:r>
              <a:rPr lang="en-US"/>
              <a:t>Fully Editable</a:t>
            </a:r>
            <a:endParaRPr/>
          </a:p>
        </p:txBody>
      </p:sp>
      <p:pic>
        <p:nvPicPr>
          <p:cNvPr id="1644" name="Google Shape;1644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765" y="1565248"/>
            <a:ext cx="5817146" cy="464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5" name="Google Shape;1645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6949" y="1565248"/>
            <a:ext cx="5874451" cy="205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6" name="Google Shape;1646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21249" y="3619795"/>
            <a:ext cx="2783702" cy="2673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"/>
          <p:cNvSpPr txBox="1">
            <a:spLocks noGrp="1"/>
          </p:cNvSpPr>
          <p:nvPr>
            <p:ph type="body" idx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284" name="Google Shape;284;p6"/>
          <p:cNvGrpSpPr/>
          <p:nvPr/>
        </p:nvGrpSpPr>
        <p:grpSpPr>
          <a:xfrm>
            <a:off x="8004376" y="3296189"/>
            <a:ext cx="3348000" cy="1074409"/>
            <a:chOff x="5076057" y="1240057"/>
            <a:chExt cx="2137127" cy="464607"/>
          </a:xfrm>
        </p:grpSpPr>
        <p:sp>
          <p:nvSpPr>
            <p:cNvPr id="285" name="Google Shape;285;p6"/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6"/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287" name="Google Shape;287;p6"/>
          <p:cNvGrpSpPr/>
          <p:nvPr/>
        </p:nvGrpSpPr>
        <p:grpSpPr>
          <a:xfrm>
            <a:off x="7649948" y="4909437"/>
            <a:ext cx="3348000" cy="1074409"/>
            <a:chOff x="5076057" y="1240057"/>
            <a:chExt cx="2137127" cy="464607"/>
          </a:xfrm>
        </p:grpSpPr>
        <p:sp>
          <p:nvSpPr>
            <p:cNvPr id="288" name="Google Shape;288;p6"/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6"/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290" name="Google Shape;290;p6"/>
          <p:cNvGrpSpPr/>
          <p:nvPr/>
        </p:nvGrpSpPr>
        <p:grpSpPr>
          <a:xfrm>
            <a:off x="1327967" y="4909437"/>
            <a:ext cx="3348000" cy="1074409"/>
            <a:chOff x="5076057" y="1240057"/>
            <a:chExt cx="2137127" cy="464607"/>
          </a:xfrm>
        </p:grpSpPr>
        <p:sp>
          <p:nvSpPr>
            <p:cNvPr id="291" name="Google Shape;291;p6"/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6"/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293" name="Google Shape;293;p6"/>
          <p:cNvGrpSpPr/>
          <p:nvPr/>
        </p:nvGrpSpPr>
        <p:grpSpPr>
          <a:xfrm>
            <a:off x="858275" y="3296189"/>
            <a:ext cx="3348000" cy="1074409"/>
            <a:chOff x="5076057" y="1240057"/>
            <a:chExt cx="2137127" cy="464607"/>
          </a:xfrm>
        </p:grpSpPr>
        <p:sp>
          <p:nvSpPr>
            <p:cNvPr id="294" name="Google Shape;294;p6"/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6"/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296" name="Google Shape;296;p6"/>
          <p:cNvGrpSpPr/>
          <p:nvPr/>
        </p:nvGrpSpPr>
        <p:grpSpPr>
          <a:xfrm>
            <a:off x="6634002" y="1682941"/>
            <a:ext cx="3348000" cy="1074409"/>
            <a:chOff x="5076057" y="1240057"/>
            <a:chExt cx="3521398" cy="464607"/>
          </a:xfrm>
        </p:grpSpPr>
        <p:sp>
          <p:nvSpPr>
            <p:cNvPr id="297" name="Google Shape;297;p6"/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6"/>
            <p:cNvSpPr txBox="1"/>
            <p:nvPr/>
          </p:nvSpPr>
          <p:spPr>
            <a:xfrm>
              <a:off x="5076058" y="1345316"/>
              <a:ext cx="3521397" cy="359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sp>
        <p:nvSpPr>
          <p:cNvPr id="299" name="Google Shape;299;p6"/>
          <p:cNvSpPr txBox="1"/>
          <p:nvPr/>
        </p:nvSpPr>
        <p:spPr>
          <a:xfrm>
            <a:off x="822638" y="1682940"/>
            <a:ext cx="380628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3600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Professional </a:t>
            </a: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0" name="Google Shape;300;p6"/>
          <p:cNvGrpSpPr/>
          <p:nvPr/>
        </p:nvGrpSpPr>
        <p:grpSpPr>
          <a:xfrm>
            <a:off x="4469532" y="2272417"/>
            <a:ext cx="3277174" cy="3152353"/>
            <a:chOff x="4469532" y="2292871"/>
            <a:chExt cx="3277174" cy="3152353"/>
          </a:xfrm>
        </p:grpSpPr>
        <p:sp>
          <p:nvSpPr>
            <p:cNvPr id="301" name="Google Shape;301;p6"/>
            <p:cNvSpPr/>
            <p:nvPr/>
          </p:nvSpPr>
          <p:spPr>
            <a:xfrm>
              <a:off x="5167087" y="285716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 extrusionOk="0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 rot="4333327">
              <a:off x="5836177" y="3326716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 extrusionOk="0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rgbClr val="4A7B29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 rot="8677336">
              <a:off x="5600051" y="4101212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 extrusionOk="0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rgbClr val="297D53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 rot="-8682225">
              <a:off x="4775491" y="4111948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 extrusionOk="0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4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 rot="-4283856">
              <a:off x="4507978" y="334730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 extrusionOk="0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rgbClr val="C49371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5763754" y="2292871"/>
              <a:ext cx="648072" cy="648072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7098634" y="3225713"/>
              <a:ext cx="648072" cy="648072"/>
            </a:xfrm>
            <a:prstGeom prst="ellipse">
              <a:avLst/>
            </a:prstGeom>
            <a:solidFill>
              <a:srgbClr val="4A7B29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4954538" y="4797152"/>
              <a:ext cx="648072" cy="648072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4469532" y="3225713"/>
              <a:ext cx="648072" cy="648072"/>
            </a:xfrm>
            <a:prstGeom prst="ellipse">
              <a:avLst/>
            </a:prstGeom>
            <a:solidFill>
              <a:srgbClr val="C49371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6639731" y="4797152"/>
              <a:ext cx="648072" cy="648072"/>
            </a:xfrm>
            <a:prstGeom prst="ellipse">
              <a:avLst/>
            </a:prstGeom>
            <a:solidFill>
              <a:srgbClr val="297D53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6"/>
            <p:cNvSpPr txBox="1"/>
            <p:nvPr/>
          </p:nvSpPr>
          <p:spPr>
            <a:xfrm>
              <a:off x="5779453" y="2416852"/>
              <a:ext cx="6166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6"/>
            <p:cNvSpPr txBox="1"/>
            <p:nvPr/>
          </p:nvSpPr>
          <p:spPr>
            <a:xfrm>
              <a:off x="7114333" y="3349694"/>
              <a:ext cx="6166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6"/>
            <p:cNvSpPr txBox="1"/>
            <p:nvPr/>
          </p:nvSpPr>
          <p:spPr>
            <a:xfrm>
              <a:off x="6655430" y="4921133"/>
              <a:ext cx="6166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6"/>
            <p:cNvSpPr txBox="1"/>
            <p:nvPr/>
          </p:nvSpPr>
          <p:spPr>
            <a:xfrm>
              <a:off x="4970237" y="4921133"/>
              <a:ext cx="6166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6"/>
            <p:cNvSpPr txBox="1"/>
            <p:nvPr/>
          </p:nvSpPr>
          <p:spPr>
            <a:xfrm>
              <a:off x="4485231" y="3349694"/>
              <a:ext cx="6166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05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5458897" y="3133773"/>
              <a:ext cx="128017" cy="128017"/>
            </a:xfrm>
            <a:prstGeom prst="flowChartConnector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6593967" y="3133773"/>
              <a:ext cx="128017" cy="128017"/>
            </a:xfrm>
            <a:prstGeom prst="flowChartConnector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6971686" y="4213334"/>
              <a:ext cx="128017" cy="128017"/>
            </a:xfrm>
            <a:prstGeom prst="flowChartConnector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6035475" y="4869285"/>
              <a:ext cx="128017" cy="128017"/>
            </a:xfrm>
            <a:prstGeom prst="flowChartConnector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5117605" y="4213334"/>
              <a:ext cx="128017" cy="128017"/>
            </a:xfrm>
            <a:prstGeom prst="flowChartConnector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5247438" y="3247950"/>
              <a:ext cx="1726387" cy="1631289"/>
            </a:xfrm>
            <a:custGeom>
              <a:avLst/>
              <a:gdLst/>
              <a:ahLst/>
              <a:cxnLst/>
              <a:rect l="l" t="t" r="r" b="b"/>
              <a:pathLst>
                <a:path w="1726387" h="1631289" extrusionOk="0">
                  <a:moveTo>
                    <a:pt x="299923" y="0"/>
                  </a:moveTo>
                  <a:cubicBezTo>
                    <a:pt x="631545" y="175565"/>
                    <a:pt x="1021689" y="182880"/>
                    <a:pt x="1360627" y="0"/>
                  </a:cubicBezTo>
                  <a:cubicBezTo>
                    <a:pt x="1285037" y="373074"/>
                    <a:pt x="1363065" y="775412"/>
                    <a:pt x="1726387" y="1031443"/>
                  </a:cubicBezTo>
                  <a:cubicBezTo>
                    <a:pt x="1299667" y="1011936"/>
                    <a:pt x="989990" y="1219199"/>
                    <a:pt x="863193" y="1631289"/>
                  </a:cubicBezTo>
                  <a:cubicBezTo>
                    <a:pt x="772972" y="1211885"/>
                    <a:pt x="404774" y="1026566"/>
                    <a:pt x="0" y="1009497"/>
                  </a:cubicBezTo>
                  <a:cubicBezTo>
                    <a:pt x="319430" y="782726"/>
                    <a:pt x="390144" y="409651"/>
                    <a:pt x="299923" y="0"/>
                  </a:cubicBez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4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"/>
          <p:cNvSpPr/>
          <p:nvPr/>
        </p:nvSpPr>
        <p:spPr>
          <a:xfrm>
            <a:off x="9289464" y="2778207"/>
            <a:ext cx="2087957" cy="1622132"/>
          </a:xfrm>
          <a:custGeom>
            <a:avLst/>
            <a:gdLst/>
            <a:ahLst/>
            <a:cxnLst/>
            <a:rect l="l" t="t" r="r" b="b"/>
            <a:pathLst>
              <a:path w="267" h="206" extrusionOk="0">
                <a:moveTo>
                  <a:pt x="206" y="198"/>
                </a:moveTo>
                <a:cubicBezTo>
                  <a:pt x="189" y="200"/>
                  <a:pt x="181" y="193"/>
                  <a:pt x="180" y="180"/>
                </a:cubicBezTo>
                <a:cubicBezTo>
                  <a:pt x="180" y="174"/>
                  <a:pt x="179" y="168"/>
                  <a:pt x="179" y="163"/>
                </a:cubicBezTo>
                <a:cubicBezTo>
                  <a:pt x="178" y="160"/>
                  <a:pt x="177" y="158"/>
                  <a:pt x="175" y="156"/>
                </a:cubicBezTo>
                <a:cubicBezTo>
                  <a:pt x="172" y="172"/>
                  <a:pt x="173" y="188"/>
                  <a:pt x="184" y="201"/>
                </a:cubicBezTo>
                <a:cubicBezTo>
                  <a:pt x="168" y="206"/>
                  <a:pt x="160" y="198"/>
                  <a:pt x="159" y="183"/>
                </a:cubicBezTo>
                <a:cubicBezTo>
                  <a:pt x="159" y="170"/>
                  <a:pt x="157" y="157"/>
                  <a:pt x="153" y="144"/>
                </a:cubicBezTo>
                <a:cubicBezTo>
                  <a:pt x="152" y="141"/>
                  <a:pt x="144" y="137"/>
                  <a:pt x="139" y="137"/>
                </a:cubicBezTo>
                <a:cubicBezTo>
                  <a:pt x="117" y="141"/>
                  <a:pt x="95" y="138"/>
                  <a:pt x="73" y="133"/>
                </a:cubicBezTo>
                <a:cubicBezTo>
                  <a:pt x="70" y="132"/>
                  <a:pt x="65" y="135"/>
                  <a:pt x="62" y="137"/>
                </a:cubicBezTo>
                <a:cubicBezTo>
                  <a:pt x="52" y="149"/>
                  <a:pt x="44" y="163"/>
                  <a:pt x="51" y="179"/>
                </a:cubicBezTo>
                <a:cubicBezTo>
                  <a:pt x="54" y="185"/>
                  <a:pt x="58" y="191"/>
                  <a:pt x="62" y="197"/>
                </a:cubicBezTo>
                <a:cubicBezTo>
                  <a:pt x="49" y="201"/>
                  <a:pt x="41" y="195"/>
                  <a:pt x="40" y="182"/>
                </a:cubicBezTo>
                <a:cubicBezTo>
                  <a:pt x="38" y="171"/>
                  <a:pt x="36" y="160"/>
                  <a:pt x="33" y="149"/>
                </a:cubicBezTo>
                <a:cubicBezTo>
                  <a:pt x="23" y="157"/>
                  <a:pt x="23" y="167"/>
                  <a:pt x="34" y="201"/>
                </a:cubicBezTo>
                <a:cubicBezTo>
                  <a:pt x="28" y="201"/>
                  <a:pt x="21" y="202"/>
                  <a:pt x="18" y="199"/>
                </a:cubicBezTo>
                <a:cubicBezTo>
                  <a:pt x="14" y="195"/>
                  <a:pt x="12" y="189"/>
                  <a:pt x="12" y="183"/>
                </a:cubicBezTo>
                <a:cubicBezTo>
                  <a:pt x="11" y="172"/>
                  <a:pt x="11" y="161"/>
                  <a:pt x="11" y="150"/>
                </a:cubicBezTo>
                <a:cubicBezTo>
                  <a:pt x="11" y="147"/>
                  <a:pt x="12" y="143"/>
                  <a:pt x="13" y="139"/>
                </a:cubicBezTo>
                <a:cubicBezTo>
                  <a:pt x="14" y="136"/>
                  <a:pt x="18" y="133"/>
                  <a:pt x="17" y="130"/>
                </a:cubicBezTo>
                <a:cubicBezTo>
                  <a:pt x="14" y="115"/>
                  <a:pt x="12" y="98"/>
                  <a:pt x="5" y="85"/>
                </a:cubicBezTo>
                <a:cubicBezTo>
                  <a:pt x="0" y="78"/>
                  <a:pt x="0" y="72"/>
                  <a:pt x="3" y="67"/>
                </a:cubicBezTo>
                <a:cubicBezTo>
                  <a:pt x="13" y="53"/>
                  <a:pt x="24" y="37"/>
                  <a:pt x="43" y="35"/>
                </a:cubicBezTo>
                <a:cubicBezTo>
                  <a:pt x="58" y="33"/>
                  <a:pt x="74" y="33"/>
                  <a:pt x="90" y="34"/>
                </a:cubicBezTo>
                <a:cubicBezTo>
                  <a:pt x="111" y="34"/>
                  <a:pt x="133" y="38"/>
                  <a:pt x="154" y="37"/>
                </a:cubicBezTo>
                <a:cubicBezTo>
                  <a:pt x="164" y="36"/>
                  <a:pt x="175" y="30"/>
                  <a:pt x="184" y="25"/>
                </a:cubicBezTo>
                <a:cubicBezTo>
                  <a:pt x="194" y="19"/>
                  <a:pt x="203" y="12"/>
                  <a:pt x="213" y="7"/>
                </a:cubicBezTo>
                <a:cubicBezTo>
                  <a:pt x="226" y="0"/>
                  <a:pt x="241" y="5"/>
                  <a:pt x="249" y="16"/>
                </a:cubicBezTo>
                <a:cubicBezTo>
                  <a:pt x="254" y="22"/>
                  <a:pt x="259" y="28"/>
                  <a:pt x="262" y="35"/>
                </a:cubicBezTo>
                <a:cubicBezTo>
                  <a:pt x="265" y="39"/>
                  <a:pt x="267" y="46"/>
                  <a:pt x="266" y="50"/>
                </a:cubicBezTo>
                <a:cubicBezTo>
                  <a:pt x="264" y="54"/>
                  <a:pt x="257" y="56"/>
                  <a:pt x="252" y="58"/>
                </a:cubicBezTo>
                <a:cubicBezTo>
                  <a:pt x="250" y="58"/>
                  <a:pt x="247" y="57"/>
                  <a:pt x="247" y="58"/>
                </a:cubicBezTo>
                <a:cubicBezTo>
                  <a:pt x="237" y="69"/>
                  <a:pt x="226" y="79"/>
                  <a:pt x="220" y="92"/>
                </a:cubicBezTo>
                <a:cubicBezTo>
                  <a:pt x="214" y="105"/>
                  <a:pt x="210" y="119"/>
                  <a:pt x="199" y="129"/>
                </a:cubicBezTo>
                <a:cubicBezTo>
                  <a:pt x="197" y="131"/>
                  <a:pt x="195" y="135"/>
                  <a:pt x="194" y="139"/>
                </a:cubicBezTo>
                <a:cubicBezTo>
                  <a:pt x="190" y="159"/>
                  <a:pt x="186" y="180"/>
                  <a:pt x="206" y="198"/>
                </a:cubicBezTo>
                <a:close/>
              </a:path>
            </a:pathLst>
          </a:custGeom>
          <a:solidFill>
            <a:srgbClr val="C04D4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7"/>
          <p:cNvSpPr/>
          <p:nvPr/>
        </p:nvSpPr>
        <p:spPr>
          <a:xfrm>
            <a:off x="5508258" y="2219388"/>
            <a:ext cx="3302734" cy="2236852"/>
          </a:xfrm>
          <a:custGeom>
            <a:avLst/>
            <a:gdLst/>
            <a:ahLst/>
            <a:cxnLst/>
            <a:rect l="l" t="t" r="r" b="b"/>
            <a:pathLst>
              <a:path w="372" h="250" extrusionOk="0">
                <a:moveTo>
                  <a:pt x="67" y="169"/>
                </a:moveTo>
                <a:cubicBezTo>
                  <a:pt x="54" y="175"/>
                  <a:pt x="54" y="184"/>
                  <a:pt x="57" y="195"/>
                </a:cubicBezTo>
                <a:cubicBezTo>
                  <a:pt x="60" y="204"/>
                  <a:pt x="64" y="213"/>
                  <a:pt x="68" y="222"/>
                </a:cubicBezTo>
                <a:cubicBezTo>
                  <a:pt x="71" y="227"/>
                  <a:pt x="74" y="232"/>
                  <a:pt x="78" y="237"/>
                </a:cubicBezTo>
                <a:cubicBezTo>
                  <a:pt x="61" y="245"/>
                  <a:pt x="52" y="236"/>
                  <a:pt x="48" y="222"/>
                </a:cubicBezTo>
                <a:cubicBezTo>
                  <a:pt x="43" y="206"/>
                  <a:pt x="39" y="189"/>
                  <a:pt x="34" y="172"/>
                </a:cubicBezTo>
                <a:cubicBezTo>
                  <a:pt x="32" y="172"/>
                  <a:pt x="31" y="172"/>
                  <a:pt x="30" y="172"/>
                </a:cubicBezTo>
                <a:cubicBezTo>
                  <a:pt x="27" y="179"/>
                  <a:pt x="22" y="186"/>
                  <a:pt x="22" y="193"/>
                </a:cubicBezTo>
                <a:cubicBezTo>
                  <a:pt x="22" y="205"/>
                  <a:pt x="25" y="218"/>
                  <a:pt x="27" y="230"/>
                </a:cubicBezTo>
                <a:cubicBezTo>
                  <a:pt x="28" y="235"/>
                  <a:pt x="29" y="239"/>
                  <a:pt x="30" y="244"/>
                </a:cubicBezTo>
                <a:cubicBezTo>
                  <a:pt x="23" y="243"/>
                  <a:pt x="15" y="243"/>
                  <a:pt x="11" y="239"/>
                </a:cubicBezTo>
                <a:cubicBezTo>
                  <a:pt x="7" y="234"/>
                  <a:pt x="5" y="225"/>
                  <a:pt x="4" y="217"/>
                </a:cubicBezTo>
                <a:cubicBezTo>
                  <a:pt x="3" y="203"/>
                  <a:pt x="4" y="188"/>
                  <a:pt x="2" y="174"/>
                </a:cubicBezTo>
                <a:cubicBezTo>
                  <a:pt x="0" y="157"/>
                  <a:pt x="3" y="143"/>
                  <a:pt x="7" y="127"/>
                </a:cubicBezTo>
                <a:cubicBezTo>
                  <a:pt x="11" y="113"/>
                  <a:pt x="7" y="97"/>
                  <a:pt x="6" y="82"/>
                </a:cubicBezTo>
                <a:cubicBezTo>
                  <a:pt x="5" y="72"/>
                  <a:pt x="4" y="62"/>
                  <a:pt x="5" y="52"/>
                </a:cubicBezTo>
                <a:cubicBezTo>
                  <a:pt x="6" y="39"/>
                  <a:pt x="13" y="34"/>
                  <a:pt x="25" y="31"/>
                </a:cubicBezTo>
                <a:cubicBezTo>
                  <a:pt x="55" y="23"/>
                  <a:pt x="82" y="28"/>
                  <a:pt x="111" y="37"/>
                </a:cubicBezTo>
                <a:cubicBezTo>
                  <a:pt x="129" y="42"/>
                  <a:pt x="150" y="38"/>
                  <a:pt x="169" y="38"/>
                </a:cubicBezTo>
                <a:cubicBezTo>
                  <a:pt x="203" y="37"/>
                  <a:pt x="237" y="35"/>
                  <a:pt x="271" y="33"/>
                </a:cubicBezTo>
                <a:cubicBezTo>
                  <a:pt x="277" y="33"/>
                  <a:pt x="283" y="33"/>
                  <a:pt x="285" y="23"/>
                </a:cubicBezTo>
                <a:cubicBezTo>
                  <a:pt x="285" y="20"/>
                  <a:pt x="293" y="19"/>
                  <a:pt x="298" y="16"/>
                </a:cubicBezTo>
                <a:cubicBezTo>
                  <a:pt x="296" y="15"/>
                  <a:pt x="295" y="13"/>
                  <a:pt x="293" y="12"/>
                </a:cubicBezTo>
                <a:cubicBezTo>
                  <a:pt x="302" y="8"/>
                  <a:pt x="311" y="3"/>
                  <a:pt x="318" y="0"/>
                </a:cubicBezTo>
                <a:cubicBezTo>
                  <a:pt x="318" y="0"/>
                  <a:pt x="317" y="4"/>
                  <a:pt x="315" y="10"/>
                </a:cubicBezTo>
                <a:cubicBezTo>
                  <a:pt x="324" y="8"/>
                  <a:pt x="331" y="5"/>
                  <a:pt x="338" y="3"/>
                </a:cubicBezTo>
                <a:cubicBezTo>
                  <a:pt x="336" y="7"/>
                  <a:pt x="333" y="11"/>
                  <a:pt x="329" y="16"/>
                </a:cubicBezTo>
                <a:cubicBezTo>
                  <a:pt x="342" y="31"/>
                  <a:pt x="356" y="47"/>
                  <a:pt x="369" y="63"/>
                </a:cubicBezTo>
                <a:cubicBezTo>
                  <a:pt x="371" y="65"/>
                  <a:pt x="372" y="72"/>
                  <a:pt x="371" y="74"/>
                </a:cubicBezTo>
                <a:cubicBezTo>
                  <a:pt x="366" y="79"/>
                  <a:pt x="360" y="85"/>
                  <a:pt x="354" y="86"/>
                </a:cubicBezTo>
                <a:cubicBezTo>
                  <a:pt x="341" y="88"/>
                  <a:pt x="327" y="87"/>
                  <a:pt x="314" y="87"/>
                </a:cubicBezTo>
                <a:cubicBezTo>
                  <a:pt x="305" y="87"/>
                  <a:pt x="293" y="98"/>
                  <a:pt x="291" y="108"/>
                </a:cubicBezTo>
                <a:cubicBezTo>
                  <a:pt x="287" y="131"/>
                  <a:pt x="277" y="149"/>
                  <a:pt x="255" y="159"/>
                </a:cubicBezTo>
                <a:cubicBezTo>
                  <a:pt x="253" y="160"/>
                  <a:pt x="251" y="163"/>
                  <a:pt x="251" y="165"/>
                </a:cubicBezTo>
                <a:cubicBezTo>
                  <a:pt x="250" y="183"/>
                  <a:pt x="247" y="201"/>
                  <a:pt x="248" y="219"/>
                </a:cubicBezTo>
                <a:cubicBezTo>
                  <a:pt x="248" y="226"/>
                  <a:pt x="256" y="233"/>
                  <a:pt x="260" y="240"/>
                </a:cubicBezTo>
                <a:cubicBezTo>
                  <a:pt x="246" y="246"/>
                  <a:pt x="234" y="240"/>
                  <a:pt x="232" y="224"/>
                </a:cubicBezTo>
                <a:cubicBezTo>
                  <a:pt x="231" y="213"/>
                  <a:pt x="231" y="202"/>
                  <a:pt x="230" y="191"/>
                </a:cubicBezTo>
                <a:cubicBezTo>
                  <a:pt x="230" y="186"/>
                  <a:pt x="229" y="181"/>
                  <a:pt x="228" y="176"/>
                </a:cubicBezTo>
                <a:cubicBezTo>
                  <a:pt x="216" y="189"/>
                  <a:pt x="213" y="214"/>
                  <a:pt x="221" y="231"/>
                </a:cubicBezTo>
                <a:cubicBezTo>
                  <a:pt x="223" y="236"/>
                  <a:pt x="230" y="242"/>
                  <a:pt x="221" y="246"/>
                </a:cubicBezTo>
                <a:cubicBezTo>
                  <a:pt x="213" y="250"/>
                  <a:pt x="204" y="245"/>
                  <a:pt x="202" y="236"/>
                </a:cubicBezTo>
                <a:cubicBezTo>
                  <a:pt x="201" y="229"/>
                  <a:pt x="201" y="221"/>
                  <a:pt x="200" y="214"/>
                </a:cubicBezTo>
                <a:cubicBezTo>
                  <a:pt x="200" y="205"/>
                  <a:pt x="201" y="195"/>
                  <a:pt x="200" y="185"/>
                </a:cubicBezTo>
                <a:cubicBezTo>
                  <a:pt x="200" y="176"/>
                  <a:pt x="199" y="167"/>
                  <a:pt x="197" y="155"/>
                </a:cubicBezTo>
                <a:cubicBezTo>
                  <a:pt x="186" y="155"/>
                  <a:pt x="175" y="155"/>
                  <a:pt x="164" y="155"/>
                </a:cubicBezTo>
                <a:cubicBezTo>
                  <a:pt x="141" y="157"/>
                  <a:pt x="119" y="159"/>
                  <a:pt x="98" y="150"/>
                </a:cubicBezTo>
                <a:cubicBezTo>
                  <a:pt x="92" y="148"/>
                  <a:pt x="80" y="157"/>
                  <a:pt x="78" y="165"/>
                </a:cubicBezTo>
                <a:cubicBezTo>
                  <a:pt x="76" y="174"/>
                  <a:pt x="72" y="174"/>
                  <a:pt x="67" y="169"/>
                </a:cubicBezTo>
                <a:close/>
                <a:moveTo>
                  <a:pt x="14" y="98"/>
                </a:moveTo>
                <a:cubicBezTo>
                  <a:pt x="13" y="98"/>
                  <a:pt x="13" y="98"/>
                  <a:pt x="12" y="98"/>
                </a:cubicBezTo>
                <a:cubicBezTo>
                  <a:pt x="12" y="109"/>
                  <a:pt x="12" y="120"/>
                  <a:pt x="12" y="130"/>
                </a:cubicBezTo>
                <a:cubicBezTo>
                  <a:pt x="13" y="130"/>
                  <a:pt x="15" y="130"/>
                  <a:pt x="16" y="130"/>
                </a:cubicBezTo>
                <a:cubicBezTo>
                  <a:pt x="15" y="119"/>
                  <a:pt x="14" y="109"/>
                  <a:pt x="14" y="98"/>
                </a:cubicBezTo>
                <a:close/>
              </a:path>
            </a:pathLst>
          </a:custGeom>
          <a:solidFill>
            <a:srgbClr val="C04D4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7"/>
          <p:cNvSpPr/>
          <p:nvPr/>
        </p:nvSpPr>
        <p:spPr>
          <a:xfrm>
            <a:off x="2207883" y="1603088"/>
            <a:ext cx="3051525" cy="2879610"/>
          </a:xfrm>
          <a:custGeom>
            <a:avLst/>
            <a:gdLst/>
            <a:ahLst/>
            <a:cxnLst/>
            <a:rect l="l" t="t" r="r" b="b"/>
            <a:pathLst>
              <a:path w="360" h="337" extrusionOk="0">
                <a:moveTo>
                  <a:pt x="212" y="261"/>
                </a:moveTo>
                <a:cubicBezTo>
                  <a:pt x="208" y="281"/>
                  <a:pt x="207" y="301"/>
                  <a:pt x="222" y="319"/>
                </a:cubicBezTo>
                <a:cubicBezTo>
                  <a:pt x="210" y="324"/>
                  <a:pt x="205" y="322"/>
                  <a:pt x="202" y="311"/>
                </a:cubicBezTo>
                <a:cubicBezTo>
                  <a:pt x="193" y="282"/>
                  <a:pt x="203" y="255"/>
                  <a:pt x="202" y="227"/>
                </a:cubicBezTo>
                <a:cubicBezTo>
                  <a:pt x="202" y="218"/>
                  <a:pt x="205" y="206"/>
                  <a:pt x="201" y="200"/>
                </a:cubicBezTo>
                <a:cubicBezTo>
                  <a:pt x="198" y="195"/>
                  <a:pt x="185" y="196"/>
                  <a:pt x="177" y="195"/>
                </a:cubicBezTo>
                <a:cubicBezTo>
                  <a:pt x="151" y="191"/>
                  <a:pt x="125" y="188"/>
                  <a:pt x="99" y="184"/>
                </a:cubicBezTo>
                <a:cubicBezTo>
                  <a:pt x="92" y="183"/>
                  <a:pt x="89" y="185"/>
                  <a:pt x="87" y="190"/>
                </a:cubicBezTo>
                <a:cubicBezTo>
                  <a:pt x="83" y="200"/>
                  <a:pt x="78" y="210"/>
                  <a:pt x="73" y="219"/>
                </a:cubicBezTo>
                <a:cubicBezTo>
                  <a:pt x="59" y="245"/>
                  <a:pt x="59" y="272"/>
                  <a:pt x="68" y="300"/>
                </a:cubicBezTo>
                <a:cubicBezTo>
                  <a:pt x="70" y="306"/>
                  <a:pt x="75" y="311"/>
                  <a:pt x="79" y="317"/>
                </a:cubicBezTo>
                <a:cubicBezTo>
                  <a:pt x="81" y="320"/>
                  <a:pt x="83" y="322"/>
                  <a:pt x="86" y="325"/>
                </a:cubicBezTo>
                <a:cubicBezTo>
                  <a:pt x="69" y="330"/>
                  <a:pt x="65" y="325"/>
                  <a:pt x="59" y="312"/>
                </a:cubicBezTo>
                <a:cubicBezTo>
                  <a:pt x="46" y="287"/>
                  <a:pt x="51" y="258"/>
                  <a:pt x="40" y="230"/>
                </a:cubicBezTo>
                <a:cubicBezTo>
                  <a:pt x="21" y="265"/>
                  <a:pt x="18" y="297"/>
                  <a:pt x="38" y="330"/>
                </a:cubicBezTo>
                <a:cubicBezTo>
                  <a:pt x="24" y="337"/>
                  <a:pt x="14" y="332"/>
                  <a:pt x="13" y="317"/>
                </a:cubicBezTo>
                <a:cubicBezTo>
                  <a:pt x="13" y="292"/>
                  <a:pt x="13" y="267"/>
                  <a:pt x="10" y="242"/>
                </a:cubicBezTo>
                <a:cubicBezTo>
                  <a:pt x="8" y="221"/>
                  <a:pt x="1" y="200"/>
                  <a:pt x="0" y="179"/>
                </a:cubicBezTo>
                <a:cubicBezTo>
                  <a:pt x="0" y="159"/>
                  <a:pt x="4" y="139"/>
                  <a:pt x="8" y="119"/>
                </a:cubicBezTo>
                <a:cubicBezTo>
                  <a:pt x="12" y="96"/>
                  <a:pt x="37" y="86"/>
                  <a:pt x="63" y="84"/>
                </a:cubicBezTo>
                <a:cubicBezTo>
                  <a:pt x="76" y="82"/>
                  <a:pt x="88" y="84"/>
                  <a:pt x="100" y="86"/>
                </a:cubicBezTo>
                <a:cubicBezTo>
                  <a:pt x="136" y="93"/>
                  <a:pt x="170" y="83"/>
                  <a:pt x="203" y="73"/>
                </a:cubicBezTo>
                <a:cubicBezTo>
                  <a:pt x="208" y="72"/>
                  <a:pt x="212" y="67"/>
                  <a:pt x="215" y="63"/>
                </a:cubicBezTo>
                <a:cubicBezTo>
                  <a:pt x="236" y="42"/>
                  <a:pt x="260" y="27"/>
                  <a:pt x="287" y="16"/>
                </a:cubicBezTo>
                <a:cubicBezTo>
                  <a:pt x="297" y="12"/>
                  <a:pt x="306" y="5"/>
                  <a:pt x="315" y="0"/>
                </a:cubicBezTo>
                <a:cubicBezTo>
                  <a:pt x="315" y="2"/>
                  <a:pt x="314" y="5"/>
                  <a:pt x="314" y="10"/>
                </a:cubicBezTo>
                <a:cubicBezTo>
                  <a:pt x="318" y="6"/>
                  <a:pt x="321" y="3"/>
                  <a:pt x="324" y="0"/>
                </a:cubicBezTo>
                <a:cubicBezTo>
                  <a:pt x="323" y="25"/>
                  <a:pt x="337" y="42"/>
                  <a:pt x="352" y="59"/>
                </a:cubicBezTo>
                <a:cubicBezTo>
                  <a:pt x="358" y="67"/>
                  <a:pt x="360" y="77"/>
                  <a:pt x="353" y="83"/>
                </a:cubicBezTo>
                <a:cubicBezTo>
                  <a:pt x="346" y="89"/>
                  <a:pt x="339" y="87"/>
                  <a:pt x="333" y="80"/>
                </a:cubicBezTo>
                <a:cubicBezTo>
                  <a:pt x="331" y="79"/>
                  <a:pt x="329" y="78"/>
                  <a:pt x="327" y="77"/>
                </a:cubicBezTo>
                <a:cubicBezTo>
                  <a:pt x="300" y="63"/>
                  <a:pt x="293" y="65"/>
                  <a:pt x="281" y="93"/>
                </a:cubicBezTo>
                <a:cubicBezTo>
                  <a:pt x="275" y="106"/>
                  <a:pt x="267" y="119"/>
                  <a:pt x="261" y="133"/>
                </a:cubicBezTo>
                <a:cubicBezTo>
                  <a:pt x="259" y="136"/>
                  <a:pt x="258" y="140"/>
                  <a:pt x="257" y="143"/>
                </a:cubicBezTo>
                <a:cubicBezTo>
                  <a:pt x="255" y="151"/>
                  <a:pt x="255" y="160"/>
                  <a:pt x="250" y="166"/>
                </a:cubicBezTo>
                <a:cubicBezTo>
                  <a:pt x="236" y="189"/>
                  <a:pt x="234" y="214"/>
                  <a:pt x="232" y="239"/>
                </a:cubicBezTo>
                <a:cubicBezTo>
                  <a:pt x="231" y="258"/>
                  <a:pt x="231" y="277"/>
                  <a:pt x="232" y="296"/>
                </a:cubicBezTo>
                <a:cubicBezTo>
                  <a:pt x="232" y="302"/>
                  <a:pt x="237" y="307"/>
                  <a:pt x="240" y="313"/>
                </a:cubicBezTo>
                <a:cubicBezTo>
                  <a:pt x="241" y="316"/>
                  <a:pt x="244" y="319"/>
                  <a:pt x="246" y="322"/>
                </a:cubicBezTo>
                <a:cubicBezTo>
                  <a:pt x="244" y="323"/>
                  <a:pt x="242" y="326"/>
                  <a:pt x="240" y="325"/>
                </a:cubicBezTo>
                <a:cubicBezTo>
                  <a:pt x="235" y="325"/>
                  <a:pt x="227" y="324"/>
                  <a:pt x="226" y="321"/>
                </a:cubicBezTo>
                <a:cubicBezTo>
                  <a:pt x="222" y="311"/>
                  <a:pt x="218" y="300"/>
                  <a:pt x="217" y="289"/>
                </a:cubicBezTo>
                <a:cubicBezTo>
                  <a:pt x="215" y="280"/>
                  <a:pt x="216" y="270"/>
                  <a:pt x="216" y="260"/>
                </a:cubicBezTo>
                <a:cubicBezTo>
                  <a:pt x="215" y="261"/>
                  <a:pt x="214" y="261"/>
                  <a:pt x="212" y="261"/>
                </a:cubicBezTo>
                <a:close/>
              </a:path>
            </a:pathLst>
          </a:custGeom>
          <a:solidFill>
            <a:srgbClr val="C04D4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7"/>
          <p:cNvSpPr txBox="1">
            <a:spLocks noGrp="1"/>
          </p:cNvSpPr>
          <p:nvPr>
            <p:ph type="body" idx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330" name="Google Shape;330;p7"/>
          <p:cNvGrpSpPr/>
          <p:nvPr/>
        </p:nvGrpSpPr>
        <p:grpSpPr>
          <a:xfrm>
            <a:off x="5768234" y="4499327"/>
            <a:ext cx="2364868" cy="1292662"/>
            <a:chOff x="2551705" y="4283314"/>
            <a:chExt cx="1509655" cy="1292662"/>
          </a:xfrm>
        </p:grpSpPr>
        <p:sp>
          <p:nvSpPr>
            <p:cNvPr id="331" name="Google Shape;331;p7"/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7"/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" name="Google Shape;333;p7"/>
          <p:cNvGrpSpPr/>
          <p:nvPr/>
        </p:nvGrpSpPr>
        <p:grpSpPr>
          <a:xfrm>
            <a:off x="2306740" y="4499327"/>
            <a:ext cx="2364868" cy="1292662"/>
            <a:chOff x="2551705" y="4283314"/>
            <a:chExt cx="1509655" cy="1292662"/>
          </a:xfrm>
        </p:grpSpPr>
        <p:sp>
          <p:nvSpPr>
            <p:cNvPr id="334" name="Google Shape;334;p7"/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7"/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7"/>
          <p:cNvGrpSpPr/>
          <p:nvPr/>
        </p:nvGrpSpPr>
        <p:grpSpPr>
          <a:xfrm>
            <a:off x="9229729" y="4499327"/>
            <a:ext cx="2364868" cy="1292662"/>
            <a:chOff x="2551705" y="4283314"/>
            <a:chExt cx="1509655" cy="1292662"/>
          </a:xfrm>
        </p:grpSpPr>
        <p:sp>
          <p:nvSpPr>
            <p:cNvPr id="337" name="Google Shape;337;p7"/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7"/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7"/>
          <p:cNvSpPr/>
          <p:nvPr/>
        </p:nvSpPr>
        <p:spPr>
          <a:xfrm flipH="1">
            <a:off x="4724935" y="3635457"/>
            <a:ext cx="349998" cy="288727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7"/>
          <p:cNvSpPr/>
          <p:nvPr/>
        </p:nvSpPr>
        <p:spPr>
          <a:xfrm rot="-2794009">
            <a:off x="8173651" y="3589048"/>
            <a:ext cx="357872" cy="354138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7"/>
          <p:cNvSpPr txBox="1"/>
          <p:nvPr/>
        </p:nvSpPr>
        <p:spPr>
          <a:xfrm>
            <a:off x="2801149" y="2417313"/>
            <a:ext cx="135595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7"/>
          <p:cNvSpPr txBox="1"/>
          <p:nvPr/>
        </p:nvSpPr>
        <p:spPr>
          <a:xfrm>
            <a:off x="6117981" y="2658325"/>
            <a:ext cx="135595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7"/>
          <p:cNvSpPr txBox="1"/>
          <p:nvPr/>
        </p:nvSpPr>
        <p:spPr>
          <a:xfrm>
            <a:off x="9420715" y="3042893"/>
            <a:ext cx="135595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7"/>
          <p:cNvSpPr/>
          <p:nvPr/>
        </p:nvSpPr>
        <p:spPr>
          <a:xfrm flipH="1">
            <a:off x="0" y="6104583"/>
            <a:ext cx="12192000" cy="785446"/>
          </a:xfrm>
          <a:custGeom>
            <a:avLst/>
            <a:gdLst/>
            <a:ahLst/>
            <a:cxnLst/>
            <a:rect l="l" t="t" r="r" b="b"/>
            <a:pathLst>
              <a:path w="3840" h="171" extrusionOk="0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rgbClr val="8981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" name="Google Shape;345;p7"/>
          <p:cNvGrpSpPr/>
          <p:nvPr/>
        </p:nvGrpSpPr>
        <p:grpSpPr>
          <a:xfrm>
            <a:off x="-33338" y="417813"/>
            <a:ext cx="2385271" cy="6262386"/>
            <a:chOff x="-33338" y="1808163"/>
            <a:chExt cx="1797051" cy="4718050"/>
          </a:xfrm>
        </p:grpSpPr>
        <p:sp>
          <p:nvSpPr>
            <p:cNvPr id="346" name="Google Shape;346;p7"/>
            <p:cNvSpPr/>
            <p:nvPr/>
          </p:nvSpPr>
          <p:spPr>
            <a:xfrm>
              <a:off x="-33338" y="1808163"/>
              <a:ext cx="1797051" cy="3717925"/>
            </a:xfrm>
            <a:custGeom>
              <a:avLst/>
              <a:gdLst/>
              <a:ahLst/>
              <a:cxnLst/>
              <a:rect l="l" t="t" r="r" b="b"/>
              <a:pathLst>
                <a:path w="476" h="989" extrusionOk="0">
                  <a:moveTo>
                    <a:pt x="95" y="969"/>
                  </a:moveTo>
                  <a:cubicBezTo>
                    <a:pt x="100" y="969"/>
                    <a:pt x="105" y="970"/>
                    <a:pt x="110" y="971"/>
                  </a:cubicBezTo>
                  <a:cubicBezTo>
                    <a:pt x="133" y="976"/>
                    <a:pt x="156" y="981"/>
                    <a:pt x="179" y="986"/>
                  </a:cubicBezTo>
                  <a:cubicBezTo>
                    <a:pt x="184" y="987"/>
                    <a:pt x="189" y="987"/>
                    <a:pt x="196" y="989"/>
                  </a:cubicBezTo>
                  <a:cubicBezTo>
                    <a:pt x="165" y="936"/>
                    <a:pt x="146" y="880"/>
                    <a:pt x="132" y="823"/>
                  </a:cubicBezTo>
                  <a:cubicBezTo>
                    <a:pt x="118" y="766"/>
                    <a:pt x="109" y="708"/>
                    <a:pt x="104" y="647"/>
                  </a:cubicBezTo>
                  <a:cubicBezTo>
                    <a:pt x="199" y="743"/>
                    <a:pt x="293" y="837"/>
                    <a:pt x="386" y="931"/>
                  </a:cubicBezTo>
                  <a:cubicBezTo>
                    <a:pt x="389" y="929"/>
                    <a:pt x="391" y="928"/>
                    <a:pt x="394" y="926"/>
                  </a:cubicBezTo>
                  <a:cubicBezTo>
                    <a:pt x="400" y="932"/>
                    <a:pt x="406" y="938"/>
                    <a:pt x="412" y="944"/>
                  </a:cubicBezTo>
                  <a:cubicBezTo>
                    <a:pt x="422" y="954"/>
                    <a:pt x="433" y="954"/>
                    <a:pt x="442" y="946"/>
                  </a:cubicBezTo>
                  <a:cubicBezTo>
                    <a:pt x="450" y="938"/>
                    <a:pt x="450" y="925"/>
                    <a:pt x="440" y="916"/>
                  </a:cubicBezTo>
                  <a:cubicBezTo>
                    <a:pt x="434" y="910"/>
                    <a:pt x="427" y="905"/>
                    <a:pt x="420" y="899"/>
                  </a:cubicBezTo>
                  <a:cubicBezTo>
                    <a:pt x="440" y="878"/>
                    <a:pt x="458" y="860"/>
                    <a:pt x="476" y="842"/>
                  </a:cubicBezTo>
                  <a:cubicBezTo>
                    <a:pt x="369" y="734"/>
                    <a:pt x="262" y="626"/>
                    <a:pt x="153" y="515"/>
                  </a:cubicBezTo>
                  <a:cubicBezTo>
                    <a:pt x="134" y="535"/>
                    <a:pt x="117" y="553"/>
                    <a:pt x="97" y="573"/>
                  </a:cubicBezTo>
                  <a:cubicBezTo>
                    <a:pt x="92" y="564"/>
                    <a:pt x="85" y="556"/>
                    <a:pt x="81" y="547"/>
                  </a:cubicBezTo>
                  <a:cubicBezTo>
                    <a:pt x="70" y="524"/>
                    <a:pt x="61" y="501"/>
                    <a:pt x="50" y="478"/>
                  </a:cubicBezTo>
                  <a:cubicBezTo>
                    <a:pt x="48" y="473"/>
                    <a:pt x="45" y="469"/>
                    <a:pt x="43" y="466"/>
                  </a:cubicBezTo>
                  <a:cubicBezTo>
                    <a:pt x="62" y="446"/>
                    <a:pt x="81" y="426"/>
                    <a:pt x="101" y="407"/>
                  </a:cubicBezTo>
                  <a:cubicBezTo>
                    <a:pt x="103" y="408"/>
                    <a:pt x="105" y="410"/>
                    <a:pt x="107" y="412"/>
                  </a:cubicBezTo>
                  <a:cubicBezTo>
                    <a:pt x="215" y="304"/>
                    <a:pt x="324" y="197"/>
                    <a:pt x="432" y="90"/>
                  </a:cubicBezTo>
                  <a:cubicBezTo>
                    <a:pt x="430" y="87"/>
                    <a:pt x="428" y="85"/>
                    <a:pt x="426" y="83"/>
                  </a:cubicBezTo>
                  <a:cubicBezTo>
                    <a:pt x="432" y="77"/>
                    <a:pt x="439" y="71"/>
                    <a:pt x="445" y="64"/>
                  </a:cubicBezTo>
                  <a:cubicBezTo>
                    <a:pt x="454" y="55"/>
                    <a:pt x="455" y="43"/>
                    <a:pt x="446" y="34"/>
                  </a:cubicBezTo>
                  <a:cubicBezTo>
                    <a:pt x="438" y="27"/>
                    <a:pt x="426" y="27"/>
                    <a:pt x="416" y="36"/>
                  </a:cubicBezTo>
                  <a:cubicBezTo>
                    <a:pt x="410" y="42"/>
                    <a:pt x="405" y="49"/>
                    <a:pt x="399" y="56"/>
                  </a:cubicBezTo>
                  <a:cubicBezTo>
                    <a:pt x="379" y="36"/>
                    <a:pt x="361" y="19"/>
                    <a:pt x="342" y="0"/>
                  </a:cubicBezTo>
                  <a:cubicBezTo>
                    <a:pt x="234" y="108"/>
                    <a:pt x="126" y="215"/>
                    <a:pt x="16" y="323"/>
                  </a:cubicBezTo>
                  <a:cubicBezTo>
                    <a:pt x="35" y="342"/>
                    <a:pt x="53" y="359"/>
                    <a:pt x="70" y="376"/>
                  </a:cubicBezTo>
                  <a:cubicBezTo>
                    <a:pt x="49" y="398"/>
                    <a:pt x="28" y="419"/>
                    <a:pt x="6" y="441"/>
                  </a:cubicBezTo>
                  <a:cubicBezTo>
                    <a:pt x="4" y="440"/>
                    <a:pt x="2" y="438"/>
                    <a:pt x="0" y="436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11" y="568"/>
                    <a:pt x="22" y="568"/>
                    <a:pt x="33" y="568"/>
                  </a:cubicBezTo>
                  <a:cubicBezTo>
                    <a:pt x="36" y="568"/>
                    <a:pt x="40" y="570"/>
                    <a:pt x="43" y="572"/>
                  </a:cubicBezTo>
                  <a:cubicBezTo>
                    <a:pt x="53" y="581"/>
                    <a:pt x="62" y="590"/>
                    <a:pt x="71" y="599"/>
                  </a:cubicBezTo>
                  <a:cubicBezTo>
                    <a:pt x="68" y="602"/>
                    <a:pt x="67" y="604"/>
                    <a:pt x="64" y="607"/>
                  </a:cubicBezTo>
                  <a:cubicBezTo>
                    <a:pt x="71" y="613"/>
                    <a:pt x="78" y="618"/>
                    <a:pt x="85" y="624"/>
                  </a:cubicBezTo>
                  <a:cubicBezTo>
                    <a:pt x="84" y="625"/>
                    <a:pt x="83" y="626"/>
                    <a:pt x="83" y="627"/>
                  </a:cubicBezTo>
                  <a:cubicBezTo>
                    <a:pt x="72" y="622"/>
                    <a:pt x="63" y="616"/>
                    <a:pt x="52" y="612"/>
                  </a:cubicBezTo>
                  <a:cubicBezTo>
                    <a:pt x="48" y="610"/>
                    <a:pt x="42" y="608"/>
                    <a:pt x="37" y="608"/>
                  </a:cubicBezTo>
                  <a:cubicBezTo>
                    <a:pt x="25" y="608"/>
                    <a:pt x="13" y="608"/>
                    <a:pt x="0" y="608"/>
                  </a:cubicBezTo>
                  <a:cubicBezTo>
                    <a:pt x="0" y="969"/>
                    <a:pt x="0" y="969"/>
                    <a:pt x="0" y="969"/>
                  </a:cubicBezTo>
                  <a:cubicBezTo>
                    <a:pt x="32" y="969"/>
                    <a:pt x="63" y="969"/>
                    <a:pt x="95" y="969"/>
                  </a:cubicBezTo>
                  <a:close/>
                </a:path>
              </a:pathLst>
            </a:custGeom>
            <a:solidFill>
              <a:srgbClr val="C4937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-33338" y="5602288"/>
              <a:ext cx="800100" cy="923925"/>
            </a:xfrm>
            <a:custGeom>
              <a:avLst/>
              <a:gdLst/>
              <a:ahLst/>
              <a:cxnLst/>
              <a:rect l="l" t="t" r="r" b="b"/>
              <a:pathLst>
                <a:path w="212" h="246" extrusionOk="0">
                  <a:moveTo>
                    <a:pt x="71" y="101"/>
                  </a:moveTo>
                  <a:cubicBezTo>
                    <a:pt x="71" y="149"/>
                    <a:pt x="71" y="197"/>
                    <a:pt x="71" y="246"/>
                  </a:cubicBezTo>
                  <a:cubicBezTo>
                    <a:pt x="88" y="246"/>
                    <a:pt x="105" y="246"/>
                    <a:pt x="121" y="246"/>
                  </a:cubicBezTo>
                  <a:cubicBezTo>
                    <a:pt x="123" y="245"/>
                    <a:pt x="125" y="244"/>
                    <a:pt x="127" y="244"/>
                  </a:cubicBezTo>
                  <a:cubicBezTo>
                    <a:pt x="153" y="238"/>
                    <a:pt x="179" y="233"/>
                    <a:pt x="204" y="227"/>
                  </a:cubicBezTo>
                  <a:cubicBezTo>
                    <a:pt x="210" y="226"/>
                    <a:pt x="212" y="225"/>
                    <a:pt x="212" y="219"/>
                  </a:cubicBezTo>
                  <a:cubicBezTo>
                    <a:pt x="211" y="156"/>
                    <a:pt x="211" y="94"/>
                    <a:pt x="212" y="31"/>
                  </a:cubicBezTo>
                  <a:cubicBezTo>
                    <a:pt x="212" y="25"/>
                    <a:pt x="210" y="24"/>
                    <a:pt x="205" y="22"/>
                  </a:cubicBezTo>
                  <a:cubicBezTo>
                    <a:pt x="178" y="17"/>
                    <a:pt x="153" y="10"/>
                    <a:pt x="126" y="6"/>
                  </a:cubicBezTo>
                  <a:cubicBezTo>
                    <a:pt x="111" y="3"/>
                    <a:pt x="94" y="1"/>
                    <a:pt x="78" y="0"/>
                  </a:cubicBezTo>
                  <a:cubicBezTo>
                    <a:pt x="52" y="0"/>
                    <a:pt x="26" y="0"/>
                    <a:pt x="0" y="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2" y="75"/>
                    <a:pt x="43" y="81"/>
                    <a:pt x="64" y="92"/>
                  </a:cubicBezTo>
                  <a:cubicBezTo>
                    <a:pt x="67" y="94"/>
                    <a:pt x="71" y="98"/>
                    <a:pt x="71" y="101"/>
                  </a:cubicBezTo>
                  <a:close/>
                </a:path>
              </a:pathLst>
            </a:custGeom>
            <a:solidFill>
              <a:srgbClr val="C4937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"/>
          <p:cNvSpPr/>
          <p:nvPr/>
        </p:nvSpPr>
        <p:spPr>
          <a:xfrm>
            <a:off x="1" y="4067175"/>
            <a:ext cx="6346478" cy="2790825"/>
          </a:xfrm>
          <a:custGeom>
            <a:avLst/>
            <a:gdLst/>
            <a:ahLst/>
            <a:cxnLst/>
            <a:rect l="l" t="t" r="r" b="b"/>
            <a:pathLst>
              <a:path w="6858000" h="2790825" extrusionOk="0">
                <a:moveTo>
                  <a:pt x="0" y="19050"/>
                </a:moveTo>
                <a:lnTo>
                  <a:pt x="6858000" y="0"/>
                </a:lnTo>
                <a:lnTo>
                  <a:pt x="5667375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solidFill>
            <a:srgbClr val="7767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8"/>
          <p:cNvSpPr txBox="1"/>
          <p:nvPr/>
        </p:nvSpPr>
        <p:spPr>
          <a:xfrm>
            <a:off x="919573" y="4747270"/>
            <a:ext cx="5176427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Portfolio Designed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8"/>
          <p:cNvSpPr txBox="1"/>
          <p:nvPr/>
        </p:nvSpPr>
        <p:spPr>
          <a:xfrm>
            <a:off x="919573" y="670570"/>
            <a:ext cx="4633501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79347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C79347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/>
          </a:p>
        </p:txBody>
      </p:sp>
      <p:sp>
        <p:nvSpPr>
          <p:cNvPr id="355" name="Google Shape;355;p8"/>
          <p:cNvSpPr/>
          <p:nvPr/>
        </p:nvSpPr>
        <p:spPr>
          <a:xfrm>
            <a:off x="919573" y="1047638"/>
            <a:ext cx="463350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Easy to change colors, photos and Text. Get a modern PowerPoint  Presentation that is beautifully designed.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8"/>
          <p:cNvSpPr>
            <a:spLocks noGrp="1"/>
          </p:cNvSpPr>
          <p:nvPr>
            <p:ph type="pic" idx="2"/>
          </p:nvPr>
        </p:nvSpPr>
        <p:spPr>
          <a:xfrm>
            <a:off x="5658418" y="2"/>
            <a:ext cx="6533583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"/>
          <p:cNvSpPr/>
          <p:nvPr/>
        </p:nvSpPr>
        <p:spPr>
          <a:xfrm rot="10800000" flipH="1">
            <a:off x="914400" y="3812601"/>
            <a:ext cx="10425600" cy="45719"/>
          </a:xfrm>
          <a:custGeom>
            <a:avLst/>
            <a:gdLst/>
            <a:ahLst/>
            <a:cxnLst/>
            <a:rect l="l" t="t" r="r" b="b"/>
            <a:pathLst>
              <a:path w="7832035" h="23854" extrusionOk="0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noFill/>
          <a:ln w="63500" cap="flat" cmpd="sng">
            <a:solidFill>
              <a:srgbClr val="BFBFBF"/>
            </a:solidFill>
            <a:prstDash val="solid"/>
            <a:miter lim="800000"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9"/>
          <p:cNvSpPr/>
          <p:nvPr/>
        </p:nvSpPr>
        <p:spPr>
          <a:xfrm>
            <a:off x="9647107" y="3367115"/>
            <a:ext cx="936104" cy="936104"/>
          </a:xfrm>
          <a:prstGeom prst="ellipse">
            <a:avLst/>
          </a:prstGeom>
          <a:solidFill>
            <a:schemeClr val="accent4"/>
          </a:solidFill>
          <a:ln w="50800" cap="flat" cmpd="sng">
            <a:solidFill>
              <a:srgbClr val="30937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9"/>
          <p:cNvSpPr/>
          <p:nvPr/>
        </p:nvSpPr>
        <p:spPr>
          <a:xfrm>
            <a:off x="7916723" y="3518527"/>
            <a:ext cx="633280" cy="633280"/>
          </a:xfrm>
          <a:prstGeom prst="ellipse">
            <a:avLst/>
          </a:prstGeom>
          <a:solidFill>
            <a:schemeClr val="accent3"/>
          </a:solidFill>
          <a:ln w="50800" cap="flat" cmpd="sng">
            <a:solidFill>
              <a:srgbClr val="297D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9"/>
          <p:cNvSpPr/>
          <p:nvPr/>
        </p:nvSpPr>
        <p:spPr>
          <a:xfrm>
            <a:off x="6394845" y="3622779"/>
            <a:ext cx="424776" cy="424776"/>
          </a:xfrm>
          <a:prstGeom prst="ellipse">
            <a:avLst/>
          </a:prstGeom>
          <a:solidFill>
            <a:schemeClr val="accent2"/>
          </a:solidFill>
          <a:ln w="50800" cap="flat" cmpd="sng">
            <a:solidFill>
              <a:srgbClr val="4A7B2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4664463" y="3518527"/>
            <a:ext cx="633280" cy="633280"/>
          </a:xfrm>
          <a:prstGeom prst="ellipse">
            <a:avLst/>
          </a:prstGeom>
          <a:solidFill>
            <a:schemeClr val="accent1"/>
          </a:solidFill>
          <a:ln w="50800" cap="flat" cmpd="sng">
            <a:solidFill>
              <a:srgbClr val="739A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9"/>
          <p:cNvSpPr/>
          <p:nvPr/>
        </p:nvSpPr>
        <p:spPr>
          <a:xfrm>
            <a:off x="3142585" y="3622779"/>
            <a:ext cx="424776" cy="424776"/>
          </a:xfrm>
          <a:prstGeom prst="ellipse">
            <a:avLst/>
          </a:prstGeom>
          <a:solidFill>
            <a:schemeClr val="accent4"/>
          </a:solidFill>
          <a:ln w="50800" cap="flat" cmpd="sng">
            <a:solidFill>
              <a:srgbClr val="30937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1237694" y="3239766"/>
            <a:ext cx="1190802" cy="1190802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9"/>
          <p:cNvSpPr/>
          <p:nvPr/>
        </p:nvSpPr>
        <p:spPr>
          <a:xfrm>
            <a:off x="1620707" y="3622779"/>
            <a:ext cx="424776" cy="424776"/>
          </a:xfrm>
          <a:prstGeom prst="ellipse">
            <a:avLst/>
          </a:prstGeom>
          <a:solidFill>
            <a:schemeClr val="accent3"/>
          </a:solidFill>
          <a:ln w="50800" cap="flat" cmpd="sng">
            <a:solidFill>
              <a:srgbClr val="297D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9" name="Google Shape;369;p9"/>
          <p:cNvCxnSpPr>
            <a:stCxn id="362" idx="4"/>
          </p:cNvCxnSpPr>
          <p:nvPr/>
        </p:nvCxnSpPr>
        <p:spPr>
          <a:xfrm>
            <a:off x="10115159" y="4303219"/>
            <a:ext cx="0" cy="4572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70" name="Google Shape;370;p9"/>
          <p:cNvCxnSpPr/>
          <p:nvPr/>
        </p:nvCxnSpPr>
        <p:spPr>
          <a:xfrm rot="10800000">
            <a:off x="8233363" y="3068718"/>
            <a:ext cx="0" cy="443452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71" name="Google Shape;371;p9"/>
          <p:cNvCxnSpPr/>
          <p:nvPr/>
        </p:nvCxnSpPr>
        <p:spPr>
          <a:xfrm rot="10800000" flipH="1">
            <a:off x="4976479" y="3073628"/>
            <a:ext cx="4625" cy="438543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72" name="Google Shape;372;p9"/>
          <p:cNvCxnSpPr/>
          <p:nvPr/>
        </p:nvCxnSpPr>
        <p:spPr>
          <a:xfrm rot="10800000">
            <a:off x="1833095" y="3075075"/>
            <a:ext cx="0" cy="547704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73" name="Google Shape;373;p9"/>
          <p:cNvCxnSpPr>
            <a:stCxn id="366" idx="4"/>
          </p:cNvCxnSpPr>
          <p:nvPr/>
        </p:nvCxnSpPr>
        <p:spPr>
          <a:xfrm flipH="1">
            <a:off x="3354673" y="4047555"/>
            <a:ext cx="300" cy="6324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74" name="Google Shape;374;p9"/>
          <p:cNvCxnSpPr/>
          <p:nvPr/>
        </p:nvCxnSpPr>
        <p:spPr>
          <a:xfrm>
            <a:off x="6607233" y="4074076"/>
            <a:ext cx="0" cy="57945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375" name="Google Shape;375;p9"/>
          <p:cNvGrpSpPr/>
          <p:nvPr/>
        </p:nvGrpSpPr>
        <p:grpSpPr>
          <a:xfrm>
            <a:off x="824491" y="2024858"/>
            <a:ext cx="2017208" cy="970859"/>
            <a:chOff x="539552" y="2060848"/>
            <a:chExt cx="1656184" cy="970859"/>
          </a:xfrm>
        </p:grpSpPr>
        <p:sp>
          <p:nvSpPr>
            <p:cNvPr id="376" name="Google Shape;376;p9"/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2014</a:t>
              </a:r>
              <a:endParaRPr sz="2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 Here</a:t>
              </a:r>
              <a:endParaRPr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3967404" y="2024858"/>
            <a:ext cx="2017208" cy="970859"/>
            <a:chOff x="539552" y="2060848"/>
            <a:chExt cx="1656184" cy="970859"/>
          </a:xfrm>
        </p:grpSpPr>
        <p:sp>
          <p:nvSpPr>
            <p:cNvPr id="379" name="Google Shape;379;p9"/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2016</a:t>
              </a:r>
              <a:endParaRPr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 Here</a:t>
              </a:r>
              <a:endParaRPr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1" name="Google Shape;381;p9"/>
          <p:cNvGrpSpPr/>
          <p:nvPr/>
        </p:nvGrpSpPr>
        <p:grpSpPr>
          <a:xfrm>
            <a:off x="7218945" y="2024858"/>
            <a:ext cx="2017208" cy="970859"/>
            <a:chOff x="539552" y="2060848"/>
            <a:chExt cx="1656184" cy="970859"/>
          </a:xfrm>
        </p:grpSpPr>
        <p:sp>
          <p:nvSpPr>
            <p:cNvPr id="382" name="Google Shape;382;p9"/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2018</a:t>
              </a:r>
              <a:endParaRPr sz="2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 Here</a:t>
              </a:r>
              <a:endParaRPr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" name="Google Shape;384;p9"/>
          <p:cNvGrpSpPr/>
          <p:nvPr/>
        </p:nvGrpSpPr>
        <p:grpSpPr>
          <a:xfrm>
            <a:off x="2355209" y="4689911"/>
            <a:ext cx="2017208" cy="970859"/>
            <a:chOff x="539552" y="2060848"/>
            <a:chExt cx="1656184" cy="970859"/>
          </a:xfrm>
        </p:grpSpPr>
        <p:sp>
          <p:nvSpPr>
            <p:cNvPr id="385" name="Google Shape;385;p9"/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2015</a:t>
              </a:r>
              <a:endPara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 Here</a:t>
              </a:r>
              <a:endParaRPr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9"/>
          <p:cNvGrpSpPr/>
          <p:nvPr/>
        </p:nvGrpSpPr>
        <p:grpSpPr>
          <a:xfrm>
            <a:off x="5602401" y="4689911"/>
            <a:ext cx="2017208" cy="970859"/>
            <a:chOff x="539552" y="2060848"/>
            <a:chExt cx="1656184" cy="970859"/>
          </a:xfrm>
        </p:grpSpPr>
        <p:sp>
          <p:nvSpPr>
            <p:cNvPr id="388" name="Google Shape;388;p9"/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2017</a:t>
              </a:r>
              <a:endParaRPr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 Here</a:t>
              </a:r>
              <a:endParaRPr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9"/>
          <p:cNvGrpSpPr/>
          <p:nvPr/>
        </p:nvGrpSpPr>
        <p:grpSpPr>
          <a:xfrm>
            <a:off x="9111791" y="4689911"/>
            <a:ext cx="2017208" cy="970859"/>
            <a:chOff x="539552" y="2060848"/>
            <a:chExt cx="1656184" cy="970859"/>
          </a:xfrm>
        </p:grpSpPr>
        <p:sp>
          <p:nvSpPr>
            <p:cNvPr id="391" name="Google Shape;391;p9"/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2019</a:t>
              </a:r>
              <a:endPara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 Here</a:t>
              </a:r>
              <a:endParaRPr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3" name="Google Shape;393;p9"/>
          <p:cNvSpPr txBox="1">
            <a:spLocks noGrp="1"/>
          </p:cNvSpPr>
          <p:nvPr>
            <p:ph type="body" idx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814D"/>
              </a:buClr>
              <a:buSzPts val="5400"/>
              <a:buFont typeface="Arial"/>
              <a:buNone/>
            </a:pPr>
            <a:r>
              <a:rPr lang="en-US" sz="5400" b="0">
                <a:solidFill>
                  <a:srgbClr val="89814D"/>
                </a:solidFill>
                <a:latin typeface="Arial"/>
                <a:ea typeface="Arial"/>
                <a:cs typeface="Arial"/>
                <a:sym typeface="Arial"/>
              </a:rPr>
              <a:t>BASIC LAYOUT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ver and End Slide Master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4386</Words>
  <Application>Microsoft Office PowerPoint</Application>
  <PresentationFormat>Panorámica</PresentationFormat>
  <Paragraphs>548</Paragraphs>
  <Slides>53</Slides>
  <Notes>53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53</vt:i4>
      </vt:variant>
    </vt:vector>
  </HeadingPairs>
  <TitlesOfParts>
    <vt:vector size="60" baseType="lpstr">
      <vt:lpstr>Arial</vt:lpstr>
      <vt:lpstr>Arial Rounded</vt:lpstr>
      <vt:lpstr>Calibri</vt:lpstr>
      <vt:lpstr>Noto Sans Symbols</vt:lpstr>
      <vt:lpstr>Contents Slide Master</vt:lpstr>
      <vt:lpstr>Section Break Slide Master</vt:lpstr>
      <vt:lpstr>Cover and End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Allppt.com</dc:creator>
  <cp:lastModifiedBy>eduardo</cp:lastModifiedBy>
  <cp:revision>1</cp:revision>
  <dcterms:created xsi:type="dcterms:W3CDTF">2019-01-14T06:35:35Z</dcterms:created>
  <dcterms:modified xsi:type="dcterms:W3CDTF">2023-11-20T03:09:21Z</dcterms:modified>
</cp:coreProperties>
</file>