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61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1815921"/>
            <a:ext cx="8818664" cy="2866142"/>
          </a:xfrm>
        </p:spPr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TRỞ VỀ (NK)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35971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xé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 </a:t>
            </a:r>
            <a:r>
              <a:rPr lang="en-US" sz="7200" b="1" dirty="0" err="1"/>
              <a:t>đừng</a:t>
            </a:r>
            <a:r>
              <a:rPr lang="en-US" sz="7200" b="1" dirty="0"/>
              <a:t> </a:t>
            </a:r>
            <a:r>
              <a:rPr lang="en-US" sz="7200" b="1" dirty="0" err="1"/>
              <a:t>xé</a:t>
            </a:r>
            <a:r>
              <a:rPr lang="en-US" sz="7200" b="1" dirty="0"/>
              <a:t> </a:t>
            </a:r>
            <a:r>
              <a:rPr lang="en-US" sz="7200" b="1" dirty="0" err="1"/>
              <a:t>áo</a:t>
            </a:r>
            <a:r>
              <a:rPr lang="en-US" sz="7200" b="1" dirty="0"/>
              <a:t>.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!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Cha </a:t>
            </a:r>
            <a:r>
              <a:rPr lang="en-US" sz="7200" b="1" dirty="0" err="1"/>
              <a:t>đang</a:t>
            </a:r>
            <a:r>
              <a:rPr lang="en-US" sz="7200" b="1" dirty="0"/>
              <a:t> </a:t>
            </a:r>
            <a:r>
              <a:rPr lang="en-US" sz="7200" b="1" dirty="0" err="1"/>
              <a:t>ngóng</a:t>
            </a:r>
            <a:r>
              <a:rPr lang="en-US" sz="7200" b="1" dirty="0"/>
              <a:t> </a:t>
            </a:r>
            <a:r>
              <a:rPr lang="en-US" dirty="0" err="1"/>
              <a:t>chờ</a:t>
            </a:r>
            <a:r>
              <a:rPr lang="en-US" dirty="0"/>
              <a:t>.</a:t>
            </a:r>
            <a:br>
              <a:rPr lang="en-US" sz="7200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/>
              <a:t> </a:t>
            </a:r>
            <a:r>
              <a:rPr lang="vi-VN"/>
              <a:t> </a:t>
            </a:r>
            <a:r>
              <a:rPr lang="en-US" sz="7200" b="1"/>
              <a:t>Tôi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Cha </a:t>
            </a:r>
            <a:r>
              <a:rPr lang="en-US" sz="7200" b="1" dirty="0" err="1"/>
              <a:t>tôi</a:t>
            </a:r>
            <a:r>
              <a:rPr lang="en-US" sz="7200" b="1" dirty="0"/>
              <a:t>. </a:t>
            </a:r>
            <a:r>
              <a:rPr lang="en-US" sz="7200" b="1" dirty="0" err="1"/>
              <a:t>Tôi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Cha </a:t>
            </a:r>
            <a:r>
              <a:rPr lang="en-US" sz="7200" b="1" dirty="0" err="1"/>
              <a:t>tôi</a:t>
            </a:r>
            <a:r>
              <a:rPr lang="en-US" sz="7200" b="1" dirty="0"/>
              <a:t>. </a:t>
            </a:r>
            <a:r>
              <a:rPr lang="en-US" sz="7200" b="1" dirty="0" err="1"/>
              <a:t>Tôi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khóc</a:t>
            </a:r>
            <a:r>
              <a:rPr lang="en-US" sz="7200" b="1" dirty="0"/>
              <a:t> </a:t>
            </a:r>
            <a:r>
              <a:rPr lang="en-US" sz="7200" b="1" dirty="0" err="1"/>
              <a:t>lóc</a:t>
            </a:r>
            <a:r>
              <a:rPr lang="en-US" sz="7200" b="1" dirty="0"/>
              <a:t> than van, </a:t>
            </a:r>
            <a:r>
              <a:rPr lang="en-US" sz="7200" b="1" dirty="0" err="1"/>
              <a:t>hối</a:t>
            </a:r>
            <a:r>
              <a:rPr lang="en-US" sz="7200" b="1" dirty="0"/>
              <a:t> </a:t>
            </a:r>
            <a:r>
              <a:rPr lang="en-US" sz="7200" b="1" dirty="0" err="1"/>
              <a:t>tiếc</a:t>
            </a:r>
            <a:r>
              <a:rPr lang="en-US" sz="7200" b="1" dirty="0"/>
              <a:t> </a:t>
            </a:r>
            <a:r>
              <a:rPr lang="en-US" sz="7200" b="1" dirty="0" err="1"/>
              <a:t>lỗi</a:t>
            </a:r>
            <a:r>
              <a:rPr lang="en-US" sz="7200" b="1" dirty="0"/>
              <a:t> </a:t>
            </a:r>
            <a:r>
              <a:rPr lang="en-US" sz="7200" b="1" dirty="0" err="1"/>
              <a:t>lầm</a:t>
            </a:r>
            <a:r>
              <a:rPr lang="en-US" sz="7200" b="1" dirty="0"/>
              <a:t> </a:t>
            </a:r>
            <a:r>
              <a:rPr lang="en-US" sz="7200" b="1" dirty="0" err="1"/>
              <a:t>sám</a:t>
            </a:r>
            <a:r>
              <a:rPr lang="en-US" sz="7200" b="1" dirty="0"/>
              <a:t> </a:t>
            </a:r>
            <a:r>
              <a:rPr lang="en-US" sz="7200" b="1" dirty="0" err="1"/>
              <a:t>hối</a:t>
            </a:r>
            <a:r>
              <a:rPr lang="en-US" sz="7200" b="1" dirty="0"/>
              <a:t> </a:t>
            </a:r>
            <a:r>
              <a:rPr lang="en-US" sz="7200" b="1" dirty="0" err="1"/>
              <a:t>ăn</a:t>
            </a:r>
            <a:r>
              <a:rPr lang="en-US" sz="7200" b="1" dirty="0"/>
              <a:t> </a:t>
            </a:r>
            <a:r>
              <a:rPr lang="en-US" sz="7200" b="1" dirty="0" err="1"/>
              <a:t>năn</a:t>
            </a:r>
            <a:r>
              <a:rPr lang="en-US" sz="7200" b="1" dirty="0"/>
              <a:t>.</a:t>
            </a:r>
            <a:br>
              <a:rPr lang="en-US" sz="7200" b="1" dirty="0"/>
            </a:br>
            <a:r>
              <a:rPr lang="vi-VN" sz="7200" b="1" dirty="0"/>
              <a:t> 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9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921994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Hãy trở về! Hãy trở về! Chúa nhẫn nại đầy nhân ái. Hãy trở về! Hãy trở về! Giàu tình thương tha lỗi lầm.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2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en-US" sz="7200" b="1" dirty="0" err="1"/>
              <a:t>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Cha </a:t>
            </a:r>
            <a:r>
              <a:rPr lang="en-US" sz="7200" b="1" dirty="0" err="1"/>
              <a:t>tôi</a:t>
            </a:r>
            <a:r>
              <a:rPr lang="en-US" sz="7200" b="1" dirty="0"/>
              <a:t>. </a:t>
            </a:r>
            <a:r>
              <a:rPr lang="en-US" sz="7200" b="1" dirty="0" err="1"/>
              <a:t>Tôi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Cha </a:t>
            </a:r>
            <a:r>
              <a:rPr lang="en-US" sz="7200" b="1" dirty="0" err="1"/>
              <a:t>tôi</a:t>
            </a:r>
            <a:r>
              <a:rPr lang="en-US" sz="7200" b="1" dirty="0"/>
              <a:t>. </a:t>
            </a:r>
            <a:r>
              <a:rPr lang="en-US" sz="7200" b="1" dirty="0" err="1"/>
              <a:t>Tôi</a:t>
            </a:r>
            <a:r>
              <a:rPr lang="en-US" sz="7200" b="1" dirty="0"/>
              <a:t> </a:t>
            </a:r>
            <a:r>
              <a:rPr lang="en-US" sz="7200" b="1" dirty="0" err="1"/>
              <a:t>sẽ</a:t>
            </a:r>
            <a:r>
              <a:rPr lang="en-US" sz="7200" b="1" dirty="0"/>
              <a:t> </a:t>
            </a:r>
            <a:r>
              <a:rPr lang="en-US" sz="7200" b="1" dirty="0" err="1"/>
              <a:t>trở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, </a:t>
            </a:r>
            <a:r>
              <a:rPr lang="en-US" sz="7200" b="1" dirty="0" err="1"/>
              <a:t>khóc</a:t>
            </a:r>
            <a:r>
              <a:rPr lang="en-US" sz="7200" b="1" dirty="0"/>
              <a:t> </a:t>
            </a:r>
            <a:r>
              <a:rPr lang="en-US" sz="7200" b="1" dirty="0" err="1"/>
              <a:t>lóc</a:t>
            </a:r>
            <a:r>
              <a:rPr lang="en-US" sz="7200" b="1" dirty="0"/>
              <a:t> than van, </a:t>
            </a:r>
            <a:r>
              <a:rPr lang="en-US" sz="7200" b="1" dirty="0" err="1"/>
              <a:t>hối</a:t>
            </a:r>
            <a:r>
              <a:rPr lang="en-US" sz="7200" b="1" dirty="0"/>
              <a:t> </a:t>
            </a:r>
            <a:r>
              <a:rPr lang="en-US" sz="7200" b="1" dirty="0" err="1"/>
              <a:t>tiếc</a:t>
            </a:r>
            <a:r>
              <a:rPr lang="en-US" sz="7200" b="1" dirty="0"/>
              <a:t> </a:t>
            </a:r>
            <a:r>
              <a:rPr lang="en-US" sz="7200" b="1" dirty="0" err="1"/>
              <a:t>lỗi</a:t>
            </a:r>
            <a:r>
              <a:rPr lang="en-US" sz="7200" b="1" dirty="0"/>
              <a:t> </a:t>
            </a:r>
            <a:r>
              <a:rPr lang="en-US" sz="7200" b="1" dirty="0" err="1"/>
              <a:t>lầm</a:t>
            </a:r>
            <a:r>
              <a:rPr lang="en-US" sz="7200" b="1" dirty="0"/>
              <a:t> </a:t>
            </a:r>
            <a:r>
              <a:rPr lang="en-US" sz="7200" b="1" dirty="0" err="1"/>
              <a:t>sám</a:t>
            </a:r>
            <a:r>
              <a:rPr lang="en-US" sz="7200" b="1" dirty="0"/>
              <a:t> </a:t>
            </a:r>
            <a:r>
              <a:rPr lang="en-US" sz="7200" b="1" dirty="0" err="1"/>
              <a:t>hối</a:t>
            </a:r>
            <a:r>
              <a:rPr lang="en-US" sz="7200" b="1" dirty="0"/>
              <a:t> </a:t>
            </a:r>
            <a:r>
              <a:rPr lang="en-US" sz="7200" b="1" dirty="0" err="1"/>
              <a:t>ăn</a:t>
            </a:r>
            <a:r>
              <a:rPr lang="en-US" sz="7200" b="1" dirty="0"/>
              <a:t> </a:t>
            </a:r>
            <a:r>
              <a:rPr lang="en-US" sz="7200" b="1" dirty="0" err="1"/>
              <a:t>năn</a:t>
            </a:r>
            <a:r>
              <a:rPr lang="en-US" sz="7200" b="1" dirty="0"/>
              <a:t>.</a:t>
            </a:r>
            <a:br>
              <a:rPr lang="en-US" sz="7200" b="1" dirty="0"/>
            </a:br>
            <a:r>
              <a:rPr lang="vi-VN" sz="7200" b="1" dirty="0"/>
              <a:t> 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932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34</TotalTime>
  <Words>159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Garamond</vt:lpstr>
      <vt:lpstr>Savon</vt:lpstr>
      <vt:lpstr>HÃY TRỞ VỀ (NK)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Phúc Đinh</cp:lastModifiedBy>
  <cp:revision>28</cp:revision>
  <dcterms:created xsi:type="dcterms:W3CDTF">2024-12-09T09:20:09Z</dcterms:created>
  <dcterms:modified xsi:type="dcterms:W3CDTF">2025-03-05T07:24:37Z</dcterms:modified>
</cp:coreProperties>
</file>