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5" r:id="rId4"/>
    <p:sldId id="297" r:id="rId5"/>
    <p:sldId id="296" r:id="rId6"/>
    <p:sldId id="29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10/13/2025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10/13/2025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10/13/2025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10/13/2025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10/13/2025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Lạy Vua Giêsu</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Ngàn lời con hát dâng Ngài, lạy Vua Giê-su. Chúa đầy quyền năng, uy quyền, thống trị vũ hoàn. Đoàn con hân hoan, ước nguyện, làm con dân Chúa. Lời ca vinh chúc, Chúa là Vua Cả Đất Trời.</a:t>
            </a:r>
            <a:endParaRPr lang="vi-VN" sz="5800" b="1" dirty="0"/>
          </a:p>
        </p:txBody>
      </p:sp>
    </p:spTree>
    <p:extLst>
      <p:ext uri="{BB962C8B-B14F-4D97-AF65-F5344CB8AC3E}">
        <p14:creationId xmlns:p14="http://schemas.microsoft.com/office/powerpoint/2010/main" val="168104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177CF-1D07-7747-B9A6-AA141B8E85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156B8-1E7B-9AFD-B8EE-01D215DD903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FFA94A5-73DA-650D-FC73-E6360CDAB6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64095DA-F9B0-CCE1-EAD7-96DC1AF22016}"/>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Ngài là thủ lãnh, hoa lòng Thánh Mẫu Trinh Thai. Đến nơi gian trần để cứu nhân loại lỗi lầm, khỏi kiếp vong nô tử thần phá mưu quỉ dữ. Dẫn đưa nhân loại trở về Nước Trời bình an.</a:t>
            </a:r>
            <a:endParaRPr lang="vi-VN" sz="5800" b="1" dirty="0"/>
          </a:p>
        </p:txBody>
      </p:sp>
    </p:spTree>
    <p:extLst>
      <p:ext uri="{BB962C8B-B14F-4D97-AF65-F5344CB8AC3E}">
        <p14:creationId xmlns:p14="http://schemas.microsoft.com/office/powerpoint/2010/main" val="150319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752A1-1F0B-369A-FF7D-2DBC3FFB53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646E35-5D77-87AF-4C66-B388E5FD86F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0216407-34FC-2289-2DDF-7072761A49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EC70667-5C8B-BCEB-EC47-5D2ECBE7BD97}"/>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Ngàn lời con hát dâng Ngài, lạy Vua Giê-su. Chúa đầy quyền năng, uy quyền, thống trị vũ hoàn. Đoàn con hân hoan, ước nguyện, làm con dân Chúa. Lời ca vinh chúc, Chúa là Vua Cả Đất Trời.</a:t>
            </a:r>
            <a:endParaRPr lang="vi-VN" sz="5800" b="1" dirty="0"/>
          </a:p>
        </p:txBody>
      </p:sp>
    </p:spTree>
    <p:extLst>
      <p:ext uri="{BB962C8B-B14F-4D97-AF65-F5344CB8AC3E}">
        <p14:creationId xmlns:p14="http://schemas.microsoft.com/office/powerpoint/2010/main" val="1425872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A1872-22B1-8714-769F-333019948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DA69CD-AF24-5E1D-A05B-4BF0966F2C1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89B7879-A739-4679-B336-5B270DDF56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C388FEE-623A-A1FD-F7B2-848353D2C24A}"/>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Cẩm bào Ngài khoác, rõ ràng nét chữ uy nghiêm: "Chúa trên các chúa" cao sang rực rỡ huy hoàng. Là "Vua muôn vua" danh Chúa chói ngời rực sáng. Chúa là cội nguồn cùng đích của hết muôn loài.</a:t>
            </a:r>
            <a:endParaRPr lang="vi-VN" sz="5500" b="1" dirty="0"/>
          </a:p>
        </p:txBody>
      </p:sp>
    </p:spTree>
    <p:extLst>
      <p:ext uri="{BB962C8B-B14F-4D97-AF65-F5344CB8AC3E}">
        <p14:creationId xmlns:p14="http://schemas.microsoft.com/office/powerpoint/2010/main" val="394047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7E1B6-13A1-29C1-8AA6-670DB49120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801DC-4228-8A54-9092-6085AFF9DF0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4781876-E108-252A-C25D-5A40CE713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FEB2994-A8AA-B7F2-A606-8A60046489BF}"/>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Ngàn lời con hát dâng Ngài, lạy Vua Giê-su. Chúa đầy quyền năng, uy quyền, thống trị vũ hoàn. Đoàn con hân hoan, ước nguyện, làm con dân Chúa. Lời ca vinh chúc, Chúa là Vua Cả Đất Trời.</a:t>
            </a:r>
            <a:endParaRPr lang="vi-VN" sz="5800" b="1" dirty="0"/>
          </a:p>
        </p:txBody>
      </p:sp>
    </p:spTree>
    <p:extLst>
      <p:ext uri="{BB962C8B-B14F-4D97-AF65-F5344CB8AC3E}">
        <p14:creationId xmlns:p14="http://schemas.microsoft.com/office/powerpoint/2010/main" val="2407901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254</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Lạy Vua Giêsu</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42</cp:revision>
  <dcterms:created xsi:type="dcterms:W3CDTF">2024-12-09T09:23:25Z</dcterms:created>
  <dcterms:modified xsi:type="dcterms:W3CDTF">2025-10-13T04:25:47Z</dcterms:modified>
</cp:coreProperties>
</file>