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04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04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2" name="Shape 12"/>
        <p:cNvGrpSpPr/>
        <p:nvPr/>
      </p:nvGrpSpPr>
      <p:grpSpPr>
        <a:xfrm>
          <a:off x="0" y="0"/>
          <a:ext cx="0" cy="0"/>
          <a:chOff x="0" y="0"/>
          <a:chExt cx="0" cy="0"/>
        </a:xfrm>
      </p:grpSpPr>
      <p:sp>
        <p:nvSpPr>
          <p:cNvPr id="13" name="Google Shape;13;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dk1"/>
              </a:buClr>
              <a:buSzPts val="6000"/>
              <a:buFont typeface="Lato Light"/>
              <a:buNone/>
              <a:defRPr b="0" i="0" sz="6000" u="none" cap="none" strike="noStrike">
                <a:solidFill>
                  <a:schemeClr val="dk1"/>
                </a:solidFill>
                <a:latin typeface="Lato Light"/>
                <a:ea typeface="Lato Light"/>
                <a:cs typeface="Lato Light"/>
                <a:sym typeface="Lato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5" name="Google Shape;15;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6" name="Google Shape;16;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7" name="Google Shape;17;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0% Data and Image">
  <p:cSld name="50% Data and Image">
    <p:bg>
      <p:bgPr>
        <a:blipFill>
          <a:blip r:embed="rId2">
            <a:alphaModFix/>
          </a:blip>
          <a:stretch>
            <a:fillRect/>
          </a:stretch>
        </a:blipFill>
      </p:bgPr>
    </p:bg>
    <p:spTree>
      <p:nvGrpSpPr>
        <p:cNvPr id="99" name="Shape 99"/>
        <p:cNvGrpSpPr/>
        <p:nvPr/>
      </p:nvGrpSpPr>
      <p:grpSpPr>
        <a:xfrm>
          <a:off x="0" y="0"/>
          <a:ext cx="0" cy="0"/>
          <a:chOff x="0" y="0"/>
          <a:chExt cx="0" cy="0"/>
        </a:xfrm>
      </p:grpSpPr>
      <p:sp>
        <p:nvSpPr>
          <p:cNvPr id="100" name="Google Shape;100;p11"/>
          <p:cNvSpPr/>
          <p:nvPr>
            <p:ph idx="2" type="pic"/>
          </p:nvPr>
        </p:nvSpPr>
        <p:spPr>
          <a:xfrm>
            <a:off x="6081486" y="0"/>
            <a:ext cx="61105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1" name="Google Shape;10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2" name="Google Shape;10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3" name="Google Shape;10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4" name="Google Shape;104;p11"/>
          <p:cNvSpPr txBox="1"/>
          <p:nvPr>
            <p:ph idx="1" type="body"/>
          </p:nvPr>
        </p:nvSpPr>
        <p:spPr>
          <a:xfrm>
            <a:off x="342900" y="454025"/>
            <a:ext cx="5435600" cy="57658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pact">
  <p:cSld name="Big Impact">
    <p:bg>
      <p:bgPr>
        <a:blipFill>
          <a:blip r:embed="rId2">
            <a:alphaModFix/>
          </a:blip>
          <a:stretch>
            <a:fillRect/>
          </a:stretch>
        </a:blipFill>
      </p:bgPr>
    </p:bg>
    <p:spTree>
      <p:nvGrpSpPr>
        <p:cNvPr id="105" name="Shape 105"/>
        <p:cNvGrpSpPr/>
        <p:nvPr/>
      </p:nvGrpSpPr>
      <p:grpSpPr>
        <a:xfrm>
          <a:off x="0" y="0"/>
          <a:ext cx="0" cy="0"/>
          <a:chOff x="0" y="0"/>
          <a:chExt cx="0" cy="0"/>
        </a:xfrm>
      </p:grpSpPr>
      <p:sp>
        <p:nvSpPr>
          <p:cNvPr id="106" name="Google Shape;106;p12"/>
          <p:cNvSpPr txBox="1"/>
          <p:nvPr>
            <p:ph type="title"/>
          </p:nvPr>
        </p:nvSpPr>
        <p:spPr>
          <a:xfrm>
            <a:off x="0" y="2380343"/>
            <a:ext cx="12192000" cy="1393145"/>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dk1"/>
              </a:buClr>
              <a:buSzPts val="9600"/>
              <a:buFont typeface="Lato Light"/>
              <a:buNone/>
              <a:defRPr b="1" i="0" sz="9600" u="none" cap="none" strike="noStrike">
                <a:solidFill>
                  <a:schemeClr val="dk1"/>
                </a:solidFill>
                <a:latin typeface="Lato Light"/>
                <a:ea typeface="Lato Light"/>
                <a:cs typeface="Lato Light"/>
                <a:sym typeface="Lato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7" name="Google Shape;10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8" name="Google Shape;10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9" name="Google Shape;10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10" name="Google Shape;110;p12"/>
          <p:cNvSpPr txBox="1"/>
          <p:nvPr>
            <p:ph idx="1" type="body"/>
          </p:nvPr>
        </p:nvSpPr>
        <p:spPr>
          <a:xfrm>
            <a:off x="0" y="3984885"/>
            <a:ext cx="12192000" cy="555856"/>
          </a:xfrm>
          <a:prstGeom prst="rect">
            <a:avLst/>
          </a:prstGeom>
          <a:noFill/>
          <a:ln>
            <a:noFill/>
          </a:ln>
        </p:spPr>
        <p:txBody>
          <a:bodyPr anchorCtr="0" anchor="b"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p:cSld name="MAP">
    <p:bg>
      <p:bgPr>
        <a:blipFill>
          <a:blip r:embed="rId2">
            <a:alphaModFix/>
          </a:blip>
          <a:stretch>
            <a:fillRect/>
          </a:stretch>
        </a:blipFill>
      </p:bgPr>
    </p:bg>
    <p:spTree>
      <p:nvGrpSpPr>
        <p:cNvPr id="111" name="Shape 111"/>
        <p:cNvGrpSpPr/>
        <p:nvPr/>
      </p:nvGrpSpPr>
      <p:grpSpPr>
        <a:xfrm>
          <a:off x="0" y="0"/>
          <a:ext cx="0" cy="0"/>
          <a:chOff x="0" y="0"/>
          <a:chExt cx="0" cy="0"/>
        </a:xfrm>
      </p:grpSpPr>
      <p:sp>
        <p:nvSpPr>
          <p:cNvPr id="112" name="Google Shape;112;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3" name="Google Shape;113;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4" name="Google Shape;114;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115" name="Google Shape;115;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cess">
  <p:cSld name="Process">
    <p:bg>
      <p:bgPr>
        <a:blipFill>
          <a:blip r:embed="rId2">
            <a:alphaModFix/>
          </a:blip>
          <a:stretch>
            <a:fillRect/>
          </a:stretch>
        </a:blipFill>
      </p:bgPr>
    </p:bg>
    <p:spTree>
      <p:nvGrpSpPr>
        <p:cNvPr id="116" name="Shape 116"/>
        <p:cNvGrpSpPr/>
        <p:nvPr/>
      </p:nvGrpSpPr>
      <p:grpSpPr>
        <a:xfrm>
          <a:off x="0" y="0"/>
          <a:ext cx="0" cy="0"/>
          <a:chOff x="0" y="0"/>
          <a:chExt cx="0" cy="0"/>
        </a:xfrm>
      </p:grpSpPr>
      <p:sp>
        <p:nvSpPr>
          <p:cNvPr id="117" name="Google Shape;117;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8" name="Google Shape;118;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9" name="Google Shape;119;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0" name="Google Shape;120;p14"/>
          <p:cNvSpPr txBox="1"/>
          <p:nvPr>
            <p:ph idx="1" type="body"/>
          </p:nvPr>
        </p:nvSpPr>
        <p:spPr>
          <a:xfrm>
            <a:off x="839789" y="643584"/>
            <a:ext cx="2000230" cy="16444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 name="Google Shape;121;p14"/>
          <p:cNvSpPr txBox="1"/>
          <p:nvPr>
            <p:ph idx="2" type="body"/>
          </p:nvPr>
        </p:nvSpPr>
        <p:spPr>
          <a:xfrm>
            <a:off x="2659186" y="4611030"/>
            <a:ext cx="2000230" cy="16444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2" name="Google Shape;122;p14"/>
          <p:cNvSpPr txBox="1"/>
          <p:nvPr>
            <p:ph idx="3" type="body"/>
          </p:nvPr>
        </p:nvSpPr>
        <p:spPr>
          <a:xfrm>
            <a:off x="4659416" y="667190"/>
            <a:ext cx="2000230" cy="16444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3" name="Google Shape;123;p14"/>
          <p:cNvSpPr txBox="1"/>
          <p:nvPr>
            <p:ph idx="4" type="body"/>
          </p:nvPr>
        </p:nvSpPr>
        <p:spPr>
          <a:xfrm>
            <a:off x="6659646" y="4611030"/>
            <a:ext cx="2000230" cy="16444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4" name="Google Shape;124;p14"/>
          <p:cNvSpPr txBox="1"/>
          <p:nvPr>
            <p:ph idx="5" type="body"/>
          </p:nvPr>
        </p:nvSpPr>
        <p:spPr>
          <a:xfrm>
            <a:off x="8710669" y="634916"/>
            <a:ext cx="2000230" cy="16444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14"/>
          <p:cNvSpPr txBox="1"/>
          <p:nvPr>
            <p:ph idx="6" type="body"/>
          </p:nvPr>
        </p:nvSpPr>
        <p:spPr>
          <a:xfrm>
            <a:off x="838200" y="2648823"/>
            <a:ext cx="1711362" cy="16444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14"/>
          <p:cNvSpPr txBox="1"/>
          <p:nvPr>
            <p:ph idx="7" type="body"/>
          </p:nvPr>
        </p:nvSpPr>
        <p:spPr>
          <a:xfrm>
            <a:off x="2878534" y="2660626"/>
            <a:ext cx="1711362" cy="16444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 name="Google Shape;127;p14"/>
          <p:cNvSpPr txBox="1"/>
          <p:nvPr>
            <p:ph idx="8" type="body"/>
          </p:nvPr>
        </p:nvSpPr>
        <p:spPr>
          <a:xfrm>
            <a:off x="4918868" y="2648822"/>
            <a:ext cx="1711362" cy="16444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 name="Google Shape;128;p14"/>
          <p:cNvSpPr txBox="1"/>
          <p:nvPr>
            <p:ph idx="9" type="body"/>
          </p:nvPr>
        </p:nvSpPr>
        <p:spPr>
          <a:xfrm>
            <a:off x="6959202" y="2648821"/>
            <a:ext cx="1711362" cy="16444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14"/>
          <p:cNvSpPr txBox="1"/>
          <p:nvPr>
            <p:ph idx="13" type="body"/>
          </p:nvPr>
        </p:nvSpPr>
        <p:spPr>
          <a:xfrm>
            <a:off x="8999537" y="2648820"/>
            <a:ext cx="1711362" cy="16444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Lato Light"/>
              <a:buNone/>
              <a:defRPr b="0" i="0" sz="4400" u="none" cap="none" strike="noStrike">
                <a:solidFill>
                  <a:schemeClr val="dk1"/>
                </a:solidFill>
                <a:latin typeface="Lato Light"/>
                <a:ea typeface="Lato Light"/>
                <a:cs typeface="Lato Light"/>
                <a:sym typeface="Lato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2" name="Google Shape;132;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3" name="Google Shape;133;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4" name="Google Shape;134;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blipFill>
          <a:blip r:embed="rId2">
            <a:alphaModFix/>
          </a:blip>
          <a:stretch>
            <a:fillRect/>
          </a:stretch>
        </a:blipFill>
      </p:bgPr>
    </p:bg>
    <p:spTree>
      <p:nvGrpSpPr>
        <p:cNvPr id="135" name="Shape 135"/>
        <p:cNvGrpSpPr/>
        <p:nvPr/>
      </p:nvGrpSpPr>
      <p:grpSpPr>
        <a:xfrm>
          <a:off x="0" y="0"/>
          <a:ext cx="0" cy="0"/>
          <a:chOff x="0" y="0"/>
          <a:chExt cx="0" cy="0"/>
        </a:xfrm>
      </p:grpSpPr>
      <p:sp>
        <p:nvSpPr>
          <p:cNvPr id="136" name="Google Shape;136;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7" name="Google Shape;137;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8" name="Google Shape;138;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p:cSld name="Welcome">
    <p:bg>
      <p:bgPr>
        <a:blipFill>
          <a:blip r:embed="rId2">
            <a:alphaModFix/>
          </a:blip>
          <a:stretch>
            <a:fillRect/>
          </a:stretch>
        </a:blipFill>
      </p:bgPr>
    </p:bg>
    <p:spTree>
      <p:nvGrpSpPr>
        <p:cNvPr id="18" name="Shape 18"/>
        <p:cNvGrpSpPr/>
        <p:nvPr/>
      </p:nvGrpSpPr>
      <p:grpSpPr>
        <a:xfrm>
          <a:off x="0" y="0"/>
          <a:ext cx="0" cy="0"/>
          <a:chOff x="0" y="0"/>
          <a:chExt cx="0" cy="0"/>
        </a:xfrm>
      </p:grpSpPr>
      <p:sp>
        <p:nvSpPr>
          <p:cNvPr id="19" name="Google Shape;19;p3"/>
          <p:cNvSpPr txBox="1"/>
          <p:nvPr>
            <p:ph idx="1" type="body"/>
          </p:nvPr>
        </p:nvSpPr>
        <p:spPr>
          <a:xfrm>
            <a:off x="0" y="4741863"/>
            <a:ext cx="12192000" cy="515937"/>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20" name="Google Shape;20;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3" name="Google Shape;23;p3"/>
          <p:cNvSpPr txBox="1"/>
          <p:nvPr>
            <p:ph type="ctrTitle"/>
          </p:nvPr>
        </p:nvSpPr>
        <p:spPr>
          <a:xfrm>
            <a:off x="0" y="3809999"/>
            <a:ext cx="12192000" cy="931863"/>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dk1"/>
              </a:buClr>
              <a:buSzPts val="6000"/>
              <a:buFont typeface="Lato Light"/>
              <a:buNone/>
              <a:defRPr b="0" i="0" sz="6000" u="none" cap="none" strike="noStrike">
                <a:solidFill>
                  <a:schemeClr val="dk1"/>
                </a:solidFill>
                <a:latin typeface="Lato Light"/>
                <a:ea typeface="Lato Light"/>
                <a:cs typeface="Lato Light"/>
                <a:sym typeface="Lato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blipFill>
          <a:blip r:embed="rId2">
            <a:alphaModFix/>
          </a:blip>
          <a:stretch>
            <a:fillRect/>
          </a:stretch>
        </a:blipFill>
      </p:bgPr>
    </p:bg>
    <p:spTree>
      <p:nvGrpSpPr>
        <p:cNvPr id="24" name="Shape 24"/>
        <p:cNvGrpSpPr/>
        <p:nvPr/>
      </p:nvGrpSpPr>
      <p:grpSpPr>
        <a:xfrm>
          <a:off x="0" y="0"/>
          <a:ext cx="0" cy="0"/>
          <a:chOff x="0" y="0"/>
          <a:chExt cx="0" cy="0"/>
        </a:xfrm>
      </p:grpSpPr>
      <p:sp>
        <p:nvSpPr>
          <p:cNvPr id="25" name="Google Shape;25;p4"/>
          <p:cNvSpPr txBox="1"/>
          <p:nvPr>
            <p:ph type="title"/>
          </p:nvPr>
        </p:nvSpPr>
        <p:spPr>
          <a:xfrm>
            <a:off x="838200" y="633846"/>
            <a:ext cx="10515600" cy="7748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Lato Light"/>
              <a:buNone/>
              <a:defRPr b="0" i="0" sz="4400" u="none" cap="none" strike="noStrike">
                <a:solidFill>
                  <a:schemeClr val="dk1"/>
                </a:solidFill>
                <a:latin typeface="Lato Light"/>
                <a:ea typeface="Lato Light"/>
                <a:cs typeface="Lato Light"/>
                <a:sym typeface="Lato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6" name="Google Shape;26;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7" name="Google Shape;27;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8" name="Google Shape;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9" name="Google Shape;29;p4"/>
          <p:cNvSpPr txBox="1"/>
          <p:nvPr>
            <p:ph idx="1" type="body"/>
          </p:nvPr>
        </p:nvSpPr>
        <p:spPr>
          <a:xfrm>
            <a:off x="838200" y="1681019"/>
            <a:ext cx="10515600" cy="441498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y Introduction">
  <p:cSld name="My Introduction">
    <p:bg>
      <p:bgPr>
        <a:blipFill>
          <a:blip r:embed="rId2">
            <a:alphaModFix/>
          </a:blip>
          <a:stretch>
            <a:fillRect/>
          </a:stretch>
        </a:blipFill>
      </p:bgPr>
    </p:bg>
    <p:spTree>
      <p:nvGrpSpPr>
        <p:cNvPr id="30" name="Shape 30"/>
        <p:cNvGrpSpPr/>
        <p:nvPr/>
      </p:nvGrpSpPr>
      <p:grpSpPr>
        <a:xfrm>
          <a:off x="0" y="0"/>
          <a:ext cx="0" cy="0"/>
          <a:chOff x="0" y="0"/>
          <a:chExt cx="0" cy="0"/>
        </a:xfrm>
      </p:grpSpPr>
      <p:sp>
        <p:nvSpPr>
          <p:cNvPr id="31" name="Google Shape;31;p5"/>
          <p:cNvSpPr/>
          <p:nvPr>
            <p:ph idx="2" type="pic"/>
          </p:nvPr>
        </p:nvSpPr>
        <p:spPr>
          <a:xfrm>
            <a:off x="499181" y="482600"/>
            <a:ext cx="5038019" cy="5873750"/>
          </a:xfrm>
          <a:prstGeom prst="rect">
            <a:avLst/>
          </a:prstGeom>
          <a:noFill/>
          <a:ln cap="flat" cmpd="sng" w="9525">
            <a:solidFill>
              <a:srgbClr val="595959"/>
            </a:solidFill>
            <a:prstDash val="solid"/>
            <a:round/>
            <a:headEnd len="sm" w="sm" type="none"/>
            <a:tailEnd len="sm" w="sm" type="none"/>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3" name="Google Shape;33;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 name="Google Shape;34;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5" name="Google Shape;35;p5"/>
          <p:cNvSpPr txBox="1"/>
          <p:nvPr>
            <p:ph idx="1" type="body"/>
          </p:nvPr>
        </p:nvSpPr>
        <p:spPr>
          <a:xfrm>
            <a:off x="6083300" y="4652963"/>
            <a:ext cx="5511800" cy="1303337"/>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36" name="Google Shape;36;p5"/>
          <p:cNvSpPr txBox="1"/>
          <p:nvPr>
            <p:ph type="ctrTitle"/>
          </p:nvPr>
        </p:nvSpPr>
        <p:spPr>
          <a:xfrm>
            <a:off x="6083300" y="3721099"/>
            <a:ext cx="5511800" cy="931863"/>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dk1"/>
              </a:buClr>
              <a:buSzPts val="4800"/>
              <a:buFont typeface="Lato Light"/>
              <a:buNone/>
              <a:defRPr b="0" i="0" sz="4800" u="none" cap="none" strike="noStrike">
                <a:solidFill>
                  <a:schemeClr val="dk1"/>
                </a:solidFill>
                <a:latin typeface="Lato Light"/>
                <a:ea typeface="Lato Light"/>
                <a:cs typeface="Lato Light"/>
                <a:sym typeface="Lato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Introduction">
  <p:cSld name="Team Introduction">
    <p:bg>
      <p:bgPr>
        <a:blipFill>
          <a:blip r:embed="rId2">
            <a:alphaModFix/>
          </a:blip>
          <a:stretch>
            <a:fillRect/>
          </a:stretch>
        </a:blipFill>
      </p:bgPr>
    </p:bg>
    <p:spTree>
      <p:nvGrpSpPr>
        <p:cNvPr id="37" name="Shape 37"/>
        <p:cNvGrpSpPr/>
        <p:nvPr/>
      </p:nvGrpSpPr>
      <p:grpSpPr>
        <a:xfrm>
          <a:off x="0" y="0"/>
          <a:ext cx="0" cy="0"/>
          <a:chOff x="0" y="0"/>
          <a:chExt cx="0" cy="0"/>
        </a:xfrm>
      </p:grpSpPr>
      <p:sp>
        <p:nvSpPr>
          <p:cNvPr id="38" name="Google Shape;38;p6"/>
          <p:cNvSpPr txBox="1"/>
          <p:nvPr>
            <p:ph type="title"/>
          </p:nvPr>
        </p:nvSpPr>
        <p:spPr>
          <a:xfrm>
            <a:off x="0" y="918348"/>
            <a:ext cx="12192000" cy="56914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dk1"/>
              </a:buClr>
              <a:buSzPts val="4400"/>
              <a:buFont typeface="Lato Light"/>
              <a:buNone/>
              <a:defRPr b="0" i="0" sz="4400" u="none" cap="none" strike="noStrike">
                <a:solidFill>
                  <a:schemeClr val="dk1"/>
                </a:solidFill>
                <a:latin typeface="Lato Light"/>
                <a:ea typeface="Lato Light"/>
                <a:cs typeface="Lato Light"/>
                <a:sym typeface="Lato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9" name="Google Shape;39;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0" name="Google Shape;40;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1" name="Google Shape;41;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2" name="Google Shape;42;p6"/>
          <p:cNvSpPr/>
          <p:nvPr>
            <p:ph idx="2" type="pic"/>
          </p:nvPr>
        </p:nvSpPr>
        <p:spPr>
          <a:xfrm flipH="1">
            <a:off x="838198" y="2654711"/>
            <a:ext cx="1865557" cy="1669639"/>
          </a:xfrm>
          <a:prstGeom prst="rect">
            <a:avLst/>
          </a:prstGeom>
          <a:solidFill>
            <a:srgbClr val="F2F2F2"/>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D8D8D8"/>
              </a:buClr>
              <a:buSzPts val="2000"/>
              <a:buFont typeface="Arial"/>
              <a:buNone/>
              <a:defRPr b="0" i="0" sz="2000" u="none" cap="none" strike="noStrike">
                <a:solidFill>
                  <a:srgbClr val="D8D8D8"/>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 name="Google Shape;43;p6"/>
          <p:cNvSpPr/>
          <p:nvPr>
            <p:ph idx="3" type="pic"/>
          </p:nvPr>
        </p:nvSpPr>
        <p:spPr>
          <a:xfrm flipH="1">
            <a:off x="3018609" y="2654711"/>
            <a:ext cx="1854431" cy="1669639"/>
          </a:xfrm>
          <a:prstGeom prst="rect">
            <a:avLst/>
          </a:prstGeom>
          <a:solidFill>
            <a:srgbClr val="F2F2F2"/>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D8D8D8"/>
              </a:buClr>
              <a:buSzPts val="2000"/>
              <a:buFont typeface="Arial"/>
              <a:buNone/>
              <a:defRPr b="0" i="0" sz="2000" u="none" cap="none" strike="noStrike">
                <a:solidFill>
                  <a:srgbClr val="D8D8D8"/>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6"/>
          <p:cNvSpPr/>
          <p:nvPr>
            <p:ph idx="4" type="pic"/>
          </p:nvPr>
        </p:nvSpPr>
        <p:spPr>
          <a:xfrm flipH="1">
            <a:off x="5187894" y="2654711"/>
            <a:ext cx="1861010" cy="1669639"/>
          </a:xfrm>
          <a:prstGeom prst="rect">
            <a:avLst/>
          </a:prstGeom>
          <a:solidFill>
            <a:srgbClr val="F2F2F2"/>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D8D8D8"/>
              </a:buClr>
              <a:buSzPts val="2000"/>
              <a:buFont typeface="Arial"/>
              <a:buNone/>
              <a:defRPr b="0" i="0" sz="2000" u="none" cap="none" strike="noStrike">
                <a:solidFill>
                  <a:srgbClr val="D8D8D8"/>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 name="Google Shape;45;p6"/>
          <p:cNvSpPr/>
          <p:nvPr>
            <p:ph idx="5" type="pic"/>
          </p:nvPr>
        </p:nvSpPr>
        <p:spPr>
          <a:xfrm flipH="1">
            <a:off x="7363758" y="2666871"/>
            <a:ext cx="1825920" cy="1657479"/>
          </a:xfrm>
          <a:prstGeom prst="rect">
            <a:avLst/>
          </a:prstGeom>
          <a:solidFill>
            <a:srgbClr val="F2F2F2"/>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D8D8D8"/>
              </a:buClr>
              <a:buSzPts val="2000"/>
              <a:buFont typeface="Arial"/>
              <a:buNone/>
              <a:defRPr b="0" i="0" sz="2000" u="none" cap="none" strike="noStrike">
                <a:solidFill>
                  <a:srgbClr val="D8D8D8"/>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6" name="Google Shape;46;p6"/>
          <p:cNvSpPr/>
          <p:nvPr>
            <p:ph idx="6" type="pic"/>
          </p:nvPr>
        </p:nvSpPr>
        <p:spPr>
          <a:xfrm flipH="1">
            <a:off x="9504531" y="2666872"/>
            <a:ext cx="1849269" cy="1657478"/>
          </a:xfrm>
          <a:prstGeom prst="rect">
            <a:avLst/>
          </a:prstGeom>
          <a:solidFill>
            <a:srgbClr val="F2F2F2"/>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D8D8D8"/>
              </a:buClr>
              <a:buSzPts val="2000"/>
              <a:buFont typeface="Arial"/>
              <a:buNone/>
              <a:defRPr b="0" i="0" sz="2000" u="none" cap="none" strike="noStrike">
                <a:solidFill>
                  <a:srgbClr val="D8D8D8"/>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7" name="Google Shape;47;p6"/>
          <p:cNvSpPr txBox="1"/>
          <p:nvPr>
            <p:ph idx="1" type="body"/>
          </p:nvPr>
        </p:nvSpPr>
        <p:spPr>
          <a:xfrm>
            <a:off x="0" y="1561242"/>
            <a:ext cx="12192000" cy="515937"/>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48" name="Google Shape;48;p6"/>
          <p:cNvSpPr txBox="1"/>
          <p:nvPr>
            <p:ph idx="7" type="body"/>
          </p:nvPr>
        </p:nvSpPr>
        <p:spPr>
          <a:xfrm>
            <a:off x="838198" y="4439967"/>
            <a:ext cx="1865557" cy="39937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49" name="Google Shape;49;p6"/>
          <p:cNvSpPr txBox="1"/>
          <p:nvPr>
            <p:ph idx="8" type="body"/>
          </p:nvPr>
        </p:nvSpPr>
        <p:spPr>
          <a:xfrm>
            <a:off x="838198" y="4937948"/>
            <a:ext cx="1865557" cy="35886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FF0000"/>
              </a:buClr>
              <a:buSzPts val="1400"/>
              <a:buFont typeface="Arial"/>
              <a:buNone/>
              <a:defRPr b="0" i="0" sz="1400" u="none" cap="none" strike="noStrike">
                <a:solidFill>
                  <a:srgbClr val="FF0000"/>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50" name="Google Shape;50;p6"/>
          <p:cNvSpPr txBox="1"/>
          <p:nvPr>
            <p:ph idx="9" type="body"/>
          </p:nvPr>
        </p:nvSpPr>
        <p:spPr>
          <a:xfrm>
            <a:off x="838198" y="5416162"/>
            <a:ext cx="1865557" cy="72338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Lato Light"/>
                <a:ea typeface="Lato Light"/>
                <a:cs typeface="Lato Light"/>
                <a:sym typeface="Lato Light"/>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51" name="Google Shape;51;p6"/>
          <p:cNvSpPr txBox="1"/>
          <p:nvPr>
            <p:ph idx="13" type="body"/>
          </p:nvPr>
        </p:nvSpPr>
        <p:spPr>
          <a:xfrm>
            <a:off x="3007483" y="4439967"/>
            <a:ext cx="1865557" cy="39937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52" name="Google Shape;52;p6"/>
          <p:cNvSpPr txBox="1"/>
          <p:nvPr>
            <p:ph idx="14" type="body"/>
          </p:nvPr>
        </p:nvSpPr>
        <p:spPr>
          <a:xfrm>
            <a:off x="3007483" y="4937948"/>
            <a:ext cx="1865557" cy="35886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FF0000"/>
              </a:buClr>
              <a:buSzPts val="1400"/>
              <a:buFont typeface="Arial"/>
              <a:buNone/>
              <a:defRPr b="0" i="0" sz="1400" u="none" cap="none" strike="noStrike">
                <a:solidFill>
                  <a:srgbClr val="FF0000"/>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53" name="Google Shape;53;p6"/>
          <p:cNvSpPr txBox="1"/>
          <p:nvPr>
            <p:ph idx="15" type="body"/>
          </p:nvPr>
        </p:nvSpPr>
        <p:spPr>
          <a:xfrm>
            <a:off x="3007483" y="5416162"/>
            <a:ext cx="1865557" cy="72338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Lato Light"/>
                <a:ea typeface="Lato Light"/>
                <a:cs typeface="Lato Light"/>
                <a:sym typeface="Lato Light"/>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54" name="Google Shape;54;p6"/>
          <p:cNvSpPr txBox="1"/>
          <p:nvPr>
            <p:ph idx="16" type="body"/>
          </p:nvPr>
        </p:nvSpPr>
        <p:spPr>
          <a:xfrm>
            <a:off x="5194473" y="4444728"/>
            <a:ext cx="1865557" cy="39937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55" name="Google Shape;55;p6"/>
          <p:cNvSpPr txBox="1"/>
          <p:nvPr>
            <p:ph idx="17" type="body"/>
          </p:nvPr>
        </p:nvSpPr>
        <p:spPr>
          <a:xfrm>
            <a:off x="5194473" y="4942709"/>
            <a:ext cx="1865557" cy="35886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FF0000"/>
              </a:buClr>
              <a:buSzPts val="1400"/>
              <a:buFont typeface="Arial"/>
              <a:buNone/>
              <a:defRPr b="0" i="0" sz="1400" u="none" cap="none" strike="noStrike">
                <a:solidFill>
                  <a:srgbClr val="FF0000"/>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56" name="Google Shape;56;p6"/>
          <p:cNvSpPr txBox="1"/>
          <p:nvPr>
            <p:ph idx="18" type="body"/>
          </p:nvPr>
        </p:nvSpPr>
        <p:spPr>
          <a:xfrm>
            <a:off x="5194473" y="5420923"/>
            <a:ext cx="1865557" cy="72338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Lato Light"/>
                <a:ea typeface="Lato Light"/>
                <a:cs typeface="Lato Light"/>
                <a:sym typeface="Lato Light"/>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57" name="Google Shape;57;p6"/>
          <p:cNvSpPr txBox="1"/>
          <p:nvPr>
            <p:ph idx="19" type="body"/>
          </p:nvPr>
        </p:nvSpPr>
        <p:spPr>
          <a:xfrm>
            <a:off x="7363758" y="4444728"/>
            <a:ext cx="1865557" cy="39937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58" name="Google Shape;58;p6"/>
          <p:cNvSpPr txBox="1"/>
          <p:nvPr>
            <p:ph idx="20" type="body"/>
          </p:nvPr>
        </p:nvSpPr>
        <p:spPr>
          <a:xfrm>
            <a:off x="7363758" y="4942709"/>
            <a:ext cx="1865557" cy="35886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FF0000"/>
              </a:buClr>
              <a:buSzPts val="1400"/>
              <a:buFont typeface="Arial"/>
              <a:buNone/>
              <a:defRPr b="0" i="0" sz="1400" u="none" cap="none" strike="noStrike">
                <a:solidFill>
                  <a:srgbClr val="FF0000"/>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59" name="Google Shape;59;p6"/>
          <p:cNvSpPr txBox="1"/>
          <p:nvPr>
            <p:ph idx="21" type="body"/>
          </p:nvPr>
        </p:nvSpPr>
        <p:spPr>
          <a:xfrm>
            <a:off x="7363758" y="5420923"/>
            <a:ext cx="1865557" cy="72338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Lato Light"/>
                <a:ea typeface="Lato Light"/>
                <a:cs typeface="Lato Light"/>
                <a:sym typeface="Lato Light"/>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60" name="Google Shape;60;p6"/>
          <p:cNvSpPr txBox="1"/>
          <p:nvPr>
            <p:ph idx="22" type="body"/>
          </p:nvPr>
        </p:nvSpPr>
        <p:spPr>
          <a:xfrm>
            <a:off x="9488243" y="4448180"/>
            <a:ext cx="1865557" cy="39937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61" name="Google Shape;61;p6"/>
          <p:cNvSpPr txBox="1"/>
          <p:nvPr>
            <p:ph idx="23" type="body"/>
          </p:nvPr>
        </p:nvSpPr>
        <p:spPr>
          <a:xfrm>
            <a:off x="9488243" y="4946161"/>
            <a:ext cx="1865557" cy="35886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FF0000"/>
              </a:buClr>
              <a:buSzPts val="1400"/>
              <a:buFont typeface="Arial"/>
              <a:buNone/>
              <a:defRPr b="0" i="0" sz="1400" u="none" cap="none" strike="noStrike">
                <a:solidFill>
                  <a:srgbClr val="FF0000"/>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62" name="Google Shape;62;p6"/>
          <p:cNvSpPr txBox="1"/>
          <p:nvPr>
            <p:ph idx="24" type="body"/>
          </p:nvPr>
        </p:nvSpPr>
        <p:spPr>
          <a:xfrm>
            <a:off x="9488243" y="5424375"/>
            <a:ext cx="1865557" cy="72338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Lato Light"/>
                <a:ea typeface="Lato Light"/>
                <a:cs typeface="Lato Light"/>
                <a:sym typeface="Lato Light"/>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s">
  <p:cSld name="Two Columns">
    <p:bg>
      <p:bgPr>
        <a:blipFill>
          <a:blip r:embed="rId2">
            <a:alphaModFix/>
          </a:blip>
          <a:stretch>
            <a:fillRect/>
          </a:stretch>
        </a:blipFill>
      </p:bgPr>
    </p:bg>
    <p:spTree>
      <p:nvGrpSpPr>
        <p:cNvPr id="63" name="Shape 63"/>
        <p:cNvGrpSpPr/>
        <p:nvPr/>
      </p:nvGrpSpPr>
      <p:grpSpPr>
        <a:xfrm>
          <a:off x="0" y="0"/>
          <a:ext cx="0" cy="0"/>
          <a:chOff x="0" y="0"/>
          <a:chExt cx="0" cy="0"/>
        </a:xfrm>
      </p:grpSpPr>
      <p:sp>
        <p:nvSpPr>
          <p:cNvPr id="64" name="Google Shape;64;p7"/>
          <p:cNvSpPr txBox="1"/>
          <p:nvPr>
            <p:ph idx="1" type="body"/>
          </p:nvPr>
        </p:nvSpPr>
        <p:spPr>
          <a:xfrm>
            <a:off x="838200" y="2456695"/>
            <a:ext cx="4972202" cy="363930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65" name="Google Shape;65;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6" name="Google Shape;66;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7" name="Google Shape;67;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68" name="Google Shape;68;p7"/>
          <p:cNvSpPr txBox="1"/>
          <p:nvPr>
            <p:ph idx="2" type="body"/>
          </p:nvPr>
        </p:nvSpPr>
        <p:spPr>
          <a:xfrm>
            <a:off x="6381601" y="2456694"/>
            <a:ext cx="4972200" cy="363930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69" name="Google Shape;69;p7"/>
          <p:cNvSpPr txBox="1"/>
          <p:nvPr>
            <p:ph idx="3" type="body"/>
          </p:nvPr>
        </p:nvSpPr>
        <p:spPr>
          <a:xfrm>
            <a:off x="838201" y="1716804"/>
            <a:ext cx="4972202" cy="609715"/>
          </a:xfrm>
          <a:prstGeom prst="rect">
            <a:avLst/>
          </a:prstGeom>
          <a:noFill/>
          <a:ln>
            <a:noFill/>
          </a:ln>
        </p:spPr>
        <p:txBody>
          <a:bodyPr anchorCtr="0" anchor="b" bIns="45700" lIns="91425" spcFirstLastPara="1" rIns="91425" wrap="square" tIns="45700">
            <a:noAutofit/>
          </a:bodyPr>
          <a:lstStyle>
            <a:lvl1pPr indent="-228600" lvl="0" marL="457200" marR="0" rtl="0" algn="ctr">
              <a:lnSpc>
                <a:spcPct val="90000"/>
              </a:lnSpc>
              <a:spcBef>
                <a:spcPts val="1000"/>
              </a:spcBef>
              <a:spcAft>
                <a:spcPts val="0"/>
              </a:spcAft>
              <a:buClr>
                <a:srgbClr val="C55A11"/>
              </a:buClr>
              <a:buSzPts val="2400"/>
              <a:buFont typeface="Arial"/>
              <a:buNone/>
              <a:defRPr b="1" i="0" sz="2400" u="none" cap="none" strike="noStrike">
                <a:solidFill>
                  <a:srgbClr val="C55A1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70" name="Google Shape;70;p7"/>
          <p:cNvSpPr txBox="1"/>
          <p:nvPr>
            <p:ph idx="4" type="body"/>
          </p:nvPr>
        </p:nvSpPr>
        <p:spPr>
          <a:xfrm>
            <a:off x="6381598" y="1716804"/>
            <a:ext cx="4972202" cy="609715"/>
          </a:xfrm>
          <a:prstGeom prst="rect">
            <a:avLst/>
          </a:prstGeom>
          <a:noFill/>
          <a:ln>
            <a:noFill/>
          </a:ln>
        </p:spPr>
        <p:txBody>
          <a:bodyPr anchorCtr="0" anchor="b" bIns="45700" lIns="91425" spcFirstLastPara="1" rIns="91425" wrap="square" tIns="45700">
            <a:noAutofit/>
          </a:bodyPr>
          <a:lstStyle>
            <a:lvl1pPr indent="-228600" lvl="0" marL="457200" marR="0" rtl="0" algn="ctr">
              <a:lnSpc>
                <a:spcPct val="90000"/>
              </a:lnSpc>
              <a:spcBef>
                <a:spcPts val="1000"/>
              </a:spcBef>
              <a:spcAft>
                <a:spcPts val="0"/>
              </a:spcAft>
              <a:buClr>
                <a:srgbClr val="C55A11"/>
              </a:buClr>
              <a:buSzPts val="2400"/>
              <a:buFont typeface="Arial"/>
              <a:buNone/>
              <a:defRPr b="1" i="0" sz="2400" u="none" cap="none" strike="noStrike">
                <a:solidFill>
                  <a:srgbClr val="C55A1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71" name="Google Shape;71;p7"/>
          <p:cNvSpPr txBox="1"/>
          <p:nvPr>
            <p:ph idx="5" type="body"/>
          </p:nvPr>
        </p:nvSpPr>
        <p:spPr>
          <a:xfrm>
            <a:off x="0" y="633846"/>
            <a:ext cx="12192000" cy="774810"/>
          </a:xfrm>
          <a:prstGeom prst="rect">
            <a:avLst/>
          </a:prstGeom>
          <a:noFill/>
          <a:ln>
            <a:noFill/>
          </a:ln>
        </p:spPr>
        <p:txBody>
          <a:bodyPr anchorCtr="0" anchor="b"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3200"/>
              <a:buFont typeface="Arial"/>
              <a:buNone/>
              <a:defRPr b="1" i="0" sz="3200" u="none" cap="none" strike="noStrike">
                <a:solidFill>
                  <a:schemeClr val="dk1"/>
                </a:solidFill>
                <a:latin typeface="Lato Light"/>
                <a:ea typeface="Lato Light"/>
                <a:cs typeface="Lato Light"/>
                <a:sym typeface="Lato Light"/>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Columns">
  <p:cSld name="Four Columns">
    <p:bg>
      <p:bgPr>
        <a:blipFill>
          <a:blip r:embed="rId2">
            <a:alphaModFix/>
          </a:blip>
          <a:stretch>
            <a:fillRect/>
          </a:stretch>
        </a:blipFill>
      </p:bgPr>
    </p:bg>
    <p:spTree>
      <p:nvGrpSpPr>
        <p:cNvPr id="72" name="Shape 72"/>
        <p:cNvGrpSpPr/>
        <p:nvPr/>
      </p:nvGrpSpPr>
      <p:grpSpPr>
        <a:xfrm>
          <a:off x="0" y="0"/>
          <a:ext cx="0" cy="0"/>
          <a:chOff x="0" y="0"/>
          <a:chExt cx="0" cy="0"/>
        </a:xfrm>
      </p:grpSpPr>
      <p:sp>
        <p:nvSpPr>
          <p:cNvPr id="73" name="Google Shape;73;p8"/>
          <p:cNvSpPr txBox="1"/>
          <p:nvPr>
            <p:ph type="title"/>
          </p:nvPr>
        </p:nvSpPr>
        <p:spPr>
          <a:xfrm>
            <a:off x="3609900" y="1893321"/>
            <a:ext cx="2200501" cy="433198"/>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rgbClr val="0070C0"/>
              </a:buClr>
              <a:buSzPts val="2400"/>
              <a:buFont typeface="Lato Light"/>
              <a:buNone/>
              <a:defRPr b="1" i="0" sz="2400" u="none" cap="none" strike="noStrike">
                <a:solidFill>
                  <a:srgbClr val="0070C0"/>
                </a:solidFill>
                <a:latin typeface="Lato Light"/>
                <a:ea typeface="Lato Light"/>
                <a:cs typeface="Lato Light"/>
                <a:sym typeface="Lato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4" name="Google Shape;74;p8"/>
          <p:cNvSpPr txBox="1"/>
          <p:nvPr>
            <p:ph idx="1" type="body"/>
          </p:nvPr>
        </p:nvSpPr>
        <p:spPr>
          <a:xfrm>
            <a:off x="838200" y="2456695"/>
            <a:ext cx="2200501" cy="363930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75" name="Google Shape;7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6" name="Google Shape;7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 name="Google Shape;7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78" name="Google Shape;78;p8"/>
          <p:cNvSpPr txBox="1"/>
          <p:nvPr>
            <p:ph idx="2" type="body"/>
          </p:nvPr>
        </p:nvSpPr>
        <p:spPr>
          <a:xfrm>
            <a:off x="3609900" y="2456694"/>
            <a:ext cx="2200501" cy="363930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79" name="Google Shape;79;p8"/>
          <p:cNvSpPr txBox="1"/>
          <p:nvPr>
            <p:ph idx="3" type="body"/>
          </p:nvPr>
        </p:nvSpPr>
        <p:spPr>
          <a:xfrm>
            <a:off x="6381600" y="2456695"/>
            <a:ext cx="2200501" cy="363930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80" name="Google Shape;80;p8"/>
          <p:cNvSpPr txBox="1"/>
          <p:nvPr>
            <p:ph idx="4" type="body"/>
          </p:nvPr>
        </p:nvSpPr>
        <p:spPr>
          <a:xfrm>
            <a:off x="9153299" y="2456694"/>
            <a:ext cx="2200501" cy="363930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81" name="Google Shape;81;p8"/>
          <p:cNvSpPr txBox="1"/>
          <p:nvPr>
            <p:ph idx="5" type="body"/>
          </p:nvPr>
        </p:nvSpPr>
        <p:spPr>
          <a:xfrm>
            <a:off x="838201" y="1893320"/>
            <a:ext cx="2200500" cy="433199"/>
          </a:xfrm>
          <a:prstGeom prst="rect">
            <a:avLst/>
          </a:prstGeom>
          <a:noFill/>
          <a:ln>
            <a:noFill/>
          </a:ln>
        </p:spPr>
        <p:txBody>
          <a:bodyPr anchorCtr="0" anchor="b" bIns="45700" lIns="91425" spcFirstLastPara="1" rIns="91425" wrap="square" tIns="45700">
            <a:noAutofit/>
          </a:bodyPr>
          <a:lstStyle>
            <a:lvl1pPr indent="-228600" lvl="0" marL="457200" marR="0" rtl="0" algn="ctr">
              <a:lnSpc>
                <a:spcPct val="90000"/>
              </a:lnSpc>
              <a:spcBef>
                <a:spcPts val="1000"/>
              </a:spcBef>
              <a:spcAft>
                <a:spcPts val="0"/>
              </a:spcAft>
              <a:buClr>
                <a:srgbClr val="0070C0"/>
              </a:buClr>
              <a:buSzPts val="2400"/>
              <a:buFont typeface="Arial"/>
              <a:buNone/>
              <a:defRPr b="1" i="0" sz="2400" u="none" cap="none" strike="noStrike">
                <a:solidFill>
                  <a:srgbClr val="0070C0"/>
                </a:solidFill>
                <a:latin typeface="Lato Light"/>
                <a:ea typeface="Lato Light"/>
                <a:cs typeface="Lato Light"/>
                <a:sym typeface="Lato Light"/>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2" name="Google Shape;82;p8"/>
          <p:cNvSpPr txBox="1"/>
          <p:nvPr>
            <p:ph idx="6" type="body"/>
          </p:nvPr>
        </p:nvSpPr>
        <p:spPr>
          <a:xfrm>
            <a:off x="6381600" y="1893319"/>
            <a:ext cx="2200500" cy="433199"/>
          </a:xfrm>
          <a:prstGeom prst="rect">
            <a:avLst/>
          </a:prstGeom>
          <a:noFill/>
          <a:ln>
            <a:noFill/>
          </a:ln>
        </p:spPr>
        <p:txBody>
          <a:bodyPr anchorCtr="0" anchor="b" bIns="45700" lIns="91425" spcFirstLastPara="1" rIns="91425" wrap="square" tIns="45700">
            <a:noAutofit/>
          </a:bodyPr>
          <a:lstStyle>
            <a:lvl1pPr indent="-228600" lvl="0" marL="457200" marR="0" rtl="0" algn="ctr">
              <a:lnSpc>
                <a:spcPct val="90000"/>
              </a:lnSpc>
              <a:spcBef>
                <a:spcPts val="1000"/>
              </a:spcBef>
              <a:spcAft>
                <a:spcPts val="0"/>
              </a:spcAft>
              <a:buClr>
                <a:srgbClr val="0070C0"/>
              </a:buClr>
              <a:buSzPts val="2400"/>
              <a:buFont typeface="Arial"/>
              <a:buNone/>
              <a:defRPr b="1" i="0" sz="2400" u="none" cap="none" strike="noStrike">
                <a:solidFill>
                  <a:srgbClr val="0070C0"/>
                </a:solidFill>
                <a:latin typeface="Lato Light"/>
                <a:ea typeface="Lato Light"/>
                <a:cs typeface="Lato Light"/>
                <a:sym typeface="Lato Light"/>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3" name="Google Shape;83;p8"/>
          <p:cNvSpPr txBox="1"/>
          <p:nvPr>
            <p:ph idx="7" type="body"/>
          </p:nvPr>
        </p:nvSpPr>
        <p:spPr>
          <a:xfrm>
            <a:off x="9153300" y="1893318"/>
            <a:ext cx="2200500" cy="433199"/>
          </a:xfrm>
          <a:prstGeom prst="rect">
            <a:avLst/>
          </a:prstGeom>
          <a:noFill/>
          <a:ln>
            <a:noFill/>
          </a:ln>
        </p:spPr>
        <p:txBody>
          <a:bodyPr anchorCtr="0" anchor="b" bIns="45700" lIns="91425" spcFirstLastPara="1" rIns="91425" wrap="square" tIns="45700">
            <a:noAutofit/>
          </a:bodyPr>
          <a:lstStyle>
            <a:lvl1pPr indent="-228600" lvl="0" marL="457200" marR="0" rtl="0" algn="ctr">
              <a:lnSpc>
                <a:spcPct val="90000"/>
              </a:lnSpc>
              <a:spcBef>
                <a:spcPts val="1000"/>
              </a:spcBef>
              <a:spcAft>
                <a:spcPts val="0"/>
              </a:spcAft>
              <a:buClr>
                <a:srgbClr val="0070C0"/>
              </a:buClr>
              <a:buSzPts val="2400"/>
              <a:buFont typeface="Arial"/>
              <a:buNone/>
              <a:defRPr b="1" i="0" sz="2400" u="none" cap="none" strike="noStrike">
                <a:solidFill>
                  <a:srgbClr val="0070C0"/>
                </a:solidFill>
                <a:latin typeface="Lato Light"/>
                <a:ea typeface="Lato Light"/>
                <a:cs typeface="Lato Light"/>
                <a:sym typeface="Lato Light"/>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4" name="Google Shape;84;p8"/>
          <p:cNvSpPr txBox="1"/>
          <p:nvPr>
            <p:ph idx="8" type="body"/>
          </p:nvPr>
        </p:nvSpPr>
        <p:spPr>
          <a:xfrm>
            <a:off x="0" y="633846"/>
            <a:ext cx="12192000" cy="774810"/>
          </a:xfrm>
          <a:prstGeom prst="rect">
            <a:avLst/>
          </a:prstGeom>
          <a:noFill/>
          <a:ln>
            <a:noFill/>
          </a:ln>
        </p:spPr>
        <p:txBody>
          <a:bodyPr anchorCtr="0" anchor="b"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3200"/>
              <a:buFont typeface="Arial"/>
              <a:buNone/>
              <a:defRPr b="1" i="0" sz="3200" u="none" cap="none" strike="noStrike">
                <a:solidFill>
                  <a:schemeClr val="dk1"/>
                </a:solidFill>
                <a:latin typeface="Lato Light"/>
                <a:ea typeface="Lato Light"/>
                <a:cs typeface="Lato Light"/>
                <a:sym typeface="Lato Light"/>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p:cSld name="Section Break">
    <p:bg>
      <p:bgPr>
        <a:blipFill>
          <a:blip r:embed="rId2">
            <a:alphaModFix/>
          </a:blip>
          <a:stretch>
            <a:fillRect/>
          </a:stretch>
        </a:blipFill>
      </p:bgPr>
    </p:bg>
    <p:spTree>
      <p:nvGrpSpPr>
        <p:cNvPr id="85" name="Shape 85"/>
        <p:cNvGrpSpPr/>
        <p:nvPr/>
      </p:nvGrpSpPr>
      <p:grpSpPr>
        <a:xfrm>
          <a:off x="0" y="0"/>
          <a:ext cx="0" cy="0"/>
          <a:chOff x="0" y="0"/>
          <a:chExt cx="0" cy="0"/>
        </a:xfrm>
      </p:grpSpPr>
      <p:sp>
        <p:nvSpPr>
          <p:cNvPr id="86" name="Google Shape;86;p9"/>
          <p:cNvSpPr/>
          <p:nvPr/>
        </p:nvSpPr>
        <p:spPr>
          <a:xfrm>
            <a:off x="0" y="0"/>
            <a:ext cx="12192000" cy="6858000"/>
          </a:xfrm>
          <a:prstGeom prst="rtTriangle">
            <a:avLst/>
          </a:prstGeom>
          <a:solidFill>
            <a:schemeClr val="dk2">
              <a:alpha val="6980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7" name="Google Shape;8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8" name="Google Shape;8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9" name="Google Shape;8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0" name="Google Shape;90;p9"/>
          <p:cNvSpPr txBox="1"/>
          <p:nvPr>
            <p:ph idx="1" type="body"/>
          </p:nvPr>
        </p:nvSpPr>
        <p:spPr>
          <a:xfrm>
            <a:off x="838200" y="3918117"/>
            <a:ext cx="4727481" cy="371475"/>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lt2"/>
              </a:buClr>
              <a:buSzPts val="2400"/>
              <a:buFont typeface="Arial"/>
              <a:buNone/>
              <a:defRPr b="1" i="0" sz="2400" u="none" cap="none" strike="noStrike">
                <a:solidFill>
                  <a:schemeClr val="lt2"/>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91" name="Google Shape;91;p9"/>
          <p:cNvSpPr txBox="1"/>
          <p:nvPr>
            <p:ph idx="2" type="body"/>
          </p:nvPr>
        </p:nvSpPr>
        <p:spPr>
          <a:xfrm>
            <a:off x="7831016" y="2333960"/>
            <a:ext cx="1463591" cy="2324101"/>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5000"/>
              <a:buFont typeface="Arial"/>
              <a:buNone/>
              <a:defRPr b="0" i="0" sz="150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92" name="Google Shape;92;p9"/>
          <p:cNvSpPr txBox="1"/>
          <p:nvPr>
            <p:ph type="title"/>
          </p:nvPr>
        </p:nvSpPr>
        <p:spPr>
          <a:xfrm>
            <a:off x="838200" y="2941464"/>
            <a:ext cx="6462486" cy="7748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2"/>
              </a:buClr>
              <a:buSzPts val="4400"/>
              <a:buFont typeface="Lato Light"/>
              <a:buNone/>
              <a:defRPr b="0" i="0" sz="4400" u="none" cap="none" strike="noStrike">
                <a:solidFill>
                  <a:schemeClr val="lt2"/>
                </a:solidFill>
                <a:latin typeface="Lato Light"/>
                <a:ea typeface="Lato Light"/>
                <a:cs typeface="Lato Light"/>
                <a:sym typeface="Lato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extLst>
    <p:ext uri="{DCECCB84-F9BA-43D5-87BE-67443E8EF086}">
      <p15:sldGuideLst>
        <p15:guide id="1" orient="horz" pos="1656">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0% Image and Data">
  <p:cSld name="50% Image and Data">
    <p:bg>
      <p:bgPr>
        <a:blipFill>
          <a:blip r:embed="rId2">
            <a:alphaModFix/>
          </a:blip>
          <a:stretch>
            <a:fillRect/>
          </a:stretch>
        </a:blipFill>
      </p:bgPr>
    </p:bg>
    <p:spTree>
      <p:nvGrpSpPr>
        <p:cNvPr id="93" name="Shape 93"/>
        <p:cNvGrpSpPr/>
        <p:nvPr/>
      </p:nvGrpSpPr>
      <p:grpSpPr>
        <a:xfrm>
          <a:off x="0" y="0"/>
          <a:ext cx="0" cy="0"/>
          <a:chOff x="0" y="0"/>
          <a:chExt cx="0" cy="0"/>
        </a:xfrm>
      </p:grpSpPr>
      <p:sp>
        <p:nvSpPr>
          <p:cNvPr id="94" name="Google Shape;9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5" name="Google Shape;9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6" name="Google Shape;9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7" name="Google Shape;97;p10"/>
          <p:cNvSpPr txBox="1"/>
          <p:nvPr>
            <p:ph idx="1" type="body"/>
          </p:nvPr>
        </p:nvSpPr>
        <p:spPr>
          <a:xfrm>
            <a:off x="6451600" y="431800"/>
            <a:ext cx="5435600" cy="57658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8" name="Google Shape;98;p10"/>
          <p:cNvSpPr/>
          <p:nvPr>
            <p:ph idx="2" type="pic"/>
          </p:nvPr>
        </p:nvSpPr>
        <p:spPr>
          <a:xfrm>
            <a:off x="0" y="0"/>
            <a:ext cx="61105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8F8F8"/>
            </a:gs>
            <a:gs pos="52000">
              <a:srgbClr val="F8F8F8">
                <a:alpha val="78824"/>
              </a:srgbClr>
            </a:gs>
            <a:gs pos="100000">
              <a:srgbClr val="F8F8F8"/>
            </a:gs>
          </a:gsLst>
          <a:path path="circle">
            <a:fillToRect b="50%" l="50%" r="50%" t="50%"/>
          </a:path>
          <a:tileRect/>
        </a:gradFill>
      </p:bgPr>
    </p:bg>
    <p:spTree>
      <p:nvGrpSpPr>
        <p:cNvPr id="5" name="Shape 5"/>
        <p:cNvGrpSpPr/>
        <p:nvPr/>
      </p:nvGrpSpPr>
      <p:grpSpPr>
        <a:xfrm>
          <a:off x="0" y="0"/>
          <a:ext cx="0" cy="0"/>
          <a:chOff x="0" y="0"/>
          <a:chExt cx="0" cy="0"/>
        </a:xfrm>
      </p:grpSpPr>
      <p:sp>
        <p:nvSpPr>
          <p:cNvPr id="6" name="Google Shape;6;p1"/>
          <p:cNvSpPr/>
          <p:nvPr/>
        </p:nvSpPr>
        <p:spPr>
          <a:xfrm>
            <a:off x="0" y="0"/>
            <a:ext cx="12192000" cy="6858000"/>
          </a:xfrm>
          <a:prstGeom prst="rect">
            <a:avLst/>
          </a:prstGeom>
          <a:gradFill>
            <a:gsLst>
              <a:gs pos="0">
                <a:srgbClr val="F8F8F8"/>
              </a:gs>
              <a:gs pos="32760">
                <a:srgbClr val="F8F8F8">
                  <a:alpha val="88627"/>
                </a:srgbClr>
              </a:gs>
              <a:gs pos="68000">
                <a:srgbClr val="F8F8F8">
                  <a:alpha val="90980"/>
                </a:srgbClr>
              </a:gs>
              <a:gs pos="100000">
                <a:srgbClr val="F8F8F8"/>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 name="Google Shape;7;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Lato Light"/>
              <a:buNone/>
              <a:defRPr b="0" i="0" sz="4400" u="none" cap="none" strike="noStrike">
                <a:solidFill>
                  <a:schemeClr val="dk1"/>
                </a:solidFill>
                <a:latin typeface="Lato Light"/>
                <a:ea typeface="Lato Light"/>
                <a:cs typeface="Lato Light"/>
                <a:sym typeface="Lato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 name="Google Shape;11;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slidesboss.com/" TargetMode="External"/><Relationship Id="rId4" Type="http://schemas.openxmlformats.org/officeDocument/2006/relationships/hyperlink" Target="http://pexels.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hyperlink" Target="https://slidesboss.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image" Target="../media/image12.jpg"/><Relationship Id="rId5" Type="http://schemas.openxmlformats.org/officeDocument/2006/relationships/image" Target="../media/image15.jpg"/><Relationship Id="rId6" Type="http://schemas.openxmlformats.org/officeDocument/2006/relationships/image" Target="../media/image8.jpg"/><Relationship Id="rId7"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2" name="Shape 142"/>
        <p:cNvGrpSpPr/>
        <p:nvPr/>
      </p:nvGrpSpPr>
      <p:grpSpPr>
        <a:xfrm>
          <a:off x="0" y="0"/>
          <a:ext cx="0" cy="0"/>
          <a:chOff x="0" y="0"/>
          <a:chExt cx="0" cy="0"/>
        </a:xfrm>
      </p:grpSpPr>
      <p:sp>
        <p:nvSpPr>
          <p:cNvPr id="143" name="Google Shape;143;p17"/>
          <p:cNvSpPr txBox="1"/>
          <p:nvPr/>
        </p:nvSpPr>
        <p:spPr>
          <a:xfrm>
            <a:off x="1513644" y="3333052"/>
            <a:ext cx="4122183" cy="1597902"/>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3F3F3F"/>
              </a:buClr>
              <a:buSzPts val="11800"/>
              <a:buFont typeface="Arial Black"/>
              <a:buNone/>
            </a:pPr>
            <a:r>
              <a:rPr b="0" i="0" lang="en-US" sz="11800" u="none" cap="none" strike="noStrike">
                <a:solidFill>
                  <a:srgbClr val="3F3F3F"/>
                </a:solidFill>
                <a:latin typeface="Arial Black"/>
                <a:ea typeface="Arial Black"/>
                <a:cs typeface="Arial Black"/>
                <a:sym typeface="Arial Black"/>
              </a:rPr>
              <a:t>PPT</a:t>
            </a:r>
            <a:endParaRPr b="0" i="0" sz="11800" u="none" cap="none" strike="noStrike">
              <a:solidFill>
                <a:srgbClr val="3F3F3F"/>
              </a:solidFill>
              <a:latin typeface="Arial Black"/>
              <a:ea typeface="Arial Black"/>
              <a:cs typeface="Arial Black"/>
              <a:sym typeface="Arial Black"/>
            </a:endParaRPr>
          </a:p>
        </p:txBody>
      </p:sp>
      <p:sp>
        <p:nvSpPr>
          <p:cNvPr id="144" name="Google Shape;144;p17"/>
          <p:cNvSpPr txBox="1"/>
          <p:nvPr/>
        </p:nvSpPr>
        <p:spPr>
          <a:xfrm>
            <a:off x="1513644" y="1237786"/>
            <a:ext cx="5424510" cy="1293501"/>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FFC000"/>
              </a:buClr>
              <a:buSzPts val="11500"/>
              <a:buFont typeface="Montserrat"/>
              <a:buNone/>
            </a:pPr>
            <a:r>
              <a:rPr b="1" i="0" lang="en-US" sz="11500" u="none" cap="none" strike="noStrike">
                <a:solidFill>
                  <a:srgbClr val="FFC000"/>
                </a:solidFill>
                <a:latin typeface="Montserrat"/>
                <a:ea typeface="Montserrat"/>
                <a:cs typeface="Montserrat"/>
                <a:sym typeface="Montserrat"/>
              </a:rPr>
              <a:t>CITY</a:t>
            </a:r>
            <a:endParaRPr b="1" i="0" sz="11500" u="none" cap="none" strike="noStrike">
              <a:solidFill>
                <a:srgbClr val="FFC000"/>
              </a:solidFill>
              <a:latin typeface="Montserrat"/>
              <a:ea typeface="Montserrat"/>
              <a:cs typeface="Montserrat"/>
              <a:sym typeface="Montserrat"/>
            </a:endParaRPr>
          </a:p>
        </p:txBody>
      </p:sp>
      <p:sp>
        <p:nvSpPr>
          <p:cNvPr id="145" name="Google Shape;145;p17"/>
          <p:cNvSpPr txBox="1"/>
          <p:nvPr/>
        </p:nvSpPr>
        <p:spPr>
          <a:xfrm>
            <a:off x="5635827" y="3907870"/>
            <a:ext cx="5264944" cy="940191"/>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9CC2E5"/>
              </a:buClr>
              <a:buSzPts val="6000"/>
              <a:buFont typeface="Arial Black"/>
              <a:buNone/>
            </a:pPr>
            <a:r>
              <a:rPr b="1" i="0" lang="en-US" sz="6000" u="none" cap="none" strike="noStrike">
                <a:solidFill>
                  <a:srgbClr val="9CC2E5"/>
                </a:solidFill>
                <a:latin typeface="Arial Black"/>
                <a:ea typeface="Arial Black"/>
                <a:cs typeface="Arial Black"/>
                <a:sym typeface="Arial Black"/>
              </a:rPr>
              <a:t>SLIDES</a:t>
            </a:r>
            <a:endParaRPr b="1" i="0" sz="6000" u="none" cap="none" strike="noStrike">
              <a:solidFill>
                <a:srgbClr val="9CC2E5"/>
              </a:solidFill>
              <a:latin typeface="Arial Black"/>
              <a:ea typeface="Arial Black"/>
              <a:cs typeface="Arial Black"/>
              <a:sym typeface="Arial Black"/>
            </a:endParaRPr>
          </a:p>
        </p:txBody>
      </p:sp>
      <p:sp>
        <p:nvSpPr>
          <p:cNvPr id="146" name="Google Shape;146;p17"/>
          <p:cNvSpPr txBox="1"/>
          <p:nvPr/>
        </p:nvSpPr>
        <p:spPr>
          <a:xfrm>
            <a:off x="1513644" y="2579561"/>
            <a:ext cx="4589478" cy="688481"/>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400"/>
              <a:buFont typeface="Lato Light"/>
              <a:buNone/>
            </a:pPr>
            <a:r>
              <a:rPr b="1" i="0" lang="en-US" sz="5400" u="none" cap="none" strike="noStrike">
                <a:solidFill>
                  <a:schemeClr val="dk1"/>
                </a:solidFill>
                <a:latin typeface="Lato Light"/>
                <a:ea typeface="Lato Light"/>
                <a:cs typeface="Lato Light"/>
                <a:sym typeface="Lato Light"/>
              </a:rPr>
              <a:t>Theme</a:t>
            </a:r>
            <a:endParaRPr b="1" i="0" sz="4400" u="none" cap="none" strike="noStrike">
              <a:solidFill>
                <a:schemeClr val="dk1"/>
              </a:solidFill>
              <a:latin typeface="Lato Light"/>
              <a:ea typeface="Lato Light"/>
              <a:cs typeface="Lato Light"/>
              <a:sym typeface="Lato Light"/>
            </a:endParaRPr>
          </a:p>
        </p:txBody>
      </p:sp>
      <p:sp>
        <p:nvSpPr>
          <p:cNvPr id="147" name="Google Shape;147;p17"/>
          <p:cNvSpPr txBox="1"/>
          <p:nvPr/>
        </p:nvSpPr>
        <p:spPr>
          <a:xfrm>
            <a:off x="5523127" y="3294668"/>
            <a:ext cx="4589478" cy="688481"/>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3F3F3F"/>
              </a:buClr>
              <a:buSzPts val="6600"/>
              <a:buFont typeface="Arial Black"/>
              <a:buNone/>
            </a:pPr>
            <a:r>
              <a:rPr b="1" i="0" lang="en-US" sz="6600" u="none" cap="none" strike="noStrike">
                <a:solidFill>
                  <a:srgbClr val="3F3F3F"/>
                </a:solidFill>
                <a:latin typeface="Arial Black"/>
                <a:ea typeface="Arial Black"/>
                <a:cs typeface="Arial Black"/>
                <a:sym typeface="Arial Black"/>
              </a:rPr>
              <a:t>+12</a:t>
            </a:r>
            <a:endParaRPr b="1" i="0" sz="4400" u="none" cap="none" strike="noStrike">
              <a:solidFill>
                <a:srgbClr val="3F3F3F"/>
              </a:solidFill>
              <a:latin typeface="Arial Black"/>
              <a:ea typeface="Arial Black"/>
              <a:cs typeface="Arial Black"/>
              <a:sym typeface="Arial Black"/>
            </a:endParaRPr>
          </a:p>
        </p:txBody>
      </p:sp>
      <p:sp>
        <p:nvSpPr>
          <p:cNvPr id="148" name="Google Shape;148;p17"/>
          <p:cNvSpPr txBox="1"/>
          <p:nvPr/>
        </p:nvSpPr>
        <p:spPr>
          <a:xfrm>
            <a:off x="1513644" y="4906750"/>
            <a:ext cx="5678719" cy="688481"/>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3F3F3F"/>
              </a:buClr>
              <a:buSzPts val="5400"/>
              <a:buFont typeface="Lato Light"/>
              <a:buNone/>
            </a:pPr>
            <a:r>
              <a:rPr b="1" i="0" lang="en-US" sz="5400" u="none" cap="none" strike="noStrike">
                <a:solidFill>
                  <a:srgbClr val="3F3F3F"/>
                </a:solidFill>
                <a:latin typeface="Lato Light"/>
                <a:ea typeface="Lato Light"/>
                <a:cs typeface="Lato Light"/>
                <a:sym typeface="Lato Light"/>
              </a:rPr>
              <a:t>Sliesboss.com</a:t>
            </a:r>
            <a:endParaRPr b="1" i="0" sz="4400" u="none" cap="none" strike="noStrike">
              <a:solidFill>
                <a:srgbClr val="3F3F3F"/>
              </a:solidFill>
              <a:latin typeface="Lato Light"/>
              <a:ea typeface="Lato Light"/>
              <a:cs typeface="Lato Light"/>
              <a:sym typeface="Lato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pic>
        <p:nvPicPr>
          <p:cNvPr id="242" name="Google Shape;242;p26"/>
          <p:cNvPicPr preferRelativeResize="0"/>
          <p:nvPr/>
        </p:nvPicPr>
        <p:blipFill rotWithShape="1">
          <a:blip r:embed="rId3">
            <a:alphaModFix/>
          </a:blip>
          <a:srcRect b="0" l="0" r="0" t="0"/>
          <a:stretch/>
        </p:blipFill>
        <p:spPr>
          <a:xfrm>
            <a:off x="394447" y="431800"/>
            <a:ext cx="11403106" cy="5765800"/>
          </a:xfrm>
          <a:prstGeom prst="rect">
            <a:avLst/>
          </a:prstGeom>
          <a:noFill/>
          <a:ln>
            <a:noFill/>
          </a:ln>
        </p:spPr>
      </p:pic>
    </p:spTree>
  </p:cSld>
  <p:clrMapOvr>
    <a:masterClrMapping/>
  </p:clrMapOvr>
  <p:transition spd="slow">
    <p:push dir="r"/>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27"/>
          <p:cNvPicPr preferRelativeResize="0"/>
          <p:nvPr/>
        </p:nvPicPr>
        <p:blipFill rotWithShape="1">
          <a:blip r:embed="rId3">
            <a:alphaModFix/>
          </a:blip>
          <a:srcRect b="0" l="0" r="0" t="0"/>
          <a:stretch/>
        </p:blipFill>
        <p:spPr>
          <a:xfrm>
            <a:off x="501351" y="454025"/>
            <a:ext cx="11189298" cy="5765800"/>
          </a:xfrm>
          <a:prstGeom prst="rect">
            <a:avLst/>
          </a:prstGeom>
          <a:noFill/>
          <a:ln>
            <a:noFill/>
          </a:ln>
        </p:spPr>
      </p:pic>
    </p:spTree>
  </p:cSld>
  <p:clrMapOvr>
    <a:masterClrMapping/>
  </p:clrMapOvr>
  <p:transition spd="slow">
    <p:push dir="r"/>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8"/>
          <p:cNvSpPr/>
          <p:nvPr/>
        </p:nvSpPr>
        <p:spPr>
          <a:xfrm>
            <a:off x="0" y="2355924"/>
            <a:ext cx="12192000" cy="257107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3" name="Google Shape;253;p28"/>
          <p:cNvSpPr txBox="1"/>
          <p:nvPr>
            <p:ph type="title"/>
          </p:nvPr>
        </p:nvSpPr>
        <p:spPr>
          <a:xfrm>
            <a:off x="0" y="2538805"/>
            <a:ext cx="12192000" cy="1731981"/>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3F3F3F"/>
              </a:buClr>
              <a:buSzPts val="8800"/>
              <a:buFont typeface="Lato"/>
              <a:buNone/>
            </a:pPr>
            <a:r>
              <a:rPr b="1" i="0" lang="en-US" sz="8800" u="none" cap="none" strike="noStrike">
                <a:solidFill>
                  <a:srgbClr val="3F3F3F"/>
                </a:solidFill>
                <a:latin typeface="Lato"/>
                <a:ea typeface="Lato"/>
                <a:cs typeface="Lato"/>
                <a:sym typeface="Lato"/>
              </a:rPr>
              <a:t>100,400,123</a:t>
            </a:r>
            <a:endParaRPr b="1" i="0" sz="9600" u="none" cap="none" strike="noStrike">
              <a:solidFill>
                <a:schemeClr val="dk1"/>
              </a:solidFill>
              <a:latin typeface="Lato Light"/>
              <a:ea typeface="Lato Light"/>
              <a:cs typeface="Lato Light"/>
              <a:sym typeface="Lato Light"/>
            </a:endParaRPr>
          </a:p>
        </p:txBody>
      </p:sp>
      <p:sp>
        <p:nvSpPr>
          <p:cNvPr id="254" name="Google Shape;254;p28"/>
          <p:cNvSpPr txBox="1"/>
          <p:nvPr>
            <p:ph idx="1" type="body"/>
          </p:nvPr>
        </p:nvSpPr>
        <p:spPr>
          <a:xfrm>
            <a:off x="0" y="3992858"/>
            <a:ext cx="12192000" cy="555856"/>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rgbClr val="F8F8F8"/>
              </a:buClr>
              <a:buSzPts val="2200"/>
              <a:buFont typeface="Arial"/>
              <a:buNone/>
            </a:pPr>
            <a:r>
              <a:rPr b="0" i="0" lang="en-US" sz="2200" u="none" cap="none" strike="noStrike">
                <a:solidFill>
                  <a:srgbClr val="F8F8F8"/>
                </a:solidFill>
                <a:latin typeface="Arial Black"/>
                <a:ea typeface="Arial Black"/>
                <a:cs typeface="Arial Black"/>
                <a:sym typeface="Arial Black"/>
              </a:rPr>
              <a:t>Big number, and the number is growing</a:t>
            </a:r>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500"/>
                                        <p:tgtEl>
                                          <p:spTgt spid="2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xEl>
                                              <p:pRg end="0" st="0"/>
                                            </p:txEl>
                                          </p:spTgt>
                                        </p:tgtEl>
                                        <p:attrNameLst>
                                          <p:attrName>style.visibility</p:attrName>
                                        </p:attrNameLst>
                                      </p:cBhvr>
                                      <p:to>
                                        <p:strVal val="visible"/>
                                      </p:to>
                                    </p:set>
                                    <p:animEffect filter="fade" transition="in">
                                      <p:cBhvr>
                                        <p:cTn dur="500"/>
                                        <p:tgtEl>
                                          <p:spTgt spid="254">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29"/>
          <p:cNvSpPr txBox="1"/>
          <p:nvPr/>
        </p:nvSpPr>
        <p:spPr>
          <a:xfrm>
            <a:off x="0" y="428399"/>
            <a:ext cx="12192000" cy="747259"/>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Lato Light"/>
              <a:buNone/>
            </a:pPr>
            <a:r>
              <a:rPr lang="en-US" sz="5400">
                <a:solidFill>
                  <a:srgbClr val="FFC000"/>
                </a:solidFill>
                <a:latin typeface="Lato Light"/>
                <a:ea typeface="Lato Light"/>
                <a:cs typeface="Lato Light"/>
                <a:sym typeface="Lato Light"/>
              </a:rPr>
              <a:t>MAP</a:t>
            </a:r>
            <a:endParaRPr sz="7200">
              <a:solidFill>
                <a:srgbClr val="FFC000"/>
              </a:solidFill>
              <a:latin typeface="Lato Light"/>
              <a:ea typeface="Lato Light"/>
              <a:cs typeface="Lato Light"/>
              <a:sym typeface="Lato Light"/>
            </a:endParaRPr>
          </a:p>
        </p:txBody>
      </p:sp>
      <p:sp>
        <p:nvSpPr>
          <p:cNvPr id="260" name="Google Shape;260;p29"/>
          <p:cNvSpPr/>
          <p:nvPr/>
        </p:nvSpPr>
        <p:spPr>
          <a:xfrm>
            <a:off x="720762" y="1366482"/>
            <a:ext cx="10766672" cy="5174167"/>
          </a:xfrm>
          <a:custGeom>
            <a:rect b="b" l="l" r="r" t="t"/>
            <a:pathLst>
              <a:path extrusionOk="0" h="136125" w="28575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261" name="Google Shape;261;p29"/>
          <p:cNvSpPr/>
          <p:nvPr/>
        </p:nvSpPr>
        <p:spPr>
          <a:xfrm rot="8121107">
            <a:off x="2302136" y="2183803"/>
            <a:ext cx="666974" cy="666974"/>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2" name="Google Shape;262;p29"/>
          <p:cNvSpPr/>
          <p:nvPr/>
        </p:nvSpPr>
        <p:spPr>
          <a:xfrm rot="8121107">
            <a:off x="3541058" y="3896062"/>
            <a:ext cx="666974" cy="666974"/>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3" name="Google Shape;263;p29"/>
          <p:cNvSpPr/>
          <p:nvPr/>
        </p:nvSpPr>
        <p:spPr>
          <a:xfrm rot="8121107">
            <a:off x="7802879" y="2461777"/>
            <a:ext cx="666974" cy="666974"/>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61"/>
                                        </p:tgtEl>
                                        <p:attrNameLst>
                                          <p:attrName>style.visibility</p:attrName>
                                        </p:attrNameLst>
                                      </p:cBhvr>
                                      <p:to>
                                        <p:strVal val="visible"/>
                                      </p:to>
                                    </p:set>
                                    <p:anim calcmode="lin" valueType="num">
                                      <p:cBhvr additive="base">
                                        <p:cTn dur="500"/>
                                        <p:tgtEl>
                                          <p:spTgt spid="261"/>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62"/>
                                        </p:tgtEl>
                                        <p:attrNameLst>
                                          <p:attrName>style.visibility</p:attrName>
                                        </p:attrNameLst>
                                      </p:cBhvr>
                                      <p:to>
                                        <p:strVal val="visible"/>
                                      </p:to>
                                    </p:set>
                                    <p:anim calcmode="lin" valueType="num">
                                      <p:cBhvr additive="base">
                                        <p:cTn dur="500"/>
                                        <p:tgtEl>
                                          <p:spTgt spid="26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63"/>
                                        </p:tgtEl>
                                        <p:attrNameLst>
                                          <p:attrName>style.visibility</p:attrName>
                                        </p:attrNameLst>
                                      </p:cBhvr>
                                      <p:to>
                                        <p:strVal val="visible"/>
                                      </p:to>
                                    </p:set>
                                    <p:anim calcmode="lin" valueType="num">
                                      <p:cBhvr additive="base">
                                        <p:cTn dur="500"/>
                                        <p:tgtEl>
                                          <p:spTgt spid="263"/>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0"/>
          <p:cNvSpPr txBox="1"/>
          <p:nvPr>
            <p:ph idx="1" type="body"/>
          </p:nvPr>
        </p:nvSpPr>
        <p:spPr>
          <a:xfrm>
            <a:off x="839789" y="634916"/>
            <a:ext cx="2000230" cy="16444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000"/>
              <a:buFont typeface="Arial"/>
              <a:buNone/>
            </a:pPr>
            <a:r>
              <a:rPr b="0" i="0" lang="en-US" sz="2000" u="none" cap="none" strike="noStrike">
                <a:solidFill>
                  <a:schemeClr val="dk1"/>
                </a:solidFill>
                <a:latin typeface="Calibri"/>
                <a:ea typeface="Calibri"/>
                <a:cs typeface="Calibri"/>
                <a:sym typeface="Calibri"/>
              </a:rPr>
              <a:t>Lorem ipsum dolor sit amet, consectetur adipiscing elit</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269" name="Google Shape;269;p30"/>
          <p:cNvSpPr txBox="1"/>
          <p:nvPr>
            <p:ph idx="2" type="body"/>
          </p:nvPr>
        </p:nvSpPr>
        <p:spPr>
          <a:xfrm>
            <a:off x="2659186" y="4886800"/>
            <a:ext cx="2000230" cy="16444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000"/>
              <a:buFont typeface="Arial"/>
              <a:buNone/>
            </a:pPr>
            <a:r>
              <a:rPr b="0" i="0" lang="en-US" sz="2000" u="none" cap="none" strike="noStrike">
                <a:solidFill>
                  <a:schemeClr val="dk1"/>
                </a:solidFill>
                <a:latin typeface="Calibri"/>
                <a:ea typeface="Calibri"/>
                <a:cs typeface="Calibri"/>
                <a:sym typeface="Calibri"/>
              </a:rPr>
              <a:t>Lorem ipsum dolor sit amet, consectetur adipiscing elit</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270" name="Google Shape;270;p30"/>
          <p:cNvSpPr txBox="1"/>
          <p:nvPr>
            <p:ph idx="3" type="body"/>
          </p:nvPr>
        </p:nvSpPr>
        <p:spPr>
          <a:xfrm>
            <a:off x="4659416" y="634916"/>
            <a:ext cx="2000230" cy="16444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000"/>
              <a:buFont typeface="Arial"/>
              <a:buNone/>
            </a:pPr>
            <a:r>
              <a:rPr b="0" i="0" lang="en-US" sz="2000" u="none" cap="none" strike="noStrike">
                <a:solidFill>
                  <a:schemeClr val="dk1"/>
                </a:solidFill>
                <a:latin typeface="Calibri"/>
                <a:ea typeface="Calibri"/>
                <a:cs typeface="Calibri"/>
                <a:sym typeface="Calibri"/>
              </a:rPr>
              <a:t>Lorem ipsum dolor sit amet, consectetur adipiscing elit</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271" name="Google Shape;271;p30"/>
          <p:cNvSpPr txBox="1"/>
          <p:nvPr>
            <p:ph idx="4" type="body"/>
          </p:nvPr>
        </p:nvSpPr>
        <p:spPr>
          <a:xfrm>
            <a:off x="6659646" y="4886800"/>
            <a:ext cx="2000230" cy="16444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000"/>
              <a:buFont typeface="Arial"/>
              <a:buNone/>
            </a:pPr>
            <a:r>
              <a:rPr b="0" i="0" lang="en-US" sz="2000" u="none" cap="none" strike="noStrike">
                <a:solidFill>
                  <a:schemeClr val="dk1"/>
                </a:solidFill>
                <a:latin typeface="Calibri"/>
                <a:ea typeface="Calibri"/>
                <a:cs typeface="Calibri"/>
                <a:sym typeface="Calibri"/>
              </a:rPr>
              <a:t>Lorem ipsum dolor sit amet, consectetur adipiscing elit</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272" name="Google Shape;272;p30"/>
          <p:cNvSpPr txBox="1"/>
          <p:nvPr>
            <p:ph idx="5" type="body"/>
          </p:nvPr>
        </p:nvSpPr>
        <p:spPr>
          <a:xfrm>
            <a:off x="8710669" y="634916"/>
            <a:ext cx="2000230" cy="16444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000"/>
              <a:buFont typeface="Arial"/>
              <a:buNone/>
            </a:pPr>
            <a:r>
              <a:rPr b="0" i="0" lang="en-US" sz="2000" u="none" cap="none" strike="noStrike">
                <a:solidFill>
                  <a:schemeClr val="dk1"/>
                </a:solidFill>
                <a:latin typeface="Calibri"/>
                <a:ea typeface="Calibri"/>
                <a:cs typeface="Calibri"/>
                <a:sym typeface="Calibri"/>
              </a:rPr>
              <a:t>Lorem ipsum dolor sit amet, consectetur adipiscing elit</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273" name="Google Shape;273;p30"/>
          <p:cNvSpPr/>
          <p:nvPr/>
        </p:nvSpPr>
        <p:spPr>
          <a:xfrm>
            <a:off x="839789" y="2288048"/>
            <a:ext cx="2731470" cy="2250833"/>
          </a:xfrm>
          <a:prstGeom prst="homePlate">
            <a:avLst>
              <a:gd fmla="val 50000" name="adj"/>
            </a:avLst>
          </a:prstGeom>
          <a:solidFill>
            <a:srgbClr val="FF5050">
              <a:alpha val="69804"/>
            </a:srgbClr>
          </a:solidFill>
          <a:ln>
            <a:noFill/>
          </a:ln>
        </p:spPr>
        <p:txBody>
          <a:bodyPr anchorCtr="0" anchor="ctr" bIns="121875" lIns="121875" spcFirstLastPara="1" rIns="121875" wrap="square" tIns="12187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274" name="Google Shape;274;p30"/>
          <p:cNvSpPr txBox="1"/>
          <p:nvPr/>
        </p:nvSpPr>
        <p:spPr>
          <a:xfrm>
            <a:off x="1262813" y="2722106"/>
            <a:ext cx="1902203" cy="1355782"/>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60F18"/>
              </a:buClr>
              <a:buSzPts val="2800"/>
              <a:buFont typeface="Arial"/>
              <a:buNone/>
            </a:pPr>
            <a:r>
              <a:rPr lang="en-US" sz="2800">
                <a:solidFill>
                  <a:srgbClr val="060F18"/>
                </a:solidFill>
                <a:latin typeface="Calibri"/>
                <a:ea typeface="Calibri"/>
                <a:cs typeface="Calibri"/>
                <a:sym typeface="Calibri"/>
              </a:rPr>
              <a:t>First</a:t>
            </a:r>
            <a:endParaRPr sz="2800">
              <a:solidFill>
                <a:srgbClr val="060F18"/>
              </a:solidFill>
              <a:latin typeface="Calibri"/>
              <a:ea typeface="Calibri"/>
              <a:cs typeface="Calibri"/>
              <a:sym typeface="Calibri"/>
            </a:endParaRPr>
          </a:p>
        </p:txBody>
      </p:sp>
      <p:sp>
        <p:nvSpPr>
          <p:cNvPr id="275" name="Google Shape;275;p30"/>
          <p:cNvSpPr/>
          <p:nvPr/>
        </p:nvSpPr>
        <p:spPr>
          <a:xfrm>
            <a:off x="2608393" y="2288048"/>
            <a:ext cx="2992319" cy="2250833"/>
          </a:xfrm>
          <a:prstGeom prst="chevron">
            <a:avLst>
              <a:gd fmla="val 50000" name="adj"/>
            </a:avLst>
          </a:prstGeom>
          <a:solidFill>
            <a:srgbClr val="FFFF00">
              <a:alpha val="69804"/>
            </a:srgbClr>
          </a:solidFill>
          <a:ln>
            <a:noFill/>
          </a:ln>
        </p:spPr>
        <p:txBody>
          <a:bodyPr anchorCtr="0" anchor="ctr" bIns="121875" lIns="121875" spcFirstLastPara="1" rIns="121875" wrap="square" tIns="12187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276" name="Google Shape;276;p30"/>
          <p:cNvSpPr txBox="1"/>
          <p:nvPr/>
        </p:nvSpPr>
        <p:spPr>
          <a:xfrm>
            <a:off x="3659301" y="2722106"/>
            <a:ext cx="1719118" cy="1355782"/>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60F18"/>
              </a:buClr>
              <a:buSzPts val="2800"/>
              <a:buFont typeface="Arial"/>
              <a:buNone/>
            </a:pPr>
            <a:r>
              <a:rPr lang="en-US" sz="2800">
                <a:solidFill>
                  <a:srgbClr val="060F18"/>
                </a:solidFill>
                <a:latin typeface="Calibri"/>
                <a:ea typeface="Calibri"/>
                <a:cs typeface="Calibri"/>
                <a:sym typeface="Calibri"/>
              </a:rPr>
              <a:t>Second</a:t>
            </a:r>
            <a:endParaRPr sz="2800">
              <a:solidFill>
                <a:srgbClr val="060F18"/>
              </a:solidFill>
              <a:latin typeface="Calibri"/>
              <a:ea typeface="Calibri"/>
              <a:cs typeface="Calibri"/>
              <a:sym typeface="Calibri"/>
            </a:endParaRPr>
          </a:p>
        </p:txBody>
      </p:sp>
      <p:sp>
        <p:nvSpPr>
          <p:cNvPr id="277" name="Google Shape;277;p30"/>
          <p:cNvSpPr/>
          <p:nvPr/>
        </p:nvSpPr>
        <p:spPr>
          <a:xfrm>
            <a:off x="4610656" y="2288048"/>
            <a:ext cx="2992319" cy="2250833"/>
          </a:xfrm>
          <a:prstGeom prst="chevron">
            <a:avLst>
              <a:gd fmla="val 50000" name="adj"/>
            </a:avLst>
          </a:prstGeom>
          <a:solidFill>
            <a:schemeClr val="accent4">
              <a:alpha val="69804"/>
            </a:schemeClr>
          </a:solidFill>
          <a:ln>
            <a:noFill/>
          </a:ln>
        </p:spPr>
        <p:txBody>
          <a:bodyPr anchorCtr="0" anchor="ctr" bIns="121875" lIns="121875" spcFirstLastPara="1" rIns="121875" wrap="square" tIns="12187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278" name="Google Shape;278;p30"/>
          <p:cNvSpPr txBox="1"/>
          <p:nvPr/>
        </p:nvSpPr>
        <p:spPr>
          <a:xfrm>
            <a:off x="5623841" y="2747376"/>
            <a:ext cx="1719118" cy="1355782"/>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60F18"/>
              </a:buClr>
              <a:buSzPts val="2800"/>
              <a:buFont typeface="Arial"/>
              <a:buNone/>
            </a:pPr>
            <a:r>
              <a:rPr lang="en-US" sz="2800">
                <a:solidFill>
                  <a:srgbClr val="060F18"/>
                </a:solidFill>
                <a:latin typeface="Calibri"/>
                <a:ea typeface="Calibri"/>
                <a:cs typeface="Calibri"/>
                <a:sym typeface="Calibri"/>
              </a:rPr>
              <a:t>Third</a:t>
            </a:r>
            <a:endParaRPr sz="2800">
              <a:solidFill>
                <a:srgbClr val="060F18"/>
              </a:solidFill>
              <a:latin typeface="Calibri"/>
              <a:ea typeface="Calibri"/>
              <a:cs typeface="Calibri"/>
              <a:sym typeface="Calibri"/>
            </a:endParaRPr>
          </a:p>
        </p:txBody>
      </p:sp>
      <p:sp>
        <p:nvSpPr>
          <p:cNvPr id="279" name="Google Shape;279;p30"/>
          <p:cNvSpPr/>
          <p:nvPr/>
        </p:nvSpPr>
        <p:spPr>
          <a:xfrm>
            <a:off x="6612919" y="2288048"/>
            <a:ext cx="2992319" cy="2250833"/>
          </a:xfrm>
          <a:prstGeom prst="chevron">
            <a:avLst>
              <a:gd fmla="val 50000" name="adj"/>
            </a:avLst>
          </a:prstGeom>
          <a:solidFill>
            <a:srgbClr val="8296B0">
              <a:alpha val="69804"/>
            </a:srgbClr>
          </a:solidFill>
          <a:ln>
            <a:noFill/>
          </a:ln>
        </p:spPr>
        <p:txBody>
          <a:bodyPr anchorCtr="0" anchor="ctr" bIns="121875" lIns="121875" spcFirstLastPara="1" rIns="121875" wrap="square" tIns="12187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280" name="Google Shape;280;p30"/>
          <p:cNvSpPr txBox="1"/>
          <p:nvPr/>
        </p:nvSpPr>
        <p:spPr>
          <a:xfrm>
            <a:off x="7659761" y="2722106"/>
            <a:ext cx="1719118" cy="1355782"/>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60F18"/>
              </a:buClr>
              <a:buSzPts val="2800"/>
              <a:buFont typeface="Arial"/>
              <a:buNone/>
            </a:pPr>
            <a:r>
              <a:rPr lang="en-US" sz="2800">
                <a:solidFill>
                  <a:srgbClr val="060F18"/>
                </a:solidFill>
                <a:latin typeface="Calibri"/>
                <a:ea typeface="Calibri"/>
                <a:cs typeface="Calibri"/>
                <a:sym typeface="Calibri"/>
              </a:rPr>
              <a:t>Fourth</a:t>
            </a:r>
            <a:endParaRPr sz="2800">
              <a:solidFill>
                <a:srgbClr val="060F18"/>
              </a:solidFill>
              <a:latin typeface="Calibri"/>
              <a:ea typeface="Calibri"/>
              <a:cs typeface="Calibri"/>
              <a:sym typeface="Calibri"/>
            </a:endParaRPr>
          </a:p>
        </p:txBody>
      </p:sp>
      <p:sp>
        <p:nvSpPr>
          <p:cNvPr id="281" name="Google Shape;281;p30"/>
          <p:cNvSpPr/>
          <p:nvPr/>
        </p:nvSpPr>
        <p:spPr>
          <a:xfrm>
            <a:off x="8615183" y="2288047"/>
            <a:ext cx="2992319" cy="2250833"/>
          </a:xfrm>
          <a:prstGeom prst="chevron">
            <a:avLst>
              <a:gd fmla="val 50000" name="adj"/>
            </a:avLst>
          </a:prstGeom>
          <a:solidFill>
            <a:srgbClr val="649B3F">
              <a:alpha val="69804"/>
            </a:srgbClr>
          </a:solidFill>
          <a:ln>
            <a:noFill/>
          </a:ln>
        </p:spPr>
        <p:txBody>
          <a:bodyPr anchorCtr="0" anchor="ctr" bIns="121875" lIns="121875" spcFirstLastPara="1" rIns="121875" wrap="square" tIns="121875">
            <a:noAutofit/>
          </a:bodyPr>
          <a:lstStyle/>
          <a:p>
            <a:pPr indent="0" lvl="0" marL="0" marR="0" rtl="0" algn="l">
              <a:spcBef>
                <a:spcPts val="0"/>
              </a:spcBef>
              <a:spcAft>
                <a:spcPts val="0"/>
              </a:spcAft>
              <a:buClr>
                <a:schemeClr val="dk1"/>
              </a:buClr>
              <a:buSzPts val="1800"/>
              <a:buFont typeface="Calibri"/>
              <a:buNone/>
            </a:pPr>
            <a:r>
              <a:t/>
            </a:r>
            <a:endParaRPr sz="1800">
              <a:solidFill>
                <a:srgbClr val="060F18"/>
              </a:solidFill>
              <a:latin typeface="Calibri"/>
              <a:ea typeface="Calibri"/>
              <a:cs typeface="Calibri"/>
              <a:sym typeface="Calibri"/>
            </a:endParaRPr>
          </a:p>
        </p:txBody>
      </p:sp>
      <p:sp>
        <p:nvSpPr>
          <p:cNvPr id="282" name="Google Shape;282;p30"/>
          <p:cNvSpPr txBox="1"/>
          <p:nvPr/>
        </p:nvSpPr>
        <p:spPr>
          <a:xfrm>
            <a:off x="9552922" y="2725860"/>
            <a:ext cx="1719118" cy="1355782"/>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60F18"/>
              </a:buClr>
              <a:buSzPts val="2800"/>
              <a:buFont typeface="Arial"/>
              <a:buNone/>
            </a:pPr>
            <a:r>
              <a:rPr lang="en-US" sz="2800">
                <a:solidFill>
                  <a:srgbClr val="060F18"/>
                </a:solidFill>
                <a:latin typeface="Calibri"/>
                <a:ea typeface="Calibri"/>
                <a:cs typeface="Calibri"/>
                <a:sym typeface="Calibri"/>
              </a:rPr>
              <a:t>Fifth</a:t>
            </a:r>
            <a:endParaRPr sz="2800">
              <a:solidFill>
                <a:srgbClr val="060F18"/>
              </a:solidFill>
              <a:latin typeface="Calibri"/>
              <a:ea typeface="Calibri"/>
              <a:cs typeface="Calibri"/>
              <a:sym typeface="Calibri"/>
            </a:endParaRPr>
          </a:p>
        </p:txBody>
      </p:sp>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500"/>
                                        <p:tgtEl>
                                          <p:spTgt spid="2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500"/>
                                        <p:tgtEl>
                                          <p:spTgt spid="2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500"/>
                                        <p:tgtEl>
                                          <p:spTgt spid="2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
                                        <p:tgtEl>
                                          <p:spTgt spid="2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500"/>
                                        <p:tgtEl>
                                          <p:spTgt spid="2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500"/>
                                        <p:tgtEl>
                                          <p:spTgt spid="2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500"/>
                                        <p:tgtEl>
                                          <p:spTgt spid="2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500"/>
                                        <p:tgtEl>
                                          <p:spTgt spid="2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500"/>
                                        <p:tgtEl>
                                          <p:spTgt spid="2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31"/>
          <p:cNvSpPr txBox="1"/>
          <p:nvPr>
            <p:ph type="title"/>
          </p:nvPr>
        </p:nvSpPr>
        <p:spPr>
          <a:xfrm>
            <a:off x="838200" y="2505677"/>
            <a:ext cx="10515600" cy="77481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Lato Light"/>
              <a:buNone/>
            </a:pPr>
            <a:r>
              <a:rPr b="1" i="0" lang="en-US" sz="4400" u="none" cap="none" strike="noStrike">
                <a:solidFill>
                  <a:schemeClr val="dk1"/>
                </a:solidFill>
                <a:latin typeface="Lato Light"/>
                <a:ea typeface="Lato Light"/>
                <a:cs typeface="Lato Light"/>
                <a:sym typeface="Lato Light"/>
              </a:rPr>
              <a:t>CREDITS</a:t>
            </a:r>
            <a:endParaRPr b="1" i="0" sz="4400" u="none" cap="none" strike="noStrike">
              <a:solidFill>
                <a:schemeClr val="dk1"/>
              </a:solidFill>
              <a:latin typeface="Lato Light"/>
              <a:ea typeface="Lato Light"/>
              <a:cs typeface="Lato Light"/>
              <a:sym typeface="Lato Light"/>
            </a:endParaRPr>
          </a:p>
        </p:txBody>
      </p:sp>
      <p:sp>
        <p:nvSpPr>
          <p:cNvPr id="288" name="Google Shape;288;p31"/>
          <p:cNvSpPr txBox="1"/>
          <p:nvPr>
            <p:ph idx="1" type="body"/>
          </p:nvPr>
        </p:nvSpPr>
        <p:spPr>
          <a:xfrm>
            <a:off x="838200" y="3582295"/>
            <a:ext cx="10515600" cy="251370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Arial"/>
              <a:buNone/>
            </a:pPr>
            <a:r>
              <a:rPr b="0" i="0" lang="en-US" sz="1600" u="none" cap="none" strike="noStrike">
                <a:solidFill>
                  <a:schemeClr val="dk1"/>
                </a:solidFill>
                <a:latin typeface="Calibri"/>
                <a:ea typeface="Calibri"/>
                <a:cs typeface="Calibri"/>
                <a:sym typeface="Calibri"/>
              </a:rPr>
              <a:t>Special thanks to:</a:t>
            </a:r>
            <a:endParaRPr/>
          </a:p>
          <a:p>
            <a:pPr indent="-285750" lvl="0" marL="285750" marR="0" rtl="0" algn="l">
              <a:lnSpc>
                <a:spcPct val="90000"/>
              </a:lnSpc>
              <a:spcBef>
                <a:spcPts val="1000"/>
              </a:spcBef>
              <a:spcAft>
                <a:spcPts val="0"/>
              </a:spcAft>
              <a:buClr>
                <a:schemeClr val="dk1"/>
              </a:buClr>
              <a:buSzPts val="1600"/>
              <a:buFont typeface="Arial"/>
              <a:buChar char="-"/>
            </a:pPr>
            <a:r>
              <a:rPr b="0" i="0" lang="en-US" sz="1600" u="none" cap="none" strike="noStrike">
                <a:solidFill>
                  <a:schemeClr val="dk1"/>
                </a:solidFill>
                <a:latin typeface="Calibri"/>
                <a:ea typeface="Calibri"/>
                <a:cs typeface="Calibri"/>
                <a:sym typeface="Calibri"/>
              </a:rPr>
              <a:t>Presentation template by </a:t>
            </a:r>
            <a:r>
              <a:rPr b="0" i="0" lang="en-US" sz="1600" u="sng" cap="none" strike="noStrike">
                <a:solidFill>
                  <a:schemeClr val="hlink"/>
                </a:solidFill>
                <a:latin typeface="Calibri"/>
                <a:ea typeface="Calibri"/>
                <a:cs typeface="Calibri"/>
                <a:sym typeface="Calibri"/>
                <a:hlinkClick r:id="rId3"/>
              </a:rPr>
              <a:t>SlidesBoss.com</a:t>
            </a:r>
            <a:endParaRPr b="0" i="0" sz="1600" u="none" cap="none" strike="noStrike">
              <a:solidFill>
                <a:schemeClr val="dk1"/>
              </a:solidFill>
              <a:latin typeface="Calibri"/>
              <a:ea typeface="Calibri"/>
              <a:cs typeface="Calibri"/>
              <a:sym typeface="Calibri"/>
            </a:endParaRPr>
          </a:p>
          <a:p>
            <a:pPr indent="-285750" lvl="0" marL="285750" marR="0" rtl="0" algn="l">
              <a:lnSpc>
                <a:spcPct val="90000"/>
              </a:lnSpc>
              <a:spcBef>
                <a:spcPts val="1000"/>
              </a:spcBef>
              <a:spcAft>
                <a:spcPts val="0"/>
              </a:spcAft>
              <a:buClr>
                <a:schemeClr val="dk1"/>
              </a:buClr>
              <a:buSzPts val="1600"/>
              <a:buFont typeface="Arial"/>
              <a:buChar char="-"/>
            </a:pPr>
            <a:r>
              <a:rPr b="0" i="0" lang="en-US" sz="1600" u="none" cap="none" strike="noStrike">
                <a:solidFill>
                  <a:schemeClr val="dk1"/>
                </a:solidFill>
                <a:latin typeface="Calibri"/>
                <a:ea typeface="Calibri"/>
                <a:cs typeface="Calibri"/>
                <a:sym typeface="Calibri"/>
              </a:rPr>
              <a:t>Photographs by </a:t>
            </a:r>
            <a:r>
              <a:rPr b="0" i="0" lang="en-US" sz="1600" u="sng" cap="none" strike="noStrike">
                <a:solidFill>
                  <a:schemeClr val="hlink"/>
                </a:solidFill>
                <a:latin typeface="Calibri"/>
                <a:ea typeface="Calibri"/>
                <a:cs typeface="Calibri"/>
                <a:sym typeface="Calibri"/>
                <a:hlinkClick r:id="rId4"/>
              </a:rPr>
              <a:t>Pexels</a:t>
            </a:r>
            <a:endParaRPr b="0" i="0" sz="1600" u="none" cap="none" strike="noStrike">
              <a:solidFill>
                <a:schemeClr val="dk1"/>
              </a:solidFill>
              <a:latin typeface="Calibri"/>
              <a:ea typeface="Calibri"/>
              <a:cs typeface="Calibri"/>
              <a:sym typeface="Calibri"/>
            </a:endParaRPr>
          </a:p>
          <a:p>
            <a:pPr indent="-184150" lvl="0" marL="285750" marR="0" rtl="0" algn="l">
              <a:lnSpc>
                <a:spcPct val="90000"/>
              </a:lnSpc>
              <a:spcBef>
                <a:spcPts val="1000"/>
              </a:spcBef>
              <a:spcAft>
                <a:spcPts val="0"/>
              </a:spcAft>
              <a:buClr>
                <a:schemeClr val="dk1"/>
              </a:buClr>
              <a:buSzPts val="1600"/>
              <a:buFont typeface="Arial"/>
              <a:buNone/>
            </a:pPr>
            <a:r>
              <a:t/>
            </a:r>
            <a:endParaRPr b="0" i="0" sz="1600" u="none" cap="none" strike="noStrike">
              <a:solidFill>
                <a:schemeClr val="dk1"/>
              </a:solidFill>
              <a:latin typeface="Calibri"/>
              <a:ea typeface="Calibri"/>
              <a:cs typeface="Calibri"/>
              <a:sym typeface="Calibri"/>
            </a:endParaRPr>
          </a:p>
          <a:p>
            <a:pPr indent="-184150" lvl="0" marL="285750" marR="0" rtl="0" algn="l">
              <a:lnSpc>
                <a:spcPct val="90000"/>
              </a:lnSpc>
              <a:spcBef>
                <a:spcPts val="1000"/>
              </a:spcBef>
              <a:spcAft>
                <a:spcPts val="0"/>
              </a:spcAft>
              <a:buClr>
                <a:schemeClr val="dk1"/>
              </a:buClr>
              <a:buSzPts val="1600"/>
              <a:buFont typeface="Arial"/>
              <a:buNone/>
            </a:pPr>
            <a:r>
              <a:t/>
            </a:r>
            <a:endParaRPr b="0" i="0" sz="1600" u="none" cap="none" strike="noStrike">
              <a:solidFill>
                <a:schemeClr val="dk1"/>
              </a:solidFill>
              <a:latin typeface="Calibri"/>
              <a:ea typeface="Calibri"/>
              <a:cs typeface="Calibri"/>
              <a:sym typeface="Calibri"/>
            </a:endParaRPr>
          </a:p>
        </p:txBody>
      </p:sp>
    </p:spTree>
  </p:cSld>
  <p:clrMapOvr>
    <a:masterClrMapping/>
  </p:clrMapOvr>
  <p:transition spd="slow">
    <p:push dir="r"/>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8"/>
          <p:cNvSpPr txBox="1"/>
          <p:nvPr>
            <p:ph idx="1" type="body"/>
          </p:nvPr>
        </p:nvSpPr>
        <p:spPr>
          <a:xfrm>
            <a:off x="0" y="4021102"/>
            <a:ext cx="12192000" cy="515937"/>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Good morning/afternoon/evening, everyone</a:t>
            </a:r>
            <a:endParaRPr/>
          </a:p>
        </p:txBody>
      </p:sp>
      <p:sp>
        <p:nvSpPr>
          <p:cNvPr id="154" name="Google Shape;154;p18"/>
          <p:cNvSpPr txBox="1"/>
          <p:nvPr>
            <p:ph type="ctrTitle"/>
          </p:nvPr>
        </p:nvSpPr>
        <p:spPr>
          <a:xfrm>
            <a:off x="0" y="3089238"/>
            <a:ext cx="12192000" cy="931863"/>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dk1"/>
              </a:buClr>
              <a:buSzPts val="6000"/>
              <a:buFont typeface="Lato Light"/>
              <a:buNone/>
            </a:pPr>
            <a:r>
              <a:rPr b="1" i="0" lang="en-US" sz="6000" u="none" cap="none" strike="noStrike">
                <a:solidFill>
                  <a:schemeClr val="dk1"/>
                </a:solidFill>
                <a:latin typeface="Lato Light"/>
                <a:ea typeface="Lato Light"/>
                <a:cs typeface="Lato Light"/>
                <a:sym typeface="Lato Light"/>
              </a:rPr>
              <a:t>Welcome</a:t>
            </a:r>
            <a:endParaRPr b="1" i="0" sz="6000" u="none" cap="none" strike="noStrike">
              <a:solidFill>
                <a:schemeClr val="dk1"/>
              </a:solidFill>
              <a:latin typeface="Lato Light"/>
              <a:ea typeface="Lato Light"/>
              <a:cs typeface="Lato Light"/>
              <a:sym typeface="Lato Light"/>
            </a:endParaRPr>
          </a:p>
        </p:txBody>
      </p:sp>
      <p:sp>
        <p:nvSpPr>
          <p:cNvPr id="155" name="Google Shape;155;p18"/>
          <p:cNvSpPr/>
          <p:nvPr/>
        </p:nvSpPr>
        <p:spPr>
          <a:xfrm>
            <a:off x="5408843" y="4600879"/>
            <a:ext cx="1156446" cy="1156446"/>
          </a:xfrm>
          <a:prstGeom prst="ellipse">
            <a:avLst/>
          </a:prstGeom>
          <a:noFill/>
          <a:ln cap="flat" cmpd="sng" w="25400">
            <a:solidFill>
              <a:srgbClr val="262626"/>
            </a:solidFill>
            <a:prstDash val="solid"/>
            <a:miter lim="800000"/>
            <a:headEnd len="sm" w="sm" type="none"/>
            <a:tailEnd len="sm" w="sm" type="none"/>
          </a:ln>
          <a:effectLst>
            <a:outerShdw blurRad="76200" kx="1200000" rotWithShape="0" algn="br" sy="230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56" name="Google Shape;156;p18"/>
          <p:cNvSpPr txBox="1"/>
          <p:nvPr/>
        </p:nvSpPr>
        <p:spPr>
          <a:xfrm>
            <a:off x="5503244" y="4915996"/>
            <a:ext cx="946128"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2400" u="none" cap="none" strike="noStrike">
                <a:solidFill>
                  <a:srgbClr val="060F18"/>
                </a:solidFill>
                <a:latin typeface="Calibri"/>
                <a:ea typeface="Calibri"/>
                <a:cs typeface="Calibri"/>
                <a:sym typeface="Calibri"/>
              </a:rPr>
              <a:t>Logo</a:t>
            </a:r>
            <a:endParaRPr b="0" i="0" sz="2400" u="none" cap="none" strike="noStrike">
              <a:solidFill>
                <a:srgbClr val="060F18"/>
              </a:solidFill>
              <a:latin typeface="Calibri"/>
              <a:ea typeface="Calibri"/>
              <a:cs typeface="Calibri"/>
              <a:sym typeface="Calibri"/>
            </a:endParaRPr>
          </a:p>
        </p:txBody>
      </p:sp>
    </p:spTree>
  </p:cSld>
  <p:clrMapOvr>
    <a:masterClrMapping/>
  </p:clrMapOvr>
  <p:transition spd="slow">
    <p:push dir="r"/>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9"/>
          <p:cNvSpPr/>
          <p:nvPr/>
        </p:nvSpPr>
        <p:spPr>
          <a:xfrm>
            <a:off x="571524" y="680488"/>
            <a:ext cx="10632107" cy="77481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chemeClr val="dk1"/>
              </a:buClr>
              <a:buSzPts val="5400"/>
              <a:buFont typeface="Lato Light"/>
              <a:buNone/>
            </a:pPr>
            <a:r>
              <a:rPr b="0" i="0" lang="en-US" sz="5400" u="none" cap="none" strike="noStrike">
                <a:solidFill>
                  <a:schemeClr val="dk1"/>
                </a:solidFill>
                <a:latin typeface="Lato Light"/>
                <a:ea typeface="Lato Light"/>
                <a:cs typeface="Lato Light"/>
                <a:sym typeface="Lato Light"/>
              </a:rPr>
              <a:t>Instructions</a:t>
            </a:r>
            <a:endParaRPr b="0" i="0" sz="3960" u="none" cap="none" strike="noStrike">
              <a:solidFill>
                <a:schemeClr val="dk1"/>
              </a:solidFill>
              <a:latin typeface="Lato Light"/>
              <a:ea typeface="Lato Light"/>
              <a:cs typeface="Lato Light"/>
              <a:sym typeface="Lato Light"/>
            </a:endParaRPr>
          </a:p>
        </p:txBody>
      </p:sp>
      <p:sp>
        <p:nvSpPr>
          <p:cNvPr id="162" name="Google Shape;162;p19"/>
          <p:cNvSpPr txBox="1"/>
          <p:nvPr/>
        </p:nvSpPr>
        <p:spPr>
          <a:xfrm>
            <a:off x="491916" y="1799378"/>
            <a:ext cx="11208169" cy="5709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Open Sans"/>
              <a:buNone/>
            </a:pPr>
            <a:r>
              <a:rPr b="0" i="0" lang="en-US" sz="1800" u="none" cap="none" strike="noStrike">
                <a:solidFill>
                  <a:schemeClr val="dk1"/>
                </a:solidFill>
                <a:latin typeface="Open Sans"/>
                <a:ea typeface="Open Sans"/>
                <a:cs typeface="Open Sans"/>
                <a:sym typeface="Open Sans"/>
              </a:rPr>
              <a:t>Open the presentation from the </a:t>
            </a:r>
            <a:r>
              <a:rPr b="0" i="0" lang="en-US" sz="1800" u="none" cap="none" strike="noStrike">
                <a:solidFill>
                  <a:srgbClr val="FF0000"/>
                </a:solidFill>
                <a:latin typeface="Open Sans"/>
                <a:ea typeface="Open Sans"/>
                <a:cs typeface="Open Sans"/>
                <a:sym typeface="Open Sans"/>
              </a:rPr>
              <a:t>Google Slides </a:t>
            </a:r>
            <a:r>
              <a:rPr b="0" i="0" lang="en-US" sz="1800" u="none" cap="none" strike="noStrike">
                <a:solidFill>
                  <a:schemeClr val="dk1"/>
                </a:solidFill>
                <a:latin typeface="Open Sans"/>
                <a:ea typeface="Open Sans"/>
                <a:cs typeface="Open Sans"/>
                <a:sym typeface="Open Sans"/>
              </a:rPr>
              <a:t>Viewer or download as </a:t>
            </a:r>
            <a:r>
              <a:rPr b="0" i="0" lang="en-US" sz="1800" u="none" cap="none" strike="noStrike">
                <a:solidFill>
                  <a:srgbClr val="FF0000"/>
                </a:solidFill>
                <a:latin typeface="Open Sans"/>
                <a:ea typeface="Open Sans"/>
                <a:cs typeface="Open Sans"/>
                <a:sym typeface="Open Sans"/>
              </a:rPr>
              <a:t>Powerpoint</a:t>
            </a:r>
            <a:r>
              <a:rPr b="0" i="0" lang="en-US" sz="1800" u="none" cap="none" strike="noStrike">
                <a:solidFill>
                  <a:schemeClr val="dk1"/>
                </a:solidFill>
                <a:latin typeface="Open Sans"/>
                <a:ea typeface="Open Sans"/>
                <a:cs typeface="Open Sans"/>
                <a:sym typeface="Open Sans"/>
              </a:rPr>
              <a:t> template. </a:t>
            </a:r>
            <a:endParaRPr/>
          </a:p>
          <a:p>
            <a:pPr indent="0" lvl="0" marL="0" marR="0" rtl="0" algn="l">
              <a:spcBef>
                <a:spcPts val="0"/>
              </a:spcBef>
              <a:spcAft>
                <a:spcPts val="0"/>
              </a:spcAft>
              <a:buClr>
                <a:schemeClr val="dk1"/>
              </a:buClr>
              <a:buSzPts val="1800"/>
              <a:buFont typeface="Open Sans"/>
              <a:buNone/>
            </a:pPr>
            <a:r>
              <a:rPr b="1" i="0" lang="en-US" sz="1800" u="none" cap="none" strike="noStrike">
                <a:solidFill>
                  <a:schemeClr val="dk1"/>
                </a:solidFill>
                <a:latin typeface="Open Sans"/>
                <a:ea typeface="Open Sans"/>
                <a:cs typeface="Open Sans"/>
                <a:sym typeface="Open Sans"/>
              </a:rPr>
              <a:t>In order to be able to edit the presentation in Google Slides, you should have a Google® Account.</a:t>
            </a:r>
            <a:endParaRPr b="0" i="1" sz="3200" u="none" cap="none" strike="noStrike">
              <a:solidFill>
                <a:schemeClr val="dk1"/>
              </a:solidFill>
              <a:latin typeface="Open Sans"/>
              <a:ea typeface="Open Sans"/>
              <a:cs typeface="Open Sans"/>
              <a:sym typeface="Open Sans"/>
            </a:endParaRPr>
          </a:p>
        </p:txBody>
      </p:sp>
      <p:sp>
        <p:nvSpPr>
          <p:cNvPr id="163" name="Google Shape;163;p19"/>
          <p:cNvSpPr txBox="1"/>
          <p:nvPr/>
        </p:nvSpPr>
        <p:spPr>
          <a:xfrm>
            <a:off x="5961776" y="4581607"/>
            <a:ext cx="3987262" cy="892296"/>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1600"/>
              </a:spcAft>
              <a:buNone/>
            </a:pPr>
            <a:r>
              <a:rPr b="0" i="0" lang="en-US" sz="2800" u="none" cap="none" strike="noStrike">
                <a:solidFill>
                  <a:schemeClr val="dk1"/>
                </a:solidFill>
                <a:latin typeface="Open Sans"/>
                <a:ea typeface="Open Sans"/>
                <a:cs typeface="Open Sans"/>
                <a:sym typeface="Open Sans"/>
              </a:rPr>
              <a:t>Edit in Google Slides</a:t>
            </a:r>
            <a:endParaRPr b="0" i="0" sz="2800" u="none" cap="none" strike="noStrike">
              <a:solidFill>
                <a:schemeClr val="dk1"/>
              </a:solidFill>
              <a:latin typeface="Open Sans"/>
              <a:ea typeface="Open Sans"/>
              <a:cs typeface="Open Sans"/>
              <a:sym typeface="Open Sans"/>
            </a:endParaRPr>
          </a:p>
        </p:txBody>
      </p:sp>
      <p:pic>
        <p:nvPicPr>
          <p:cNvPr id="164" name="Google Shape;164;p19"/>
          <p:cNvPicPr preferRelativeResize="0"/>
          <p:nvPr/>
        </p:nvPicPr>
        <p:blipFill rotWithShape="1">
          <a:blip r:embed="rId3">
            <a:alphaModFix/>
          </a:blip>
          <a:srcRect b="0" l="0" r="0" t="0"/>
          <a:stretch/>
        </p:blipFill>
        <p:spPr>
          <a:xfrm>
            <a:off x="6802368" y="2661033"/>
            <a:ext cx="1818122" cy="1795620"/>
          </a:xfrm>
          <a:prstGeom prst="rect">
            <a:avLst/>
          </a:prstGeom>
          <a:noFill/>
          <a:ln>
            <a:noFill/>
          </a:ln>
        </p:spPr>
      </p:pic>
      <p:sp>
        <p:nvSpPr>
          <p:cNvPr id="165" name="Google Shape;165;p19"/>
          <p:cNvSpPr txBox="1"/>
          <p:nvPr/>
        </p:nvSpPr>
        <p:spPr>
          <a:xfrm>
            <a:off x="1942624" y="4633676"/>
            <a:ext cx="3582196" cy="821707"/>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1600"/>
              </a:spcAft>
              <a:buClr>
                <a:schemeClr val="dk1"/>
              </a:buClr>
              <a:buSzPts val="2800"/>
              <a:buFont typeface="Open Sans"/>
              <a:buNone/>
            </a:pPr>
            <a:r>
              <a:rPr b="0" i="0" lang="en-US" sz="2800" u="none" cap="none" strike="noStrike">
                <a:solidFill>
                  <a:schemeClr val="dk1"/>
                </a:solidFill>
                <a:latin typeface="Open Sans"/>
                <a:ea typeface="Open Sans"/>
                <a:cs typeface="Open Sans"/>
                <a:sym typeface="Open Sans"/>
              </a:rPr>
              <a:t>Edit in PowerPoint®</a:t>
            </a:r>
            <a:endParaRPr b="0" i="0" sz="2800" u="none" cap="none" strike="noStrike">
              <a:solidFill>
                <a:schemeClr val="dk1"/>
              </a:solidFill>
              <a:latin typeface="Open Sans"/>
              <a:ea typeface="Open Sans"/>
              <a:cs typeface="Open Sans"/>
              <a:sym typeface="Open Sans"/>
            </a:endParaRPr>
          </a:p>
        </p:txBody>
      </p:sp>
      <p:pic>
        <p:nvPicPr>
          <p:cNvPr id="166" name="Google Shape;166;p19"/>
          <p:cNvPicPr preferRelativeResize="0"/>
          <p:nvPr/>
        </p:nvPicPr>
        <p:blipFill rotWithShape="1">
          <a:blip r:embed="rId4">
            <a:alphaModFix/>
          </a:blip>
          <a:srcRect b="0" l="0" r="0" t="0"/>
          <a:stretch/>
        </p:blipFill>
        <p:spPr>
          <a:xfrm>
            <a:off x="2661546" y="2661033"/>
            <a:ext cx="1843363" cy="1843363"/>
          </a:xfrm>
          <a:prstGeom prst="rect">
            <a:avLst/>
          </a:prstGeom>
          <a:noFill/>
          <a:ln>
            <a:noFill/>
          </a:ln>
        </p:spPr>
      </p:pic>
      <p:pic>
        <p:nvPicPr>
          <p:cNvPr descr="by.png" id="167" name="Google Shape;167;p19"/>
          <p:cNvPicPr preferRelativeResize="0"/>
          <p:nvPr/>
        </p:nvPicPr>
        <p:blipFill rotWithShape="1">
          <a:blip r:embed="rId5">
            <a:alphaModFix/>
          </a:blip>
          <a:srcRect b="0" l="0" r="0" t="0"/>
          <a:stretch/>
        </p:blipFill>
        <p:spPr>
          <a:xfrm>
            <a:off x="8758960" y="5768073"/>
            <a:ext cx="1031495" cy="360316"/>
          </a:xfrm>
          <a:prstGeom prst="rect">
            <a:avLst/>
          </a:prstGeom>
          <a:noFill/>
          <a:ln cap="flat" cmpd="sng" w="19050">
            <a:solidFill>
              <a:srgbClr val="434343"/>
            </a:solidFill>
            <a:prstDash val="solid"/>
            <a:round/>
            <a:headEnd len="sm" w="sm" type="none"/>
            <a:tailEnd len="sm" w="sm" type="none"/>
          </a:ln>
        </p:spPr>
      </p:pic>
      <p:sp>
        <p:nvSpPr>
          <p:cNvPr id="168" name="Google Shape;168;p19"/>
          <p:cNvSpPr/>
          <p:nvPr/>
        </p:nvSpPr>
        <p:spPr>
          <a:xfrm>
            <a:off x="9274708" y="5880622"/>
            <a:ext cx="2083132"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US" sz="1400" u="sng" cap="none" strike="noStrike">
                <a:solidFill>
                  <a:schemeClr val="hlink"/>
                </a:solidFill>
                <a:latin typeface="Open Sans"/>
                <a:ea typeface="Open Sans"/>
                <a:cs typeface="Open Sans"/>
                <a:sym typeface="Open Sans"/>
                <a:hlinkClick r:id="rId6"/>
              </a:rPr>
              <a:t>Slidesboss.com</a:t>
            </a:r>
            <a:endParaRPr b="0" i="0" sz="1400" u="none" cap="none" strike="noStrike">
              <a:solidFill>
                <a:schemeClr val="dk1"/>
              </a:solidFill>
              <a:latin typeface="Calibri"/>
              <a:ea typeface="Calibri"/>
              <a:cs typeface="Calibri"/>
              <a:sym typeface="Calibri"/>
            </a:endParaRPr>
          </a:p>
        </p:txBody>
      </p:sp>
    </p:spTree>
  </p:cSld>
  <p:clrMapOvr>
    <a:masterClrMapping/>
  </p:clrMapOvr>
  <p:transition spd="slow">
    <p:push dir="r"/>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id="173" name="Google Shape;173;p20"/>
          <p:cNvPicPr preferRelativeResize="0"/>
          <p:nvPr>
            <p:ph idx="2" type="pic"/>
          </p:nvPr>
        </p:nvPicPr>
        <p:blipFill rotWithShape="1">
          <a:blip r:embed="rId3">
            <a:alphaModFix/>
          </a:blip>
          <a:srcRect b="40" l="0" r="0" t="40"/>
          <a:stretch/>
        </p:blipFill>
        <p:spPr>
          <a:xfrm>
            <a:off x="499181" y="482600"/>
            <a:ext cx="5038019" cy="5873750"/>
          </a:xfrm>
          <a:prstGeom prst="rect">
            <a:avLst/>
          </a:prstGeom>
          <a:noFill/>
          <a:ln>
            <a:noFill/>
          </a:ln>
        </p:spPr>
      </p:pic>
      <p:sp>
        <p:nvSpPr>
          <p:cNvPr id="174" name="Google Shape;174;p20"/>
          <p:cNvSpPr txBox="1"/>
          <p:nvPr>
            <p:ph idx="1" type="body"/>
          </p:nvPr>
        </p:nvSpPr>
        <p:spPr>
          <a:xfrm>
            <a:off x="6083300" y="4652963"/>
            <a:ext cx="5511800" cy="1303337"/>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First, let me introduce myself. I am …</a:t>
            </a:r>
            <a:endParaRPr/>
          </a:p>
          <a:p>
            <a:pPr indent="0" lvl="0" marL="0" marR="0" rtl="0" algn="ctr">
              <a:lnSpc>
                <a:spcPct val="90000"/>
              </a:lnSpc>
              <a:spcBef>
                <a:spcPts val="100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175" name="Google Shape;175;p20"/>
          <p:cNvSpPr txBox="1"/>
          <p:nvPr>
            <p:ph type="ctrTitle"/>
          </p:nvPr>
        </p:nvSpPr>
        <p:spPr>
          <a:xfrm>
            <a:off x="6083300" y="3721099"/>
            <a:ext cx="5511800" cy="931863"/>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dk1"/>
              </a:buClr>
              <a:buSzPts val="4800"/>
              <a:buFont typeface="Lato Light"/>
              <a:buNone/>
            </a:pPr>
            <a:r>
              <a:rPr b="0" i="0" lang="en-US" sz="4800" u="none" cap="none" strike="noStrike">
                <a:solidFill>
                  <a:schemeClr val="dk1"/>
                </a:solidFill>
                <a:latin typeface="Lato Light"/>
                <a:ea typeface="Lato Light"/>
                <a:cs typeface="Lato Light"/>
                <a:sym typeface="Lato Light"/>
              </a:rPr>
              <a:t>Hello!</a:t>
            </a:r>
            <a:endParaRPr b="0" i="0" sz="4800" u="none" cap="none" strike="noStrike">
              <a:solidFill>
                <a:schemeClr val="dk1"/>
              </a:solidFill>
              <a:latin typeface="Lato Light"/>
              <a:ea typeface="Lato Light"/>
              <a:cs typeface="Lato Light"/>
              <a:sym typeface="Lato Light"/>
            </a:endParaRPr>
          </a:p>
        </p:txBody>
      </p:sp>
    </p:spTree>
  </p:cSld>
  <p:clrMapOvr>
    <a:masterClrMapping/>
  </p:clrMapOvr>
  <p:transition spd="slow">
    <p:push dir="r"/>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1"/>
          <p:cNvSpPr txBox="1"/>
          <p:nvPr>
            <p:ph type="title"/>
          </p:nvPr>
        </p:nvSpPr>
        <p:spPr>
          <a:xfrm>
            <a:off x="0" y="918348"/>
            <a:ext cx="12192000" cy="56914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3959"/>
              <a:buFont typeface="Lato Light"/>
              <a:buNone/>
            </a:pPr>
            <a:r>
              <a:rPr b="0" i="0" lang="en-US" sz="3960" u="none" cap="none" strike="noStrike">
                <a:solidFill>
                  <a:schemeClr val="dk1"/>
                </a:solidFill>
                <a:latin typeface="Lato Light"/>
                <a:ea typeface="Lato Light"/>
                <a:cs typeface="Lato Light"/>
                <a:sym typeface="Lato Light"/>
              </a:rPr>
              <a:t>Meet our team</a:t>
            </a:r>
            <a:endParaRPr b="0" i="0" sz="3960" u="none" cap="none" strike="noStrike">
              <a:solidFill>
                <a:schemeClr val="dk1"/>
              </a:solidFill>
              <a:latin typeface="Lato Light"/>
              <a:ea typeface="Lato Light"/>
              <a:cs typeface="Lato Light"/>
              <a:sym typeface="Lato Light"/>
            </a:endParaRPr>
          </a:p>
        </p:txBody>
      </p:sp>
      <p:pic>
        <p:nvPicPr>
          <p:cNvPr id="181" name="Google Shape;181;p21"/>
          <p:cNvPicPr preferRelativeResize="0"/>
          <p:nvPr>
            <p:ph idx="2" type="pic"/>
          </p:nvPr>
        </p:nvPicPr>
        <p:blipFill rotWithShape="1">
          <a:blip r:embed="rId3">
            <a:alphaModFix/>
          </a:blip>
          <a:srcRect b="0" l="0" r="0" t="0"/>
          <a:stretch/>
        </p:blipFill>
        <p:spPr>
          <a:xfrm flipH="1">
            <a:off x="838198" y="2654711"/>
            <a:ext cx="1865557" cy="1669639"/>
          </a:xfrm>
          <a:prstGeom prst="rect">
            <a:avLst/>
          </a:prstGeom>
          <a:solidFill>
            <a:srgbClr val="F2F2F2"/>
          </a:solidFill>
          <a:ln>
            <a:noFill/>
          </a:ln>
        </p:spPr>
      </p:pic>
      <p:pic>
        <p:nvPicPr>
          <p:cNvPr id="182" name="Google Shape;182;p21"/>
          <p:cNvPicPr preferRelativeResize="0"/>
          <p:nvPr>
            <p:ph idx="3" type="pic"/>
          </p:nvPr>
        </p:nvPicPr>
        <p:blipFill rotWithShape="1">
          <a:blip r:embed="rId4">
            <a:alphaModFix/>
          </a:blip>
          <a:srcRect b="0" l="0" r="0" t="0"/>
          <a:stretch/>
        </p:blipFill>
        <p:spPr>
          <a:xfrm flipH="1">
            <a:off x="3018609" y="2654711"/>
            <a:ext cx="1854431" cy="1669639"/>
          </a:xfrm>
          <a:prstGeom prst="rect">
            <a:avLst/>
          </a:prstGeom>
          <a:solidFill>
            <a:srgbClr val="F2F2F2"/>
          </a:solidFill>
          <a:ln>
            <a:noFill/>
          </a:ln>
        </p:spPr>
      </p:pic>
      <p:pic>
        <p:nvPicPr>
          <p:cNvPr id="183" name="Google Shape;183;p21"/>
          <p:cNvPicPr preferRelativeResize="0"/>
          <p:nvPr>
            <p:ph idx="4" type="pic"/>
          </p:nvPr>
        </p:nvPicPr>
        <p:blipFill rotWithShape="1">
          <a:blip r:embed="rId5">
            <a:alphaModFix/>
          </a:blip>
          <a:srcRect b="0" l="0" r="0" t="0"/>
          <a:stretch/>
        </p:blipFill>
        <p:spPr>
          <a:xfrm flipH="1">
            <a:off x="5187894" y="2654711"/>
            <a:ext cx="1861010" cy="1669639"/>
          </a:xfrm>
          <a:prstGeom prst="rect">
            <a:avLst/>
          </a:prstGeom>
          <a:solidFill>
            <a:srgbClr val="F2F2F2"/>
          </a:solidFill>
          <a:ln>
            <a:noFill/>
          </a:ln>
        </p:spPr>
      </p:pic>
      <p:pic>
        <p:nvPicPr>
          <p:cNvPr id="184" name="Google Shape;184;p21"/>
          <p:cNvPicPr preferRelativeResize="0"/>
          <p:nvPr>
            <p:ph idx="5" type="pic"/>
          </p:nvPr>
        </p:nvPicPr>
        <p:blipFill rotWithShape="1">
          <a:blip r:embed="rId6">
            <a:alphaModFix/>
          </a:blip>
          <a:srcRect b="0" l="0" r="0" t="0"/>
          <a:stretch/>
        </p:blipFill>
        <p:spPr>
          <a:xfrm flipH="1">
            <a:off x="7363758" y="2666871"/>
            <a:ext cx="1825920" cy="1657479"/>
          </a:xfrm>
          <a:prstGeom prst="rect">
            <a:avLst/>
          </a:prstGeom>
          <a:solidFill>
            <a:srgbClr val="F2F2F2"/>
          </a:solidFill>
          <a:ln>
            <a:noFill/>
          </a:ln>
        </p:spPr>
      </p:pic>
      <p:pic>
        <p:nvPicPr>
          <p:cNvPr id="185" name="Google Shape;185;p21"/>
          <p:cNvPicPr preferRelativeResize="0"/>
          <p:nvPr>
            <p:ph idx="6" type="pic"/>
          </p:nvPr>
        </p:nvPicPr>
        <p:blipFill rotWithShape="1">
          <a:blip r:embed="rId7">
            <a:alphaModFix/>
          </a:blip>
          <a:srcRect b="0" l="0" r="0" t="0"/>
          <a:stretch/>
        </p:blipFill>
        <p:spPr>
          <a:xfrm flipH="1">
            <a:off x="9504531" y="2666872"/>
            <a:ext cx="1849269" cy="1657478"/>
          </a:xfrm>
          <a:prstGeom prst="rect">
            <a:avLst/>
          </a:prstGeom>
          <a:solidFill>
            <a:srgbClr val="F2F2F2"/>
          </a:solidFill>
          <a:ln>
            <a:noFill/>
          </a:ln>
        </p:spPr>
      </p:pic>
      <p:sp>
        <p:nvSpPr>
          <p:cNvPr id="186" name="Google Shape;186;p21"/>
          <p:cNvSpPr txBox="1"/>
          <p:nvPr>
            <p:ph idx="1" type="body"/>
          </p:nvPr>
        </p:nvSpPr>
        <p:spPr>
          <a:xfrm>
            <a:off x="0" y="1561242"/>
            <a:ext cx="12192000" cy="515937"/>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1900"/>
              <a:buFont typeface="Arial"/>
              <a:buNone/>
            </a:pPr>
            <a:r>
              <a:rPr b="0" i="0" lang="en-US" sz="1900" u="none" cap="none" strike="noStrike">
                <a:solidFill>
                  <a:schemeClr val="dk1"/>
                </a:solidFill>
                <a:latin typeface="Calibri"/>
                <a:ea typeface="Calibri"/>
                <a:cs typeface="Calibri"/>
                <a:sym typeface="Calibri"/>
              </a:rPr>
              <a:t>Write something in this section</a:t>
            </a:r>
            <a:endParaRPr b="0" i="0" sz="1900" u="none" cap="none" strike="noStrike">
              <a:solidFill>
                <a:schemeClr val="dk1"/>
              </a:solidFill>
              <a:latin typeface="Calibri"/>
              <a:ea typeface="Calibri"/>
              <a:cs typeface="Calibri"/>
              <a:sym typeface="Calibri"/>
            </a:endParaRPr>
          </a:p>
        </p:txBody>
      </p:sp>
      <p:sp>
        <p:nvSpPr>
          <p:cNvPr id="187" name="Google Shape;187;p21"/>
          <p:cNvSpPr txBox="1"/>
          <p:nvPr>
            <p:ph idx="7" type="body"/>
          </p:nvPr>
        </p:nvSpPr>
        <p:spPr>
          <a:xfrm>
            <a:off x="838198" y="4439967"/>
            <a:ext cx="1865557" cy="39937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2000"/>
              <a:buFont typeface="Arial"/>
              <a:buNone/>
            </a:pPr>
            <a:r>
              <a:rPr b="0" i="0" lang="en-US" sz="2000" u="none" cap="none" strike="noStrike">
                <a:solidFill>
                  <a:schemeClr val="dk1"/>
                </a:solidFill>
                <a:latin typeface="Calibri"/>
                <a:ea typeface="Calibri"/>
                <a:cs typeface="Calibri"/>
                <a:sym typeface="Calibri"/>
              </a:rPr>
              <a:t>Name</a:t>
            </a:r>
            <a:endParaRPr b="0" i="0" sz="2000" u="none" cap="none" strike="noStrike">
              <a:solidFill>
                <a:schemeClr val="dk1"/>
              </a:solidFill>
              <a:latin typeface="Calibri"/>
              <a:ea typeface="Calibri"/>
              <a:cs typeface="Calibri"/>
              <a:sym typeface="Calibri"/>
            </a:endParaRPr>
          </a:p>
        </p:txBody>
      </p:sp>
      <p:sp>
        <p:nvSpPr>
          <p:cNvPr id="188" name="Google Shape;188;p21"/>
          <p:cNvSpPr txBox="1"/>
          <p:nvPr>
            <p:ph idx="8" type="body"/>
          </p:nvPr>
        </p:nvSpPr>
        <p:spPr>
          <a:xfrm>
            <a:off x="838198" y="4937948"/>
            <a:ext cx="1865557" cy="35886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B0F0"/>
              </a:buClr>
              <a:buSzPts val="1400"/>
              <a:buFont typeface="Arial"/>
              <a:buNone/>
            </a:pPr>
            <a:r>
              <a:rPr b="1" i="0" lang="en-US" sz="1400" u="none" cap="none" strike="noStrike">
                <a:solidFill>
                  <a:srgbClr val="00B0F0"/>
                </a:solidFill>
                <a:latin typeface="Calibri"/>
                <a:ea typeface="Calibri"/>
                <a:cs typeface="Calibri"/>
                <a:sym typeface="Calibri"/>
              </a:rPr>
              <a:t>Job title</a:t>
            </a:r>
            <a:endParaRPr b="1" i="0" sz="1400" u="none" cap="none" strike="noStrike">
              <a:solidFill>
                <a:srgbClr val="00B0F0"/>
              </a:solidFill>
              <a:latin typeface="Calibri"/>
              <a:ea typeface="Calibri"/>
              <a:cs typeface="Calibri"/>
              <a:sym typeface="Calibri"/>
            </a:endParaRPr>
          </a:p>
        </p:txBody>
      </p:sp>
      <p:sp>
        <p:nvSpPr>
          <p:cNvPr id="189" name="Google Shape;189;p21"/>
          <p:cNvSpPr txBox="1"/>
          <p:nvPr>
            <p:ph idx="9" type="body"/>
          </p:nvPr>
        </p:nvSpPr>
        <p:spPr>
          <a:xfrm>
            <a:off x="838198" y="5416162"/>
            <a:ext cx="1865557" cy="72338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Lato Light"/>
                <a:ea typeface="Lato Light"/>
                <a:cs typeface="Lato Light"/>
                <a:sym typeface="Lato Light"/>
              </a:rPr>
              <a:t>Some text about this person</a:t>
            </a:r>
            <a:endParaRPr b="0" i="0" sz="1400" u="none" cap="none" strike="noStrike">
              <a:solidFill>
                <a:schemeClr val="dk1"/>
              </a:solidFill>
              <a:latin typeface="Lato Light"/>
              <a:ea typeface="Lato Light"/>
              <a:cs typeface="Lato Light"/>
              <a:sym typeface="Lato Light"/>
            </a:endParaRPr>
          </a:p>
        </p:txBody>
      </p:sp>
      <p:sp>
        <p:nvSpPr>
          <p:cNvPr id="190" name="Google Shape;190;p21"/>
          <p:cNvSpPr txBox="1"/>
          <p:nvPr>
            <p:ph idx="13" type="body"/>
          </p:nvPr>
        </p:nvSpPr>
        <p:spPr>
          <a:xfrm>
            <a:off x="3007483" y="4439967"/>
            <a:ext cx="1865557" cy="39937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2000"/>
              <a:buFont typeface="Arial"/>
              <a:buNone/>
            </a:pPr>
            <a:r>
              <a:rPr b="0" i="0" lang="en-US" sz="2000" u="none" cap="none" strike="noStrike">
                <a:solidFill>
                  <a:schemeClr val="dk1"/>
                </a:solidFill>
                <a:latin typeface="Calibri"/>
                <a:ea typeface="Calibri"/>
                <a:cs typeface="Calibri"/>
                <a:sym typeface="Calibri"/>
              </a:rPr>
              <a:t>Name</a:t>
            </a:r>
            <a:endParaRPr b="0" i="0" sz="2000" u="none" cap="none" strike="noStrike">
              <a:solidFill>
                <a:schemeClr val="dk1"/>
              </a:solidFill>
              <a:latin typeface="Calibri"/>
              <a:ea typeface="Calibri"/>
              <a:cs typeface="Calibri"/>
              <a:sym typeface="Calibri"/>
            </a:endParaRPr>
          </a:p>
        </p:txBody>
      </p:sp>
      <p:sp>
        <p:nvSpPr>
          <p:cNvPr id="191" name="Google Shape;191;p21"/>
          <p:cNvSpPr txBox="1"/>
          <p:nvPr>
            <p:ph idx="14" type="body"/>
          </p:nvPr>
        </p:nvSpPr>
        <p:spPr>
          <a:xfrm>
            <a:off x="3007483" y="4937948"/>
            <a:ext cx="1865557" cy="35886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B0F0"/>
              </a:buClr>
              <a:buSzPts val="1400"/>
              <a:buFont typeface="Arial"/>
              <a:buNone/>
            </a:pPr>
            <a:r>
              <a:rPr b="1" i="0" lang="en-US" sz="1400" u="none" cap="none" strike="noStrike">
                <a:solidFill>
                  <a:srgbClr val="00B0F0"/>
                </a:solidFill>
                <a:latin typeface="Calibri"/>
                <a:ea typeface="Calibri"/>
                <a:cs typeface="Calibri"/>
                <a:sym typeface="Calibri"/>
              </a:rPr>
              <a:t>Job title</a:t>
            </a:r>
            <a:endParaRPr/>
          </a:p>
          <a:p>
            <a:pPr indent="0" lvl="0" marL="0" marR="0" rtl="0" algn="ctr">
              <a:lnSpc>
                <a:spcPct val="90000"/>
              </a:lnSpc>
              <a:spcBef>
                <a:spcPts val="1000"/>
              </a:spcBef>
              <a:spcAft>
                <a:spcPts val="0"/>
              </a:spcAft>
              <a:buClr>
                <a:srgbClr val="FF0000"/>
              </a:buClr>
              <a:buSzPts val="1400"/>
              <a:buFont typeface="Arial"/>
              <a:buNone/>
            </a:pPr>
            <a:r>
              <a:t/>
            </a:r>
            <a:endParaRPr b="1" i="0" sz="1400" u="none" cap="none" strike="noStrike">
              <a:solidFill>
                <a:srgbClr val="00B0F0"/>
              </a:solidFill>
              <a:latin typeface="Calibri"/>
              <a:ea typeface="Calibri"/>
              <a:cs typeface="Calibri"/>
              <a:sym typeface="Calibri"/>
            </a:endParaRPr>
          </a:p>
        </p:txBody>
      </p:sp>
      <p:sp>
        <p:nvSpPr>
          <p:cNvPr id="192" name="Google Shape;192;p21"/>
          <p:cNvSpPr txBox="1"/>
          <p:nvPr>
            <p:ph idx="15" type="body"/>
          </p:nvPr>
        </p:nvSpPr>
        <p:spPr>
          <a:xfrm>
            <a:off x="3007483" y="5416162"/>
            <a:ext cx="1865557" cy="72338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Lato Light"/>
                <a:ea typeface="Lato Light"/>
                <a:cs typeface="Lato Light"/>
                <a:sym typeface="Lato Light"/>
              </a:rPr>
              <a:t>Some text about this person</a:t>
            </a:r>
            <a:endParaRPr/>
          </a:p>
          <a:p>
            <a:pPr indent="0" lvl="0" marL="0" marR="0" rtl="0" algn="ctr">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Lato Light"/>
              <a:ea typeface="Lato Light"/>
              <a:cs typeface="Lato Light"/>
              <a:sym typeface="Lato Light"/>
            </a:endParaRPr>
          </a:p>
        </p:txBody>
      </p:sp>
      <p:sp>
        <p:nvSpPr>
          <p:cNvPr id="193" name="Google Shape;193;p21"/>
          <p:cNvSpPr txBox="1"/>
          <p:nvPr>
            <p:ph idx="16" type="body"/>
          </p:nvPr>
        </p:nvSpPr>
        <p:spPr>
          <a:xfrm>
            <a:off x="5194473" y="4444728"/>
            <a:ext cx="1865557" cy="39937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2000"/>
              <a:buFont typeface="Arial"/>
              <a:buNone/>
            </a:pPr>
            <a:r>
              <a:rPr b="0" i="0" lang="en-US" sz="2000" u="none" cap="none" strike="noStrike">
                <a:solidFill>
                  <a:schemeClr val="dk1"/>
                </a:solidFill>
                <a:latin typeface="Calibri"/>
                <a:ea typeface="Calibri"/>
                <a:cs typeface="Calibri"/>
                <a:sym typeface="Calibri"/>
              </a:rPr>
              <a:t>Name</a:t>
            </a:r>
            <a:endParaRPr b="0" i="0" sz="2000" u="none" cap="none" strike="noStrike">
              <a:solidFill>
                <a:schemeClr val="dk1"/>
              </a:solidFill>
              <a:latin typeface="Calibri"/>
              <a:ea typeface="Calibri"/>
              <a:cs typeface="Calibri"/>
              <a:sym typeface="Calibri"/>
            </a:endParaRPr>
          </a:p>
        </p:txBody>
      </p:sp>
      <p:sp>
        <p:nvSpPr>
          <p:cNvPr id="194" name="Google Shape;194;p21"/>
          <p:cNvSpPr txBox="1"/>
          <p:nvPr>
            <p:ph idx="17" type="body"/>
          </p:nvPr>
        </p:nvSpPr>
        <p:spPr>
          <a:xfrm>
            <a:off x="5194473" y="4942709"/>
            <a:ext cx="1865557" cy="35886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B0F0"/>
              </a:buClr>
              <a:buSzPts val="1400"/>
              <a:buFont typeface="Arial"/>
              <a:buNone/>
            </a:pPr>
            <a:r>
              <a:rPr b="1" i="0" lang="en-US" sz="1400" u="none" cap="none" strike="noStrike">
                <a:solidFill>
                  <a:srgbClr val="00B0F0"/>
                </a:solidFill>
                <a:latin typeface="Calibri"/>
                <a:ea typeface="Calibri"/>
                <a:cs typeface="Calibri"/>
                <a:sym typeface="Calibri"/>
              </a:rPr>
              <a:t>Job title</a:t>
            </a:r>
            <a:endParaRPr/>
          </a:p>
          <a:p>
            <a:pPr indent="0" lvl="0" marL="0" marR="0" rtl="0" algn="ctr">
              <a:lnSpc>
                <a:spcPct val="90000"/>
              </a:lnSpc>
              <a:spcBef>
                <a:spcPts val="1000"/>
              </a:spcBef>
              <a:spcAft>
                <a:spcPts val="0"/>
              </a:spcAft>
              <a:buClr>
                <a:srgbClr val="FF0000"/>
              </a:buClr>
              <a:buSzPts val="1400"/>
              <a:buFont typeface="Arial"/>
              <a:buNone/>
            </a:pPr>
            <a:r>
              <a:t/>
            </a:r>
            <a:endParaRPr b="1" i="0" sz="1400" u="none" cap="none" strike="noStrike">
              <a:solidFill>
                <a:srgbClr val="00B0F0"/>
              </a:solidFill>
              <a:latin typeface="Calibri"/>
              <a:ea typeface="Calibri"/>
              <a:cs typeface="Calibri"/>
              <a:sym typeface="Calibri"/>
            </a:endParaRPr>
          </a:p>
        </p:txBody>
      </p:sp>
      <p:sp>
        <p:nvSpPr>
          <p:cNvPr id="195" name="Google Shape;195;p21"/>
          <p:cNvSpPr txBox="1"/>
          <p:nvPr>
            <p:ph idx="18" type="body"/>
          </p:nvPr>
        </p:nvSpPr>
        <p:spPr>
          <a:xfrm>
            <a:off x="5194473" y="5420923"/>
            <a:ext cx="1865557" cy="72338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Lato Light"/>
                <a:ea typeface="Lato Light"/>
                <a:cs typeface="Lato Light"/>
                <a:sym typeface="Lato Light"/>
              </a:rPr>
              <a:t>Some text about this person</a:t>
            </a:r>
            <a:endParaRPr/>
          </a:p>
          <a:p>
            <a:pPr indent="0" lvl="0" marL="0" marR="0" rtl="0" algn="ctr">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Lato Light"/>
              <a:ea typeface="Lato Light"/>
              <a:cs typeface="Lato Light"/>
              <a:sym typeface="Lato Light"/>
            </a:endParaRPr>
          </a:p>
        </p:txBody>
      </p:sp>
      <p:sp>
        <p:nvSpPr>
          <p:cNvPr id="196" name="Google Shape;196;p21"/>
          <p:cNvSpPr txBox="1"/>
          <p:nvPr>
            <p:ph idx="19" type="body"/>
          </p:nvPr>
        </p:nvSpPr>
        <p:spPr>
          <a:xfrm>
            <a:off x="7363758" y="4444728"/>
            <a:ext cx="1865557" cy="39937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2000"/>
              <a:buFont typeface="Arial"/>
              <a:buNone/>
            </a:pPr>
            <a:r>
              <a:rPr b="0" i="0" lang="en-US" sz="2000" u="none" cap="none" strike="noStrike">
                <a:solidFill>
                  <a:schemeClr val="dk1"/>
                </a:solidFill>
                <a:latin typeface="Calibri"/>
                <a:ea typeface="Calibri"/>
                <a:cs typeface="Calibri"/>
                <a:sym typeface="Calibri"/>
              </a:rPr>
              <a:t>Name</a:t>
            </a:r>
            <a:endParaRPr b="0" i="0" sz="2000" u="none" cap="none" strike="noStrike">
              <a:solidFill>
                <a:schemeClr val="dk1"/>
              </a:solidFill>
              <a:latin typeface="Calibri"/>
              <a:ea typeface="Calibri"/>
              <a:cs typeface="Calibri"/>
              <a:sym typeface="Calibri"/>
            </a:endParaRPr>
          </a:p>
        </p:txBody>
      </p:sp>
      <p:sp>
        <p:nvSpPr>
          <p:cNvPr id="197" name="Google Shape;197;p21"/>
          <p:cNvSpPr txBox="1"/>
          <p:nvPr>
            <p:ph idx="20" type="body"/>
          </p:nvPr>
        </p:nvSpPr>
        <p:spPr>
          <a:xfrm>
            <a:off x="7363758" y="4942709"/>
            <a:ext cx="1865557" cy="35886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B0F0"/>
              </a:buClr>
              <a:buSzPts val="1400"/>
              <a:buFont typeface="Arial"/>
              <a:buNone/>
            </a:pPr>
            <a:r>
              <a:rPr b="1" i="0" lang="en-US" sz="1400" u="none" cap="none" strike="noStrike">
                <a:solidFill>
                  <a:srgbClr val="00B0F0"/>
                </a:solidFill>
                <a:latin typeface="Calibri"/>
                <a:ea typeface="Calibri"/>
                <a:cs typeface="Calibri"/>
                <a:sym typeface="Calibri"/>
              </a:rPr>
              <a:t>Job title</a:t>
            </a:r>
            <a:endParaRPr/>
          </a:p>
          <a:p>
            <a:pPr indent="0" lvl="0" marL="0" marR="0" rtl="0" algn="ctr">
              <a:lnSpc>
                <a:spcPct val="90000"/>
              </a:lnSpc>
              <a:spcBef>
                <a:spcPts val="1000"/>
              </a:spcBef>
              <a:spcAft>
                <a:spcPts val="0"/>
              </a:spcAft>
              <a:buClr>
                <a:srgbClr val="FF0000"/>
              </a:buClr>
              <a:buSzPts val="1400"/>
              <a:buFont typeface="Arial"/>
              <a:buNone/>
            </a:pPr>
            <a:r>
              <a:t/>
            </a:r>
            <a:endParaRPr b="1" i="0" sz="1400" u="none" cap="none" strike="noStrike">
              <a:solidFill>
                <a:srgbClr val="00B0F0"/>
              </a:solidFill>
              <a:latin typeface="Calibri"/>
              <a:ea typeface="Calibri"/>
              <a:cs typeface="Calibri"/>
              <a:sym typeface="Calibri"/>
            </a:endParaRPr>
          </a:p>
        </p:txBody>
      </p:sp>
      <p:sp>
        <p:nvSpPr>
          <p:cNvPr id="198" name="Google Shape;198;p21"/>
          <p:cNvSpPr txBox="1"/>
          <p:nvPr>
            <p:ph idx="21" type="body"/>
          </p:nvPr>
        </p:nvSpPr>
        <p:spPr>
          <a:xfrm>
            <a:off x="7363758" y="5420923"/>
            <a:ext cx="1865557" cy="72338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Lato Light"/>
                <a:ea typeface="Lato Light"/>
                <a:cs typeface="Lato Light"/>
                <a:sym typeface="Lato Light"/>
              </a:rPr>
              <a:t>Some text about this person</a:t>
            </a:r>
            <a:endParaRPr/>
          </a:p>
          <a:p>
            <a:pPr indent="0" lvl="0" marL="0" marR="0" rtl="0" algn="ctr">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Lato Light"/>
              <a:ea typeface="Lato Light"/>
              <a:cs typeface="Lato Light"/>
              <a:sym typeface="Lato Light"/>
            </a:endParaRPr>
          </a:p>
        </p:txBody>
      </p:sp>
      <p:sp>
        <p:nvSpPr>
          <p:cNvPr id="199" name="Google Shape;199;p21"/>
          <p:cNvSpPr txBox="1"/>
          <p:nvPr>
            <p:ph idx="22" type="body"/>
          </p:nvPr>
        </p:nvSpPr>
        <p:spPr>
          <a:xfrm>
            <a:off x="9488243" y="4448180"/>
            <a:ext cx="1865557" cy="39937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2000"/>
              <a:buFont typeface="Arial"/>
              <a:buNone/>
            </a:pPr>
            <a:r>
              <a:rPr b="0" i="0" lang="en-US" sz="2000" u="none" cap="none" strike="noStrike">
                <a:solidFill>
                  <a:schemeClr val="dk1"/>
                </a:solidFill>
                <a:latin typeface="Calibri"/>
                <a:ea typeface="Calibri"/>
                <a:cs typeface="Calibri"/>
                <a:sym typeface="Calibri"/>
              </a:rPr>
              <a:t>Name</a:t>
            </a:r>
            <a:endParaRPr b="0" i="0" sz="2000" u="none" cap="none" strike="noStrike">
              <a:solidFill>
                <a:schemeClr val="dk1"/>
              </a:solidFill>
              <a:latin typeface="Calibri"/>
              <a:ea typeface="Calibri"/>
              <a:cs typeface="Calibri"/>
              <a:sym typeface="Calibri"/>
            </a:endParaRPr>
          </a:p>
        </p:txBody>
      </p:sp>
      <p:sp>
        <p:nvSpPr>
          <p:cNvPr id="200" name="Google Shape;200;p21"/>
          <p:cNvSpPr txBox="1"/>
          <p:nvPr>
            <p:ph idx="23" type="body"/>
          </p:nvPr>
        </p:nvSpPr>
        <p:spPr>
          <a:xfrm>
            <a:off x="9488243" y="4946161"/>
            <a:ext cx="1865557" cy="35886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B0F0"/>
              </a:buClr>
              <a:buSzPts val="1400"/>
              <a:buFont typeface="Arial"/>
              <a:buNone/>
            </a:pPr>
            <a:r>
              <a:rPr b="1" i="0" lang="en-US" sz="1400" u="none" cap="none" strike="noStrike">
                <a:solidFill>
                  <a:srgbClr val="00B0F0"/>
                </a:solidFill>
                <a:latin typeface="Calibri"/>
                <a:ea typeface="Calibri"/>
                <a:cs typeface="Calibri"/>
                <a:sym typeface="Calibri"/>
              </a:rPr>
              <a:t>Job title</a:t>
            </a:r>
            <a:endParaRPr/>
          </a:p>
          <a:p>
            <a:pPr indent="0" lvl="0" marL="0" marR="0" rtl="0" algn="ctr">
              <a:lnSpc>
                <a:spcPct val="90000"/>
              </a:lnSpc>
              <a:spcBef>
                <a:spcPts val="1000"/>
              </a:spcBef>
              <a:spcAft>
                <a:spcPts val="0"/>
              </a:spcAft>
              <a:buClr>
                <a:srgbClr val="FF0000"/>
              </a:buClr>
              <a:buSzPts val="1400"/>
              <a:buFont typeface="Arial"/>
              <a:buNone/>
            </a:pPr>
            <a:r>
              <a:t/>
            </a:r>
            <a:endParaRPr b="1" i="0" sz="1400" u="none" cap="none" strike="noStrike">
              <a:solidFill>
                <a:srgbClr val="00B0F0"/>
              </a:solidFill>
              <a:latin typeface="Calibri"/>
              <a:ea typeface="Calibri"/>
              <a:cs typeface="Calibri"/>
              <a:sym typeface="Calibri"/>
            </a:endParaRPr>
          </a:p>
        </p:txBody>
      </p:sp>
      <p:sp>
        <p:nvSpPr>
          <p:cNvPr id="201" name="Google Shape;201;p21"/>
          <p:cNvSpPr txBox="1"/>
          <p:nvPr>
            <p:ph idx="24" type="body"/>
          </p:nvPr>
        </p:nvSpPr>
        <p:spPr>
          <a:xfrm>
            <a:off x="9488243" y="5424375"/>
            <a:ext cx="1865557" cy="72338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Arial"/>
              <a:buNone/>
            </a:pPr>
            <a:r>
              <a:rPr b="0" i="0" lang="en-US" sz="1400" u="none" cap="none" strike="noStrike">
                <a:solidFill>
                  <a:schemeClr val="dk1"/>
                </a:solidFill>
                <a:latin typeface="Lato Light"/>
                <a:ea typeface="Lato Light"/>
                <a:cs typeface="Lato Light"/>
                <a:sym typeface="Lato Light"/>
              </a:rPr>
              <a:t>Some text about this person</a:t>
            </a:r>
            <a:endParaRPr/>
          </a:p>
          <a:p>
            <a:pPr indent="0" lvl="0" marL="0" marR="0" rtl="0" algn="ctr">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Lato Light"/>
              <a:ea typeface="Lato Light"/>
              <a:cs typeface="Lato Light"/>
              <a:sym typeface="Lato Light"/>
            </a:endParaRPr>
          </a:p>
        </p:txBody>
      </p:sp>
    </p:spTree>
  </p:cSld>
  <p:clrMapOvr>
    <a:masterClrMapping/>
  </p:clrMapOvr>
  <p:transition spd="slow">
    <p:push dir="r"/>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2"/>
          <p:cNvSpPr txBox="1"/>
          <p:nvPr>
            <p:ph idx="1" type="body"/>
          </p:nvPr>
        </p:nvSpPr>
        <p:spPr>
          <a:xfrm>
            <a:off x="838200" y="2456695"/>
            <a:ext cx="4972202" cy="363930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1600"/>
              <a:buFont typeface="Arial"/>
              <a:buNone/>
            </a:pPr>
            <a:r>
              <a:rPr b="0" i="0" lang="en-US" sz="1600" u="none" cap="none" strike="noStrike">
                <a:solidFill>
                  <a:schemeClr val="dk1"/>
                </a:solidFill>
                <a:latin typeface="Calibri"/>
                <a:ea typeface="Calibri"/>
                <a:cs typeface="Calibri"/>
                <a:sym typeface="Calibri"/>
              </a:rPr>
              <a:t>There is nothing engaging about reading from a screen to a group that can already see the slides themselves. The lack of surprise will most likely put your audience into REM sleep, wasting an opportunity for them to actively listen</a:t>
            </a:r>
            <a:endParaRPr/>
          </a:p>
        </p:txBody>
      </p:sp>
      <p:sp>
        <p:nvSpPr>
          <p:cNvPr id="207" name="Google Shape;207;p22"/>
          <p:cNvSpPr txBox="1"/>
          <p:nvPr>
            <p:ph idx="2" type="body"/>
          </p:nvPr>
        </p:nvSpPr>
        <p:spPr>
          <a:xfrm>
            <a:off x="6381601" y="2456694"/>
            <a:ext cx="4972200" cy="363930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1600"/>
              <a:buFont typeface="Arial"/>
              <a:buNone/>
            </a:pPr>
            <a:r>
              <a:rPr b="0" i="0" lang="en-US" sz="1600" u="none" cap="none" strike="noStrike">
                <a:solidFill>
                  <a:schemeClr val="dk1"/>
                </a:solidFill>
                <a:latin typeface="Calibri"/>
                <a:ea typeface="Calibri"/>
                <a:cs typeface="Calibri"/>
                <a:sym typeface="Calibri"/>
              </a:rPr>
              <a:t>Your eyes will probably wander over your slides at some point during your presentation, and that’s perfectly acceptable. The real problem only occurs when you replace an engaging, dynamic speech with the agony of a drone-voiced slide reading. Don’t do it, we beg you!</a:t>
            </a:r>
            <a:endParaRPr/>
          </a:p>
        </p:txBody>
      </p:sp>
      <p:sp>
        <p:nvSpPr>
          <p:cNvPr id="208" name="Google Shape;208;p22"/>
          <p:cNvSpPr txBox="1"/>
          <p:nvPr>
            <p:ph idx="3" type="body"/>
          </p:nvPr>
        </p:nvSpPr>
        <p:spPr>
          <a:xfrm>
            <a:off x="838201" y="1716804"/>
            <a:ext cx="4972202" cy="609715"/>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rgbClr val="00B0F0"/>
              </a:buClr>
              <a:buSzPts val="2400"/>
              <a:buFont typeface="Arial"/>
              <a:buNone/>
            </a:pPr>
            <a:r>
              <a:rPr b="1" i="0" lang="en-US" sz="2400" u="none" cap="none" strike="noStrike">
                <a:solidFill>
                  <a:srgbClr val="00B0F0"/>
                </a:solidFill>
                <a:latin typeface="Calibri"/>
                <a:ea typeface="Calibri"/>
                <a:cs typeface="Calibri"/>
                <a:sym typeface="Calibri"/>
              </a:rPr>
              <a:t>Title</a:t>
            </a:r>
            <a:endParaRPr b="1" i="0" sz="2400" u="none" cap="none" strike="noStrike">
              <a:solidFill>
                <a:srgbClr val="00B0F0"/>
              </a:solidFill>
              <a:latin typeface="Calibri"/>
              <a:ea typeface="Calibri"/>
              <a:cs typeface="Calibri"/>
              <a:sym typeface="Calibri"/>
            </a:endParaRPr>
          </a:p>
        </p:txBody>
      </p:sp>
      <p:sp>
        <p:nvSpPr>
          <p:cNvPr id="209" name="Google Shape;209;p22"/>
          <p:cNvSpPr txBox="1"/>
          <p:nvPr>
            <p:ph idx="4" type="body"/>
          </p:nvPr>
        </p:nvSpPr>
        <p:spPr>
          <a:xfrm>
            <a:off x="6381598" y="1716804"/>
            <a:ext cx="4972202" cy="609715"/>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rgbClr val="00B0F0"/>
              </a:buClr>
              <a:buSzPts val="2400"/>
              <a:buFont typeface="Arial"/>
              <a:buNone/>
            </a:pPr>
            <a:r>
              <a:rPr b="1" i="0" lang="en-US" sz="2400" u="none" cap="none" strike="noStrike">
                <a:solidFill>
                  <a:srgbClr val="00B0F0"/>
                </a:solidFill>
                <a:latin typeface="Calibri"/>
                <a:ea typeface="Calibri"/>
                <a:cs typeface="Calibri"/>
                <a:sym typeface="Calibri"/>
              </a:rPr>
              <a:t>Title</a:t>
            </a:r>
            <a:endParaRPr b="1" i="0" sz="2400" u="none" cap="none" strike="noStrike">
              <a:solidFill>
                <a:srgbClr val="00B0F0"/>
              </a:solidFill>
              <a:latin typeface="Calibri"/>
              <a:ea typeface="Calibri"/>
              <a:cs typeface="Calibri"/>
              <a:sym typeface="Calibri"/>
            </a:endParaRPr>
          </a:p>
        </p:txBody>
      </p:sp>
      <p:sp>
        <p:nvSpPr>
          <p:cNvPr id="210" name="Google Shape;210;p22"/>
          <p:cNvSpPr txBox="1"/>
          <p:nvPr>
            <p:ph idx="5" type="body"/>
          </p:nvPr>
        </p:nvSpPr>
        <p:spPr>
          <a:xfrm>
            <a:off x="0" y="633846"/>
            <a:ext cx="12192000" cy="774810"/>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dk1"/>
              </a:buClr>
              <a:buSzPts val="3200"/>
              <a:buFont typeface="Arial"/>
              <a:buNone/>
            </a:pPr>
            <a:r>
              <a:rPr b="1" i="0" lang="en-US" sz="3200" u="none" cap="none" strike="noStrike">
                <a:solidFill>
                  <a:schemeClr val="dk1"/>
                </a:solidFill>
                <a:latin typeface="Lato Light"/>
                <a:ea typeface="Lato Light"/>
                <a:cs typeface="Lato Light"/>
                <a:sym typeface="Lato Light"/>
              </a:rPr>
              <a:t>Two Columns</a:t>
            </a:r>
            <a:endParaRPr b="1" i="0" sz="3200" u="none" cap="none" strike="noStrike">
              <a:solidFill>
                <a:schemeClr val="dk1"/>
              </a:solidFill>
              <a:latin typeface="Lato Light"/>
              <a:ea typeface="Lato Light"/>
              <a:cs typeface="Lato Light"/>
              <a:sym typeface="Lato Light"/>
            </a:endParaRPr>
          </a:p>
        </p:txBody>
      </p:sp>
    </p:spTree>
  </p:cSld>
  <p:clrMapOvr>
    <a:masterClrMapping/>
  </p:clrMapOvr>
  <p:transition spd="slow">
    <p:push dir="r"/>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3"/>
          <p:cNvSpPr txBox="1"/>
          <p:nvPr>
            <p:ph type="title"/>
          </p:nvPr>
        </p:nvSpPr>
        <p:spPr>
          <a:xfrm>
            <a:off x="3609900" y="1893321"/>
            <a:ext cx="2200501" cy="433198"/>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rgbClr val="00B0F0"/>
              </a:buClr>
              <a:buSzPts val="2400"/>
              <a:buFont typeface="Lato Light"/>
              <a:buNone/>
            </a:pPr>
            <a:r>
              <a:rPr b="1" i="0" lang="en-US" sz="2400" u="none" cap="none" strike="noStrike">
                <a:solidFill>
                  <a:srgbClr val="00B0F0"/>
                </a:solidFill>
                <a:latin typeface="Lato Light"/>
                <a:ea typeface="Lato Light"/>
                <a:cs typeface="Lato Light"/>
                <a:sym typeface="Lato Light"/>
              </a:rPr>
              <a:t>Title</a:t>
            </a:r>
            <a:endParaRPr b="1" i="0" sz="2400" u="none" cap="none" strike="noStrike">
              <a:solidFill>
                <a:srgbClr val="00B0F0"/>
              </a:solidFill>
              <a:latin typeface="Lato Light"/>
              <a:ea typeface="Lato Light"/>
              <a:cs typeface="Lato Light"/>
              <a:sym typeface="Lato Light"/>
            </a:endParaRPr>
          </a:p>
        </p:txBody>
      </p:sp>
      <p:sp>
        <p:nvSpPr>
          <p:cNvPr id="216" name="Google Shape;216;p23"/>
          <p:cNvSpPr txBox="1"/>
          <p:nvPr>
            <p:ph idx="1" type="body"/>
          </p:nvPr>
        </p:nvSpPr>
        <p:spPr>
          <a:xfrm>
            <a:off x="838200" y="2456695"/>
            <a:ext cx="2200501" cy="363930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1600"/>
              <a:buFont typeface="Arial"/>
              <a:buNone/>
            </a:pPr>
            <a:r>
              <a:rPr b="0" i="0" lang="en-US" sz="1600" u="none" cap="none" strike="noStrike">
                <a:solidFill>
                  <a:schemeClr val="dk1"/>
                </a:solidFill>
                <a:latin typeface="Calibri"/>
                <a:ea typeface="Calibri"/>
                <a:cs typeface="Calibri"/>
                <a:sym typeface="Calibri"/>
              </a:rPr>
              <a:t>Don’t use your slides to repeat an entire message; instead consider using minimal</a:t>
            </a:r>
            <a:br>
              <a:rPr b="0" i="0" lang="en-US" sz="1600" u="none" cap="none" strike="noStrike">
                <a:solidFill>
                  <a:schemeClr val="dk1"/>
                </a:solidFill>
                <a:latin typeface="Calibri"/>
                <a:ea typeface="Calibri"/>
                <a:cs typeface="Calibri"/>
                <a:sym typeface="Calibri"/>
              </a:rPr>
            </a:br>
            <a:r>
              <a:rPr b="0" i="0" lang="en-US" sz="1600" u="none" cap="none" strike="noStrike">
                <a:solidFill>
                  <a:schemeClr val="dk1"/>
                </a:solidFill>
                <a:latin typeface="Calibri"/>
                <a:ea typeface="Calibri"/>
                <a:cs typeface="Calibri"/>
                <a:sym typeface="Calibri"/>
              </a:rPr>
              <a:t>text to share a key word or idea. Your audience won’t be populated by crash test dummies, they are much smarter than that. Respect their intelligence by not reading redundant information from your slides.</a:t>
            </a:r>
            <a:endParaRPr/>
          </a:p>
        </p:txBody>
      </p:sp>
      <p:sp>
        <p:nvSpPr>
          <p:cNvPr id="217" name="Google Shape;217;p23"/>
          <p:cNvSpPr txBox="1"/>
          <p:nvPr>
            <p:ph idx="2" type="body"/>
          </p:nvPr>
        </p:nvSpPr>
        <p:spPr>
          <a:xfrm>
            <a:off x="3609900" y="2456694"/>
            <a:ext cx="2200501" cy="363930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1600"/>
              <a:buFont typeface="Arial"/>
              <a:buNone/>
            </a:pPr>
            <a:r>
              <a:rPr b="0" i="0" lang="en-US" sz="1600" u="none" cap="none" strike="noStrike">
                <a:solidFill>
                  <a:schemeClr val="dk1"/>
                </a:solidFill>
                <a:latin typeface="Calibri"/>
                <a:ea typeface="Calibri"/>
                <a:cs typeface="Calibri"/>
                <a:sym typeface="Calibri"/>
              </a:rPr>
              <a:t>There is nothing engaging about reading from a screen to a group that can already see the slides themselves. The lack of surprise will most likely put your audience into REM sleep, wasting an opportunity for them to actively listen.</a:t>
            </a:r>
            <a:endParaRPr/>
          </a:p>
        </p:txBody>
      </p:sp>
      <p:sp>
        <p:nvSpPr>
          <p:cNvPr id="218" name="Google Shape;218;p23"/>
          <p:cNvSpPr txBox="1"/>
          <p:nvPr>
            <p:ph idx="3" type="body"/>
          </p:nvPr>
        </p:nvSpPr>
        <p:spPr>
          <a:xfrm>
            <a:off x="6381600" y="2456695"/>
            <a:ext cx="2200501" cy="363930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1600"/>
              <a:buFont typeface="Arial"/>
              <a:buNone/>
            </a:pPr>
            <a:r>
              <a:rPr b="0" i="0" lang="en-US" sz="1600" u="none" cap="none" strike="noStrike">
                <a:solidFill>
                  <a:schemeClr val="dk1"/>
                </a:solidFill>
                <a:latin typeface="Calibri"/>
                <a:ea typeface="Calibri"/>
                <a:cs typeface="Calibri"/>
                <a:sym typeface="Calibri"/>
              </a:rPr>
              <a:t>Your eyes will probably wander over your slides at some point during your presentation, and that’s perfectly acceptable. The real problem only occurs when you replace an engaging, dynamic speech with the agony of a drone-voiced slide reading. Don’t do it, we beg you!</a:t>
            </a:r>
            <a:endParaRPr/>
          </a:p>
        </p:txBody>
      </p:sp>
      <p:sp>
        <p:nvSpPr>
          <p:cNvPr id="219" name="Google Shape;219;p23"/>
          <p:cNvSpPr txBox="1"/>
          <p:nvPr>
            <p:ph idx="4" type="body"/>
          </p:nvPr>
        </p:nvSpPr>
        <p:spPr>
          <a:xfrm>
            <a:off x="9153299" y="2456694"/>
            <a:ext cx="2200501" cy="363930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1600"/>
              <a:buFont typeface="Arial"/>
              <a:buNone/>
            </a:pPr>
            <a:r>
              <a:rPr b="0" i="0" lang="en-US" sz="1600" u="none" cap="none" strike="noStrike">
                <a:solidFill>
                  <a:schemeClr val="dk1"/>
                </a:solidFill>
                <a:latin typeface="Calibri"/>
                <a:ea typeface="Calibri"/>
                <a:cs typeface="Calibri"/>
                <a:sym typeface="Calibri"/>
              </a:rPr>
              <a:t>When you give your slides attention instead of your audience, you make a clear statement: my message and ego matter more than the audience. You eliminate eye contact and other nonverbal cues that show you are just as responsive to the listening audience as they are to you.</a:t>
            </a:r>
            <a:endParaRPr/>
          </a:p>
        </p:txBody>
      </p:sp>
      <p:sp>
        <p:nvSpPr>
          <p:cNvPr id="220" name="Google Shape;220;p23"/>
          <p:cNvSpPr txBox="1"/>
          <p:nvPr>
            <p:ph idx="5" type="body"/>
          </p:nvPr>
        </p:nvSpPr>
        <p:spPr>
          <a:xfrm>
            <a:off x="838201" y="1893320"/>
            <a:ext cx="2200500" cy="433199"/>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rgbClr val="00B0F0"/>
              </a:buClr>
              <a:buSzPts val="2400"/>
              <a:buFont typeface="Arial"/>
              <a:buNone/>
            </a:pPr>
            <a:r>
              <a:rPr b="1" i="0" lang="en-US" sz="2400" u="none" cap="none" strike="noStrike">
                <a:solidFill>
                  <a:srgbClr val="00B0F0"/>
                </a:solidFill>
                <a:latin typeface="Lato Light"/>
                <a:ea typeface="Lato Light"/>
                <a:cs typeface="Lato Light"/>
                <a:sym typeface="Lato Light"/>
              </a:rPr>
              <a:t>Title</a:t>
            </a:r>
            <a:endParaRPr b="1" i="0" sz="2400" u="none" cap="none" strike="noStrike">
              <a:solidFill>
                <a:srgbClr val="00B0F0"/>
              </a:solidFill>
              <a:latin typeface="Lato Light"/>
              <a:ea typeface="Lato Light"/>
              <a:cs typeface="Lato Light"/>
              <a:sym typeface="Lato Light"/>
            </a:endParaRPr>
          </a:p>
        </p:txBody>
      </p:sp>
      <p:sp>
        <p:nvSpPr>
          <p:cNvPr id="221" name="Google Shape;221;p23"/>
          <p:cNvSpPr txBox="1"/>
          <p:nvPr>
            <p:ph idx="6" type="body"/>
          </p:nvPr>
        </p:nvSpPr>
        <p:spPr>
          <a:xfrm>
            <a:off x="6381600" y="1893319"/>
            <a:ext cx="2200500" cy="433199"/>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rgbClr val="00B0F0"/>
              </a:buClr>
              <a:buSzPts val="2400"/>
              <a:buFont typeface="Arial"/>
              <a:buNone/>
            </a:pPr>
            <a:r>
              <a:rPr b="1" i="0" lang="en-US" sz="2400" u="none" cap="none" strike="noStrike">
                <a:solidFill>
                  <a:srgbClr val="00B0F0"/>
                </a:solidFill>
                <a:latin typeface="Lato Light"/>
                <a:ea typeface="Lato Light"/>
                <a:cs typeface="Lato Light"/>
                <a:sym typeface="Lato Light"/>
              </a:rPr>
              <a:t>Title</a:t>
            </a:r>
            <a:endParaRPr b="1" i="0" sz="2400" u="none" cap="none" strike="noStrike">
              <a:solidFill>
                <a:srgbClr val="00B0F0"/>
              </a:solidFill>
              <a:latin typeface="Lato Light"/>
              <a:ea typeface="Lato Light"/>
              <a:cs typeface="Lato Light"/>
              <a:sym typeface="Lato Light"/>
            </a:endParaRPr>
          </a:p>
        </p:txBody>
      </p:sp>
      <p:sp>
        <p:nvSpPr>
          <p:cNvPr id="222" name="Google Shape;222;p23"/>
          <p:cNvSpPr txBox="1"/>
          <p:nvPr>
            <p:ph idx="7" type="body"/>
          </p:nvPr>
        </p:nvSpPr>
        <p:spPr>
          <a:xfrm>
            <a:off x="9153300" y="1893318"/>
            <a:ext cx="2200500" cy="433199"/>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rgbClr val="00B0F0"/>
              </a:buClr>
              <a:buSzPts val="2400"/>
              <a:buFont typeface="Arial"/>
              <a:buNone/>
            </a:pPr>
            <a:r>
              <a:rPr b="1" i="0" lang="en-US" sz="2400" u="none" cap="none" strike="noStrike">
                <a:solidFill>
                  <a:srgbClr val="00B0F0"/>
                </a:solidFill>
                <a:latin typeface="Lato Light"/>
                <a:ea typeface="Lato Light"/>
                <a:cs typeface="Lato Light"/>
                <a:sym typeface="Lato Light"/>
              </a:rPr>
              <a:t>Title</a:t>
            </a:r>
            <a:endParaRPr b="1" i="0" sz="2400" u="none" cap="none" strike="noStrike">
              <a:solidFill>
                <a:srgbClr val="00B0F0"/>
              </a:solidFill>
              <a:latin typeface="Lato Light"/>
              <a:ea typeface="Lato Light"/>
              <a:cs typeface="Lato Light"/>
              <a:sym typeface="Lato Light"/>
            </a:endParaRPr>
          </a:p>
        </p:txBody>
      </p:sp>
      <p:sp>
        <p:nvSpPr>
          <p:cNvPr id="223" name="Google Shape;223;p23"/>
          <p:cNvSpPr txBox="1"/>
          <p:nvPr>
            <p:ph idx="8" type="body"/>
          </p:nvPr>
        </p:nvSpPr>
        <p:spPr>
          <a:xfrm>
            <a:off x="0" y="633846"/>
            <a:ext cx="12192000" cy="774810"/>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dk1"/>
              </a:buClr>
              <a:buSzPts val="3200"/>
              <a:buFont typeface="Arial"/>
              <a:buNone/>
            </a:pPr>
            <a:r>
              <a:rPr b="1" i="0" lang="en-US" sz="3200" u="none" cap="none" strike="noStrike">
                <a:solidFill>
                  <a:schemeClr val="dk1"/>
                </a:solidFill>
                <a:latin typeface="Lato Light"/>
                <a:ea typeface="Lato Light"/>
                <a:cs typeface="Lato Light"/>
                <a:sym typeface="Lato Light"/>
              </a:rPr>
              <a:t>Four Columns</a:t>
            </a:r>
            <a:endParaRPr b="1" i="0" sz="3200" u="none" cap="none" strike="noStrike">
              <a:solidFill>
                <a:schemeClr val="dk1"/>
              </a:solidFill>
              <a:latin typeface="Lato Light"/>
              <a:ea typeface="Lato Light"/>
              <a:cs typeface="Lato Light"/>
              <a:sym typeface="Lato Light"/>
            </a:endParaRPr>
          </a:p>
        </p:txBody>
      </p:sp>
    </p:spTree>
  </p:cSld>
  <p:clrMapOvr>
    <a:masterClrMapping/>
  </p:clrMapOvr>
  <p:transition spd="slow">
    <p:push dir="r"/>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24"/>
          <p:cNvSpPr txBox="1"/>
          <p:nvPr>
            <p:ph idx="1" type="body"/>
          </p:nvPr>
        </p:nvSpPr>
        <p:spPr>
          <a:xfrm>
            <a:off x="838200" y="3918117"/>
            <a:ext cx="4727481" cy="371475"/>
          </a:xfrm>
          <a:prstGeom prst="rect">
            <a:avLst/>
          </a:prstGeom>
          <a:noFill/>
          <a:ln>
            <a:noFill/>
          </a:ln>
        </p:spPr>
        <p:txBody>
          <a:bodyPr anchorCtr="0" anchor="b" bIns="45700" lIns="91425" spcFirstLastPara="1" rIns="91425" wrap="square" tIns="45700">
            <a:noAutofit/>
          </a:bodyPr>
          <a:lstStyle/>
          <a:p>
            <a:pPr indent="0" lvl="0" marL="0" marR="0" rtl="0" algn="l">
              <a:lnSpc>
                <a:spcPct val="80000"/>
              </a:lnSpc>
              <a:spcBef>
                <a:spcPts val="0"/>
              </a:spcBef>
              <a:spcAft>
                <a:spcPts val="0"/>
              </a:spcAft>
              <a:buClr>
                <a:schemeClr val="lt2"/>
              </a:buClr>
              <a:buSzPts val="2220"/>
              <a:buFont typeface="Arial"/>
              <a:buNone/>
            </a:pPr>
            <a:r>
              <a:rPr b="1" i="0" lang="en-US" sz="2220" u="none" cap="none" strike="noStrike">
                <a:solidFill>
                  <a:schemeClr val="lt2"/>
                </a:solidFill>
                <a:latin typeface="Calibri"/>
                <a:ea typeface="Calibri"/>
                <a:cs typeface="Calibri"/>
                <a:sym typeface="Calibri"/>
              </a:rPr>
              <a:t>Transition</a:t>
            </a:r>
            <a:r>
              <a:rPr b="1" i="0" lang="en-US" sz="2220" u="none" cap="none" strike="noStrike">
                <a:solidFill>
                  <a:schemeClr val="lt1"/>
                </a:solidFill>
                <a:latin typeface="Calibri"/>
                <a:ea typeface="Calibri"/>
                <a:cs typeface="Calibri"/>
                <a:sym typeface="Calibri"/>
              </a:rPr>
              <a:t> </a:t>
            </a:r>
            <a:r>
              <a:rPr b="1" i="0" lang="en-US" sz="2220" u="none" cap="none" strike="noStrike">
                <a:solidFill>
                  <a:schemeClr val="lt2"/>
                </a:solidFill>
                <a:latin typeface="Calibri"/>
                <a:ea typeface="Calibri"/>
                <a:cs typeface="Calibri"/>
                <a:sym typeface="Calibri"/>
              </a:rPr>
              <a:t>Headline</a:t>
            </a:r>
            <a:endParaRPr b="1" i="0" sz="2220" u="none" cap="none" strike="noStrike">
              <a:solidFill>
                <a:schemeClr val="lt2"/>
              </a:solidFill>
              <a:latin typeface="Calibri"/>
              <a:ea typeface="Calibri"/>
              <a:cs typeface="Calibri"/>
              <a:sym typeface="Calibri"/>
            </a:endParaRPr>
          </a:p>
        </p:txBody>
      </p:sp>
      <p:sp>
        <p:nvSpPr>
          <p:cNvPr id="229" name="Google Shape;229;p24"/>
          <p:cNvSpPr txBox="1"/>
          <p:nvPr>
            <p:ph idx="2" type="body"/>
          </p:nvPr>
        </p:nvSpPr>
        <p:spPr>
          <a:xfrm>
            <a:off x="7831016" y="2142557"/>
            <a:ext cx="4302367" cy="327127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FFC000"/>
              </a:buClr>
              <a:buSzPts val="25000"/>
              <a:buFont typeface="Arial"/>
              <a:buNone/>
            </a:pPr>
            <a:r>
              <a:rPr b="0" i="0" lang="en-US" sz="25000" u="none" cap="none" strike="noStrike">
                <a:solidFill>
                  <a:srgbClr val="FFC000"/>
                </a:solidFill>
                <a:latin typeface="Calibri"/>
                <a:ea typeface="Calibri"/>
                <a:cs typeface="Calibri"/>
                <a:sym typeface="Calibri"/>
              </a:rPr>
              <a:t>1</a:t>
            </a:r>
            <a:endParaRPr b="0" i="0" sz="25000" u="none" cap="none" strike="noStrike">
              <a:solidFill>
                <a:srgbClr val="FFC000"/>
              </a:solidFill>
              <a:latin typeface="Calibri"/>
              <a:ea typeface="Calibri"/>
              <a:cs typeface="Calibri"/>
              <a:sym typeface="Calibri"/>
            </a:endParaRPr>
          </a:p>
        </p:txBody>
      </p:sp>
      <p:sp>
        <p:nvSpPr>
          <p:cNvPr id="230" name="Google Shape;230;p24"/>
          <p:cNvSpPr txBox="1"/>
          <p:nvPr>
            <p:ph type="title"/>
          </p:nvPr>
        </p:nvSpPr>
        <p:spPr>
          <a:xfrm>
            <a:off x="838200" y="2777171"/>
            <a:ext cx="9148482" cy="1140946"/>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FFC000"/>
              </a:buClr>
              <a:buSzPts val="4400"/>
              <a:buFont typeface="Helvetica Neue"/>
              <a:buNone/>
            </a:pPr>
            <a:r>
              <a:rPr b="0" i="0" lang="en-US" sz="4400" u="none" cap="none" strike="noStrike">
                <a:solidFill>
                  <a:srgbClr val="FFC000"/>
                </a:solidFill>
                <a:latin typeface="Helvetica Neue"/>
                <a:ea typeface="Helvetica Neue"/>
                <a:cs typeface="Helvetica Neue"/>
                <a:sym typeface="Helvetica Neue"/>
              </a:rPr>
              <a:t>Let’s talk about …</a:t>
            </a:r>
            <a:endParaRPr b="0" i="0" sz="4400" u="none" cap="none" strike="noStrike">
              <a:solidFill>
                <a:srgbClr val="FFC000"/>
              </a:solidFill>
              <a:latin typeface="Lato Light"/>
              <a:ea typeface="Lato Light"/>
              <a:cs typeface="Lato Light"/>
              <a:sym typeface="Lato Light"/>
            </a:endParaRPr>
          </a:p>
        </p:txBody>
      </p:sp>
    </p:spTree>
  </p:cSld>
  <p:clrMapOvr>
    <a:masterClrMapping/>
  </p:clrMapOvr>
  <p:transition spd="slow">
    <p:push dir="r"/>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5"/>
          <p:cNvSpPr txBox="1"/>
          <p:nvPr>
            <p:ph idx="1" type="body"/>
          </p:nvPr>
        </p:nvSpPr>
        <p:spPr>
          <a:xfrm>
            <a:off x="6451600" y="1172584"/>
            <a:ext cx="5435600" cy="5025016"/>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chemeClr val="dk1"/>
              </a:buClr>
              <a:buSzPts val="2800"/>
              <a:buFont typeface="Arial"/>
              <a:buNone/>
            </a:pPr>
            <a:r>
              <a:rPr b="0" i="0" lang="en-US" sz="2800" u="none" cap="none" strike="noStrike">
                <a:solidFill>
                  <a:schemeClr val="dk1"/>
                </a:solidFill>
                <a:latin typeface="Calibri"/>
                <a:ea typeface="Calibri"/>
                <a:cs typeface="Calibri"/>
                <a:sym typeface="Calibri"/>
              </a:rPr>
              <a:t>"Lorem ipsum dolor sit amet, consectetur adipiscing elit, sed do eiusmod tempor incididunt ut labore et dolore magna aliqua. Ut enim ad minim veniam, quis nostrud exercitation ullamco laboris nisi ut aliquip ex ea commodo consequat.</a:t>
            </a:r>
            <a:endParaRPr/>
          </a:p>
        </p:txBody>
      </p:sp>
      <p:sp>
        <p:nvSpPr>
          <p:cNvPr id="236" name="Google Shape;236;p25"/>
          <p:cNvSpPr txBox="1"/>
          <p:nvPr/>
        </p:nvSpPr>
        <p:spPr>
          <a:xfrm>
            <a:off x="3055257" y="431800"/>
            <a:ext cx="2571078" cy="169277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rgbClr val="F8F8F8"/>
                </a:solidFill>
                <a:latin typeface="Arial Black"/>
                <a:ea typeface="Arial Black"/>
                <a:cs typeface="Arial Black"/>
                <a:sym typeface="Arial Black"/>
              </a:rPr>
              <a:t>A </a:t>
            </a:r>
            <a:r>
              <a:rPr b="0" i="0" lang="en-US" sz="4000" u="none" cap="none" strike="noStrike">
                <a:solidFill>
                  <a:srgbClr val="F8F8F8"/>
                </a:solidFill>
                <a:latin typeface="Arial Black"/>
                <a:ea typeface="Arial Black"/>
                <a:cs typeface="Arial Black"/>
                <a:sym typeface="Arial Black"/>
              </a:rPr>
              <a:t>picture</a:t>
            </a:r>
            <a:r>
              <a:rPr b="0" i="0" lang="en-US" sz="1800" u="none" cap="none" strike="noStrike">
                <a:solidFill>
                  <a:srgbClr val="F8F8F8"/>
                </a:solidFill>
                <a:latin typeface="Arial Black"/>
                <a:ea typeface="Arial Black"/>
                <a:cs typeface="Arial Black"/>
                <a:sym typeface="Arial Black"/>
              </a:rPr>
              <a:t> is worth </a:t>
            </a:r>
            <a:endParaRPr sz="1800">
              <a:solidFill>
                <a:srgbClr val="F8F8F8"/>
              </a:solidFill>
              <a:latin typeface="Arial Black"/>
              <a:ea typeface="Arial Black"/>
              <a:cs typeface="Arial Black"/>
              <a:sym typeface="Arial Black"/>
            </a:endParaRPr>
          </a:p>
          <a:p>
            <a:pPr indent="0" lvl="0" marL="0" marR="0" rtl="0" algn="l">
              <a:spcBef>
                <a:spcPts val="0"/>
              </a:spcBef>
              <a:spcAft>
                <a:spcPts val="0"/>
              </a:spcAft>
              <a:buNone/>
            </a:pPr>
            <a:r>
              <a:rPr lang="en-US" sz="1800">
                <a:solidFill>
                  <a:srgbClr val="F8F8F8"/>
                </a:solidFill>
                <a:latin typeface="Arial Black"/>
                <a:ea typeface="Arial Black"/>
                <a:cs typeface="Arial Black"/>
                <a:sym typeface="Arial Black"/>
              </a:rPr>
              <a:t>a thousand </a:t>
            </a:r>
            <a:r>
              <a:rPr lang="en-US" sz="2800">
                <a:solidFill>
                  <a:srgbClr val="F8F8F8"/>
                </a:solidFill>
                <a:latin typeface="Arial Black"/>
                <a:ea typeface="Arial Black"/>
                <a:cs typeface="Arial Black"/>
                <a:sym typeface="Arial Black"/>
              </a:rPr>
              <a:t>words</a:t>
            </a:r>
            <a:endParaRPr sz="2800">
              <a:solidFill>
                <a:srgbClr val="F8F8F8"/>
              </a:solidFill>
              <a:latin typeface="Arial Black"/>
              <a:ea typeface="Arial Black"/>
              <a:cs typeface="Arial Black"/>
              <a:sym typeface="Arial Black"/>
            </a:endParaRPr>
          </a:p>
        </p:txBody>
      </p:sp>
      <p:pic>
        <p:nvPicPr>
          <p:cNvPr id="237" name="Google Shape;237;p25"/>
          <p:cNvPicPr preferRelativeResize="0"/>
          <p:nvPr>
            <p:ph idx="2" type="pic"/>
          </p:nvPr>
        </p:nvPicPr>
        <p:blipFill rotWithShape="1">
          <a:blip r:embed="rId3">
            <a:alphaModFix/>
          </a:blip>
          <a:srcRect b="0" l="0" r="0" t="0"/>
          <a:stretch/>
        </p:blipFill>
        <p:spPr>
          <a:xfrm>
            <a:off x="0" y="0"/>
            <a:ext cx="6110514" cy="6858000"/>
          </a:xfrm>
          <a:prstGeom prst="rect">
            <a:avLst/>
          </a:prstGeom>
          <a:noFill/>
          <a:ln>
            <a:noFill/>
          </a:ln>
        </p:spPr>
      </p:pic>
    </p:spTree>
  </p:cSld>
  <p:clrMapOvr>
    <a:masterClrMapping/>
  </p:clrMapOvr>
  <p:transition spd="slow">
    <p:push dir="r"/>
  </p:transition>
</p:sld>
</file>

<file path=ppt/theme/theme1.xml><?xml version="1.0" encoding="utf-8"?>
<a:theme xmlns:a="http://schemas.openxmlformats.org/drawingml/2006/main" xmlns:r="http://schemas.openxmlformats.org/officeDocument/2006/relationships" name="Office Theme">
  <a:themeElements>
    <a:clrScheme name="Custom">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