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63"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04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040"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8" name="Google Shape;178;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4" name="Google Shape;204;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8" name="Shape 238"/>
        <p:cNvGrpSpPr/>
        <p:nvPr/>
      </p:nvGrpSpPr>
      <p:grpSpPr>
        <a:xfrm>
          <a:off x="0" y="0"/>
          <a:ext cx="0" cy="0"/>
          <a:chOff x="0" y="0"/>
          <a:chExt cx="0" cy="0"/>
        </a:xfrm>
      </p:grpSpPr>
      <p:sp>
        <p:nvSpPr>
          <p:cNvPr id="239" name="Google Shape;239;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5" name="Google Shape;245;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8" name="Shape 248"/>
        <p:cNvGrpSpPr/>
        <p:nvPr/>
      </p:nvGrpSpPr>
      <p:grpSpPr>
        <a:xfrm>
          <a:off x="0" y="0"/>
          <a:ext cx="0" cy="0"/>
          <a:chOff x="0" y="0"/>
          <a:chExt cx="0" cy="0"/>
        </a:xfrm>
      </p:grpSpPr>
      <p:sp>
        <p:nvSpPr>
          <p:cNvPr id="249" name="Google Shape;249;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5" name="Shape 255"/>
        <p:cNvGrpSpPr/>
        <p:nvPr/>
      </p:nvGrpSpPr>
      <p:grpSpPr>
        <a:xfrm>
          <a:off x="0" y="0"/>
          <a:ext cx="0" cy="0"/>
          <a:chOff x="0" y="0"/>
          <a:chExt cx="0" cy="0"/>
        </a:xfrm>
      </p:grpSpPr>
      <p:sp>
        <p:nvSpPr>
          <p:cNvPr id="256" name="Google Shape;256;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4" name="Shape 264"/>
        <p:cNvGrpSpPr/>
        <p:nvPr/>
      </p:nvGrpSpPr>
      <p:grpSpPr>
        <a:xfrm>
          <a:off x="0" y="0"/>
          <a:ext cx="0" cy="0"/>
          <a:chOff x="0" y="0"/>
          <a:chExt cx="0" cy="0"/>
        </a:xfrm>
      </p:grpSpPr>
      <p:sp>
        <p:nvSpPr>
          <p:cNvPr id="265" name="Google Shape;265;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3" name="Shape 283"/>
        <p:cNvGrpSpPr/>
        <p:nvPr/>
      </p:nvGrpSpPr>
      <p:grpSpPr>
        <a:xfrm>
          <a:off x="0" y="0"/>
          <a:ext cx="0" cy="0"/>
          <a:chOff x="0" y="0"/>
          <a:chExt cx="0" cy="0"/>
        </a:xfrm>
      </p:grpSpPr>
      <p:sp>
        <p:nvSpPr>
          <p:cNvPr id="284" name="Google Shape;284;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p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 Id="rId3" Type="http://schemas.openxmlformats.org/officeDocument/2006/relationships/image" Target="../media/image9.jp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12" name="Shape 12"/>
        <p:cNvGrpSpPr/>
        <p:nvPr/>
      </p:nvGrpSpPr>
      <p:grpSpPr>
        <a:xfrm>
          <a:off x="0" y="0"/>
          <a:ext cx="0" cy="0"/>
          <a:chOff x="0" y="0"/>
          <a:chExt cx="0" cy="0"/>
        </a:xfrm>
      </p:grpSpPr>
      <p:sp>
        <p:nvSpPr>
          <p:cNvPr id="13" name="Google Shape;13;p2"/>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Autofit/>
          </a:bodyPr>
          <a:lstStyle>
            <a:lvl1pPr lvl="0" marR="0" rtl="0" algn="ctr">
              <a:lnSpc>
                <a:spcPct val="90000"/>
              </a:lnSpc>
              <a:spcBef>
                <a:spcPts val="0"/>
              </a:spcBef>
              <a:spcAft>
                <a:spcPts val="0"/>
              </a:spcAft>
              <a:buClr>
                <a:schemeClr val="dk1"/>
              </a:buClr>
              <a:buSzPts val="6000"/>
              <a:buFont typeface="Lato Light"/>
              <a:buNone/>
              <a:defRPr b="0" i="0" sz="6000" u="none" cap="none" strike="noStrike">
                <a:solidFill>
                  <a:schemeClr val="dk1"/>
                </a:solidFill>
                <a:latin typeface="Lato Light"/>
                <a:ea typeface="Lato Light"/>
                <a:cs typeface="Lato Light"/>
                <a:sym typeface="Lato Ligh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4" name="Google Shape;14;p2"/>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Autofit/>
          </a:bodyPr>
          <a:lstStyle>
            <a:lvl1pPr lvl="0" marR="0" rtl="0" algn="ctr">
              <a:lnSpc>
                <a:spcPct val="90000"/>
              </a:lnSpc>
              <a:spcBef>
                <a:spcPts val="1000"/>
              </a:spcBef>
              <a:spcAft>
                <a:spcPts val="0"/>
              </a:spcAft>
              <a:buClr>
                <a:schemeClr val="dk1"/>
              </a:buClr>
              <a:buSzPts val="2400"/>
              <a:buFont typeface="Arial"/>
              <a:buNone/>
              <a:defRPr b="0" i="0" sz="2400" u="none" cap="none" strike="noStrike">
                <a:solidFill>
                  <a:schemeClr val="dk1"/>
                </a:solidFill>
                <a:latin typeface="Calibri"/>
                <a:ea typeface="Calibri"/>
                <a:cs typeface="Calibri"/>
                <a:sym typeface="Calibri"/>
              </a:defRPr>
            </a:lvl1pPr>
            <a:lvl2pPr lvl="1" marR="0" rtl="0" algn="ctr">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2pPr>
            <a:lvl3pPr lvl="2" marR="0" rtl="0" algn="ctr">
              <a:lnSpc>
                <a:spcPct val="90000"/>
              </a:lnSpc>
              <a:spcBef>
                <a:spcPts val="500"/>
              </a:spcBef>
              <a:spcAft>
                <a:spcPts val="0"/>
              </a:spcAft>
              <a:buClr>
                <a:schemeClr val="dk1"/>
              </a:buClr>
              <a:buSzPts val="1800"/>
              <a:buFont typeface="Arial"/>
              <a:buNone/>
              <a:defRPr b="0" i="0" sz="1800" u="none" cap="none" strike="noStrike">
                <a:solidFill>
                  <a:schemeClr val="dk1"/>
                </a:solidFill>
                <a:latin typeface="Calibri"/>
                <a:ea typeface="Calibri"/>
                <a:cs typeface="Calibri"/>
                <a:sym typeface="Calibri"/>
              </a:defRPr>
            </a:lvl3pPr>
            <a:lvl4pPr lvl="3" marR="0" rtl="0" algn="ctr">
              <a:lnSpc>
                <a:spcPct val="90000"/>
              </a:lnSpc>
              <a:spcBef>
                <a:spcPts val="500"/>
              </a:spcBef>
              <a:spcAft>
                <a:spcPts val="0"/>
              </a:spcAft>
              <a:buClr>
                <a:schemeClr val="dk1"/>
              </a:buClr>
              <a:buSzPts val="1600"/>
              <a:buFont typeface="Arial"/>
              <a:buNone/>
              <a:defRPr b="0" i="0" sz="1600" u="none" cap="none" strike="noStrike">
                <a:solidFill>
                  <a:schemeClr val="dk1"/>
                </a:solidFill>
                <a:latin typeface="Calibri"/>
                <a:ea typeface="Calibri"/>
                <a:cs typeface="Calibri"/>
                <a:sym typeface="Calibri"/>
              </a:defRPr>
            </a:lvl4pPr>
            <a:lvl5pPr lvl="4" marR="0" rtl="0" algn="ctr">
              <a:lnSpc>
                <a:spcPct val="90000"/>
              </a:lnSpc>
              <a:spcBef>
                <a:spcPts val="500"/>
              </a:spcBef>
              <a:spcAft>
                <a:spcPts val="0"/>
              </a:spcAft>
              <a:buClr>
                <a:schemeClr val="dk1"/>
              </a:buClr>
              <a:buSzPts val="1600"/>
              <a:buFont typeface="Arial"/>
              <a:buNone/>
              <a:defRPr b="0" i="0" sz="1600" u="none" cap="none" strike="noStrike">
                <a:solidFill>
                  <a:schemeClr val="dk1"/>
                </a:solidFill>
                <a:latin typeface="Calibri"/>
                <a:ea typeface="Calibri"/>
                <a:cs typeface="Calibri"/>
                <a:sym typeface="Calibri"/>
              </a:defRPr>
            </a:lvl5pPr>
            <a:lvl6pPr lvl="5" marR="0" rtl="0" algn="ctr">
              <a:lnSpc>
                <a:spcPct val="90000"/>
              </a:lnSpc>
              <a:spcBef>
                <a:spcPts val="500"/>
              </a:spcBef>
              <a:spcAft>
                <a:spcPts val="0"/>
              </a:spcAft>
              <a:buClr>
                <a:schemeClr val="dk1"/>
              </a:buClr>
              <a:buSzPts val="1600"/>
              <a:buFont typeface="Arial"/>
              <a:buNone/>
              <a:defRPr b="0" i="0" sz="1600" u="none" cap="none" strike="noStrike">
                <a:solidFill>
                  <a:schemeClr val="dk1"/>
                </a:solidFill>
                <a:latin typeface="Calibri"/>
                <a:ea typeface="Calibri"/>
                <a:cs typeface="Calibri"/>
                <a:sym typeface="Calibri"/>
              </a:defRPr>
            </a:lvl6pPr>
            <a:lvl7pPr lvl="6" marR="0" rtl="0" algn="ctr">
              <a:lnSpc>
                <a:spcPct val="90000"/>
              </a:lnSpc>
              <a:spcBef>
                <a:spcPts val="500"/>
              </a:spcBef>
              <a:spcAft>
                <a:spcPts val="0"/>
              </a:spcAft>
              <a:buClr>
                <a:schemeClr val="dk1"/>
              </a:buClr>
              <a:buSzPts val="1600"/>
              <a:buFont typeface="Arial"/>
              <a:buNone/>
              <a:defRPr b="0" i="0" sz="1600" u="none" cap="none" strike="noStrike">
                <a:solidFill>
                  <a:schemeClr val="dk1"/>
                </a:solidFill>
                <a:latin typeface="Calibri"/>
                <a:ea typeface="Calibri"/>
                <a:cs typeface="Calibri"/>
                <a:sym typeface="Calibri"/>
              </a:defRPr>
            </a:lvl7pPr>
            <a:lvl8pPr lvl="7" marR="0" rtl="0" algn="ctr">
              <a:lnSpc>
                <a:spcPct val="90000"/>
              </a:lnSpc>
              <a:spcBef>
                <a:spcPts val="500"/>
              </a:spcBef>
              <a:spcAft>
                <a:spcPts val="0"/>
              </a:spcAft>
              <a:buClr>
                <a:schemeClr val="dk1"/>
              </a:buClr>
              <a:buSzPts val="1600"/>
              <a:buFont typeface="Arial"/>
              <a:buNone/>
              <a:defRPr b="0" i="0" sz="1600" u="none" cap="none" strike="noStrike">
                <a:solidFill>
                  <a:schemeClr val="dk1"/>
                </a:solidFill>
                <a:latin typeface="Calibri"/>
                <a:ea typeface="Calibri"/>
                <a:cs typeface="Calibri"/>
                <a:sym typeface="Calibri"/>
              </a:defRPr>
            </a:lvl8pPr>
            <a:lvl9pPr lvl="8" marR="0" rtl="0" algn="ctr">
              <a:lnSpc>
                <a:spcPct val="90000"/>
              </a:lnSpc>
              <a:spcBef>
                <a:spcPts val="500"/>
              </a:spcBef>
              <a:spcAft>
                <a:spcPts val="0"/>
              </a:spcAft>
              <a:buClr>
                <a:schemeClr val="dk1"/>
              </a:buClr>
              <a:buSzPts val="1600"/>
              <a:buFont typeface="Arial"/>
              <a:buNone/>
              <a:defRPr b="0" i="0" sz="1600" u="none" cap="none" strike="noStrike">
                <a:solidFill>
                  <a:schemeClr val="dk1"/>
                </a:solidFill>
                <a:latin typeface="Calibri"/>
                <a:ea typeface="Calibri"/>
                <a:cs typeface="Calibri"/>
                <a:sym typeface="Calibri"/>
              </a:defRPr>
            </a:lvl9pPr>
          </a:lstStyle>
          <a:p/>
        </p:txBody>
      </p:sp>
      <p:sp>
        <p:nvSpPr>
          <p:cNvPr id="15" name="Google Shape;15;p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6" name="Google Shape;16;p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7" name="Google Shape;17;p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Welcome">
  <p:cSld name="Welcome">
    <p:bg>
      <p:bgPr>
        <a:blipFill>
          <a:blip r:embed="rId2">
            <a:alphaModFix/>
          </a:blip>
          <a:stretch>
            <a:fillRect/>
          </a:stretch>
        </a:blipFill>
      </p:bgPr>
    </p:bg>
    <p:spTree>
      <p:nvGrpSpPr>
        <p:cNvPr id="18" name="Shape 18"/>
        <p:cNvGrpSpPr/>
        <p:nvPr/>
      </p:nvGrpSpPr>
      <p:grpSpPr>
        <a:xfrm>
          <a:off x="0" y="0"/>
          <a:ext cx="0" cy="0"/>
          <a:chOff x="0" y="0"/>
          <a:chExt cx="0" cy="0"/>
        </a:xfrm>
      </p:grpSpPr>
      <p:sp>
        <p:nvSpPr>
          <p:cNvPr id="19" name="Google Shape;19;p3"/>
          <p:cNvSpPr txBox="1"/>
          <p:nvPr>
            <p:ph idx="1" type="body"/>
          </p:nvPr>
        </p:nvSpPr>
        <p:spPr>
          <a:xfrm>
            <a:off x="0" y="4741863"/>
            <a:ext cx="12192000" cy="515937"/>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rgbClr val="888888"/>
              </a:buClr>
              <a:buSzPts val="2400"/>
              <a:buFont typeface="Arial"/>
              <a:buNone/>
              <a:defRPr b="0" i="0" sz="2400" u="none" cap="none" strike="noStrike">
                <a:solidFill>
                  <a:srgbClr val="888888"/>
                </a:solidFill>
                <a:latin typeface="Calibri"/>
                <a:ea typeface="Calibri"/>
                <a:cs typeface="Calibri"/>
                <a:sym typeface="Calibri"/>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20" name="Google Shape;20;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21" name="Google Shape;21;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22" name="Google Shape;22;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
        <p:nvSpPr>
          <p:cNvPr id="23" name="Google Shape;23;p3"/>
          <p:cNvSpPr txBox="1"/>
          <p:nvPr>
            <p:ph type="ctrTitle"/>
          </p:nvPr>
        </p:nvSpPr>
        <p:spPr>
          <a:xfrm>
            <a:off x="0" y="3809999"/>
            <a:ext cx="12192000" cy="931863"/>
          </a:xfrm>
          <a:prstGeom prst="rect">
            <a:avLst/>
          </a:prstGeom>
          <a:noFill/>
          <a:ln>
            <a:noFill/>
          </a:ln>
        </p:spPr>
        <p:txBody>
          <a:bodyPr anchorCtr="0" anchor="b" bIns="45700" lIns="91425" spcFirstLastPara="1" rIns="91425" wrap="square" tIns="45700">
            <a:noAutofit/>
          </a:bodyPr>
          <a:lstStyle>
            <a:lvl1pPr lvl="0" marR="0" rtl="0" algn="ctr">
              <a:lnSpc>
                <a:spcPct val="90000"/>
              </a:lnSpc>
              <a:spcBef>
                <a:spcPts val="0"/>
              </a:spcBef>
              <a:spcAft>
                <a:spcPts val="0"/>
              </a:spcAft>
              <a:buClr>
                <a:schemeClr val="dk1"/>
              </a:buClr>
              <a:buSzPts val="6000"/>
              <a:buFont typeface="Lato Light"/>
              <a:buNone/>
              <a:defRPr b="0" i="0" sz="6000" u="none" cap="none" strike="noStrike">
                <a:solidFill>
                  <a:schemeClr val="dk1"/>
                </a:solidFill>
                <a:latin typeface="Lato Light"/>
                <a:ea typeface="Lato Light"/>
                <a:cs typeface="Lato Light"/>
                <a:sym typeface="Lato Ligh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Title and text">
    <p:bg>
      <p:bgPr>
        <a:blipFill>
          <a:blip r:embed="rId2">
            <a:alphaModFix/>
          </a:blip>
          <a:stretch>
            <a:fillRect/>
          </a:stretch>
        </a:blipFill>
      </p:bgPr>
    </p:bg>
    <p:spTree>
      <p:nvGrpSpPr>
        <p:cNvPr id="24" name="Shape 24"/>
        <p:cNvGrpSpPr/>
        <p:nvPr/>
      </p:nvGrpSpPr>
      <p:grpSpPr>
        <a:xfrm>
          <a:off x="0" y="0"/>
          <a:ext cx="0" cy="0"/>
          <a:chOff x="0" y="0"/>
          <a:chExt cx="0" cy="0"/>
        </a:xfrm>
      </p:grpSpPr>
      <p:sp>
        <p:nvSpPr>
          <p:cNvPr id="25" name="Google Shape;25;p4"/>
          <p:cNvSpPr txBox="1"/>
          <p:nvPr>
            <p:ph type="title"/>
          </p:nvPr>
        </p:nvSpPr>
        <p:spPr>
          <a:xfrm>
            <a:off x="838200" y="633846"/>
            <a:ext cx="10515600" cy="774810"/>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Lato Light"/>
              <a:buNone/>
              <a:defRPr b="0" i="0" sz="4400" u="none" cap="none" strike="noStrike">
                <a:solidFill>
                  <a:schemeClr val="dk1"/>
                </a:solidFill>
                <a:latin typeface="Lato Light"/>
                <a:ea typeface="Lato Light"/>
                <a:cs typeface="Lato Light"/>
                <a:sym typeface="Lato Ligh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26" name="Google Shape;26;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27" name="Google Shape;27;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28" name="Google Shape;28;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
        <p:nvSpPr>
          <p:cNvPr id="29" name="Google Shape;29;p4"/>
          <p:cNvSpPr txBox="1"/>
          <p:nvPr>
            <p:ph idx="1" type="body"/>
          </p:nvPr>
        </p:nvSpPr>
        <p:spPr>
          <a:xfrm>
            <a:off x="838200" y="1681019"/>
            <a:ext cx="10515600" cy="4414982"/>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1600"/>
              <a:buFont typeface="Arial"/>
              <a:buNone/>
              <a:defRPr b="0" i="0" sz="16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chemeClr val="dk1"/>
              </a:buClr>
              <a:buSzPts val="1400"/>
              <a:buFont typeface="Arial"/>
              <a:buNone/>
              <a:defRPr b="0" i="0" sz="14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2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y Introduction">
  <p:cSld name="My Introduction">
    <p:bg>
      <p:bgPr>
        <a:blipFill>
          <a:blip r:embed="rId2">
            <a:alphaModFix/>
          </a:blip>
          <a:stretch>
            <a:fillRect/>
          </a:stretch>
        </a:blipFill>
      </p:bgPr>
    </p:bg>
    <p:spTree>
      <p:nvGrpSpPr>
        <p:cNvPr id="30" name="Shape 30"/>
        <p:cNvGrpSpPr/>
        <p:nvPr/>
      </p:nvGrpSpPr>
      <p:grpSpPr>
        <a:xfrm>
          <a:off x="0" y="0"/>
          <a:ext cx="0" cy="0"/>
          <a:chOff x="0" y="0"/>
          <a:chExt cx="0" cy="0"/>
        </a:xfrm>
      </p:grpSpPr>
      <p:sp>
        <p:nvSpPr>
          <p:cNvPr id="31" name="Google Shape;31;p5"/>
          <p:cNvSpPr/>
          <p:nvPr>
            <p:ph idx="2" type="pic"/>
          </p:nvPr>
        </p:nvSpPr>
        <p:spPr>
          <a:xfrm>
            <a:off x="499181" y="482600"/>
            <a:ext cx="5038019" cy="5873750"/>
          </a:xfrm>
          <a:prstGeom prst="rect">
            <a:avLst/>
          </a:prstGeom>
          <a:noFill/>
          <a:ln cap="flat" cmpd="sng" w="9525">
            <a:solidFill>
              <a:srgbClr val="595959"/>
            </a:solidFill>
            <a:prstDash val="solid"/>
            <a:round/>
            <a:headEnd len="sm" w="sm" type="none"/>
            <a:tailEnd len="sm" w="sm" type="none"/>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2" name="Google Shape;32;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33" name="Google Shape;33;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34" name="Google Shape;34;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
        <p:nvSpPr>
          <p:cNvPr id="35" name="Google Shape;35;p5"/>
          <p:cNvSpPr txBox="1"/>
          <p:nvPr>
            <p:ph idx="1" type="body"/>
          </p:nvPr>
        </p:nvSpPr>
        <p:spPr>
          <a:xfrm>
            <a:off x="6083300" y="4652963"/>
            <a:ext cx="5511800" cy="1303337"/>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1600"/>
              <a:buFont typeface="Arial"/>
              <a:buNone/>
              <a:defRPr b="0" i="0" sz="16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36" name="Google Shape;36;p5"/>
          <p:cNvSpPr txBox="1"/>
          <p:nvPr>
            <p:ph type="ctrTitle"/>
          </p:nvPr>
        </p:nvSpPr>
        <p:spPr>
          <a:xfrm>
            <a:off x="6083300" y="3721099"/>
            <a:ext cx="5511800" cy="931863"/>
          </a:xfrm>
          <a:prstGeom prst="rect">
            <a:avLst/>
          </a:prstGeom>
          <a:noFill/>
          <a:ln>
            <a:noFill/>
          </a:ln>
        </p:spPr>
        <p:txBody>
          <a:bodyPr anchorCtr="0" anchor="b" bIns="45700" lIns="91425" spcFirstLastPara="1" rIns="91425" wrap="square" tIns="45700">
            <a:noAutofit/>
          </a:bodyPr>
          <a:lstStyle>
            <a:lvl1pPr lvl="0" marR="0" rtl="0" algn="ctr">
              <a:lnSpc>
                <a:spcPct val="90000"/>
              </a:lnSpc>
              <a:spcBef>
                <a:spcPts val="0"/>
              </a:spcBef>
              <a:spcAft>
                <a:spcPts val="0"/>
              </a:spcAft>
              <a:buClr>
                <a:schemeClr val="dk1"/>
              </a:buClr>
              <a:buSzPts val="4800"/>
              <a:buFont typeface="Lato Light"/>
              <a:buNone/>
              <a:defRPr b="0" i="0" sz="4800" u="none" cap="none" strike="noStrike">
                <a:solidFill>
                  <a:schemeClr val="dk1"/>
                </a:solidFill>
                <a:latin typeface="Lato Light"/>
                <a:ea typeface="Lato Light"/>
                <a:cs typeface="Lato Light"/>
                <a:sym typeface="Lato Ligh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Introduction">
  <p:cSld name="Team Introduction">
    <p:bg>
      <p:bgPr>
        <a:blipFill>
          <a:blip r:embed="rId2">
            <a:alphaModFix/>
          </a:blip>
          <a:stretch>
            <a:fillRect/>
          </a:stretch>
        </a:blipFill>
      </p:bgPr>
    </p:bg>
    <p:spTree>
      <p:nvGrpSpPr>
        <p:cNvPr id="37" name="Shape 37"/>
        <p:cNvGrpSpPr/>
        <p:nvPr/>
      </p:nvGrpSpPr>
      <p:grpSpPr>
        <a:xfrm>
          <a:off x="0" y="0"/>
          <a:ext cx="0" cy="0"/>
          <a:chOff x="0" y="0"/>
          <a:chExt cx="0" cy="0"/>
        </a:xfrm>
      </p:grpSpPr>
      <p:sp>
        <p:nvSpPr>
          <p:cNvPr id="38" name="Google Shape;38;p6"/>
          <p:cNvSpPr txBox="1"/>
          <p:nvPr>
            <p:ph type="title"/>
          </p:nvPr>
        </p:nvSpPr>
        <p:spPr>
          <a:xfrm>
            <a:off x="0" y="918348"/>
            <a:ext cx="12192000" cy="569140"/>
          </a:xfrm>
          <a:prstGeom prst="rect">
            <a:avLst/>
          </a:prstGeom>
          <a:noFill/>
          <a:ln>
            <a:noFill/>
          </a:ln>
        </p:spPr>
        <p:txBody>
          <a:bodyPr anchorCtr="0" anchor="ctr" bIns="45700" lIns="91425" spcFirstLastPara="1" rIns="91425" wrap="square" tIns="45700">
            <a:noAutofit/>
          </a:bodyPr>
          <a:lstStyle>
            <a:lvl1pPr lvl="0" marR="0" rtl="0" algn="ctr">
              <a:lnSpc>
                <a:spcPct val="90000"/>
              </a:lnSpc>
              <a:spcBef>
                <a:spcPts val="0"/>
              </a:spcBef>
              <a:spcAft>
                <a:spcPts val="0"/>
              </a:spcAft>
              <a:buClr>
                <a:schemeClr val="dk1"/>
              </a:buClr>
              <a:buSzPts val="4400"/>
              <a:buFont typeface="Lato Light"/>
              <a:buNone/>
              <a:defRPr b="0" i="0" sz="4400" u="none" cap="none" strike="noStrike">
                <a:solidFill>
                  <a:schemeClr val="dk1"/>
                </a:solidFill>
                <a:latin typeface="Lato Light"/>
                <a:ea typeface="Lato Light"/>
                <a:cs typeface="Lato Light"/>
                <a:sym typeface="Lato Ligh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39" name="Google Shape;39;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0" name="Google Shape;40;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1" name="Google Shape;41;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
        <p:nvSpPr>
          <p:cNvPr id="42" name="Google Shape;42;p6"/>
          <p:cNvSpPr/>
          <p:nvPr>
            <p:ph idx="2" type="pic"/>
          </p:nvPr>
        </p:nvSpPr>
        <p:spPr>
          <a:xfrm flipH="1">
            <a:off x="838198" y="2654711"/>
            <a:ext cx="1865557" cy="1669639"/>
          </a:xfrm>
          <a:prstGeom prst="rect">
            <a:avLst/>
          </a:prstGeom>
          <a:solidFill>
            <a:srgbClr val="F2F2F2"/>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rgbClr val="D8D8D8"/>
              </a:buClr>
              <a:buSzPts val="2000"/>
              <a:buFont typeface="Arial"/>
              <a:buNone/>
              <a:defRPr b="0" i="0" sz="2000" u="none" cap="none" strike="noStrike">
                <a:solidFill>
                  <a:srgbClr val="D8D8D8"/>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3" name="Google Shape;43;p6"/>
          <p:cNvSpPr/>
          <p:nvPr>
            <p:ph idx="3" type="pic"/>
          </p:nvPr>
        </p:nvSpPr>
        <p:spPr>
          <a:xfrm flipH="1">
            <a:off x="3018609" y="2654711"/>
            <a:ext cx="1854431" cy="1669639"/>
          </a:xfrm>
          <a:prstGeom prst="rect">
            <a:avLst/>
          </a:prstGeom>
          <a:solidFill>
            <a:srgbClr val="F2F2F2"/>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rgbClr val="D8D8D8"/>
              </a:buClr>
              <a:buSzPts val="2000"/>
              <a:buFont typeface="Arial"/>
              <a:buNone/>
              <a:defRPr b="0" i="0" sz="2000" u="none" cap="none" strike="noStrike">
                <a:solidFill>
                  <a:srgbClr val="D8D8D8"/>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4" name="Google Shape;44;p6"/>
          <p:cNvSpPr/>
          <p:nvPr>
            <p:ph idx="4" type="pic"/>
          </p:nvPr>
        </p:nvSpPr>
        <p:spPr>
          <a:xfrm flipH="1">
            <a:off x="5187894" y="2654711"/>
            <a:ext cx="1861010" cy="1669639"/>
          </a:xfrm>
          <a:prstGeom prst="rect">
            <a:avLst/>
          </a:prstGeom>
          <a:solidFill>
            <a:srgbClr val="F2F2F2"/>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rgbClr val="D8D8D8"/>
              </a:buClr>
              <a:buSzPts val="2000"/>
              <a:buFont typeface="Arial"/>
              <a:buNone/>
              <a:defRPr b="0" i="0" sz="2000" u="none" cap="none" strike="noStrike">
                <a:solidFill>
                  <a:srgbClr val="D8D8D8"/>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5" name="Google Shape;45;p6"/>
          <p:cNvSpPr/>
          <p:nvPr>
            <p:ph idx="5" type="pic"/>
          </p:nvPr>
        </p:nvSpPr>
        <p:spPr>
          <a:xfrm flipH="1">
            <a:off x="7363758" y="2666871"/>
            <a:ext cx="1825920" cy="1657479"/>
          </a:xfrm>
          <a:prstGeom prst="rect">
            <a:avLst/>
          </a:prstGeom>
          <a:solidFill>
            <a:srgbClr val="F2F2F2"/>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rgbClr val="D8D8D8"/>
              </a:buClr>
              <a:buSzPts val="2000"/>
              <a:buFont typeface="Arial"/>
              <a:buNone/>
              <a:defRPr b="0" i="0" sz="2000" u="none" cap="none" strike="noStrike">
                <a:solidFill>
                  <a:srgbClr val="D8D8D8"/>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6" name="Google Shape;46;p6"/>
          <p:cNvSpPr/>
          <p:nvPr>
            <p:ph idx="6" type="pic"/>
          </p:nvPr>
        </p:nvSpPr>
        <p:spPr>
          <a:xfrm flipH="1">
            <a:off x="9504531" y="2666872"/>
            <a:ext cx="1849269" cy="1657478"/>
          </a:xfrm>
          <a:prstGeom prst="rect">
            <a:avLst/>
          </a:prstGeom>
          <a:solidFill>
            <a:srgbClr val="F2F2F2"/>
          </a:solid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rgbClr val="D8D8D8"/>
              </a:buClr>
              <a:buSzPts val="2000"/>
              <a:buFont typeface="Arial"/>
              <a:buNone/>
              <a:defRPr b="0" i="0" sz="2000" u="none" cap="none" strike="noStrike">
                <a:solidFill>
                  <a:srgbClr val="D8D8D8"/>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7" name="Google Shape;47;p6"/>
          <p:cNvSpPr txBox="1"/>
          <p:nvPr>
            <p:ph idx="1" type="body"/>
          </p:nvPr>
        </p:nvSpPr>
        <p:spPr>
          <a:xfrm>
            <a:off x="0" y="1561242"/>
            <a:ext cx="12192000" cy="515937"/>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1800"/>
              <a:buFont typeface="Arial"/>
              <a:buNone/>
              <a:defRPr b="0" i="0" sz="18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48" name="Google Shape;48;p6"/>
          <p:cNvSpPr txBox="1"/>
          <p:nvPr>
            <p:ph idx="7" type="body"/>
          </p:nvPr>
        </p:nvSpPr>
        <p:spPr>
          <a:xfrm>
            <a:off x="838198" y="4439967"/>
            <a:ext cx="1865557" cy="399370"/>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49" name="Google Shape;49;p6"/>
          <p:cNvSpPr txBox="1"/>
          <p:nvPr>
            <p:ph idx="8" type="body"/>
          </p:nvPr>
        </p:nvSpPr>
        <p:spPr>
          <a:xfrm>
            <a:off x="838198" y="4937948"/>
            <a:ext cx="1865557" cy="358860"/>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rgbClr val="FF0000"/>
              </a:buClr>
              <a:buSzPts val="1400"/>
              <a:buFont typeface="Arial"/>
              <a:buNone/>
              <a:defRPr b="0" i="0" sz="1400" u="none" cap="none" strike="noStrike">
                <a:solidFill>
                  <a:srgbClr val="FF0000"/>
                </a:solidFill>
                <a:latin typeface="Calibri"/>
                <a:ea typeface="Calibri"/>
                <a:cs typeface="Calibri"/>
                <a:sym typeface="Calibri"/>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50" name="Google Shape;50;p6"/>
          <p:cNvSpPr txBox="1"/>
          <p:nvPr>
            <p:ph idx="9" type="body"/>
          </p:nvPr>
        </p:nvSpPr>
        <p:spPr>
          <a:xfrm>
            <a:off x="838198" y="5416162"/>
            <a:ext cx="1865557" cy="723382"/>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100000"/>
              </a:lnSpc>
              <a:spcBef>
                <a:spcPts val="0"/>
              </a:spcBef>
              <a:spcAft>
                <a:spcPts val="0"/>
              </a:spcAft>
              <a:buClr>
                <a:schemeClr val="dk1"/>
              </a:buClr>
              <a:buSzPts val="1400"/>
              <a:buFont typeface="Arial"/>
              <a:buNone/>
              <a:defRPr b="0" i="0" sz="1400" u="none" cap="none" strike="noStrike">
                <a:solidFill>
                  <a:schemeClr val="dk1"/>
                </a:solidFill>
                <a:latin typeface="Lato Light"/>
                <a:ea typeface="Lato Light"/>
                <a:cs typeface="Lato Light"/>
                <a:sym typeface="Lato Light"/>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51" name="Google Shape;51;p6"/>
          <p:cNvSpPr txBox="1"/>
          <p:nvPr>
            <p:ph idx="13" type="body"/>
          </p:nvPr>
        </p:nvSpPr>
        <p:spPr>
          <a:xfrm>
            <a:off x="3007483" y="4439967"/>
            <a:ext cx="1865557" cy="399370"/>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52" name="Google Shape;52;p6"/>
          <p:cNvSpPr txBox="1"/>
          <p:nvPr>
            <p:ph idx="14" type="body"/>
          </p:nvPr>
        </p:nvSpPr>
        <p:spPr>
          <a:xfrm>
            <a:off x="3007483" y="4937948"/>
            <a:ext cx="1865557" cy="358860"/>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rgbClr val="FF0000"/>
              </a:buClr>
              <a:buSzPts val="1400"/>
              <a:buFont typeface="Arial"/>
              <a:buNone/>
              <a:defRPr b="0" i="0" sz="1400" u="none" cap="none" strike="noStrike">
                <a:solidFill>
                  <a:srgbClr val="FF0000"/>
                </a:solidFill>
                <a:latin typeface="Calibri"/>
                <a:ea typeface="Calibri"/>
                <a:cs typeface="Calibri"/>
                <a:sym typeface="Calibri"/>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53" name="Google Shape;53;p6"/>
          <p:cNvSpPr txBox="1"/>
          <p:nvPr>
            <p:ph idx="15" type="body"/>
          </p:nvPr>
        </p:nvSpPr>
        <p:spPr>
          <a:xfrm>
            <a:off x="3007483" y="5416162"/>
            <a:ext cx="1865557" cy="723382"/>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100000"/>
              </a:lnSpc>
              <a:spcBef>
                <a:spcPts val="0"/>
              </a:spcBef>
              <a:spcAft>
                <a:spcPts val="0"/>
              </a:spcAft>
              <a:buClr>
                <a:schemeClr val="dk1"/>
              </a:buClr>
              <a:buSzPts val="1400"/>
              <a:buFont typeface="Arial"/>
              <a:buNone/>
              <a:defRPr b="0" i="0" sz="1400" u="none" cap="none" strike="noStrike">
                <a:solidFill>
                  <a:schemeClr val="dk1"/>
                </a:solidFill>
                <a:latin typeface="Lato Light"/>
                <a:ea typeface="Lato Light"/>
                <a:cs typeface="Lato Light"/>
                <a:sym typeface="Lato Light"/>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54" name="Google Shape;54;p6"/>
          <p:cNvSpPr txBox="1"/>
          <p:nvPr>
            <p:ph idx="16" type="body"/>
          </p:nvPr>
        </p:nvSpPr>
        <p:spPr>
          <a:xfrm>
            <a:off x="5194473" y="4444728"/>
            <a:ext cx="1865557" cy="399370"/>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55" name="Google Shape;55;p6"/>
          <p:cNvSpPr txBox="1"/>
          <p:nvPr>
            <p:ph idx="17" type="body"/>
          </p:nvPr>
        </p:nvSpPr>
        <p:spPr>
          <a:xfrm>
            <a:off x="5194473" y="4942709"/>
            <a:ext cx="1865557" cy="358860"/>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rgbClr val="FF0000"/>
              </a:buClr>
              <a:buSzPts val="1400"/>
              <a:buFont typeface="Arial"/>
              <a:buNone/>
              <a:defRPr b="0" i="0" sz="1400" u="none" cap="none" strike="noStrike">
                <a:solidFill>
                  <a:srgbClr val="FF0000"/>
                </a:solidFill>
                <a:latin typeface="Calibri"/>
                <a:ea typeface="Calibri"/>
                <a:cs typeface="Calibri"/>
                <a:sym typeface="Calibri"/>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56" name="Google Shape;56;p6"/>
          <p:cNvSpPr txBox="1"/>
          <p:nvPr>
            <p:ph idx="18" type="body"/>
          </p:nvPr>
        </p:nvSpPr>
        <p:spPr>
          <a:xfrm>
            <a:off x="5194473" y="5420923"/>
            <a:ext cx="1865557" cy="723382"/>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100000"/>
              </a:lnSpc>
              <a:spcBef>
                <a:spcPts val="0"/>
              </a:spcBef>
              <a:spcAft>
                <a:spcPts val="0"/>
              </a:spcAft>
              <a:buClr>
                <a:schemeClr val="dk1"/>
              </a:buClr>
              <a:buSzPts val="1400"/>
              <a:buFont typeface="Arial"/>
              <a:buNone/>
              <a:defRPr b="0" i="0" sz="1400" u="none" cap="none" strike="noStrike">
                <a:solidFill>
                  <a:schemeClr val="dk1"/>
                </a:solidFill>
                <a:latin typeface="Lato Light"/>
                <a:ea typeface="Lato Light"/>
                <a:cs typeface="Lato Light"/>
                <a:sym typeface="Lato Light"/>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57" name="Google Shape;57;p6"/>
          <p:cNvSpPr txBox="1"/>
          <p:nvPr>
            <p:ph idx="19" type="body"/>
          </p:nvPr>
        </p:nvSpPr>
        <p:spPr>
          <a:xfrm>
            <a:off x="7363758" y="4444728"/>
            <a:ext cx="1865557" cy="399370"/>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58" name="Google Shape;58;p6"/>
          <p:cNvSpPr txBox="1"/>
          <p:nvPr>
            <p:ph idx="20" type="body"/>
          </p:nvPr>
        </p:nvSpPr>
        <p:spPr>
          <a:xfrm>
            <a:off x="7363758" y="4942709"/>
            <a:ext cx="1865557" cy="358860"/>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rgbClr val="FF0000"/>
              </a:buClr>
              <a:buSzPts val="1400"/>
              <a:buFont typeface="Arial"/>
              <a:buNone/>
              <a:defRPr b="0" i="0" sz="1400" u="none" cap="none" strike="noStrike">
                <a:solidFill>
                  <a:srgbClr val="FF0000"/>
                </a:solidFill>
                <a:latin typeface="Calibri"/>
                <a:ea typeface="Calibri"/>
                <a:cs typeface="Calibri"/>
                <a:sym typeface="Calibri"/>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59" name="Google Shape;59;p6"/>
          <p:cNvSpPr txBox="1"/>
          <p:nvPr>
            <p:ph idx="21" type="body"/>
          </p:nvPr>
        </p:nvSpPr>
        <p:spPr>
          <a:xfrm>
            <a:off x="7363758" y="5420923"/>
            <a:ext cx="1865557" cy="723382"/>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100000"/>
              </a:lnSpc>
              <a:spcBef>
                <a:spcPts val="0"/>
              </a:spcBef>
              <a:spcAft>
                <a:spcPts val="0"/>
              </a:spcAft>
              <a:buClr>
                <a:schemeClr val="dk1"/>
              </a:buClr>
              <a:buSzPts val="1400"/>
              <a:buFont typeface="Arial"/>
              <a:buNone/>
              <a:defRPr b="0" i="0" sz="1400" u="none" cap="none" strike="noStrike">
                <a:solidFill>
                  <a:schemeClr val="dk1"/>
                </a:solidFill>
                <a:latin typeface="Lato Light"/>
                <a:ea typeface="Lato Light"/>
                <a:cs typeface="Lato Light"/>
                <a:sym typeface="Lato Light"/>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60" name="Google Shape;60;p6"/>
          <p:cNvSpPr txBox="1"/>
          <p:nvPr>
            <p:ph idx="22" type="body"/>
          </p:nvPr>
        </p:nvSpPr>
        <p:spPr>
          <a:xfrm>
            <a:off x="9488243" y="4448180"/>
            <a:ext cx="1865557" cy="399370"/>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61" name="Google Shape;61;p6"/>
          <p:cNvSpPr txBox="1"/>
          <p:nvPr>
            <p:ph idx="23" type="body"/>
          </p:nvPr>
        </p:nvSpPr>
        <p:spPr>
          <a:xfrm>
            <a:off x="9488243" y="4946161"/>
            <a:ext cx="1865557" cy="358860"/>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rgbClr val="FF0000"/>
              </a:buClr>
              <a:buSzPts val="1400"/>
              <a:buFont typeface="Arial"/>
              <a:buNone/>
              <a:defRPr b="0" i="0" sz="1400" u="none" cap="none" strike="noStrike">
                <a:solidFill>
                  <a:srgbClr val="FF0000"/>
                </a:solidFill>
                <a:latin typeface="Calibri"/>
                <a:ea typeface="Calibri"/>
                <a:cs typeface="Calibri"/>
                <a:sym typeface="Calibri"/>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62" name="Google Shape;62;p6"/>
          <p:cNvSpPr txBox="1"/>
          <p:nvPr>
            <p:ph idx="24" type="body"/>
          </p:nvPr>
        </p:nvSpPr>
        <p:spPr>
          <a:xfrm>
            <a:off x="9488243" y="5424375"/>
            <a:ext cx="1865557" cy="723382"/>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100000"/>
              </a:lnSpc>
              <a:spcBef>
                <a:spcPts val="0"/>
              </a:spcBef>
              <a:spcAft>
                <a:spcPts val="0"/>
              </a:spcAft>
              <a:buClr>
                <a:schemeClr val="dk1"/>
              </a:buClr>
              <a:buSzPts val="1400"/>
              <a:buFont typeface="Arial"/>
              <a:buNone/>
              <a:defRPr b="0" i="0" sz="1400" u="none" cap="none" strike="noStrike">
                <a:solidFill>
                  <a:schemeClr val="dk1"/>
                </a:solidFill>
                <a:latin typeface="Lato Light"/>
                <a:ea typeface="Lato Light"/>
                <a:cs typeface="Lato Light"/>
                <a:sym typeface="Lato Light"/>
              </a:defRPr>
            </a:lvl1pPr>
            <a:lvl2pPr indent="-228600" lvl="1" marL="914400" marR="0" rtl="0" algn="l">
              <a:lnSpc>
                <a:spcPct val="90000"/>
              </a:lnSpc>
              <a:spcBef>
                <a:spcPts val="500"/>
              </a:spcBef>
              <a:spcAft>
                <a:spcPts val="0"/>
              </a:spcAft>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228600" lvl="2" marL="1371600" marR="0" rtl="0" algn="l">
              <a:lnSpc>
                <a:spcPct val="90000"/>
              </a:lnSpc>
              <a:spcBef>
                <a:spcPts val="500"/>
              </a:spcBef>
              <a:spcAft>
                <a:spcPts val="0"/>
              </a:spcAft>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228600" lvl="3" marL="1828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228600" lvl="4" marL="22860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228600" lvl="5" marL="27432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228600" lvl="6" marL="32004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228600" lvl="7" marL="36576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228600" lvl="8" marL="4114800" marR="0" rtl="0" algn="l">
              <a:lnSpc>
                <a:spcPct val="90000"/>
              </a:lnSpc>
              <a:spcBef>
                <a:spcPts val="500"/>
              </a:spcBef>
              <a:spcAft>
                <a:spcPts val="0"/>
              </a:spcAft>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s">
  <p:cSld name="Two Columns">
    <p:bg>
      <p:bgPr>
        <a:blipFill>
          <a:blip r:embed="rId2">
            <a:alphaModFix/>
          </a:blip>
          <a:stretch>
            <a:fillRect/>
          </a:stretch>
        </a:blipFill>
      </p:bgPr>
    </p:bg>
    <p:spTree>
      <p:nvGrpSpPr>
        <p:cNvPr id="63" name="Shape 63"/>
        <p:cNvGrpSpPr/>
        <p:nvPr/>
      </p:nvGrpSpPr>
      <p:grpSpPr>
        <a:xfrm>
          <a:off x="0" y="0"/>
          <a:ext cx="0" cy="0"/>
          <a:chOff x="0" y="0"/>
          <a:chExt cx="0" cy="0"/>
        </a:xfrm>
      </p:grpSpPr>
      <p:sp>
        <p:nvSpPr>
          <p:cNvPr id="64" name="Google Shape;64;p7"/>
          <p:cNvSpPr txBox="1"/>
          <p:nvPr>
            <p:ph idx="1" type="body"/>
          </p:nvPr>
        </p:nvSpPr>
        <p:spPr>
          <a:xfrm>
            <a:off x="838200" y="2456695"/>
            <a:ext cx="4972202" cy="3639305"/>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1600"/>
              <a:buFont typeface="Arial"/>
              <a:buNone/>
              <a:defRPr b="0" i="0" sz="16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chemeClr val="dk1"/>
              </a:buClr>
              <a:buSzPts val="1400"/>
              <a:buFont typeface="Arial"/>
              <a:buNone/>
              <a:defRPr b="0" i="0" sz="14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2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9pPr>
          </a:lstStyle>
          <a:p/>
        </p:txBody>
      </p:sp>
      <p:sp>
        <p:nvSpPr>
          <p:cNvPr id="65" name="Google Shape;65;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66" name="Google Shape;66;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67" name="Google Shape;67;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
        <p:nvSpPr>
          <p:cNvPr id="68" name="Google Shape;68;p7"/>
          <p:cNvSpPr txBox="1"/>
          <p:nvPr>
            <p:ph idx="2" type="body"/>
          </p:nvPr>
        </p:nvSpPr>
        <p:spPr>
          <a:xfrm>
            <a:off x="6381601" y="2456694"/>
            <a:ext cx="4972200" cy="3639305"/>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1600"/>
              <a:buFont typeface="Arial"/>
              <a:buNone/>
              <a:defRPr b="0" i="0" sz="16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chemeClr val="dk1"/>
              </a:buClr>
              <a:buSzPts val="1400"/>
              <a:buFont typeface="Arial"/>
              <a:buNone/>
              <a:defRPr b="0" i="0" sz="14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2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9pPr>
          </a:lstStyle>
          <a:p/>
        </p:txBody>
      </p:sp>
      <p:sp>
        <p:nvSpPr>
          <p:cNvPr id="69" name="Google Shape;69;p7"/>
          <p:cNvSpPr txBox="1"/>
          <p:nvPr>
            <p:ph idx="3" type="body"/>
          </p:nvPr>
        </p:nvSpPr>
        <p:spPr>
          <a:xfrm>
            <a:off x="838201" y="1716804"/>
            <a:ext cx="4972202" cy="609715"/>
          </a:xfrm>
          <a:prstGeom prst="rect">
            <a:avLst/>
          </a:prstGeom>
          <a:noFill/>
          <a:ln>
            <a:noFill/>
          </a:ln>
        </p:spPr>
        <p:txBody>
          <a:bodyPr anchorCtr="0" anchor="b" bIns="45700" lIns="91425" spcFirstLastPara="1" rIns="91425" wrap="square" tIns="45700">
            <a:noAutofit/>
          </a:bodyPr>
          <a:lstStyle>
            <a:lvl1pPr indent="-228600" lvl="0" marL="457200" marR="0" rtl="0" algn="ctr">
              <a:lnSpc>
                <a:spcPct val="90000"/>
              </a:lnSpc>
              <a:spcBef>
                <a:spcPts val="1000"/>
              </a:spcBef>
              <a:spcAft>
                <a:spcPts val="0"/>
              </a:spcAft>
              <a:buClr>
                <a:srgbClr val="C55A11"/>
              </a:buClr>
              <a:buSzPts val="2400"/>
              <a:buFont typeface="Arial"/>
              <a:buNone/>
              <a:defRPr b="1" i="0" sz="2400" u="none" cap="none" strike="noStrike">
                <a:solidFill>
                  <a:srgbClr val="C55A11"/>
                </a:solidFill>
                <a:latin typeface="Calibri"/>
                <a:ea typeface="Calibri"/>
                <a:cs typeface="Calibri"/>
                <a:sym typeface="Calibri"/>
              </a:defRPr>
            </a:lvl1pPr>
            <a:lvl2pPr indent="-228600" lvl="1" marL="914400" marR="0" rtl="0" algn="l">
              <a:lnSpc>
                <a:spcPct val="90000"/>
              </a:lnSpc>
              <a:spcBef>
                <a:spcPts val="500"/>
              </a:spcBef>
              <a:spcAft>
                <a:spcPts val="0"/>
              </a:spcAft>
              <a:buClr>
                <a:schemeClr val="dk1"/>
              </a:buClr>
              <a:buSzPts val="2000"/>
              <a:buFont typeface="Arial"/>
              <a:buNone/>
              <a:defRPr b="1" i="0" sz="20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800"/>
              <a:buFont typeface="Arial"/>
              <a:buNone/>
              <a:defRPr b="1" i="0" sz="18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9pPr>
          </a:lstStyle>
          <a:p/>
        </p:txBody>
      </p:sp>
      <p:sp>
        <p:nvSpPr>
          <p:cNvPr id="70" name="Google Shape;70;p7"/>
          <p:cNvSpPr txBox="1"/>
          <p:nvPr>
            <p:ph idx="4" type="body"/>
          </p:nvPr>
        </p:nvSpPr>
        <p:spPr>
          <a:xfrm>
            <a:off x="6381598" y="1716804"/>
            <a:ext cx="4972202" cy="609715"/>
          </a:xfrm>
          <a:prstGeom prst="rect">
            <a:avLst/>
          </a:prstGeom>
          <a:noFill/>
          <a:ln>
            <a:noFill/>
          </a:ln>
        </p:spPr>
        <p:txBody>
          <a:bodyPr anchorCtr="0" anchor="b" bIns="45700" lIns="91425" spcFirstLastPara="1" rIns="91425" wrap="square" tIns="45700">
            <a:noAutofit/>
          </a:bodyPr>
          <a:lstStyle>
            <a:lvl1pPr indent="-228600" lvl="0" marL="457200" marR="0" rtl="0" algn="ctr">
              <a:lnSpc>
                <a:spcPct val="90000"/>
              </a:lnSpc>
              <a:spcBef>
                <a:spcPts val="1000"/>
              </a:spcBef>
              <a:spcAft>
                <a:spcPts val="0"/>
              </a:spcAft>
              <a:buClr>
                <a:srgbClr val="C55A11"/>
              </a:buClr>
              <a:buSzPts val="2400"/>
              <a:buFont typeface="Arial"/>
              <a:buNone/>
              <a:defRPr b="1" i="0" sz="2400" u="none" cap="none" strike="noStrike">
                <a:solidFill>
                  <a:srgbClr val="C55A11"/>
                </a:solidFill>
                <a:latin typeface="Calibri"/>
                <a:ea typeface="Calibri"/>
                <a:cs typeface="Calibri"/>
                <a:sym typeface="Calibri"/>
              </a:defRPr>
            </a:lvl1pPr>
            <a:lvl2pPr indent="-228600" lvl="1" marL="914400" marR="0" rtl="0" algn="l">
              <a:lnSpc>
                <a:spcPct val="90000"/>
              </a:lnSpc>
              <a:spcBef>
                <a:spcPts val="500"/>
              </a:spcBef>
              <a:spcAft>
                <a:spcPts val="0"/>
              </a:spcAft>
              <a:buClr>
                <a:schemeClr val="dk1"/>
              </a:buClr>
              <a:buSzPts val="2000"/>
              <a:buFont typeface="Arial"/>
              <a:buNone/>
              <a:defRPr b="1" i="0" sz="20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800"/>
              <a:buFont typeface="Arial"/>
              <a:buNone/>
              <a:defRPr b="1" i="0" sz="18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9pPr>
          </a:lstStyle>
          <a:p/>
        </p:txBody>
      </p:sp>
      <p:sp>
        <p:nvSpPr>
          <p:cNvPr id="71" name="Google Shape;71;p7"/>
          <p:cNvSpPr txBox="1"/>
          <p:nvPr>
            <p:ph idx="5" type="body"/>
          </p:nvPr>
        </p:nvSpPr>
        <p:spPr>
          <a:xfrm>
            <a:off x="0" y="633846"/>
            <a:ext cx="12192000" cy="774810"/>
          </a:xfrm>
          <a:prstGeom prst="rect">
            <a:avLst/>
          </a:prstGeom>
          <a:noFill/>
          <a:ln>
            <a:noFill/>
          </a:ln>
        </p:spPr>
        <p:txBody>
          <a:bodyPr anchorCtr="0" anchor="b"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3200"/>
              <a:buFont typeface="Arial"/>
              <a:buNone/>
              <a:defRPr b="1" i="0" sz="3200" u="none" cap="none" strike="noStrike">
                <a:solidFill>
                  <a:schemeClr val="dk1"/>
                </a:solidFill>
                <a:latin typeface="Lato Light"/>
                <a:ea typeface="Lato Light"/>
                <a:cs typeface="Lato Light"/>
                <a:sym typeface="Lato Light"/>
              </a:defRPr>
            </a:lvl1pPr>
            <a:lvl2pPr indent="-228600" lvl="1" marL="914400" marR="0" rtl="0" algn="l">
              <a:lnSpc>
                <a:spcPct val="90000"/>
              </a:lnSpc>
              <a:spcBef>
                <a:spcPts val="500"/>
              </a:spcBef>
              <a:spcAft>
                <a:spcPts val="0"/>
              </a:spcAft>
              <a:buClr>
                <a:schemeClr val="dk1"/>
              </a:buClr>
              <a:buSzPts val="2000"/>
              <a:buFont typeface="Arial"/>
              <a:buNone/>
              <a:defRPr b="1" i="0" sz="20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800"/>
              <a:buFont typeface="Arial"/>
              <a:buNone/>
              <a:defRPr b="1" i="0" sz="18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our Columns">
  <p:cSld name="Four Columns">
    <p:bg>
      <p:bgPr>
        <a:blipFill>
          <a:blip r:embed="rId2">
            <a:alphaModFix/>
          </a:blip>
          <a:stretch>
            <a:fillRect/>
          </a:stretch>
        </a:blipFill>
      </p:bgPr>
    </p:bg>
    <p:spTree>
      <p:nvGrpSpPr>
        <p:cNvPr id="72" name="Shape 72"/>
        <p:cNvGrpSpPr/>
        <p:nvPr/>
      </p:nvGrpSpPr>
      <p:grpSpPr>
        <a:xfrm>
          <a:off x="0" y="0"/>
          <a:ext cx="0" cy="0"/>
          <a:chOff x="0" y="0"/>
          <a:chExt cx="0" cy="0"/>
        </a:xfrm>
      </p:grpSpPr>
      <p:sp>
        <p:nvSpPr>
          <p:cNvPr id="73" name="Google Shape;73;p8"/>
          <p:cNvSpPr txBox="1"/>
          <p:nvPr>
            <p:ph type="title"/>
          </p:nvPr>
        </p:nvSpPr>
        <p:spPr>
          <a:xfrm>
            <a:off x="3609900" y="1893321"/>
            <a:ext cx="2200501" cy="433198"/>
          </a:xfrm>
          <a:prstGeom prst="rect">
            <a:avLst/>
          </a:prstGeom>
          <a:noFill/>
          <a:ln>
            <a:noFill/>
          </a:ln>
        </p:spPr>
        <p:txBody>
          <a:bodyPr anchorCtr="0" anchor="b" bIns="45700" lIns="91425" spcFirstLastPara="1" rIns="91425" wrap="square" tIns="45700">
            <a:noAutofit/>
          </a:bodyPr>
          <a:lstStyle>
            <a:lvl1pPr lvl="0" marR="0" rtl="0" algn="ctr">
              <a:lnSpc>
                <a:spcPct val="90000"/>
              </a:lnSpc>
              <a:spcBef>
                <a:spcPts val="0"/>
              </a:spcBef>
              <a:spcAft>
                <a:spcPts val="0"/>
              </a:spcAft>
              <a:buClr>
                <a:srgbClr val="0070C0"/>
              </a:buClr>
              <a:buSzPts val="2400"/>
              <a:buFont typeface="Lato Light"/>
              <a:buNone/>
              <a:defRPr b="1" i="0" sz="2400" u="none" cap="none" strike="noStrike">
                <a:solidFill>
                  <a:srgbClr val="0070C0"/>
                </a:solidFill>
                <a:latin typeface="Lato Light"/>
                <a:ea typeface="Lato Light"/>
                <a:cs typeface="Lato Light"/>
                <a:sym typeface="Lato Ligh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4" name="Google Shape;74;p8"/>
          <p:cNvSpPr txBox="1"/>
          <p:nvPr>
            <p:ph idx="1" type="body"/>
          </p:nvPr>
        </p:nvSpPr>
        <p:spPr>
          <a:xfrm>
            <a:off x="838200" y="2456695"/>
            <a:ext cx="2200501" cy="3639305"/>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1600"/>
              <a:buFont typeface="Arial"/>
              <a:buNone/>
              <a:defRPr b="0" i="0" sz="16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chemeClr val="dk1"/>
              </a:buClr>
              <a:buSzPts val="1400"/>
              <a:buFont typeface="Arial"/>
              <a:buNone/>
              <a:defRPr b="0" i="0" sz="14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2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9pPr>
          </a:lstStyle>
          <a:p/>
        </p:txBody>
      </p:sp>
      <p:sp>
        <p:nvSpPr>
          <p:cNvPr id="75" name="Google Shape;75;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76" name="Google Shape;76;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77" name="Google Shape;77;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
        <p:nvSpPr>
          <p:cNvPr id="78" name="Google Shape;78;p8"/>
          <p:cNvSpPr txBox="1"/>
          <p:nvPr>
            <p:ph idx="2" type="body"/>
          </p:nvPr>
        </p:nvSpPr>
        <p:spPr>
          <a:xfrm>
            <a:off x="3609900" y="2456694"/>
            <a:ext cx="2200501" cy="3639305"/>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1600"/>
              <a:buFont typeface="Arial"/>
              <a:buNone/>
              <a:defRPr b="0" i="0" sz="16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chemeClr val="dk1"/>
              </a:buClr>
              <a:buSzPts val="1400"/>
              <a:buFont typeface="Arial"/>
              <a:buNone/>
              <a:defRPr b="0" i="0" sz="14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2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9pPr>
          </a:lstStyle>
          <a:p/>
        </p:txBody>
      </p:sp>
      <p:sp>
        <p:nvSpPr>
          <p:cNvPr id="79" name="Google Shape;79;p8"/>
          <p:cNvSpPr txBox="1"/>
          <p:nvPr>
            <p:ph idx="3" type="body"/>
          </p:nvPr>
        </p:nvSpPr>
        <p:spPr>
          <a:xfrm>
            <a:off x="6381600" y="2456695"/>
            <a:ext cx="2200501" cy="3639305"/>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1600"/>
              <a:buFont typeface="Arial"/>
              <a:buNone/>
              <a:defRPr b="0" i="0" sz="16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chemeClr val="dk1"/>
              </a:buClr>
              <a:buSzPts val="1400"/>
              <a:buFont typeface="Arial"/>
              <a:buNone/>
              <a:defRPr b="0" i="0" sz="14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2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9pPr>
          </a:lstStyle>
          <a:p/>
        </p:txBody>
      </p:sp>
      <p:sp>
        <p:nvSpPr>
          <p:cNvPr id="80" name="Google Shape;80;p8"/>
          <p:cNvSpPr txBox="1"/>
          <p:nvPr>
            <p:ph idx="4" type="body"/>
          </p:nvPr>
        </p:nvSpPr>
        <p:spPr>
          <a:xfrm>
            <a:off x="9153299" y="2456694"/>
            <a:ext cx="2200501" cy="3639305"/>
          </a:xfrm>
          <a:prstGeom prst="rect">
            <a:avLst/>
          </a:prstGeom>
          <a:noFill/>
          <a:ln>
            <a:noFill/>
          </a:ln>
        </p:spPr>
        <p:txBody>
          <a:bodyPr anchorCtr="0" anchor="t"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1600"/>
              <a:buFont typeface="Arial"/>
              <a:buNone/>
              <a:defRPr b="0" i="0" sz="16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chemeClr val="dk1"/>
              </a:buClr>
              <a:buSzPts val="1400"/>
              <a:buFont typeface="Arial"/>
              <a:buNone/>
              <a:defRPr b="0" i="0" sz="14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2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000"/>
              <a:buFont typeface="Arial"/>
              <a:buNone/>
              <a:defRPr b="0" i="0" sz="1000" u="none" cap="none" strike="noStrike">
                <a:solidFill>
                  <a:schemeClr val="dk1"/>
                </a:solidFill>
                <a:latin typeface="Calibri"/>
                <a:ea typeface="Calibri"/>
                <a:cs typeface="Calibri"/>
                <a:sym typeface="Calibri"/>
              </a:defRPr>
            </a:lvl9pPr>
          </a:lstStyle>
          <a:p/>
        </p:txBody>
      </p:sp>
      <p:sp>
        <p:nvSpPr>
          <p:cNvPr id="81" name="Google Shape;81;p8"/>
          <p:cNvSpPr txBox="1"/>
          <p:nvPr>
            <p:ph idx="5" type="body"/>
          </p:nvPr>
        </p:nvSpPr>
        <p:spPr>
          <a:xfrm>
            <a:off x="838201" y="1893320"/>
            <a:ext cx="2200500" cy="433199"/>
          </a:xfrm>
          <a:prstGeom prst="rect">
            <a:avLst/>
          </a:prstGeom>
          <a:noFill/>
          <a:ln>
            <a:noFill/>
          </a:ln>
        </p:spPr>
        <p:txBody>
          <a:bodyPr anchorCtr="0" anchor="b" bIns="45700" lIns="91425" spcFirstLastPara="1" rIns="91425" wrap="square" tIns="45700">
            <a:noAutofit/>
          </a:bodyPr>
          <a:lstStyle>
            <a:lvl1pPr indent="-228600" lvl="0" marL="457200" marR="0" rtl="0" algn="ctr">
              <a:lnSpc>
                <a:spcPct val="90000"/>
              </a:lnSpc>
              <a:spcBef>
                <a:spcPts val="1000"/>
              </a:spcBef>
              <a:spcAft>
                <a:spcPts val="0"/>
              </a:spcAft>
              <a:buClr>
                <a:srgbClr val="0070C0"/>
              </a:buClr>
              <a:buSzPts val="2400"/>
              <a:buFont typeface="Arial"/>
              <a:buNone/>
              <a:defRPr b="1" i="0" sz="2400" u="none" cap="none" strike="noStrike">
                <a:solidFill>
                  <a:srgbClr val="0070C0"/>
                </a:solidFill>
                <a:latin typeface="Lato Light"/>
                <a:ea typeface="Lato Light"/>
                <a:cs typeface="Lato Light"/>
                <a:sym typeface="Lato Light"/>
              </a:defRPr>
            </a:lvl1pPr>
            <a:lvl2pPr indent="-228600" lvl="1" marL="914400" marR="0" rtl="0" algn="l">
              <a:lnSpc>
                <a:spcPct val="90000"/>
              </a:lnSpc>
              <a:spcBef>
                <a:spcPts val="500"/>
              </a:spcBef>
              <a:spcAft>
                <a:spcPts val="0"/>
              </a:spcAft>
              <a:buClr>
                <a:schemeClr val="dk1"/>
              </a:buClr>
              <a:buSzPts val="2000"/>
              <a:buFont typeface="Arial"/>
              <a:buNone/>
              <a:defRPr b="1" i="0" sz="20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800"/>
              <a:buFont typeface="Arial"/>
              <a:buNone/>
              <a:defRPr b="1" i="0" sz="18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9pPr>
          </a:lstStyle>
          <a:p/>
        </p:txBody>
      </p:sp>
      <p:sp>
        <p:nvSpPr>
          <p:cNvPr id="82" name="Google Shape;82;p8"/>
          <p:cNvSpPr txBox="1"/>
          <p:nvPr>
            <p:ph idx="6" type="body"/>
          </p:nvPr>
        </p:nvSpPr>
        <p:spPr>
          <a:xfrm>
            <a:off x="6381600" y="1893319"/>
            <a:ext cx="2200500" cy="433199"/>
          </a:xfrm>
          <a:prstGeom prst="rect">
            <a:avLst/>
          </a:prstGeom>
          <a:noFill/>
          <a:ln>
            <a:noFill/>
          </a:ln>
        </p:spPr>
        <p:txBody>
          <a:bodyPr anchorCtr="0" anchor="b" bIns="45700" lIns="91425" spcFirstLastPara="1" rIns="91425" wrap="square" tIns="45700">
            <a:noAutofit/>
          </a:bodyPr>
          <a:lstStyle>
            <a:lvl1pPr indent="-228600" lvl="0" marL="457200" marR="0" rtl="0" algn="ctr">
              <a:lnSpc>
                <a:spcPct val="90000"/>
              </a:lnSpc>
              <a:spcBef>
                <a:spcPts val="1000"/>
              </a:spcBef>
              <a:spcAft>
                <a:spcPts val="0"/>
              </a:spcAft>
              <a:buClr>
                <a:srgbClr val="0070C0"/>
              </a:buClr>
              <a:buSzPts val="2400"/>
              <a:buFont typeface="Arial"/>
              <a:buNone/>
              <a:defRPr b="1" i="0" sz="2400" u="none" cap="none" strike="noStrike">
                <a:solidFill>
                  <a:srgbClr val="0070C0"/>
                </a:solidFill>
                <a:latin typeface="Lato Light"/>
                <a:ea typeface="Lato Light"/>
                <a:cs typeface="Lato Light"/>
                <a:sym typeface="Lato Light"/>
              </a:defRPr>
            </a:lvl1pPr>
            <a:lvl2pPr indent="-228600" lvl="1" marL="914400" marR="0" rtl="0" algn="l">
              <a:lnSpc>
                <a:spcPct val="90000"/>
              </a:lnSpc>
              <a:spcBef>
                <a:spcPts val="500"/>
              </a:spcBef>
              <a:spcAft>
                <a:spcPts val="0"/>
              </a:spcAft>
              <a:buClr>
                <a:schemeClr val="dk1"/>
              </a:buClr>
              <a:buSzPts val="2000"/>
              <a:buFont typeface="Arial"/>
              <a:buNone/>
              <a:defRPr b="1" i="0" sz="20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800"/>
              <a:buFont typeface="Arial"/>
              <a:buNone/>
              <a:defRPr b="1" i="0" sz="18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9pPr>
          </a:lstStyle>
          <a:p/>
        </p:txBody>
      </p:sp>
      <p:sp>
        <p:nvSpPr>
          <p:cNvPr id="83" name="Google Shape;83;p8"/>
          <p:cNvSpPr txBox="1"/>
          <p:nvPr>
            <p:ph idx="7" type="body"/>
          </p:nvPr>
        </p:nvSpPr>
        <p:spPr>
          <a:xfrm>
            <a:off x="9153300" y="1893318"/>
            <a:ext cx="2200500" cy="433199"/>
          </a:xfrm>
          <a:prstGeom prst="rect">
            <a:avLst/>
          </a:prstGeom>
          <a:noFill/>
          <a:ln>
            <a:noFill/>
          </a:ln>
        </p:spPr>
        <p:txBody>
          <a:bodyPr anchorCtr="0" anchor="b" bIns="45700" lIns="91425" spcFirstLastPara="1" rIns="91425" wrap="square" tIns="45700">
            <a:noAutofit/>
          </a:bodyPr>
          <a:lstStyle>
            <a:lvl1pPr indent="-228600" lvl="0" marL="457200" marR="0" rtl="0" algn="ctr">
              <a:lnSpc>
                <a:spcPct val="90000"/>
              </a:lnSpc>
              <a:spcBef>
                <a:spcPts val="1000"/>
              </a:spcBef>
              <a:spcAft>
                <a:spcPts val="0"/>
              </a:spcAft>
              <a:buClr>
                <a:srgbClr val="0070C0"/>
              </a:buClr>
              <a:buSzPts val="2400"/>
              <a:buFont typeface="Arial"/>
              <a:buNone/>
              <a:defRPr b="1" i="0" sz="2400" u="none" cap="none" strike="noStrike">
                <a:solidFill>
                  <a:srgbClr val="0070C0"/>
                </a:solidFill>
                <a:latin typeface="Lato Light"/>
                <a:ea typeface="Lato Light"/>
                <a:cs typeface="Lato Light"/>
                <a:sym typeface="Lato Light"/>
              </a:defRPr>
            </a:lvl1pPr>
            <a:lvl2pPr indent="-228600" lvl="1" marL="914400" marR="0" rtl="0" algn="l">
              <a:lnSpc>
                <a:spcPct val="90000"/>
              </a:lnSpc>
              <a:spcBef>
                <a:spcPts val="500"/>
              </a:spcBef>
              <a:spcAft>
                <a:spcPts val="0"/>
              </a:spcAft>
              <a:buClr>
                <a:schemeClr val="dk1"/>
              </a:buClr>
              <a:buSzPts val="2000"/>
              <a:buFont typeface="Arial"/>
              <a:buNone/>
              <a:defRPr b="1" i="0" sz="20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800"/>
              <a:buFont typeface="Arial"/>
              <a:buNone/>
              <a:defRPr b="1" i="0" sz="18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9pPr>
          </a:lstStyle>
          <a:p/>
        </p:txBody>
      </p:sp>
      <p:sp>
        <p:nvSpPr>
          <p:cNvPr id="84" name="Google Shape;84;p8"/>
          <p:cNvSpPr txBox="1"/>
          <p:nvPr>
            <p:ph idx="8" type="body"/>
          </p:nvPr>
        </p:nvSpPr>
        <p:spPr>
          <a:xfrm>
            <a:off x="0" y="633846"/>
            <a:ext cx="12192000" cy="774810"/>
          </a:xfrm>
          <a:prstGeom prst="rect">
            <a:avLst/>
          </a:prstGeom>
          <a:noFill/>
          <a:ln>
            <a:noFill/>
          </a:ln>
        </p:spPr>
        <p:txBody>
          <a:bodyPr anchorCtr="0" anchor="b"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3200"/>
              <a:buFont typeface="Arial"/>
              <a:buNone/>
              <a:defRPr b="1" i="0" sz="3200" u="none" cap="none" strike="noStrike">
                <a:solidFill>
                  <a:schemeClr val="dk1"/>
                </a:solidFill>
                <a:latin typeface="Lato Light"/>
                <a:ea typeface="Lato Light"/>
                <a:cs typeface="Lato Light"/>
                <a:sym typeface="Lato Light"/>
              </a:defRPr>
            </a:lvl1pPr>
            <a:lvl2pPr indent="-228600" lvl="1" marL="914400" marR="0" rtl="0" algn="l">
              <a:lnSpc>
                <a:spcPct val="90000"/>
              </a:lnSpc>
              <a:spcBef>
                <a:spcPts val="500"/>
              </a:spcBef>
              <a:spcAft>
                <a:spcPts val="0"/>
              </a:spcAft>
              <a:buClr>
                <a:schemeClr val="dk1"/>
              </a:buClr>
              <a:buSzPts val="2000"/>
              <a:buFont typeface="Arial"/>
              <a:buNone/>
              <a:defRPr b="1" i="0" sz="20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800"/>
              <a:buFont typeface="Arial"/>
              <a:buNone/>
              <a:defRPr b="1" i="0" sz="18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Break">
  <p:cSld name="Section Break">
    <p:bg>
      <p:bgPr>
        <a:blipFill>
          <a:blip r:embed="rId2">
            <a:alphaModFix/>
          </a:blip>
          <a:stretch>
            <a:fillRect/>
          </a:stretch>
        </a:blipFill>
      </p:bgPr>
    </p:bg>
    <p:spTree>
      <p:nvGrpSpPr>
        <p:cNvPr id="85" name="Shape 85"/>
        <p:cNvGrpSpPr/>
        <p:nvPr/>
      </p:nvGrpSpPr>
      <p:grpSpPr>
        <a:xfrm>
          <a:off x="0" y="0"/>
          <a:ext cx="0" cy="0"/>
          <a:chOff x="0" y="0"/>
          <a:chExt cx="0" cy="0"/>
        </a:xfrm>
      </p:grpSpPr>
      <p:sp>
        <p:nvSpPr>
          <p:cNvPr id="86" name="Google Shape;86;p9"/>
          <p:cNvSpPr/>
          <p:nvPr/>
        </p:nvSpPr>
        <p:spPr>
          <a:xfrm>
            <a:off x="0" y="0"/>
            <a:ext cx="12192000" cy="6858000"/>
          </a:xfrm>
          <a:prstGeom prst="rtTriangle">
            <a:avLst/>
          </a:prstGeom>
          <a:solidFill>
            <a:schemeClr val="dk2">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87" name="Google Shape;87;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8" name="Google Shape;88;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9" name="Google Shape;89;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
        <p:nvSpPr>
          <p:cNvPr id="90" name="Google Shape;90;p9"/>
          <p:cNvSpPr txBox="1"/>
          <p:nvPr>
            <p:ph idx="1" type="body"/>
          </p:nvPr>
        </p:nvSpPr>
        <p:spPr>
          <a:xfrm>
            <a:off x="838200" y="3918117"/>
            <a:ext cx="4727481" cy="371475"/>
          </a:xfrm>
          <a:prstGeom prst="rect">
            <a:avLst/>
          </a:prstGeom>
          <a:noFill/>
          <a:ln>
            <a:noFill/>
          </a:ln>
        </p:spPr>
        <p:txBody>
          <a:bodyPr anchorCtr="0" anchor="b" bIns="45700" lIns="91425" spcFirstLastPara="1" rIns="91425" wrap="square" tIns="45700">
            <a:noAutofit/>
          </a:bodyPr>
          <a:lstStyle>
            <a:lvl1pPr indent="-228600" lvl="0" marL="457200" marR="0" rtl="0" algn="l">
              <a:lnSpc>
                <a:spcPct val="90000"/>
              </a:lnSpc>
              <a:spcBef>
                <a:spcPts val="1000"/>
              </a:spcBef>
              <a:spcAft>
                <a:spcPts val="0"/>
              </a:spcAft>
              <a:buClr>
                <a:schemeClr val="lt2"/>
              </a:buClr>
              <a:buSzPts val="2400"/>
              <a:buFont typeface="Arial"/>
              <a:buNone/>
              <a:defRPr b="1" i="0" sz="2400" u="none" cap="none" strike="noStrike">
                <a:solidFill>
                  <a:schemeClr val="lt2"/>
                </a:solidFill>
                <a:latin typeface="Calibri"/>
                <a:ea typeface="Calibri"/>
                <a:cs typeface="Calibri"/>
                <a:sym typeface="Calibri"/>
              </a:defRPr>
            </a:lvl1pPr>
            <a:lvl2pPr indent="-228600" lvl="1" marL="914400" marR="0" rtl="0" algn="l">
              <a:lnSpc>
                <a:spcPct val="90000"/>
              </a:lnSpc>
              <a:spcBef>
                <a:spcPts val="500"/>
              </a:spcBef>
              <a:spcAft>
                <a:spcPts val="0"/>
              </a:spcAft>
              <a:buClr>
                <a:schemeClr val="dk1"/>
              </a:buClr>
              <a:buSzPts val="2000"/>
              <a:buFont typeface="Arial"/>
              <a:buNone/>
              <a:defRPr b="1" i="0" sz="20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800"/>
              <a:buFont typeface="Arial"/>
              <a:buNone/>
              <a:defRPr b="1" i="0" sz="18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9pPr>
          </a:lstStyle>
          <a:p/>
        </p:txBody>
      </p:sp>
      <p:sp>
        <p:nvSpPr>
          <p:cNvPr id="91" name="Google Shape;91;p9"/>
          <p:cNvSpPr txBox="1"/>
          <p:nvPr>
            <p:ph idx="2" type="body"/>
          </p:nvPr>
        </p:nvSpPr>
        <p:spPr>
          <a:xfrm>
            <a:off x="7831016" y="2333960"/>
            <a:ext cx="1463591" cy="2324101"/>
          </a:xfrm>
          <a:prstGeom prst="rect">
            <a:avLst/>
          </a:prstGeom>
          <a:noFill/>
          <a:ln>
            <a:noFill/>
          </a:ln>
        </p:spPr>
        <p:txBody>
          <a:bodyPr anchorCtr="0" anchor="b" bIns="45700" lIns="91425" spcFirstLastPara="1" rIns="91425" wrap="square" tIns="45700">
            <a:noAutofit/>
          </a:bodyPr>
          <a:lstStyle>
            <a:lvl1pPr indent="-228600" lvl="0" marL="457200" marR="0" rtl="0" algn="l">
              <a:lnSpc>
                <a:spcPct val="90000"/>
              </a:lnSpc>
              <a:spcBef>
                <a:spcPts val="1000"/>
              </a:spcBef>
              <a:spcAft>
                <a:spcPts val="0"/>
              </a:spcAft>
              <a:buClr>
                <a:schemeClr val="dk1"/>
              </a:buClr>
              <a:buSzPts val="15000"/>
              <a:buFont typeface="Arial"/>
              <a:buNone/>
              <a:defRPr b="0" i="0" sz="150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chemeClr val="dk1"/>
              </a:buClr>
              <a:buSzPts val="2000"/>
              <a:buFont typeface="Arial"/>
              <a:buNone/>
              <a:defRPr b="1" i="0" sz="20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800"/>
              <a:buFont typeface="Arial"/>
              <a:buNone/>
              <a:defRPr b="1" i="0" sz="18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9pPr>
          </a:lstStyle>
          <a:p/>
        </p:txBody>
      </p:sp>
      <p:sp>
        <p:nvSpPr>
          <p:cNvPr id="92" name="Google Shape;92;p9"/>
          <p:cNvSpPr txBox="1"/>
          <p:nvPr>
            <p:ph type="title"/>
          </p:nvPr>
        </p:nvSpPr>
        <p:spPr>
          <a:xfrm>
            <a:off x="838200" y="2941464"/>
            <a:ext cx="6462486" cy="774810"/>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lt2"/>
              </a:buClr>
              <a:buSzPts val="4400"/>
              <a:buFont typeface="Lato Light"/>
              <a:buNone/>
              <a:defRPr b="0" i="0" sz="4400" u="none" cap="none" strike="noStrike">
                <a:solidFill>
                  <a:schemeClr val="lt2"/>
                </a:solidFill>
                <a:latin typeface="Lato Light"/>
                <a:ea typeface="Lato Light"/>
                <a:cs typeface="Lato Light"/>
                <a:sym typeface="Lato Ligh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Tree>
  </p:cSld>
  <p:clrMapOvr>
    <a:masterClrMapping/>
  </p:clrMapOvr>
  <p:extLst>
    <p:ext uri="{DCECCB84-F9BA-43D5-87BE-67443E8EF086}">
      <p15:sldGuideLst>
        <p15:guide id="1" orient="horz" pos="1656">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0% Image and Data">
  <p:cSld name="50% Image and Data">
    <p:bg>
      <p:bgPr>
        <a:blipFill>
          <a:blip r:embed="rId2">
            <a:alphaModFix/>
          </a:blip>
          <a:stretch>
            <a:fillRect/>
          </a:stretch>
        </a:blipFill>
      </p:bgPr>
    </p:bg>
    <p:spTree>
      <p:nvGrpSpPr>
        <p:cNvPr id="93" name="Shape 93"/>
        <p:cNvGrpSpPr/>
        <p:nvPr/>
      </p:nvGrpSpPr>
      <p:grpSpPr>
        <a:xfrm>
          <a:off x="0" y="0"/>
          <a:ext cx="0" cy="0"/>
          <a:chOff x="0" y="0"/>
          <a:chExt cx="0" cy="0"/>
        </a:xfrm>
      </p:grpSpPr>
      <p:sp>
        <p:nvSpPr>
          <p:cNvPr id="94" name="Google Shape;94;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5" name="Google Shape;95;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6" name="Google Shape;96;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
        <p:nvSpPr>
          <p:cNvPr id="97" name="Google Shape;97;p10"/>
          <p:cNvSpPr txBox="1"/>
          <p:nvPr>
            <p:ph idx="1" type="body"/>
          </p:nvPr>
        </p:nvSpPr>
        <p:spPr>
          <a:xfrm>
            <a:off x="6451600" y="431800"/>
            <a:ext cx="5435600" cy="576580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98" name="Google Shape;98;p10"/>
          <p:cNvSpPr/>
          <p:nvPr>
            <p:ph idx="2" type="pic"/>
          </p:nvPr>
        </p:nvSpPr>
        <p:spPr>
          <a:xfrm>
            <a:off x="0" y="0"/>
            <a:ext cx="6110514" cy="6858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0% Data and Image">
  <p:cSld name="50% Data and Image">
    <p:bg>
      <p:bgPr>
        <a:blipFill>
          <a:blip r:embed="rId2">
            <a:alphaModFix/>
          </a:blip>
          <a:stretch>
            <a:fillRect/>
          </a:stretch>
        </a:blipFill>
      </p:bgPr>
    </p:bg>
    <p:spTree>
      <p:nvGrpSpPr>
        <p:cNvPr id="99" name="Shape 99"/>
        <p:cNvGrpSpPr/>
        <p:nvPr/>
      </p:nvGrpSpPr>
      <p:grpSpPr>
        <a:xfrm>
          <a:off x="0" y="0"/>
          <a:ext cx="0" cy="0"/>
          <a:chOff x="0" y="0"/>
          <a:chExt cx="0" cy="0"/>
        </a:xfrm>
      </p:grpSpPr>
      <p:sp>
        <p:nvSpPr>
          <p:cNvPr id="100" name="Google Shape;100;p11"/>
          <p:cNvSpPr/>
          <p:nvPr>
            <p:ph idx="2" type="pic"/>
          </p:nvPr>
        </p:nvSpPr>
        <p:spPr>
          <a:xfrm>
            <a:off x="6081486" y="0"/>
            <a:ext cx="6110514" cy="6858000"/>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01" name="Google Shape;101;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2" name="Google Shape;102;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3" name="Google Shape;103;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sz="1200">
                <a:solidFill>
                  <a:srgbClr val="888888"/>
                </a:solidFill>
                <a:latin typeface="Calibri"/>
                <a:ea typeface="Calibri"/>
                <a:cs typeface="Calibri"/>
                <a:sym typeface="Calibri"/>
              </a:defRPr>
            </a:lvl1pPr>
            <a:lvl2pPr indent="0" lvl="1" marL="0" marR="0" rtl="0" algn="r">
              <a:spcBef>
                <a:spcPts val="0"/>
              </a:spcBef>
              <a:buNone/>
              <a:defRPr sz="1200">
                <a:solidFill>
                  <a:srgbClr val="888888"/>
                </a:solidFill>
                <a:latin typeface="Calibri"/>
                <a:ea typeface="Calibri"/>
                <a:cs typeface="Calibri"/>
                <a:sym typeface="Calibri"/>
              </a:defRPr>
            </a:lvl2pPr>
            <a:lvl3pPr indent="0" lvl="2" marL="0" marR="0" rtl="0" algn="r">
              <a:spcBef>
                <a:spcPts val="0"/>
              </a:spcBef>
              <a:buNone/>
              <a:defRPr sz="1200">
                <a:solidFill>
                  <a:srgbClr val="888888"/>
                </a:solidFill>
                <a:latin typeface="Calibri"/>
                <a:ea typeface="Calibri"/>
                <a:cs typeface="Calibri"/>
                <a:sym typeface="Calibri"/>
              </a:defRPr>
            </a:lvl3pPr>
            <a:lvl4pPr indent="0" lvl="3" marL="0" marR="0" rtl="0" algn="r">
              <a:spcBef>
                <a:spcPts val="0"/>
              </a:spcBef>
              <a:buNone/>
              <a:defRPr sz="1200">
                <a:solidFill>
                  <a:srgbClr val="888888"/>
                </a:solidFill>
                <a:latin typeface="Calibri"/>
                <a:ea typeface="Calibri"/>
                <a:cs typeface="Calibri"/>
                <a:sym typeface="Calibri"/>
              </a:defRPr>
            </a:lvl4pPr>
            <a:lvl5pPr indent="0" lvl="4" marL="0" marR="0" rtl="0" algn="r">
              <a:spcBef>
                <a:spcPts val="0"/>
              </a:spcBef>
              <a:buNone/>
              <a:defRPr sz="1200">
                <a:solidFill>
                  <a:srgbClr val="888888"/>
                </a:solidFill>
                <a:latin typeface="Calibri"/>
                <a:ea typeface="Calibri"/>
                <a:cs typeface="Calibri"/>
                <a:sym typeface="Calibri"/>
              </a:defRPr>
            </a:lvl5pPr>
            <a:lvl6pPr indent="0" lvl="5" marL="0" marR="0" rtl="0" algn="r">
              <a:spcBef>
                <a:spcPts val="0"/>
              </a:spcBef>
              <a:buNone/>
              <a:defRPr sz="1200">
                <a:solidFill>
                  <a:srgbClr val="888888"/>
                </a:solidFill>
                <a:latin typeface="Calibri"/>
                <a:ea typeface="Calibri"/>
                <a:cs typeface="Calibri"/>
                <a:sym typeface="Calibri"/>
              </a:defRPr>
            </a:lvl6pPr>
            <a:lvl7pPr indent="0" lvl="6" marL="0" marR="0" rtl="0" algn="r">
              <a:spcBef>
                <a:spcPts val="0"/>
              </a:spcBef>
              <a:buNone/>
              <a:defRPr sz="1200">
                <a:solidFill>
                  <a:srgbClr val="888888"/>
                </a:solidFill>
                <a:latin typeface="Calibri"/>
                <a:ea typeface="Calibri"/>
                <a:cs typeface="Calibri"/>
                <a:sym typeface="Calibri"/>
              </a:defRPr>
            </a:lvl7pPr>
            <a:lvl8pPr indent="0" lvl="7" marL="0" marR="0" rtl="0" algn="r">
              <a:spcBef>
                <a:spcPts val="0"/>
              </a:spcBef>
              <a:buNone/>
              <a:defRPr sz="1200">
                <a:solidFill>
                  <a:srgbClr val="888888"/>
                </a:solidFill>
                <a:latin typeface="Calibri"/>
                <a:ea typeface="Calibri"/>
                <a:cs typeface="Calibri"/>
                <a:sym typeface="Calibri"/>
              </a:defRPr>
            </a:lvl8pPr>
            <a:lvl9pPr indent="0" lvl="8" marL="0" marR="0" rtl="0" algn="r">
              <a:spcBef>
                <a:spcPts val="0"/>
              </a:spcBef>
              <a:buNone/>
              <a:defRPr sz="1200">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
        <p:nvSpPr>
          <p:cNvPr id="104" name="Google Shape;104;p11"/>
          <p:cNvSpPr txBox="1"/>
          <p:nvPr>
            <p:ph idx="1" type="body"/>
          </p:nvPr>
        </p:nvSpPr>
        <p:spPr>
          <a:xfrm>
            <a:off x="342900" y="454025"/>
            <a:ext cx="5435600" cy="576580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Impact">
  <p:cSld name="Big Impact">
    <p:bg>
      <p:bgPr>
        <a:blipFill>
          <a:blip r:embed="rId2">
            <a:alphaModFix/>
          </a:blip>
          <a:stretch>
            <a:fillRect/>
          </a:stretch>
        </a:blipFill>
      </p:bgPr>
    </p:bg>
    <p:spTree>
      <p:nvGrpSpPr>
        <p:cNvPr id="105" name="Shape 105"/>
        <p:cNvGrpSpPr/>
        <p:nvPr/>
      </p:nvGrpSpPr>
      <p:grpSpPr>
        <a:xfrm>
          <a:off x="0" y="0"/>
          <a:ext cx="0" cy="0"/>
          <a:chOff x="0" y="0"/>
          <a:chExt cx="0" cy="0"/>
        </a:xfrm>
      </p:grpSpPr>
      <p:sp>
        <p:nvSpPr>
          <p:cNvPr id="106" name="Google Shape;106;p12"/>
          <p:cNvSpPr txBox="1"/>
          <p:nvPr>
            <p:ph type="title"/>
          </p:nvPr>
        </p:nvSpPr>
        <p:spPr>
          <a:xfrm>
            <a:off x="0" y="2380343"/>
            <a:ext cx="12192000" cy="1393145"/>
          </a:xfrm>
          <a:prstGeom prst="rect">
            <a:avLst/>
          </a:prstGeom>
          <a:noFill/>
          <a:ln>
            <a:noFill/>
          </a:ln>
        </p:spPr>
        <p:txBody>
          <a:bodyPr anchorCtr="0" anchor="ctr" bIns="45700" lIns="91425" spcFirstLastPara="1" rIns="91425" wrap="square" tIns="45700">
            <a:noAutofit/>
          </a:bodyPr>
          <a:lstStyle>
            <a:lvl1pPr lvl="0" marR="0" rtl="0" algn="ctr">
              <a:lnSpc>
                <a:spcPct val="90000"/>
              </a:lnSpc>
              <a:spcBef>
                <a:spcPts val="0"/>
              </a:spcBef>
              <a:spcAft>
                <a:spcPts val="0"/>
              </a:spcAft>
              <a:buClr>
                <a:schemeClr val="dk1"/>
              </a:buClr>
              <a:buSzPts val="9600"/>
              <a:buFont typeface="Lato Light"/>
              <a:buNone/>
              <a:defRPr b="1" i="0" sz="9600" u="none" cap="none" strike="noStrike">
                <a:solidFill>
                  <a:schemeClr val="dk1"/>
                </a:solidFill>
                <a:latin typeface="Lato Light"/>
                <a:ea typeface="Lato Light"/>
                <a:cs typeface="Lato Light"/>
                <a:sym typeface="Lato Ligh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07" name="Google Shape;107;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8" name="Google Shape;108;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9" name="Google Shape;109;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sz="1200">
                <a:solidFill>
                  <a:srgbClr val="888888"/>
                </a:solidFill>
                <a:latin typeface="Calibri"/>
                <a:ea typeface="Calibri"/>
                <a:cs typeface="Calibri"/>
                <a:sym typeface="Calibri"/>
              </a:defRPr>
            </a:lvl1pPr>
            <a:lvl2pPr indent="0" lvl="1" marL="0" marR="0" rtl="0" algn="r">
              <a:spcBef>
                <a:spcPts val="0"/>
              </a:spcBef>
              <a:buNone/>
              <a:defRPr sz="1200">
                <a:solidFill>
                  <a:srgbClr val="888888"/>
                </a:solidFill>
                <a:latin typeface="Calibri"/>
                <a:ea typeface="Calibri"/>
                <a:cs typeface="Calibri"/>
                <a:sym typeface="Calibri"/>
              </a:defRPr>
            </a:lvl2pPr>
            <a:lvl3pPr indent="0" lvl="2" marL="0" marR="0" rtl="0" algn="r">
              <a:spcBef>
                <a:spcPts val="0"/>
              </a:spcBef>
              <a:buNone/>
              <a:defRPr sz="1200">
                <a:solidFill>
                  <a:srgbClr val="888888"/>
                </a:solidFill>
                <a:latin typeface="Calibri"/>
                <a:ea typeface="Calibri"/>
                <a:cs typeface="Calibri"/>
                <a:sym typeface="Calibri"/>
              </a:defRPr>
            </a:lvl3pPr>
            <a:lvl4pPr indent="0" lvl="3" marL="0" marR="0" rtl="0" algn="r">
              <a:spcBef>
                <a:spcPts val="0"/>
              </a:spcBef>
              <a:buNone/>
              <a:defRPr sz="1200">
                <a:solidFill>
                  <a:srgbClr val="888888"/>
                </a:solidFill>
                <a:latin typeface="Calibri"/>
                <a:ea typeface="Calibri"/>
                <a:cs typeface="Calibri"/>
                <a:sym typeface="Calibri"/>
              </a:defRPr>
            </a:lvl4pPr>
            <a:lvl5pPr indent="0" lvl="4" marL="0" marR="0" rtl="0" algn="r">
              <a:spcBef>
                <a:spcPts val="0"/>
              </a:spcBef>
              <a:buNone/>
              <a:defRPr sz="1200">
                <a:solidFill>
                  <a:srgbClr val="888888"/>
                </a:solidFill>
                <a:latin typeface="Calibri"/>
                <a:ea typeface="Calibri"/>
                <a:cs typeface="Calibri"/>
                <a:sym typeface="Calibri"/>
              </a:defRPr>
            </a:lvl5pPr>
            <a:lvl6pPr indent="0" lvl="5" marL="0" marR="0" rtl="0" algn="r">
              <a:spcBef>
                <a:spcPts val="0"/>
              </a:spcBef>
              <a:buNone/>
              <a:defRPr sz="1200">
                <a:solidFill>
                  <a:srgbClr val="888888"/>
                </a:solidFill>
                <a:latin typeface="Calibri"/>
                <a:ea typeface="Calibri"/>
                <a:cs typeface="Calibri"/>
                <a:sym typeface="Calibri"/>
              </a:defRPr>
            </a:lvl6pPr>
            <a:lvl7pPr indent="0" lvl="6" marL="0" marR="0" rtl="0" algn="r">
              <a:spcBef>
                <a:spcPts val="0"/>
              </a:spcBef>
              <a:buNone/>
              <a:defRPr sz="1200">
                <a:solidFill>
                  <a:srgbClr val="888888"/>
                </a:solidFill>
                <a:latin typeface="Calibri"/>
                <a:ea typeface="Calibri"/>
                <a:cs typeface="Calibri"/>
                <a:sym typeface="Calibri"/>
              </a:defRPr>
            </a:lvl7pPr>
            <a:lvl8pPr indent="0" lvl="7" marL="0" marR="0" rtl="0" algn="r">
              <a:spcBef>
                <a:spcPts val="0"/>
              </a:spcBef>
              <a:buNone/>
              <a:defRPr sz="1200">
                <a:solidFill>
                  <a:srgbClr val="888888"/>
                </a:solidFill>
                <a:latin typeface="Calibri"/>
                <a:ea typeface="Calibri"/>
                <a:cs typeface="Calibri"/>
                <a:sym typeface="Calibri"/>
              </a:defRPr>
            </a:lvl8pPr>
            <a:lvl9pPr indent="0" lvl="8" marL="0" marR="0" rtl="0" algn="r">
              <a:spcBef>
                <a:spcPts val="0"/>
              </a:spcBef>
              <a:buNone/>
              <a:defRPr sz="1200">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
        <p:nvSpPr>
          <p:cNvPr id="110" name="Google Shape;110;p12"/>
          <p:cNvSpPr txBox="1"/>
          <p:nvPr>
            <p:ph idx="1" type="body"/>
          </p:nvPr>
        </p:nvSpPr>
        <p:spPr>
          <a:xfrm>
            <a:off x="0" y="3984885"/>
            <a:ext cx="12192000" cy="555856"/>
          </a:xfrm>
          <a:prstGeom prst="rect">
            <a:avLst/>
          </a:prstGeom>
          <a:noFill/>
          <a:ln>
            <a:noFill/>
          </a:ln>
        </p:spPr>
        <p:txBody>
          <a:bodyPr anchorCtr="0" anchor="b" bIns="45700" lIns="91425" spcFirstLastPara="1" rIns="91425" wrap="square" tIns="45700">
            <a:noAutofit/>
          </a:bodyPr>
          <a:lstStyle>
            <a:lvl1pPr indent="-228600" lvl="0" marL="457200" marR="0" rtl="0" algn="ctr">
              <a:lnSpc>
                <a:spcPct val="90000"/>
              </a:lnSpc>
              <a:spcBef>
                <a:spcPts val="1000"/>
              </a:spcBef>
              <a:spcAft>
                <a:spcPts val="0"/>
              </a:spcAft>
              <a:buClr>
                <a:schemeClr val="dk1"/>
              </a:buClr>
              <a:buSzPts val="2400"/>
              <a:buFont typeface="Arial"/>
              <a:buNone/>
              <a:defRPr b="1" i="0" sz="2400" u="none" cap="none" strike="noStrike">
                <a:solidFill>
                  <a:schemeClr val="dk1"/>
                </a:solidFill>
                <a:latin typeface="Calibri"/>
                <a:ea typeface="Calibri"/>
                <a:cs typeface="Calibri"/>
                <a:sym typeface="Calibri"/>
              </a:defRPr>
            </a:lvl1pPr>
            <a:lvl2pPr indent="-228600" lvl="1" marL="914400" marR="0" rtl="0" algn="l">
              <a:lnSpc>
                <a:spcPct val="90000"/>
              </a:lnSpc>
              <a:spcBef>
                <a:spcPts val="500"/>
              </a:spcBef>
              <a:spcAft>
                <a:spcPts val="0"/>
              </a:spcAft>
              <a:buClr>
                <a:schemeClr val="dk1"/>
              </a:buClr>
              <a:buSzPts val="2000"/>
              <a:buFont typeface="Arial"/>
              <a:buNone/>
              <a:defRPr b="1" i="0" sz="2000" u="none" cap="none" strike="noStrike">
                <a:solidFill>
                  <a:schemeClr val="dk1"/>
                </a:solidFill>
                <a:latin typeface="Calibri"/>
                <a:ea typeface="Calibri"/>
                <a:cs typeface="Calibri"/>
                <a:sym typeface="Calibri"/>
              </a:defRPr>
            </a:lvl2pPr>
            <a:lvl3pPr indent="-228600" lvl="2" marL="1371600" marR="0" rtl="0" algn="l">
              <a:lnSpc>
                <a:spcPct val="90000"/>
              </a:lnSpc>
              <a:spcBef>
                <a:spcPts val="500"/>
              </a:spcBef>
              <a:spcAft>
                <a:spcPts val="0"/>
              </a:spcAft>
              <a:buClr>
                <a:schemeClr val="dk1"/>
              </a:buClr>
              <a:buSzPts val="1800"/>
              <a:buFont typeface="Arial"/>
              <a:buNone/>
              <a:defRPr b="1" i="0" sz="1800" u="none" cap="none" strike="noStrike">
                <a:solidFill>
                  <a:schemeClr val="dk1"/>
                </a:solidFill>
                <a:latin typeface="Calibri"/>
                <a:ea typeface="Calibri"/>
                <a:cs typeface="Calibri"/>
                <a:sym typeface="Calibri"/>
              </a:defRPr>
            </a:lvl3pPr>
            <a:lvl4pPr indent="-228600" lvl="3" marL="1828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4pPr>
            <a:lvl5pPr indent="-228600" lvl="4" marL="22860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5pPr>
            <a:lvl6pPr indent="-228600" lvl="5" marL="27432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6pPr>
            <a:lvl7pPr indent="-228600" lvl="6" marL="32004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7pPr>
            <a:lvl8pPr indent="-228600" lvl="7" marL="36576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8pPr>
            <a:lvl9pPr indent="-228600" lvl="8" marL="4114800" marR="0" rtl="0" algn="l">
              <a:lnSpc>
                <a:spcPct val="90000"/>
              </a:lnSpc>
              <a:spcBef>
                <a:spcPts val="500"/>
              </a:spcBef>
              <a:spcAft>
                <a:spcPts val="0"/>
              </a:spcAft>
              <a:buClr>
                <a:schemeClr val="dk1"/>
              </a:buClr>
              <a:buSzPts val="1600"/>
              <a:buFont typeface="Arial"/>
              <a:buNone/>
              <a:defRPr b="1" i="0" sz="16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P">
  <p:cSld name="MAP">
    <p:bg>
      <p:bgPr>
        <a:blipFill>
          <a:blip r:embed="rId2">
            <a:alphaModFix/>
          </a:blip>
          <a:stretch>
            <a:fillRect/>
          </a:stretch>
        </a:blipFill>
      </p:bgPr>
    </p:bg>
    <p:spTree>
      <p:nvGrpSpPr>
        <p:cNvPr id="111" name="Shape 111"/>
        <p:cNvGrpSpPr/>
        <p:nvPr/>
      </p:nvGrpSpPr>
      <p:grpSpPr>
        <a:xfrm>
          <a:off x="0" y="0"/>
          <a:ext cx="0" cy="0"/>
          <a:chOff x="0" y="0"/>
          <a:chExt cx="0" cy="0"/>
        </a:xfrm>
      </p:grpSpPr>
      <p:sp>
        <p:nvSpPr>
          <p:cNvPr id="112" name="Google Shape;112;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13" name="Google Shape;113;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14" name="Google Shape;114;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sz="1200">
                <a:solidFill>
                  <a:srgbClr val="888888"/>
                </a:solidFill>
                <a:latin typeface="Calibri"/>
                <a:ea typeface="Calibri"/>
                <a:cs typeface="Calibri"/>
                <a:sym typeface="Calibri"/>
              </a:defRPr>
            </a:lvl1pPr>
            <a:lvl2pPr indent="0" lvl="1" marL="0" marR="0" rtl="0" algn="r">
              <a:spcBef>
                <a:spcPts val="0"/>
              </a:spcBef>
              <a:buNone/>
              <a:defRPr sz="1200">
                <a:solidFill>
                  <a:srgbClr val="888888"/>
                </a:solidFill>
                <a:latin typeface="Calibri"/>
                <a:ea typeface="Calibri"/>
                <a:cs typeface="Calibri"/>
                <a:sym typeface="Calibri"/>
              </a:defRPr>
            </a:lvl2pPr>
            <a:lvl3pPr indent="0" lvl="2" marL="0" marR="0" rtl="0" algn="r">
              <a:spcBef>
                <a:spcPts val="0"/>
              </a:spcBef>
              <a:buNone/>
              <a:defRPr sz="1200">
                <a:solidFill>
                  <a:srgbClr val="888888"/>
                </a:solidFill>
                <a:latin typeface="Calibri"/>
                <a:ea typeface="Calibri"/>
                <a:cs typeface="Calibri"/>
                <a:sym typeface="Calibri"/>
              </a:defRPr>
            </a:lvl3pPr>
            <a:lvl4pPr indent="0" lvl="3" marL="0" marR="0" rtl="0" algn="r">
              <a:spcBef>
                <a:spcPts val="0"/>
              </a:spcBef>
              <a:buNone/>
              <a:defRPr sz="1200">
                <a:solidFill>
                  <a:srgbClr val="888888"/>
                </a:solidFill>
                <a:latin typeface="Calibri"/>
                <a:ea typeface="Calibri"/>
                <a:cs typeface="Calibri"/>
                <a:sym typeface="Calibri"/>
              </a:defRPr>
            </a:lvl4pPr>
            <a:lvl5pPr indent="0" lvl="4" marL="0" marR="0" rtl="0" algn="r">
              <a:spcBef>
                <a:spcPts val="0"/>
              </a:spcBef>
              <a:buNone/>
              <a:defRPr sz="1200">
                <a:solidFill>
                  <a:srgbClr val="888888"/>
                </a:solidFill>
                <a:latin typeface="Calibri"/>
                <a:ea typeface="Calibri"/>
                <a:cs typeface="Calibri"/>
                <a:sym typeface="Calibri"/>
              </a:defRPr>
            </a:lvl5pPr>
            <a:lvl6pPr indent="0" lvl="5" marL="0" marR="0" rtl="0" algn="r">
              <a:spcBef>
                <a:spcPts val="0"/>
              </a:spcBef>
              <a:buNone/>
              <a:defRPr sz="1200">
                <a:solidFill>
                  <a:srgbClr val="888888"/>
                </a:solidFill>
                <a:latin typeface="Calibri"/>
                <a:ea typeface="Calibri"/>
                <a:cs typeface="Calibri"/>
                <a:sym typeface="Calibri"/>
              </a:defRPr>
            </a:lvl6pPr>
            <a:lvl7pPr indent="0" lvl="6" marL="0" marR="0" rtl="0" algn="r">
              <a:spcBef>
                <a:spcPts val="0"/>
              </a:spcBef>
              <a:buNone/>
              <a:defRPr sz="1200">
                <a:solidFill>
                  <a:srgbClr val="888888"/>
                </a:solidFill>
                <a:latin typeface="Calibri"/>
                <a:ea typeface="Calibri"/>
                <a:cs typeface="Calibri"/>
                <a:sym typeface="Calibri"/>
              </a:defRPr>
            </a:lvl7pPr>
            <a:lvl8pPr indent="0" lvl="7" marL="0" marR="0" rtl="0" algn="r">
              <a:spcBef>
                <a:spcPts val="0"/>
              </a:spcBef>
              <a:buNone/>
              <a:defRPr sz="1200">
                <a:solidFill>
                  <a:srgbClr val="888888"/>
                </a:solidFill>
                <a:latin typeface="Calibri"/>
                <a:ea typeface="Calibri"/>
                <a:cs typeface="Calibri"/>
                <a:sym typeface="Calibri"/>
              </a:defRPr>
            </a:lvl8pPr>
            <a:lvl9pPr indent="0" lvl="8" marL="0" marR="0" rtl="0" algn="r">
              <a:spcBef>
                <a:spcPts val="0"/>
              </a:spcBef>
              <a:buNone/>
              <a:defRPr sz="1200">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pic>
        <p:nvPicPr>
          <p:cNvPr id="115" name="Google Shape;115;p13"/>
          <p:cNvPicPr preferRelativeResize="0"/>
          <p:nvPr/>
        </p:nvPicPr>
        <p:blipFill rotWithShape="1">
          <a:blip r:embed="rId3">
            <a:alphaModFix/>
          </a:blip>
          <a:srcRect b="0" l="0" r="0" t="0"/>
          <a:stretch/>
        </p:blipFill>
        <p:spPr>
          <a:xfrm>
            <a:off x="0" y="0"/>
            <a:ext cx="12192000" cy="6858000"/>
          </a:xfrm>
          <a:prstGeom prst="rect">
            <a:avLst/>
          </a:prstGeom>
          <a:noFill/>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rocess">
  <p:cSld name="Process">
    <p:bg>
      <p:bgPr>
        <a:blipFill>
          <a:blip r:embed="rId2">
            <a:alphaModFix/>
          </a:blip>
          <a:stretch>
            <a:fillRect/>
          </a:stretch>
        </a:blipFill>
      </p:bgPr>
    </p:bg>
    <p:spTree>
      <p:nvGrpSpPr>
        <p:cNvPr id="116" name="Shape 116"/>
        <p:cNvGrpSpPr/>
        <p:nvPr/>
      </p:nvGrpSpPr>
      <p:grpSpPr>
        <a:xfrm>
          <a:off x="0" y="0"/>
          <a:ext cx="0" cy="0"/>
          <a:chOff x="0" y="0"/>
          <a:chExt cx="0" cy="0"/>
        </a:xfrm>
      </p:grpSpPr>
      <p:sp>
        <p:nvSpPr>
          <p:cNvPr id="117" name="Google Shape;117;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18" name="Google Shape;118;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19" name="Google Shape;119;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sz="1200">
                <a:solidFill>
                  <a:srgbClr val="888888"/>
                </a:solidFill>
                <a:latin typeface="Calibri"/>
                <a:ea typeface="Calibri"/>
                <a:cs typeface="Calibri"/>
                <a:sym typeface="Calibri"/>
              </a:defRPr>
            </a:lvl1pPr>
            <a:lvl2pPr indent="0" lvl="1" marL="0" marR="0" rtl="0" algn="r">
              <a:spcBef>
                <a:spcPts val="0"/>
              </a:spcBef>
              <a:buNone/>
              <a:defRPr sz="1200">
                <a:solidFill>
                  <a:srgbClr val="888888"/>
                </a:solidFill>
                <a:latin typeface="Calibri"/>
                <a:ea typeface="Calibri"/>
                <a:cs typeface="Calibri"/>
                <a:sym typeface="Calibri"/>
              </a:defRPr>
            </a:lvl2pPr>
            <a:lvl3pPr indent="0" lvl="2" marL="0" marR="0" rtl="0" algn="r">
              <a:spcBef>
                <a:spcPts val="0"/>
              </a:spcBef>
              <a:buNone/>
              <a:defRPr sz="1200">
                <a:solidFill>
                  <a:srgbClr val="888888"/>
                </a:solidFill>
                <a:latin typeface="Calibri"/>
                <a:ea typeface="Calibri"/>
                <a:cs typeface="Calibri"/>
                <a:sym typeface="Calibri"/>
              </a:defRPr>
            </a:lvl3pPr>
            <a:lvl4pPr indent="0" lvl="3" marL="0" marR="0" rtl="0" algn="r">
              <a:spcBef>
                <a:spcPts val="0"/>
              </a:spcBef>
              <a:buNone/>
              <a:defRPr sz="1200">
                <a:solidFill>
                  <a:srgbClr val="888888"/>
                </a:solidFill>
                <a:latin typeface="Calibri"/>
                <a:ea typeface="Calibri"/>
                <a:cs typeface="Calibri"/>
                <a:sym typeface="Calibri"/>
              </a:defRPr>
            </a:lvl4pPr>
            <a:lvl5pPr indent="0" lvl="4" marL="0" marR="0" rtl="0" algn="r">
              <a:spcBef>
                <a:spcPts val="0"/>
              </a:spcBef>
              <a:buNone/>
              <a:defRPr sz="1200">
                <a:solidFill>
                  <a:srgbClr val="888888"/>
                </a:solidFill>
                <a:latin typeface="Calibri"/>
                <a:ea typeface="Calibri"/>
                <a:cs typeface="Calibri"/>
                <a:sym typeface="Calibri"/>
              </a:defRPr>
            </a:lvl5pPr>
            <a:lvl6pPr indent="0" lvl="5" marL="0" marR="0" rtl="0" algn="r">
              <a:spcBef>
                <a:spcPts val="0"/>
              </a:spcBef>
              <a:buNone/>
              <a:defRPr sz="1200">
                <a:solidFill>
                  <a:srgbClr val="888888"/>
                </a:solidFill>
                <a:latin typeface="Calibri"/>
                <a:ea typeface="Calibri"/>
                <a:cs typeface="Calibri"/>
                <a:sym typeface="Calibri"/>
              </a:defRPr>
            </a:lvl6pPr>
            <a:lvl7pPr indent="0" lvl="6" marL="0" marR="0" rtl="0" algn="r">
              <a:spcBef>
                <a:spcPts val="0"/>
              </a:spcBef>
              <a:buNone/>
              <a:defRPr sz="1200">
                <a:solidFill>
                  <a:srgbClr val="888888"/>
                </a:solidFill>
                <a:latin typeface="Calibri"/>
                <a:ea typeface="Calibri"/>
                <a:cs typeface="Calibri"/>
                <a:sym typeface="Calibri"/>
              </a:defRPr>
            </a:lvl7pPr>
            <a:lvl8pPr indent="0" lvl="7" marL="0" marR="0" rtl="0" algn="r">
              <a:spcBef>
                <a:spcPts val="0"/>
              </a:spcBef>
              <a:buNone/>
              <a:defRPr sz="1200">
                <a:solidFill>
                  <a:srgbClr val="888888"/>
                </a:solidFill>
                <a:latin typeface="Calibri"/>
                <a:ea typeface="Calibri"/>
                <a:cs typeface="Calibri"/>
                <a:sym typeface="Calibri"/>
              </a:defRPr>
            </a:lvl8pPr>
            <a:lvl9pPr indent="0" lvl="8" marL="0" marR="0" rtl="0" algn="r">
              <a:spcBef>
                <a:spcPts val="0"/>
              </a:spcBef>
              <a:buNone/>
              <a:defRPr sz="1200">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
        <p:nvSpPr>
          <p:cNvPr id="120" name="Google Shape;120;p14"/>
          <p:cNvSpPr txBox="1"/>
          <p:nvPr>
            <p:ph idx="1" type="body"/>
          </p:nvPr>
        </p:nvSpPr>
        <p:spPr>
          <a:xfrm>
            <a:off x="839789" y="643584"/>
            <a:ext cx="2000230" cy="1644463"/>
          </a:xfrm>
          <a:prstGeom prst="rect">
            <a:avLst/>
          </a:prstGeom>
          <a:noFill/>
          <a:ln>
            <a:noFill/>
          </a:ln>
        </p:spPr>
        <p:txBody>
          <a:bodyPr anchorCtr="0" anchor="t" bIns="45700" lIns="91425" spcFirstLastPara="1" rIns="91425" wrap="square" tIns="45700">
            <a:noAutofit/>
          </a:bodyPr>
          <a:lstStyle>
            <a:lvl1pPr indent="-228600" lvl="0" marL="45720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1" name="Google Shape;121;p14"/>
          <p:cNvSpPr txBox="1"/>
          <p:nvPr>
            <p:ph idx="2" type="body"/>
          </p:nvPr>
        </p:nvSpPr>
        <p:spPr>
          <a:xfrm>
            <a:off x="2659186" y="4611030"/>
            <a:ext cx="2000230" cy="1644463"/>
          </a:xfrm>
          <a:prstGeom prst="rect">
            <a:avLst/>
          </a:prstGeom>
          <a:noFill/>
          <a:ln>
            <a:noFill/>
          </a:ln>
        </p:spPr>
        <p:txBody>
          <a:bodyPr anchorCtr="0" anchor="t" bIns="45700" lIns="91425" spcFirstLastPara="1" rIns="91425" wrap="square" tIns="45700">
            <a:noAutofit/>
          </a:bodyPr>
          <a:lstStyle>
            <a:lvl1pPr indent="-228600" lvl="0" marL="45720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2" name="Google Shape;122;p14"/>
          <p:cNvSpPr txBox="1"/>
          <p:nvPr>
            <p:ph idx="3" type="body"/>
          </p:nvPr>
        </p:nvSpPr>
        <p:spPr>
          <a:xfrm>
            <a:off x="4659416" y="667190"/>
            <a:ext cx="2000230" cy="1644463"/>
          </a:xfrm>
          <a:prstGeom prst="rect">
            <a:avLst/>
          </a:prstGeom>
          <a:noFill/>
          <a:ln>
            <a:noFill/>
          </a:ln>
        </p:spPr>
        <p:txBody>
          <a:bodyPr anchorCtr="0" anchor="t" bIns="45700" lIns="91425" spcFirstLastPara="1" rIns="91425" wrap="square" tIns="45700">
            <a:noAutofit/>
          </a:bodyPr>
          <a:lstStyle>
            <a:lvl1pPr indent="-228600" lvl="0" marL="45720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3" name="Google Shape;123;p14"/>
          <p:cNvSpPr txBox="1"/>
          <p:nvPr>
            <p:ph idx="4" type="body"/>
          </p:nvPr>
        </p:nvSpPr>
        <p:spPr>
          <a:xfrm>
            <a:off x="6659646" y="4611030"/>
            <a:ext cx="2000230" cy="1644463"/>
          </a:xfrm>
          <a:prstGeom prst="rect">
            <a:avLst/>
          </a:prstGeom>
          <a:noFill/>
          <a:ln>
            <a:noFill/>
          </a:ln>
        </p:spPr>
        <p:txBody>
          <a:bodyPr anchorCtr="0" anchor="t" bIns="45700" lIns="91425" spcFirstLastPara="1" rIns="91425" wrap="square" tIns="45700">
            <a:noAutofit/>
          </a:bodyPr>
          <a:lstStyle>
            <a:lvl1pPr indent="-228600" lvl="0" marL="45720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4" name="Google Shape;124;p14"/>
          <p:cNvSpPr txBox="1"/>
          <p:nvPr>
            <p:ph idx="5" type="body"/>
          </p:nvPr>
        </p:nvSpPr>
        <p:spPr>
          <a:xfrm>
            <a:off x="8710669" y="634916"/>
            <a:ext cx="2000230" cy="1644463"/>
          </a:xfrm>
          <a:prstGeom prst="rect">
            <a:avLst/>
          </a:prstGeom>
          <a:noFill/>
          <a:ln>
            <a:noFill/>
          </a:ln>
        </p:spPr>
        <p:txBody>
          <a:bodyPr anchorCtr="0" anchor="t" bIns="45700" lIns="91425" spcFirstLastPara="1" rIns="91425" wrap="square" tIns="45700">
            <a:noAutofit/>
          </a:bodyPr>
          <a:lstStyle>
            <a:lvl1pPr indent="-228600" lvl="0" marL="45720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5" name="Google Shape;125;p14"/>
          <p:cNvSpPr txBox="1"/>
          <p:nvPr>
            <p:ph idx="6" type="body"/>
          </p:nvPr>
        </p:nvSpPr>
        <p:spPr>
          <a:xfrm>
            <a:off x="838200" y="2648823"/>
            <a:ext cx="1711362" cy="1644463"/>
          </a:xfrm>
          <a:prstGeom prst="rect">
            <a:avLst/>
          </a:prstGeom>
          <a:noFill/>
          <a:ln>
            <a:noFill/>
          </a:ln>
        </p:spPr>
        <p:txBody>
          <a:bodyPr anchorCtr="0" anchor="t" bIns="45700" lIns="91425" spcFirstLastPara="1" rIns="91425" wrap="square" tIns="45700">
            <a:noAutofit/>
          </a:bodyPr>
          <a:lstStyle>
            <a:lvl1pPr indent="-228600" lvl="0" marL="45720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6" name="Google Shape;126;p14"/>
          <p:cNvSpPr txBox="1"/>
          <p:nvPr>
            <p:ph idx="7" type="body"/>
          </p:nvPr>
        </p:nvSpPr>
        <p:spPr>
          <a:xfrm>
            <a:off x="2878534" y="2660626"/>
            <a:ext cx="1711362" cy="1644463"/>
          </a:xfrm>
          <a:prstGeom prst="rect">
            <a:avLst/>
          </a:prstGeom>
          <a:noFill/>
          <a:ln>
            <a:noFill/>
          </a:ln>
        </p:spPr>
        <p:txBody>
          <a:bodyPr anchorCtr="0" anchor="t" bIns="45700" lIns="91425" spcFirstLastPara="1" rIns="91425" wrap="square" tIns="45700">
            <a:noAutofit/>
          </a:bodyPr>
          <a:lstStyle>
            <a:lvl1pPr indent="-228600" lvl="0" marL="45720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7" name="Google Shape;127;p14"/>
          <p:cNvSpPr txBox="1"/>
          <p:nvPr>
            <p:ph idx="8" type="body"/>
          </p:nvPr>
        </p:nvSpPr>
        <p:spPr>
          <a:xfrm>
            <a:off x="4918868" y="2648822"/>
            <a:ext cx="1711362" cy="1644463"/>
          </a:xfrm>
          <a:prstGeom prst="rect">
            <a:avLst/>
          </a:prstGeom>
          <a:noFill/>
          <a:ln>
            <a:noFill/>
          </a:ln>
        </p:spPr>
        <p:txBody>
          <a:bodyPr anchorCtr="0" anchor="t" bIns="45700" lIns="91425" spcFirstLastPara="1" rIns="91425" wrap="square" tIns="45700">
            <a:noAutofit/>
          </a:bodyPr>
          <a:lstStyle>
            <a:lvl1pPr indent="-228600" lvl="0" marL="45720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8" name="Google Shape;128;p14"/>
          <p:cNvSpPr txBox="1"/>
          <p:nvPr>
            <p:ph idx="9" type="body"/>
          </p:nvPr>
        </p:nvSpPr>
        <p:spPr>
          <a:xfrm>
            <a:off x="6959202" y="2648821"/>
            <a:ext cx="1711362" cy="1644463"/>
          </a:xfrm>
          <a:prstGeom prst="rect">
            <a:avLst/>
          </a:prstGeom>
          <a:noFill/>
          <a:ln>
            <a:noFill/>
          </a:ln>
        </p:spPr>
        <p:txBody>
          <a:bodyPr anchorCtr="0" anchor="t" bIns="45700" lIns="91425" spcFirstLastPara="1" rIns="91425" wrap="square" tIns="45700">
            <a:noAutofit/>
          </a:bodyPr>
          <a:lstStyle>
            <a:lvl1pPr indent="-228600" lvl="0" marL="45720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9" name="Google Shape;129;p14"/>
          <p:cNvSpPr txBox="1"/>
          <p:nvPr>
            <p:ph idx="13" type="body"/>
          </p:nvPr>
        </p:nvSpPr>
        <p:spPr>
          <a:xfrm>
            <a:off x="8999537" y="2648820"/>
            <a:ext cx="1711362" cy="1644463"/>
          </a:xfrm>
          <a:prstGeom prst="rect">
            <a:avLst/>
          </a:prstGeom>
          <a:noFill/>
          <a:ln>
            <a:noFill/>
          </a:ln>
        </p:spPr>
        <p:txBody>
          <a:bodyPr anchorCtr="0" anchor="t" bIns="45700" lIns="91425" spcFirstLastPara="1" rIns="91425" wrap="square" tIns="45700">
            <a:noAutofit/>
          </a:bodyPr>
          <a:lstStyle>
            <a:lvl1pPr indent="-228600" lvl="0" marL="457200" marR="0" rtl="0" algn="l">
              <a:lnSpc>
                <a:spcPct val="90000"/>
              </a:lnSpc>
              <a:spcBef>
                <a:spcPts val="10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blipFill>
          <a:blip r:embed="rId2">
            <a:alphaModFix/>
          </a:blip>
          <a:stretch>
            <a:fillRect/>
          </a:stretch>
        </a:blipFill>
      </p:bgPr>
    </p:bg>
    <p:spTree>
      <p:nvGrpSpPr>
        <p:cNvPr id="130" name="Shape 130"/>
        <p:cNvGrpSpPr/>
        <p:nvPr/>
      </p:nvGrpSpPr>
      <p:grpSpPr>
        <a:xfrm>
          <a:off x="0" y="0"/>
          <a:ext cx="0" cy="0"/>
          <a:chOff x="0" y="0"/>
          <a:chExt cx="0" cy="0"/>
        </a:xfrm>
      </p:grpSpPr>
      <p:sp>
        <p:nvSpPr>
          <p:cNvPr id="131" name="Google Shape;131;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Lato Light"/>
              <a:buNone/>
              <a:defRPr b="0" i="0" sz="4400" u="none" cap="none" strike="noStrike">
                <a:solidFill>
                  <a:schemeClr val="dk1"/>
                </a:solidFill>
                <a:latin typeface="Lato Light"/>
                <a:ea typeface="Lato Light"/>
                <a:cs typeface="Lato Light"/>
                <a:sym typeface="Lato Ligh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32" name="Google Shape;132;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3" name="Google Shape;133;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4" name="Google Shape;134;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sz="1200">
                <a:solidFill>
                  <a:srgbClr val="888888"/>
                </a:solidFill>
                <a:latin typeface="Calibri"/>
                <a:ea typeface="Calibri"/>
                <a:cs typeface="Calibri"/>
                <a:sym typeface="Calibri"/>
              </a:defRPr>
            </a:lvl1pPr>
            <a:lvl2pPr indent="0" lvl="1" marL="0" marR="0" rtl="0" algn="r">
              <a:spcBef>
                <a:spcPts val="0"/>
              </a:spcBef>
              <a:buNone/>
              <a:defRPr sz="1200">
                <a:solidFill>
                  <a:srgbClr val="888888"/>
                </a:solidFill>
                <a:latin typeface="Calibri"/>
                <a:ea typeface="Calibri"/>
                <a:cs typeface="Calibri"/>
                <a:sym typeface="Calibri"/>
              </a:defRPr>
            </a:lvl2pPr>
            <a:lvl3pPr indent="0" lvl="2" marL="0" marR="0" rtl="0" algn="r">
              <a:spcBef>
                <a:spcPts val="0"/>
              </a:spcBef>
              <a:buNone/>
              <a:defRPr sz="1200">
                <a:solidFill>
                  <a:srgbClr val="888888"/>
                </a:solidFill>
                <a:latin typeface="Calibri"/>
                <a:ea typeface="Calibri"/>
                <a:cs typeface="Calibri"/>
                <a:sym typeface="Calibri"/>
              </a:defRPr>
            </a:lvl3pPr>
            <a:lvl4pPr indent="0" lvl="3" marL="0" marR="0" rtl="0" algn="r">
              <a:spcBef>
                <a:spcPts val="0"/>
              </a:spcBef>
              <a:buNone/>
              <a:defRPr sz="1200">
                <a:solidFill>
                  <a:srgbClr val="888888"/>
                </a:solidFill>
                <a:latin typeface="Calibri"/>
                <a:ea typeface="Calibri"/>
                <a:cs typeface="Calibri"/>
                <a:sym typeface="Calibri"/>
              </a:defRPr>
            </a:lvl4pPr>
            <a:lvl5pPr indent="0" lvl="4" marL="0" marR="0" rtl="0" algn="r">
              <a:spcBef>
                <a:spcPts val="0"/>
              </a:spcBef>
              <a:buNone/>
              <a:defRPr sz="1200">
                <a:solidFill>
                  <a:srgbClr val="888888"/>
                </a:solidFill>
                <a:latin typeface="Calibri"/>
                <a:ea typeface="Calibri"/>
                <a:cs typeface="Calibri"/>
                <a:sym typeface="Calibri"/>
              </a:defRPr>
            </a:lvl5pPr>
            <a:lvl6pPr indent="0" lvl="5" marL="0" marR="0" rtl="0" algn="r">
              <a:spcBef>
                <a:spcPts val="0"/>
              </a:spcBef>
              <a:buNone/>
              <a:defRPr sz="1200">
                <a:solidFill>
                  <a:srgbClr val="888888"/>
                </a:solidFill>
                <a:latin typeface="Calibri"/>
                <a:ea typeface="Calibri"/>
                <a:cs typeface="Calibri"/>
                <a:sym typeface="Calibri"/>
              </a:defRPr>
            </a:lvl6pPr>
            <a:lvl7pPr indent="0" lvl="6" marL="0" marR="0" rtl="0" algn="r">
              <a:spcBef>
                <a:spcPts val="0"/>
              </a:spcBef>
              <a:buNone/>
              <a:defRPr sz="1200">
                <a:solidFill>
                  <a:srgbClr val="888888"/>
                </a:solidFill>
                <a:latin typeface="Calibri"/>
                <a:ea typeface="Calibri"/>
                <a:cs typeface="Calibri"/>
                <a:sym typeface="Calibri"/>
              </a:defRPr>
            </a:lvl7pPr>
            <a:lvl8pPr indent="0" lvl="7" marL="0" marR="0" rtl="0" algn="r">
              <a:spcBef>
                <a:spcPts val="0"/>
              </a:spcBef>
              <a:buNone/>
              <a:defRPr sz="1200">
                <a:solidFill>
                  <a:srgbClr val="888888"/>
                </a:solidFill>
                <a:latin typeface="Calibri"/>
                <a:ea typeface="Calibri"/>
                <a:cs typeface="Calibri"/>
                <a:sym typeface="Calibri"/>
              </a:defRPr>
            </a:lvl8pPr>
            <a:lvl9pPr indent="0" lvl="8" marL="0" marR="0" rtl="0" algn="r">
              <a:spcBef>
                <a:spcPts val="0"/>
              </a:spcBef>
              <a:buNone/>
              <a:defRPr sz="1200">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blipFill>
          <a:blip r:embed="rId2">
            <a:alphaModFix/>
          </a:blip>
          <a:stretch>
            <a:fillRect/>
          </a:stretch>
        </a:blipFill>
      </p:bgPr>
    </p:bg>
    <p:spTree>
      <p:nvGrpSpPr>
        <p:cNvPr id="135" name="Shape 135"/>
        <p:cNvGrpSpPr/>
        <p:nvPr/>
      </p:nvGrpSpPr>
      <p:grpSpPr>
        <a:xfrm>
          <a:off x="0" y="0"/>
          <a:ext cx="0" cy="0"/>
          <a:chOff x="0" y="0"/>
          <a:chExt cx="0" cy="0"/>
        </a:xfrm>
      </p:grpSpPr>
      <p:sp>
        <p:nvSpPr>
          <p:cNvPr id="136" name="Google Shape;136;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7" name="Google Shape;137;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8" name="Google Shape;138;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sz="1200">
                <a:solidFill>
                  <a:srgbClr val="888888"/>
                </a:solidFill>
                <a:latin typeface="Calibri"/>
                <a:ea typeface="Calibri"/>
                <a:cs typeface="Calibri"/>
                <a:sym typeface="Calibri"/>
              </a:defRPr>
            </a:lvl1pPr>
            <a:lvl2pPr indent="0" lvl="1" marL="0" marR="0" rtl="0" algn="r">
              <a:spcBef>
                <a:spcPts val="0"/>
              </a:spcBef>
              <a:buNone/>
              <a:defRPr sz="1200">
                <a:solidFill>
                  <a:srgbClr val="888888"/>
                </a:solidFill>
                <a:latin typeface="Calibri"/>
                <a:ea typeface="Calibri"/>
                <a:cs typeface="Calibri"/>
                <a:sym typeface="Calibri"/>
              </a:defRPr>
            </a:lvl2pPr>
            <a:lvl3pPr indent="0" lvl="2" marL="0" marR="0" rtl="0" algn="r">
              <a:spcBef>
                <a:spcPts val="0"/>
              </a:spcBef>
              <a:buNone/>
              <a:defRPr sz="1200">
                <a:solidFill>
                  <a:srgbClr val="888888"/>
                </a:solidFill>
                <a:latin typeface="Calibri"/>
                <a:ea typeface="Calibri"/>
                <a:cs typeface="Calibri"/>
                <a:sym typeface="Calibri"/>
              </a:defRPr>
            </a:lvl3pPr>
            <a:lvl4pPr indent="0" lvl="3" marL="0" marR="0" rtl="0" algn="r">
              <a:spcBef>
                <a:spcPts val="0"/>
              </a:spcBef>
              <a:buNone/>
              <a:defRPr sz="1200">
                <a:solidFill>
                  <a:srgbClr val="888888"/>
                </a:solidFill>
                <a:latin typeface="Calibri"/>
                <a:ea typeface="Calibri"/>
                <a:cs typeface="Calibri"/>
                <a:sym typeface="Calibri"/>
              </a:defRPr>
            </a:lvl4pPr>
            <a:lvl5pPr indent="0" lvl="4" marL="0" marR="0" rtl="0" algn="r">
              <a:spcBef>
                <a:spcPts val="0"/>
              </a:spcBef>
              <a:buNone/>
              <a:defRPr sz="1200">
                <a:solidFill>
                  <a:srgbClr val="888888"/>
                </a:solidFill>
                <a:latin typeface="Calibri"/>
                <a:ea typeface="Calibri"/>
                <a:cs typeface="Calibri"/>
                <a:sym typeface="Calibri"/>
              </a:defRPr>
            </a:lvl5pPr>
            <a:lvl6pPr indent="0" lvl="5" marL="0" marR="0" rtl="0" algn="r">
              <a:spcBef>
                <a:spcPts val="0"/>
              </a:spcBef>
              <a:buNone/>
              <a:defRPr sz="1200">
                <a:solidFill>
                  <a:srgbClr val="888888"/>
                </a:solidFill>
                <a:latin typeface="Calibri"/>
                <a:ea typeface="Calibri"/>
                <a:cs typeface="Calibri"/>
                <a:sym typeface="Calibri"/>
              </a:defRPr>
            </a:lvl6pPr>
            <a:lvl7pPr indent="0" lvl="6" marL="0" marR="0" rtl="0" algn="r">
              <a:spcBef>
                <a:spcPts val="0"/>
              </a:spcBef>
              <a:buNone/>
              <a:defRPr sz="1200">
                <a:solidFill>
                  <a:srgbClr val="888888"/>
                </a:solidFill>
                <a:latin typeface="Calibri"/>
                <a:ea typeface="Calibri"/>
                <a:cs typeface="Calibri"/>
                <a:sym typeface="Calibri"/>
              </a:defRPr>
            </a:lvl7pPr>
            <a:lvl8pPr indent="0" lvl="7" marL="0" marR="0" rtl="0" algn="r">
              <a:spcBef>
                <a:spcPts val="0"/>
              </a:spcBef>
              <a:buNone/>
              <a:defRPr sz="1200">
                <a:solidFill>
                  <a:srgbClr val="888888"/>
                </a:solidFill>
                <a:latin typeface="Calibri"/>
                <a:ea typeface="Calibri"/>
                <a:cs typeface="Calibri"/>
                <a:sym typeface="Calibri"/>
              </a:defRPr>
            </a:lvl8pPr>
            <a:lvl9pPr indent="0" lvl="8" marL="0" marR="0" rtl="0" algn="r">
              <a:spcBef>
                <a:spcPts val="0"/>
              </a:spcBef>
              <a:buNone/>
              <a:defRPr sz="1200">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6" Type="http://schemas.openxmlformats.org/officeDocument/2006/relationships/theme" Target="../theme/theme1.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8F8F8"/>
            </a:gs>
            <a:gs pos="52000">
              <a:srgbClr val="F8F8F8">
                <a:alpha val="78823"/>
              </a:srgbClr>
            </a:gs>
            <a:gs pos="100000">
              <a:srgbClr val="F8F8F8"/>
            </a:gs>
          </a:gsLst>
          <a:path path="circle">
            <a:fillToRect b="50%" l="50%" r="50%" t="50%"/>
          </a:path>
          <a:tileRect/>
        </a:gradFill>
      </p:bgPr>
    </p:bg>
    <p:spTree>
      <p:nvGrpSpPr>
        <p:cNvPr id="5" name="Shape 5"/>
        <p:cNvGrpSpPr/>
        <p:nvPr/>
      </p:nvGrpSpPr>
      <p:grpSpPr>
        <a:xfrm>
          <a:off x="0" y="0"/>
          <a:ext cx="0" cy="0"/>
          <a:chOff x="0" y="0"/>
          <a:chExt cx="0" cy="0"/>
        </a:xfrm>
      </p:grpSpPr>
      <p:sp>
        <p:nvSpPr>
          <p:cNvPr id="6" name="Google Shape;6;p1"/>
          <p:cNvSpPr/>
          <p:nvPr/>
        </p:nvSpPr>
        <p:spPr>
          <a:xfrm>
            <a:off x="0" y="0"/>
            <a:ext cx="12192000" cy="6858000"/>
          </a:xfrm>
          <a:prstGeom prst="rect">
            <a:avLst/>
          </a:prstGeom>
          <a:gradFill>
            <a:gsLst>
              <a:gs pos="0">
                <a:srgbClr val="F8F8F8"/>
              </a:gs>
              <a:gs pos="32760">
                <a:srgbClr val="F8F8F8">
                  <a:alpha val="88627"/>
                </a:srgbClr>
              </a:gs>
              <a:gs pos="68000">
                <a:srgbClr val="F8F8F8">
                  <a:alpha val="90980"/>
                </a:srgbClr>
              </a:gs>
              <a:gs pos="100000">
                <a:srgbClr val="F8F8F8"/>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7" name="Google Shape;7;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Lato Light"/>
              <a:buNone/>
              <a:defRPr b="0" i="0" sz="4400" u="none" cap="none" strike="noStrike">
                <a:solidFill>
                  <a:schemeClr val="dk1"/>
                </a:solidFill>
                <a:latin typeface="Lato Light"/>
                <a:ea typeface="Lato Light"/>
                <a:cs typeface="Lato Light"/>
                <a:sym typeface="Lato Ligh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8" name="Google Shape;8;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9" name="Google Shape;9;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1" name="Google Shape;11;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8.png"/><Relationship Id="rId4" Type="http://schemas.openxmlformats.org/officeDocument/2006/relationships/image" Target="../media/image10.png"/><Relationship Id="rId5" Type="http://schemas.openxmlformats.org/officeDocument/2006/relationships/image" Target="../media/image12.png"/><Relationship Id="rId6" Type="http://schemas.openxmlformats.org/officeDocument/2006/relationships/hyperlink" Target="https://slidesboss.co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 Id="rId3" Type="http://schemas.openxmlformats.org/officeDocument/2006/relationships/image" Target="../media/image7.jpg"/><Relationship Id="rId4" Type="http://schemas.openxmlformats.org/officeDocument/2006/relationships/image" Target="../media/image6.jpg"/><Relationship Id="rId5" Type="http://schemas.openxmlformats.org/officeDocument/2006/relationships/image" Target="../media/image5.jpg"/><Relationship Id="rId6" Type="http://schemas.openxmlformats.org/officeDocument/2006/relationships/image" Target="../media/image14.jpg"/><Relationship Id="rId7" Type="http://schemas.openxmlformats.org/officeDocument/2006/relationships/image" Target="../media/image1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 Id="rId3" Type="http://schemas.openxmlformats.org/officeDocument/2006/relationships/image" Target="../media/image13.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0.xml"/><Relationship Id="rId3" Type="http://schemas.openxmlformats.org/officeDocument/2006/relationships/image" Target="../media/image1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1.xml"/><Relationship Id="rId3"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hyperlink" Target="https://slidesboss.com/" TargetMode="External"/><Relationship Id="rId4" Type="http://schemas.openxmlformats.org/officeDocument/2006/relationships/hyperlink" Target="http://pexels.com/"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42" name="Shape 142"/>
        <p:cNvGrpSpPr/>
        <p:nvPr/>
      </p:nvGrpSpPr>
      <p:grpSpPr>
        <a:xfrm>
          <a:off x="0" y="0"/>
          <a:ext cx="0" cy="0"/>
          <a:chOff x="0" y="0"/>
          <a:chExt cx="0" cy="0"/>
        </a:xfrm>
      </p:grpSpPr>
      <p:sp>
        <p:nvSpPr>
          <p:cNvPr id="143" name="Google Shape;143;p17"/>
          <p:cNvSpPr txBox="1"/>
          <p:nvPr/>
        </p:nvSpPr>
        <p:spPr>
          <a:xfrm>
            <a:off x="1513644" y="3333052"/>
            <a:ext cx="4122183" cy="1597902"/>
          </a:xfrm>
          <a:prstGeom prst="rect">
            <a:avLst/>
          </a:prstGeom>
          <a:noFill/>
          <a:ln>
            <a:noFill/>
          </a:ln>
        </p:spPr>
        <p:txBody>
          <a:bodyPr anchorCtr="0" anchor="ctr" bIns="91425" lIns="91425" spcFirstLastPara="1" rIns="91425" wrap="square" tIns="91425">
            <a:noAutofit/>
          </a:bodyPr>
          <a:lstStyle/>
          <a:p>
            <a:pPr indent="0" lvl="0" marL="0" marR="0" rtl="0" algn="l">
              <a:spcBef>
                <a:spcPts val="0"/>
              </a:spcBef>
              <a:spcAft>
                <a:spcPts val="0"/>
              </a:spcAft>
              <a:buClr>
                <a:srgbClr val="3F3F3F"/>
              </a:buClr>
              <a:buSzPts val="11800"/>
              <a:buFont typeface="Arial Black"/>
              <a:buNone/>
            </a:pPr>
            <a:r>
              <a:rPr b="0" i="0" lang="en-US" sz="11800" u="none" cap="none" strike="noStrike">
                <a:solidFill>
                  <a:srgbClr val="3F3F3F"/>
                </a:solidFill>
                <a:latin typeface="Arial Black"/>
                <a:ea typeface="Arial Black"/>
                <a:cs typeface="Arial Black"/>
                <a:sym typeface="Arial Black"/>
              </a:rPr>
              <a:t>PPT</a:t>
            </a:r>
            <a:endParaRPr b="0" i="0" sz="11800" u="none" cap="none" strike="noStrike">
              <a:solidFill>
                <a:srgbClr val="3F3F3F"/>
              </a:solidFill>
              <a:latin typeface="Arial Black"/>
              <a:ea typeface="Arial Black"/>
              <a:cs typeface="Arial Black"/>
              <a:sym typeface="Arial Black"/>
            </a:endParaRPr>
          </a:p>
        </p:txBody>
      </p:sp>
      <p:sp>
        <p:nvSpPr>
          <p:cNvPr id="144" name="Google Shape;144;p17"/>
          <p:cNvSpPr txBox="1"/>
          <p:nvPr/>
        </p:nvSpPr>
        <p:spPr>
          <a:xfrm>
            <a:off x="1513644" y="1237786"/>
            <a:ext cx="5424510" cy="1293501"/>
          </a:xfrm>
          <a:prstGeom prst="rect">
            <a:avLst/>
          </a:prstGeom>
          <a:noFill/>
          <a:ln>
            <a:noFill/>
          </a:ln>
        </p:spPr>
        <p:txBody>
          <a:bodyPr anchorCtr="0" anchor="ctr" bIns="91425" lIns="91425" spcFirstLastPara="1" rIns="91425" wrap="square" tIns="91425">
            <a:noAutofit/>
          </a:bodyPr>
          <a:lstStyle/>
          <a:p>
            <a:pPr indent="0" lvl="0" marL="0" marR="0" rtl="0" algn="l">
              <a:spcBef>
                <a:spcPts val="0"/>
              </a:spcBef>
              <a:spcAft>
                <a:spcPts val="0"/>
              </a:spcAft>
              <a:buClr>
                <a:srgbClr val="FFC000"/>
              </a:buClr>
              <a:buSzPts val="11500"/>
              <a:buFont typeface="Montserrat"/>
              <a:buNone/>
            </a:pPr>
            <a:r>
              <a:rPr b="1" i="0" lang="en-US" sz="11500" u="none" cap="none" strike="noStrike">
                <a:solidFill>
                  <a:srgbClr val="FFC000"/>
                </a:solidFill>
                <a:latin typeface="Montserrat"/>
                <a:ea typeface="Montserrat"/>
                <a:cs typeface="Montserrat"/>
                <a:sym typeface="Montserrat"/>
              </a:rPr>
              <a:t>CITY</a:t>
            </a:r>
            <a:endParaRPr b="1" i="0" sz="11500" u="none" cap="none" strike="noStrike">
              <a:solidFill>
                <a:srgbClr val="FFC000"/>
              </a:solidFill>
              <a:latin typeface="Montserrat"/>
              <a:ea typeface="Montserrat"/>
              <a:cs typeface="Montserrat"/>
              <a:sym typeface="Montserrat"/>
            </a:endParaRPr>
          </a:p>
        </p:txBody>
      </p:sp>
      <p:sp>
        <p:nvSpPr>
          <p:cNvPr id="145" name="Google Shape;145;p17"/>
          <p:cNvSpPr txBox="1"/>
          <p:nvPr/>
        </p:nvSpPr>
        <p:spPr>
          <a:xfrm>
            <a:off x="5635827" y="3907870"/>
            <a:ext cx="5264944" cy="940191"/>
          </a:xfrm>
          <a:prstGeom prst="rect">
            <a:avLst/>
          </a:prstGeom>
          <a:noFill/>
          <a:ln>
            <a:noFill/>
          </a:ln>
        </p:spPr>
        <p:txBody>
          <a:bodyPr anchorCtr="0" anchor="ctr" bIns="91425" lIns="91425" spcFirstLastPara="1" rIns="91425" wrap="square" tIns="91425">
            <a:noAutofit/>
          </a:bodyPr>
          <a:lstStyle/>
          <a:p>
            <a:pPr indent="0" lvl="0" marL="0" marR="0" rtl="0" algn="l">
              <a:spcBef>
                <a:spcPts val="0"/>
              </a:spcBef>
              <a:spcAft>
                <a:spcPts val="0"/>
              </a:spcAft>
              <a:buClr>
                <a:srgbClr val="9CC2E5"/>
              </a:buClr>
              <a:buSzPts val="6000"/>
              <a:buFont typeface="Arial Black"/>
              <a:buNone/>
            </a:pPr>
            <a:r>
              <a:rPr b="1" i="0" lang="en-US" sz="6000" u="none" cap="none" strike="noStrike">
                <a:solidFill>
                  <a:srgbClr val="9CC2E5"/>
                </a:solidFill>
                <a:latin typeface="Arial Black"/>
                <a:ea typeface="Arial Black"/>
                <a:cs typeface="Arial Black"/>
                <a:sym typeface="Arial Black"/>
              </a:rPr>
              <a:t>SLIDES</a:t>
            </a:r>
            <a:endParaRPr b="1" i="0" sz="6000" u="none" cap="none" strike="noStrike">
              <a:solidFill>
                <a:srgbClr val="9CC2E5"/>
              </a:solidFill>
              <a:latin typeface="Arial Black"/>
              <a:ea typeface="Arial Black"/>
              <a:cs typeface="Arial Black"/>
              <a:sym typeface="Arial Black"/>
            </a:endParaRPr>
          </a:p>
        </p:txBody>
      </p:sp>
      <p:sp>
        <p:nvSpPr>
          <p:cNvPr id="146" name="Google Shape;146;p17"/>
          <p:cNvSpPr txBox="1"/>
          <p:nvPr/>
        </p:nvSpPr>
        <p:spPr>
          <a:xfrm>
            <a:off x="1513644" y="2579561"/>
            <a:ext cx="4589478" cy="688481"/>
          </a:xfrm>
          <a:prstGeom prst="rect">
            <a:avLst/>
          </a:prstGeom>
          <a:noFill/>
          <a:ln>
            <a:noFill/>
          </a:ln>
        </p:spPr>
        <p:txBody>
          <a:bodyPr anchorCtr="0" anchor="ctr" bIns="91425" lIns="91425" spcFirstLastPara="1" rIns="91425" wrap="square" tIns="91425">
            <a:noAutofit/>
          </a:bodyPr>
          <a:lstStyle/>
          <a:p>
            <a:pPr indent="0" lvl="0" marL="0" marR="0" rtl="0" algn="l">
              <a:spcBef>
                <a:spcPts val="0"/>
              </a:spcBef>
              <a:spcAft>
                <a:spcPts val="0"/>
              </a:spcAft>
              <a:buClr>
                <a:schemeClr val="dk1"/>
              </a:buClr>
              <a:buSzPts val="5400"/>
              <a:buFont typeface="Lato Light"/>
              <a:buNone/>
            </a:pPr>
            <a:r>
              <a:rPr b="1" i="0" lang="en-US" sz="5400" u="none" cap="none" strike="noStrike">
                <a:solidFill>
                  <a:schemeClr val="dk1"/>
                </a:solidFill>
                <a:latin typeface="Lato Light"/>
                <a:ea typeface="Lato Light"/>
                <a:cs typeface="Lato Light"/>
                <a:sym typeface="Lato Light"/>
              </a:rPr>
              <a:t>Theme</a:t>
            </a:r>
            <a:endParaRPr b="1" i="0" sz="4400" u="none" cap="none" strike="noStrike">
              <a:solidFill>
                <a:schemeClr val="dk1"/>
              </a:solidFill>
              <a:latin typeface="Lato Light"/>
              <a:ea typeface="Lato Light"/>
              <a:cs typeface="Lato Light"/>
              <a:sym typeface="Lato Light"/>
            </a:endParaRPr>
          </a:p>
        </p:txBody>
      </p:sp>
      <p:sp>
        <p:nvSpPr>
          <p:cNvPr id="147" name="Google Shape;147;p17"/>
          <p:cNvSpPr txBox="1"/>
          <p:nvPr/>
        </p:nvSpPr>
        <p:spPr>
          <a:xfrm>
            <a:off x="5523127" y="3294668"/>
            <a:ext cx="4589478" cy="688481"/>
          </a:xfrm>
          <a:prstGeom prst="rect">
            <a:avLst/>
          </a:prstGeom>
          <a:noFill/>
          <a:ln>
            <a:noFill/>
          </a:ln>
        </p:spPr>
        <p:txBody>
          <a:bodyPr anchorCtr="0" anchor="ctr" bIns="91425" lIns="91425" spcFirstLastPara="1" rIns="91425" wrap="square" tIns="91425">
            <a:noAutofit/>
          </a:bodyPr>
          <a:lstStyle/>
          <a:p>
            <a:pPr indent="0" lvl="0" marL="0" marR="0" rtl="0" algn="l">
              <a:spcBef>
                <a:spcPts val="0"/>
              </a:spcBef>
              <a:spcAft>
                <a:spcPts val="0"/>
              </a:spcAft>
              <a:buClr>
                <a:srgbClr val="3F3F3F"/>
              </a:buClr>
              <a:buSzPts val="6600"/>
              <a:buFont typeface="Arial Black"/>
              <a:buNone/>
            </a:pPr>
            <a:r>
              <a:rPr b="1" i="0" lang="en-US" sz="6600" u="none" cap="none" strike="noStrike">
                <a:solidFill>
                  <a:srgbClr val="3F3F3F"/>
                </a:solidFill>
                <a:latin typeface="Arial Black"/>
                <a:ea typeface="Arial Black"/>
                <a:cs typeface="Arial Black"/>
                <a:sym typeface="Arial Black"/>
              </a:rPr>
              <a:t>+12</a:t>
            </a:r>
            <a:endParaRPr b="1" i="0" sz="4400" u="none" cap="none" strike="noStrike">
              <a:solidFill>
                <a:srgbClr val="3F3F3F"/>
              </a:solidFill>
              <a:latin typeface="Arial Black"/>
              <a:ea typeface="Arial Black"/>
              <a:cs typeface="Arial Black"/>
              <a:sym typeface="Arial Black"/>
            </a:endParaRPr>
          </a:p>
        </p:txBody>
      </p:sp>
      <p:sp>
        <p:nvSpPr>
          <p:cNvPr id="148" name="Google Shape;148;p17"/>
          <p:cNvSpPr txBox="1"/>
          <p:nvPr/>
        </p:nvSpPr>
        <p:spPr>
          <a:xfrm>
            <a:off x="1513644" y="4906750"/>
            <a:ext cx="5678719" cy="688481"/>
          </a:xfrm>
          <a:prstGeom prst="rect">
            <a:avLst/>
          </a:prstGeom>
          <a:noFill/>
          <a:ln>
            <a:noFill/>
          </a:ln>
        </p:spPr>
        <p:txBody>
          <a:bodyPr anchorCtr="0" anchor="ctr" bIns="91425" lIns="91425" spcFirstLastPara="1" rIns="91425" wrap="square" tIns="91425">
            <a:noAutofit/>
          </a:bodyPr>
          <a:lstStyle/>
          <a:p>
            <a:pPr indent="0" lvl="0" marL="0" marR="0" rtl="0" algn="l">
              <a:spcBef>
                <a:spcPts val="0"/>
              </a:spcBef>
              <a:spcAft>
                <a:spcPts val="0"/>
              </a:spcAft>
              <a:buClr>
                <a:srgbClr val="3F3F3F"/>
              </a:buClr>
              <a:buSzPts val="5400"/>
              <a:buFont typeface="Lato Light"/>
              <a:buNone/>
            </a:pPr>
            <a:r>
              <a:rPr b="1" i="0" lang="en-US" sz="5400" u="none" cap="none" strike="noStrike">
                <a:solidFill>
                  <a:srgbClr val="3F3F3F"/>
                </a:solidFill>
                <a:latin typeface="Lato Light"/>
                <a:ea typeface="Lato Light"/>
                <a:cs typeface="Lato Light"/>
                <a:sym typeface="Lato Light"/>
              </a:rPr>
              <a:t>Sliesboss.com</a:t>
            </a:r>
            <a:endParaRPr b="1" i="0" sz="4400" u="none" cap="none" strike="noStrike">
              <a:solidFill>
                <a:srgbClr val="3F3F3F"/>
              </a:solidFill>
              <a:latin typeface="Lato Light"/>
              <a:ea typeface="Lato Light"/>
              <a:cs typeface="Lato Light"/>
              <a:sym typeface="Lato Light"/>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18"/>
          <p:cNvSpPr txBox="1"/>
          <p:nvPr>
            <p:ph idx="1" type="body"/>
          </p:nvPr>
        </p:nvSpPr>
        <p:spPr>
          <a:xfrm>
            <a:off x="0" y="4021102"/>
            <a:ext cx="12192000" cy="515937"/>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2400"/>
              <a:buFont typeface="Arial"/>
              <a:buNone/>
            </a:pPr>
            <a:r>
              <a:rPr b="0" i="0" lang="en-US" sz="2400" u="none" cap="none" strike="noStrike">
                <a:solidFill>
                  <a:schemeClr val="dk1"/>
                </a:solidFill>
                <a:latin typeface="Calibri"/>
                <a:ea typeface="Calibri"/>
                <a:cs typeface="Calibri"/>
                <a:sym typeface="Calibri"/>
              </a:rPr>
              <a:t>Good morning/afternoon/evening, everyone</a:t>
            </a:r>
            <a:endParaRPr/>
          </a:p>
        </p:txBody>
      </p:sp>
      <p:sp>
        <p:nvSpPr>
          <p:cNvPr id="154" name="Google Shape;154;p18"/>
          <p:cNvSpPr txBox="1"/>
          <p:nvPr>
            <p:ph type="ctrTitle"/>
          </p:nvPr>
        </p:nvSpPr>
        <p:spPr>
          <a:xfrm>
            <a:off x="0" y="3089238"/>
            <a:ext cx="12192000" cy="931863"/>
          </a:xfrm>
          <a:prstGeom prst="rect">
            <a:avLst/>
          </a:prstGeom>
          <a:noFill/>
          <a:ln>
            <a:noFill/>
          </a:ln>
        </p:spPr>
        <p:txBody>
          <a:bodyPr anchorCtr="0" anchor="b" bIns="45700" lIns="91425" spcFirstLastPara="1" rIns="91425" wrap="square" tIns="45700">
            <a:noAutofit/>
          </a:bodyPr>
          <a:lstStyle/>
          <a:p>
            <a:pPr indent="0" lvl="0" marL="0" marR="0" rtl="0" algn="ctr">
              <a:lnSpc>
                <a:spcPct val="90000"/>
              </a:lnSpc>
              <a:spcBef>
                <a:spcPts val="0"/>
              </a:spcBef>
              <a:spcAft>
                <a:spcPts val="0"/>
              </a:spcAft>
              <a:buClr>
                <a:schemeClr val="dk1"/>
              </a:buClr>
              <a:buSzPts val="6000"/>
              <a:buFont typeface="Lato Light"/>
              <a:buNone/>
            </a:pPr>
            <a:r>
              <a:rPr b="1" i="0" lang="en-US" sz="6000" u="none" cap="none" strike="noStrike">
                <a:solidFill>
                  <a:schemeClr val="dk1"/>
                </a:solidFill>
                <a:latin typeface="Lato Light"/>
                <a:ea typeface="Lato Light"/>
                <a:cs typeface="Lato Light"/>
                <a:sym typeface="Lato Light"/>
              </a:rPr>
              <a:t>Welcome</a:t>
            </a:r>
            <a:endParaRPr b="1" i="0" sz="6000" u="none" cap="none" strike="noStrike">
              <a:solidFill>
                <a:schemeClr val="dk1"/>
              </a:solidFill>
              <a:latin typeface="Lato Light"/>
              <a:ea typeface="Lato Light"/>
              <a:cs typeface="Lato Light"/>
              <a:sym typeface="Lato Light"/>
            </a:endParaRPr>
          </a:p>
        </p:txBody>
      </p:sp>
      <p:sp>
        <p:nvSpPr>
          <p:cNvPr id="155" name="Google Shape;155;p18"/>
          <p:cNvSpPr/>
          <p:nvPr/>
        </p:nvSpPr>
        <p:spPr>
          <a:xfrm>
            <a:off x="5408843" y="4600879"/>
            <a:ext cx="1156446" cy="1156446"/>
          </a:xfrm>
          <a:prstGeom prst="ellipse">
            <a:avLst/>
          </a:prstGeom>
          <a:noFill/>
          <a:ln cap="flat" cmpd="sng" w="25400">
            <a:solidFill>
              <a:srgbClr val="262626"/>
            </a:solidFill>
            <a:prstDash val="solid"/>
            <a:miter lim="800000"/>
            <a:headEnd len="sm" w="sm" type="none"/>
            <a:tailEnd len="sm" w="sm" type="none"/>
          </a:ln>
          <a:effectLst>
            <a:outerShdw blurRad="76200" kx="1200000" rotWithShape="0" algn="br" sy="23000">
              <a:srgbClr val="000000">
                <a:alpha val="2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sp>
        <p:nvSpPr>
          <p:cNvPr id="156" name="Google Shape;156;p18"/>
          <p:cNvSpPr txBox="1"/>
          <p:nvPr/>
        </p:nvSpPr>
        <p:spPr>
          <a:xfrm>
            <a:off x="5503244" y="4915996"/>
            <a:ext cx="946128" cy="46166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0" i="0" lang="en-US" sz="2400" u="none" cap="none" strike="noStrike">
                <a:solidFill>
                  <a:srgbClr val="060F18"/>
                </a:solidFill>
                <a:latin typeface="Calibri"/>
                <a:ea typeface="Calibri"/>
                <a:cs typeface="Calibri"/>
                <a:sym typeface="Calibri"/>
              </a:rPr>
              <a:t>Logo</a:t>
            </a:r>
            <a:endParaRPr b="0" i="0" sz="2400" u="none" cap="none" strike="noStrike">
              <a:solidFill>
                <a:srgbClr val="060F18"/>
              </a:solidFill>
              <a:latin typeface="Calibri"/>
              <a:ea typeface="Calibri"/>
              <a:cs typeface="Calibri"/>
              <a:sym typeface="Calibri"/>
            </a:endParaRPr>
          </a:p>
        </p:txBody>
      </p:sp>
    </p:spTree>
  </p:cSld>
  <p:clrMapOvr>
    <a:masterClrMapping/>
  </p:clrMapOvr>
  <p:transition spd="slow">
    <p:push dir="r"/>
  </p:transition>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0" name="Shape 160"/>
        <p:cNvGrpSpPr/>
        <p:nvPr/>
      </p:nvGrpSpPr>
      <p:grpSpPr>
        <a:xfrm>
          <a:off x="0" y="0"/>
          <a:ext cx="0" cy="0"/>
          <a:chOff x="0" y="0"/>
          <a:chExt cx="0" cy="0"/>
        </a:xfrm>
      </p:grpSpPr>
      <p:sp>
        <p:nvSpPr>
          <p:cNvPr id="161" name="Google Shape;161;p19"/>
          <p:cNvSpPr/>
          <p:nvPr/>
        </p:nvSpPr>
        <p:spPr>
          <a:xfrm>
            <a:off x="571524" y="680488"/>
            <a:ext cx="10632107" cy="774810"/>
          </a:xfrm>
          <a:prstGeom prst="rect">
            <a:avLst/>
          </a:prstGeom>
          <a:noFill/>
          <a:ln>
            <a:noFill/>
          </a:ln>
        </p:spPr>
        <p:txBody>
          <a:bodyPr anchorCtr="0" anchor="ctr" bIns="45700" lIns="91425" spcFirstLastPara="1" rIns="91425" wrap="square" tIns="45700">
            <a:noAutofit/>
          </a:bodyPr>
          <a:lstStyle/>
          <a:p>
            <a:pPr indent="0" lvl="0" marL="0" marR="0" rtl="0" algn="ctr">
              <a:lnSpc>
                <a:spcPct val="80000"/>
              </a:lnSpc>
              <a:spcBef>
                <a:spcPts val="0"/>
              </a:spcBef>
              <a:spcAft>
                <a:spcPts val="0"/>
              </a:spcAft>
              <a:buClr>
                <a:schemeClr val="dk1"/>
              </a:buClr>
              <a:buSzPts val="5400"/>
              <a:buFont typeface="Lato Light"/>
              <a:buNone/>
            </a:pPr>
            <a:r>
              <a:rPr b="0" i="0" lang="en-US" sz="5400" u="none" cap="none" strike="noStrike">
                <a:solidFill>
                  <a:schemeClr val="dk1"/>
                </a:solidFill>
                <a:latin typeface="Lato Light"/>
                <a:ea typeface="Lato Light"/>
                <a:cs typeface="Lato Light"/>
                <a:sym typeface="Lato Light"/>
              </a:rPr>
              <a:t>Instructions</a:t>
            </a:r>
            <a:endParaRPr b="0" i="0" sz="3960" u="none" cap="none" strike="noStrike">
              <a:solidFill>
                <a:schemeClr val="dk1"/>
              </a:solidFill>
              <a:latin typeface="Lato Light"/>
              <a:ea typeface="Lato Light"/>
              <a:cs typeface="Lato Light"/>
              <a:sym typeface="Lato Light"/>
            </a:endParaRPr>
          </a:p>
        </p:txBody>
      </p:sp>
      <p:sp>
        <p:nvSpPr>
          <p:cNvPr id="162" name="Google Shape;162;p19"/>
          <p:cNvSpPr txBox="1"/>
          <p:nvPr/>
        </p:nvSpPr>
        <p:spPr>
          <a:xfrm>
            <a:off x="491916" y="1799378"/>
            <a:ext cx="11208169" cy="570900"/>
          </a:xfrm>
          <a:prstGeom prst="rect">
            <a:avLst/>
          </a:prstGeom>
          <a:noFill/>
          <a:ln>
            <a:noFill/>
          </a:ln>
        </p:spPr>
        <p:txBody>
          <a:bodyPr anchorCtr="0" anchor="ctr" bIns="91425" lIns="91425" spcFirstLastPara="1" rIns="91425" wrap="square" tIns="91425">
            <a:noAutofit/>
          </a:bodyPr>
          <a:lstStyle/>
          <a:p>
            <a:pPr indent="0" lvl="0" marL="0" marR="0" rtl="0" algn="l">
              <a:spcBef>
                <a:spcPts val="0"/>
              </a:spcBef>
              <a:spcAft>
                <a:spcPts val="0"/>
              </a:spcAft>
              <a:buClr>
                <a:schemeClr val="dk1"/>
              </a:buClr>
              <a:buSzPts val="1800"/>
              <a:buFont typeface="Open Sans"/>
              <a:buNone/>
            </a:pPr>
            <a:r>
              <a:rPr b="0" i="0" lang="en-US" sz="1800" u="none" cap="none" strike="noStrike">
                <a:solidFill>
                  <a:schemeClr val="dk1"/>
                </a:solidFill>
                <a:latin typeface="Open Sans"/>
                <a:ea typeface="Open Sans"/>
                <a:cs typeface="Open Sans"/>
                <a:sym typeface="Open Sans"/>
              </a:rPr>
              <a:t>Open the presentation from the </a:t>
            </a:r>
            <a:r>
              <a:rPr b="0" i="0" lang="en-US" sz="1800" u="none" cap="none" strike="noStrike">
                <a:solidFill>
                  <a:srgbClr val="FF0000"/>
                </a:solidFill>
                <a:latin typeface="Open Sans"/>
                <a:ea typeface="Open Sans"/>
                <a:cs typeface="Open Sans"/>
                <a:sym typeface="Open Sans"/>
              </a:rPr>
              <a:t>Google Slides </a:t>
            </a:r>
            <a:r>
              <a:rPr b="0" i="0" lang="en-US" sz="1800" u="none" cap="none" strike="noStrike">
                <a:solidFill>
                  <a:schemeClr val="dk1"/>
                </a:solidFill>
                <a:latin typeface="Open Sans"/>
                <a:ea typeface="Open Sans"/>
                <a:cs typeface="Open Sans"/>
                <a:sym typeface="Open Sans"/>
              </a:rPr>
              <a:t>Viewer or download as </a:t>
            </a:r>
            <a:r>
              <a:rPr b="0" i="0" lang="en-US" sz="1800" u="none" cap="none" strike="noStrike">
                <a:solidFill>
                  <a:srgbClr val="FF0000"/>
                </a:solidFill>
                <a:latin typeface="Open Sans"/>
                <a:ea typeface="Open Sans"/>
                <a:cs typeface="Open Sans"/>
                <a:sym typeface="Open Sans"/>
              </a:rPr>
              <a:t>Powerpoint</a:t>
            </a:r>
            <a:r>
              <a:rPr b="0" i="0" lang="en-US" sz="1800" u="none" cap="none" strike="noStrike">
                <a:solidFill>
                  <a:schemeClr val="dk1"/>
                </a:solidFill>
                <a:latin typeface="Open Sans"/>
                <a:ea typeface="Open Sans"/>
                <a:cs typeface="Open Sans"/>
                <a:sym typeface="Open Sans"/>
              </a:rPr>
              <a:t> template. </a:t>
            </a:r>
            <a:endParaRPr/>
          </a:p>
          <a:p>
            <a:pPr indent="0" lvl="0" marL="0" marR="0" rtl="0" algn="l">
              <a:spcBef>
                <a:spcPts val="0"/>
              </a:spcBef>
              <a:spcAft>
                <a:spcPts val="0"/>
              </a:spcAft>
              <a:buClr>
                <a:schemeClr val="dk1"/>
              </a:buClr>
              <a:buSzPts val="1800"/>
              <a:buFont typeface="Open Sans"/>
              <a:buNone/>
            </a:pPr>
            <a:r>
              <a:rPr b="1" i="0" lang="en-US" sz="1800" u="none" cap="none" strike="noStrike">
                <a:solidFill>
                  <a:schemeClr val="dk1"/>
                </a:solidFill>
                <a:latin typeface="Open Sans"/>
                <a:ea typeface="Open Sans"/>
                <a:cs typeface="Open Sans"/>
                <a:sym typeface="Open Sans"/>
              </a:rPr>
              <a:t>In order to be able to edit the presentation in Google Slides, you should have a Google® Account.</a:t>
            </a:r>
            <a:endParaRPr b="0" i="1" sz="3200" u="none" cap="none" strike="noStrike">
              <a:solidFill>
                <a:schemeClr val="dk1"/>
              </a:solidFill>
              <a:latin typeface="Open Sans"/>
              <a:ea typeface="Open Sans"/>
              <a:cs typeface="Open Sans"/>
              <a:sym typeface="Open Sans"/>
            </a:endParaRPr>
          </a:p>
        </p:txBody>
      </p:sp>
      <p:sp>
        <p:nvSpPr>
          <p:cNvPr id="163" name="Google Shape;163;p19"/>
          <p:cNvSpPr txBox="1"/>
          <p:nvPr/>
        </p:nvSpPr>
        <p:spPr>
          <a:xfrm>
            <a:off x="5961776" y="4581607"/>
            <a:ext cx="3987262" cy="892296"/>
          </a:xfrm>
          <a:prstGeom prst="rect">
            <a:avLst/>
          </a:prstGeom>
          <a:noFill/>
          <a:ln>
            <a:noFill/>
          </a:ln>
        </p:spPr>
        <p:txBody>
          <a:bodyPr anchorCtr="0" anchor="ctr" bIns="91425" lIns="91425" spcFirstLastPara="1" rIns="91425" wrap="square" tIns="91425">
            <a:noAutofit/>
          </a:bodyPr>
          <a:lstStyle/>
          <a:p>
            <a:pPr indent="0" lvl="0" marL="0" marR="0" rtl="0" algn="l">
              <a:lnSpc>
                <a:spcPct val="115000"/>
              </a:lnSpc>
              <a:spcBef>
                <a:spcPts val="0"/>
              </a:spcBef>
              <a:spcAft>
                <a:spcPts val="1600"/>
              </a:spcAft>
              <a:buNone/>
            </a:pPr>
            <a:r>
              <a:rPr b="0" i="0" lang="en-US" sz="2800" u="none" cap="none" strike="noStrike">
                <a:solidFill>
                  <a:schemeClr val="dk1"/>
                </a:solidFill>
                <a:latin typeface="Open Sans"/>
                <a:ea typeface="Open Sans"/>
                <a:cs typeface="Open Sans"/>
                <a:sym typeface="Open Sans"/>
              </a:rPr>
              <a:t>Edit in Google Slides</a:t>
            </a:r>
            <a:endParaRPr b="0" i="0" sz="2800" u="none" cap="none" strike="noStrike">
              <a:solidFill>
                <a:schemeClr val="dk1"/>
              </a:solidFill>
              <a:latin typeface="Open Sans"/>
              <a:ea typeface="Open Sans"/>
              <a:cs typeface="Open Sans"/>
              <a:sym typeface="Open Sans"/>
            </a:endParaRPr>
          </a:p>
        </p:txBody>
      </p:sp>
      <p:pic>
        <p:nvPicPr>
          <p:cNvPr id="164" name="Google Shape;164;p19"/>
          <p:cNvPicPr preferRelativeResize="0"/>
          <p:nvPr/>
        </p:nvPicPr>
        <p:blipFill rotWithShape="1">
          <a:blip r:embed="rId3">
            <a:alphaModFix/>
          </a:blip>
          <a:srcRect b="0" l="0" r="0" t="0"/>
          <a:stretch/>
        </p:blipFill>
        <p:spPr>
          <a:xfrm>
            <a:off x="6802368" y="2661033"/>
            <a:ext cx="1818122" cy="1795620"/>
          </a:xfrm>
          <a:prstGeom prst="rect">
            <a:avLst/>
          </a:prstGeom>
          <a:noFill/>
          <a:ln>
            <a:noFill/>
          </a:ln>
        </p:spPr>
      </p:pic>
      <p:sp>
        <p:nvSpPr>
          <p:cNvPr id="165" name="Google Shape;165;p19"/>
          <p:cNvSpPr txBox="1"/>
          <p:nvPr/>
        </p:nvSpPr>
        <p:spPr>
          <a:xfrm>
            <a:off x="1942624" y="4633676"/>
            <a:ext cx="3582196" cy="821707"/>
          </a:xfrm>
          <a:prstGeom prst="rect">
            <a:avLst/>
          </a:prstGeom>
          <a:noFill/>
          <a:ln>
            <a:noFill/>
          </a:ln>
        </p:spPr>
        <p:txBody>
          <a:bodyPr anchorCtr="0" anchor="ctr" bIns="91425" lIns="91425" spcFirstLastPara="1" rIns="91425" wrap="square" tIns="91425">
            <a:noAutofit/>
          </a:bodyPr>
          <a:lstStyle/>
          <a:p>
            <a:pPr indent="0" lvl="0" marL="0" marR="0" rtl="0" algn="l">
              <a:lnSpc>
                <a:spcPct val="115000"/>
              </a:lnSpc>
              <a:spcBef>
                <a:spcPts val="0"/>
              </a:spcBef>
              <a:spcAft>
                <a:spcPts val="1600"/>
              </a:spcAft>
              <a:buClr>
                <a:schemeClr val="dk1"/>
              </a:buClr>
              <a:buSzPts val="2800"/>
              <a:buFont typeface="Open Sans"/>
              <a:buNone/>
            </a:pPr>
            <a:r>
              <a:rPr b="0" i="0" lang="en-US" sz="2800" u="none" cap="none" strike="noStrike">
                <a:solidFill>
                  <a:schemeClr val="dk1"/>
                </a:solidFill>
                <a:latin typeface="Open Sans"/>
                <a:ea typeface="Open Sans"/>
                <a:cs typeface="Open Sans"/>
                <a:sym typeface="Open Sans"/>
              </a:rPr>
              <a:t>Edit in PowerPoint®</a:t>
            </a:r>
            <a:endParaRPr b="0" i="0" sz="2800" u="none" cap="none" strike="noStrike">
              <a:solidFill>
                <a:schemeClr val="dk1"/>
              </a:solidFill>
              <a:latin typeface="Open Sans"/>
              <a:ea typeface="Open Sans"/>
              <a:cs typeface="Open Sans"/>
              <a:sym typeface="Open Sans"/>
            </a:endParaRPr>
          </a:p>
        </p:txBody>
      </p:sp>
      <p:pic>
        <p:nvPicPr>
          <p:cNvPr id="166" name="Google Shape;166;p19"/>
          <p:cNvPicPr preferRelativeResize="0"/>
          <p:nvPr/>
        </p:nvPicPr>
        <p:blipFill rotWithShape="1">
          <a:blip r:embed="rId4">
            <a:alphaModFix/>
          </a:blip>
          <a:srcRect b="0" l="0" r="0" t="0"/>
          <a:stretch/>
        </p:blipFill>
        <p:spPr>
          <a:xfrm>
            <a:off x="2661546" y="2661033"/>
            <a:ext cx="1843363" cy="1843363"/>
          </a:xfrm>
          <a:prstGeom prst="rect">
            <a:avLst/>
          </a:prstGeom>
          <a:noFill/>
          <a:ln>
            <a:noFill/>
          </a:ln>
        </p:spPr>
      </p:pic>
      <p:pic>
        <p:nvPicPr>
          <p:cNvPr descr="by.png" id="167" name="Google Shape;167;p19"/>
          <p:cNvPicPr preferRelativeResize="0"/>
          <p:nvPr/>
        </p:nvPicPr>
        <p:blipFill rotWithShape="1">
          <a:blip r:embed="rId5">
            <a:alphaModFix/>
          </a:blip>
          <a:srcRect b="0" l="0" r="0" t="0"/>
          <a:stretch/>
        </p:blipFill>
        <p:spPr>
          <a:xfrm>
            <a:off x="8758960" y="5768073"/>
            <a:ext cx="1031495" cy="360316"/>
          </a:xfrm>
          <a:prstGeom prst="rect">
            <a:avLst/>
          </a:prstGeom>
          <a:noFill/>
          <a:ln cap="flat" cmpd="sng" w="19050">
            <a:solidFill>
              <a:srgbClr val="434343"/>
            </a:solidFill>
            <a:prstDash val="solid"/>
            <a:round/>
            <a:headEnd len="sm" w="sm" type="none"/>
            <a:tailEnd len="sm" w="sm" type="none"/>
          </a:ln>
        </p:spPr>
      </p:pic>
      <p:sp>
        <p:nvSpPr>
          <p:cNvPr id="168" name="Google Shape;168;p19"/>
          <p:cNvSpPr/>
          <p:nvPr/>
        </p:nvSpPr>
        <p:spPr>
          <a:xfrm>
            <a:off x="9274708" y="5880622"/>
            <a:ext cx="2083132" cy="307777"/>
          </a:xfrm>
          <a:prstGeom prst="rect">
            <a:avLst/>
          </a:prstGeom>
          <a:noFill/>
          <a:ln>
            <a:noFill/>
          </a:ln>
        </p:spPr>
        <p:txBody>
          <a:bodyPr anchorCtr="0" anchor="t" bIns="45700" lIns="91425" spcFirstLastPara="1" rIns="91425" wrap="square" tIns="45700">
            <a:noAutofit/>
          </a:bodyPr>
          <a:lstStyle/>
          <a:p>
            <a:pPr indent="0" lvl="0" marL="0" marR="0" rtl="0" algn="r">
              <a:spcBef>
                <a:spcPts val="0"/>
              </a:spcBef>
              <a:spcAft>
                <a:spcPts val="0"/>
              </a:spcAft>
              <a:buNone/>
            </a:pPr>
            <a:r>
              <a:rPr b="0" i="0" lang="en-US" sz="1400" u="sng" cap="none" strike="noStrike">
                <a:solidFill>
                  <a:schemeClr val="hlink"/>
                </a:solidFill>
                <a:latin typeface="Open Sans"/>
                <a:ea typeface="Open Sans"/>
                <a:cs typeface="Open Sans"/>
                <a:sym typeface="Open Sans"/>
                <a:hlinkClick r:id="rId6"/>
              </a:rPr>
              <a:t>Slidesboss.com</a:t>
            </a:r>
            <a:endParaRPr b="0" i="0" sz="1400" u="none" cap="none" strike="noStrike">
              <a:solidFill>
                <a:schemeClr val="dk1"/>
              </a:solidFill>
              <a:latin typeface="Calibri"/>
              <a:ea typeface="Calibri"/>
              <a:cs typeface="Calibri"/>
              <a:sym typeface="Calibri"/>
            </a:endParaRPr>
          </a:p>
        </p:txBody>
      </p:sp>
    </p:spTree>
  </p:cSld>
  <p:clrMapOvr>
    <a:masterClrMapping/>
  </p:clrMapOvr>
  <p:transition spd="slow">
    <p:push dir="r"/>
  </p:transition>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2" name="Shape 172"/>
        <p:cNvGrpSpPr/>
        <p:nvPr/>
      </p:nvGrpSpPr>
      <p:grpSpPr>
        <a:xfrm>
          <a:off x="0" y="0"/>
          <a:ext cx="0" cy="0"/>
          <a:chOff x="0" y="0"/>
          <a:chExt cx="0" cy="0"/>
        </a:xfrm>
      </p:grpSpPr>
      <p:pic>
        <p:nvPicPr>
          <p:cNvPr id="173" name="Google Shape;173;p20"/>
          <p:cNvPicPr preferRelativeResize="0"/>
          <p:nvPr>
            <p:ph idx="2" type="pic"/>
          </p:nvPr>
        </p:nvPicPr>
        <p:blipFill rotWithShape="1">
          <a:blip r:embed="rId3">
            <a:alphaModFix/>
          </a:blip>
          <a:srcRect b="40" l="0" r="0" t="40"/>
          <a:stretch/>
        </p:blipFill>
        <p:spPr>
          <a:xfrm>
            <a:off x="499181" y="482600"/>
            <a:ext cx="5038019" cy="5873750"/>
          </a:xfrm>
          <a:prstGeom prst="rect">
            <a:avLst/>
          </a:prstGeom>
          <a:noFill/>
          <a:ln>
            <a:noFill/>
          </a:ln>
        </p:spPr>
      </p:pic>
      <p:sp>
        <p:nvSpPr>
          <p:cNvPr id="174" name="Google Shape;174;p20"/>
          <p:cNvSpPr txBox="1"/>
          <p:nvPr>
            <p:ph idx="1" type="body"/>
          </p:nvPr>
        </p:nvSpPr>
        <p:spPr>
          <a:xfrm>
            <a:off x="6083300" y="4652963"/>
            <a:ext cx="5511800" cy="1303337"/>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2400"/>
              <a:buFont typeface="Arial"/>
              <a:buNone/>
            </a:pPr>
            <a:r>
              <a:rPr b="0" i="0" lang="en-US" sz="2400" u="none" cap="none" strike="noStrike">
                <a:solidFill>
                  <a:schemeClr val="dk1"/>
                </a:solidFill>
                <a:latin typeface="Calibri"/>
                <a:ea typeface="Calibri"/>
                <a:cs typeface="Calibri"/>
                <a:sym typeface="Calibri"/>
              </a:rPr>
              <a:t>First, let me introduce myself. I am …</a:t>
            </a:r>
            <a:endParaRPr/>
          </a:p>
          <a:p>
            <a:pPr indent="0" lvl="0" marL="0" marR="0" rtl="0" algn="ctr">
              <a:lnSpc>
                <a:spcPct val="90000"/>
              </a:lnSpc>
              <a:spcBef>
                <a:spcPts val="1000"/>
              </a:spcBef>
              <a:spcAft>
                <a:spcPts val="0"/>
              </a:spcAft>
              <a:buClr>
                <a:schemeClr val="dk1"/>
              </a:buClr>
              <a:buSzPts val="2400"/>
              <a:buFont typeface="Arial"/>
              <a:buNone/>
            </a:pPr>
            <a:r>
              <a:t/>
            </a:r>
            <a:endParaRPr b="0" i="0" sz="2400" u="none" cap="none" strike="noStrike">
              <a:solidFill>
                <a:schemeClr val="dk1"/>
              </a:solidFill>
              <a:latin typeface="Calibri"/>
              <a:ea typeface="Calibri"/>
              <a:cs typeface="Calibri"/>
              <a:sym typeface="Calibri"/>
            </a:endParaRPr>
          </a:p>
        </p:txBody>
      </p:sp>
      <p:sp>
        <p:nvSpPr>
          <p:cNvPr id="175" name="Google Shape;175;p20"/>
          <p:cNvSpPr txBox="1"/>
          <p:nvPr>
            <p:ph type="ctrTitle"/>
          </p:nvPr>
        </p:nvSpPr>
        <p:spPr>
          <a:xfrm>
            <a:off x="6083300" y="3721099"/>
            <a:ext cx="5511800" cy="931863"/>
          </a:xfrm>
          <a:prstGeom prst="rect">
            <a:avLst/>
          </a:prstGeom>
          <a:noFill/>
          <a:ln>
            <a:noFill/>
          </a:ln>
        </p:spPr>
        <p:txBody>
          <a:bodyPr anchorCtr="0" anchor="b" bIns="45700" lIns="91425" spcFirstLastPara="1" rIns="91425" wrap="square" tIns="45700">
            <a:noAutofit/>
          </a:bodyPr>
          <a:lstStyle/>
          <a:p>
            <a:pPr indent="0" lvl="0" marL="0" marR="0" rtl="0" algn="ctr">
              <a:lnSpc>
                <a:spcPct val="90000"/>
              </a:lnSpc>
              <a:spcBef>
                <a:spcPts val="0"/>
              </a:spcBef>
              <a:spcAft>
                <a:spcPts val="0"/>
              </a:spcAft>
              <a:buClr>
                <a:schemeClr val="dk1"/>
              </a:buClr>
              <a:buSzPts val="4800"/>
              <a:buFont typeface="Lato Light"/>
              <a:buNone/>
            </a:pPr>
            <a:r>
              <a:rPr b="0" i="0" lang="en-US" sz="4800" u="none" cap="none" strike="noStrike">
                <a:solidFill>
                  <a:schemeClr val="dk1"/>
                </a:solidFill>
                <a:latin typeface="Lato Light"/>
                <a:ea typeface="Lato Light"/>
                <a:cs typeface="Lato Light"/>
                <a:sym typeface="Lato Light"/>
              </a:rPr>
              <a:t>Hello!</a:t>
            </a:r>
            <a:endParaRPr b="0" i="0" sz="4800" u="none" cap="none" strike="noStrike">
              <a:solidFill>
                <a:schemeClr val="dk1"/>
              </a:solidFill>
              <a:latin typeface="Lato Light"/>
              <a:ea typeface="Lato Light"/>
              <a:cs typeface="Lato Light"/>
              <a:sym typeface="Lato Light"/>
            </a:endParaRPr>
          </a:p>
        </p:txBody>
      </p:sp>
    </p:spTree>
  </p:cSld>
  <p:clrMapOvr>
    <a:masterClrMapping/>
  </p:clrMapOvr>
  <p:transition spd="slow">
    <p:push dir="r"/>
  </p:transition>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21"/>
          <p:cNvSpPr txBox="1"/>
          <p:nvPr>
            <p:ph type="title"/>
          </p:nvPr>
        </p:nvSpPr>
        <p:spPr>
          <a:xfrm>
            <a:off x="0" y="918348"/>
            <a:ext cx="12192000" cy="56914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chemeClr val="dk1"/>
              </a:buClr>
              <a:buSzPts val="3959"/>
              <a:buFont typeface="Lato Light"/>
              <a:buNone/>
            </a:pPr>
            <a:r>
              <a:rPr b="0" i="0" lang="en-US" sz="3960" u="none" cap="none" strike="noStrike">
                <a:solidFill>
                  <a:schemeClr val="dk1"/>
                </a:solidFill>
                <a:latin typeface="Lato Light"/>
                <a:ea typeface="Lato Light"/>
                <a:cs typeface="Lato Light"/>
                <a:sym typeface="Lato Light"/>
              </a:rPr>
              <a:t>Meet our team</a:t>
            </a:r>
            <a:endParaRPr b="0" i="0" sz="3960" u="none" cap="none" strike="noStrike">
              <a:solidFill>
                <a:schemeClr val="dk1"/>
              </a:solidFill>
              <a:latin typeface="Lato Light"/>
              <a:ea typeface="Lato Light"/>
              <a:cs typeface="Lato Light"/>
              <a:sym typeface="Lato Light"/>
            </a:endParaRPr>
          </a:p>
        </p:txBody>
      </p:sp>
      <p:pic>
        <p:nvPicPr>
          <p:cNvPr id="181" name="Google Shape;181;p21"/>
          <p:cNvPicPr preferRelativeResize="0"/>
          <p:nvPr>
            <p:ph idx="2" type="pic"/>
          </p:nvPr>
        </p:nvPicPr>
        <p:blipFill rotWithShape="1">
          <a:blip r:embed="rId3">
            <a:alphaModFix/>
          </a:blip>
          <a:srcRect b="0" l="0" r="0" t="0"/>
          <a:stretch/>
        </p:blipFill>
        <p:spPr>
          <a:xfrm flipH="1">
            <a:off x="838198" y="2654711"/>
            <a:ext cx="1865557" cy="1669639"/>
          </a:xfrm>
          <a:prstGeom prst="rect">
            <a:avLst/>
          </a:prstGeom>
          <a:solidFill>
            <a:srgbClr val="F2F2F2"/>
          </a:solidFill>
          <a:ln>
            <a:noFill/>
          </a:ln>
        </p:spPr>
      </p:pic>
      <p:pic>
        <p:nvPicPr>
          <p:cNvPr id="182" name="Google Shape;182;p21"/>
          <p:cNvPicPr preferRelativeResize="0"/>
          <p:nvPr>
            <p:ph idx="3" type="pic"/>
          </p:nvPr>
        </p:nvPicPr>
        <p:blipFill rotWithShape="1">
          <a:blip r:embed="rId4">
            <a:alphaModFix/>
          </a:blip>
          <a:srcRect b="0" l="0" r="0" t="0"/>
          <a:stretch/>
        </p:blipFill>
        <p:spPr>
          <a:xfrm flipH="1">
            <a:off x="3018609" y="2654711"/>
            <a:ext cx="1854431" cy="1669639"/>
          </a:xfrm>
          <a:prstGeom prst="rect">
            <a:avLst/>
          </a:prstGeom>
          <a:solidFill>
            <a:srgbClr val="F2F2F2"/>
          </a:solidFill>
          <a:ln>
            <a:noFill/>
          </a:ln>
        </p:spPr>
      </p:pic>
      <p:pic>
        <p:nvPicPr>
          <p:cNvPr id="183" name="Google Shape;183;p21"/>
          <p:cNvPicPr preferRelativeResize="0"/>
          <p:nvPr>
            <p:ph idx="4" type="pic"/>
          </p:nvPr>
        </p:nvPicPr>
        <p:blipFill rotWithShape="1">
          <a:blip r:embed="rId5">
            <a:alphaModFix/>
          </a:blip>
          <a:srcRect b="0" l="0" r="0" t="0"/>
          <a:stretch/>
        </p:blipFill>
        <p:spPr>
          <a:xfrm flipH="1">
            <a:off x="5187894" y="2654711"/>
            <a:ext cx="1861010" cy="1669639"/>
          </a:xfrm>
          <a:prstGeom prst="rect">
            <a:avLst/>
          </a:prstGeom>
          <a:solidFill>
            <a:srgbClr val="F2F2F2"/>
          </a:solidFill>
          <a:ln>
            <a:noFill/>
          </a:ln>
        </p:spPr>
      </p:pic>
      <p:pic>
        <p:nvPicPr>
          <p:cNvPr id="184" name="Google Shape;184;p21"/>
          <p:cNvPicPr preferRelativeResize="0"/>
          <p:nvPr>
            <p:ph idx="5" type="pic"/>
          </p:nvPr>
        </p:nvPicPr>
        <p:blipFill rotWithShape="1">
          <a:blip r:embed="rId6">
            <a:alphaModFix/>
          </a:blip>
          <a:srcRect b="0" l="0" r="0" t="0"/>
          <a:stretch/>
        </p:blipFill>
        <p:spPr>
          <a:xfrm flipH="1">
            <a:off x="7363758" y="2666871"/>
            <a:ext cx="1825920" cy="1657479"/>
          </a:xfrm>
          <a:prstGeom prst="rect">
            <a:avLst/>
          </a:prstGeom>
          <a:solidFill>
            <a:srgbClr val="F2F2F2"/>
          </a:solidFill>
          <a:ln>
            <a:noFill/>
          </a:ln>
        </p:spPr>
      </p:pic>
      <p:pic>
        <p:nvPicPr>
          <p:cNvPr id="185" name="Google Shape;185;p21"/>
          <p:cNvPicPr preferRelativeResize="0"/>
          <p:nvPr>
            <p:ph idx="6" type="pic"/>
          </p:nvPr>
        </p:nvPicPr>
        <p:blipFill rotWithShape="1">
          <a:blip r:embed="rId7">
            <a:alphaModFix/>
          </a:blip>
          <a:srcRect b="0" l="0" r="0" t="0"/>
          <a:stretch/>
        </p:blipFill>
        <p:spPr>
          <a:xfrm flipH="1">
            <a:off x="9504531" y="2666872"/>
            <a:ext cx="1849269" cy="1657478"/>
          </a:xfrm>
          <a:prstGeom prst="rect">
            <a:avLst/>
          </a:prstGeom>
          <a:solidFill>
            <a:srgbClr val="F2F2F2"/>
          </a:solidFill>
          <a:ln>
            <a:noFill/>
          </a:ln>
        </p:spPr>
      </p:pic>
      <p:sp>
        <p:nvSpPr>
          <p:cNvPr id="186" name="Google Shape;186;p21"/>
          <p:cNvSpPr txBox="1"/>
          <p:nvPr>
            <p:ph idx="1" type="body"/>
          </p:nvPr>
        </p:nvSpPr>
        <p:spPr>
          <a:xfrm>
            <a:off x="0" y="1561242"/>
            <a:ext cx="12192000" cy="515937"/>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1900"/>
              <a:buFont typeface="Arial"/>
              <a:buNone/>
            </a:pPr>
            <a:r>
              <a:rPr b="0" i="0" lang="en-US" sz="1900" u="none" cap="none" strike="noStrike">
                <a:solidFill>
                  <a:schemeClr val="dk1"/>
                </a:solidFill>
                <a:latin typeface="Calibri"/>
                <a:ea typeface="Calibri"/>
                <a:cs typeface="Calibri"/>
                <a:sym typeface="Calibri"/>
              </a:rPr>
              <a:t>Write something in this section</a:t>
            </a:r>
            <a:endParaRPr b="0" i="0" sz="1900" u="none" cap="none" strike="noStrike">
              <a:solidFill>
                <a:schemeClr val="dk1"/>
              </a:solidFill>
              <a:latin typeface="Calibri"/>
              <a:ea typeface="Calibri"/>
              <a:cs typeface="Calibri"/>
              <a:sym typeface="Calibri"/>
            </a:endParaRPr>
          </a:p>
        </p:txBody>
      </p:sp>
      <p:sp>
        <p:nvSpPr>
          <p:cNvPr id="187" name="Google Shape;187;p21"/>
          <p:cNvSpPr txBox="1"/>
          <p:nvPr>
            <p:ph idx="7" type="body"/>
          </p:nvPr>
        </p:nvSpPr>
        <p:spPr>
          <a:xfrm>
            <a:off x="838198" y="4439967"/>
            <a:ext cx="1865557" cy="399370"/>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Calibri"/>
                <a:ea typeface="Calibri"/>
                <a:cs typeface="Calibri"/>
                <a:sym typeface="Calibri"/>
              </a:rPr>
              <a:t>Name</a:t>
            </a:r>
            <a:endParaRPr b="0" i="0" sz="2000" u="none" cap="none" strike="noStrike">
              <a:solidFill>
                <a:schemeClr val="dk1"/>
              </a:solidFill>
              <a:latin typeface="Calibri"/>
              <a:ea typeface="Calibri"/>
              <a:cs typeface="Calibri"/>
              <a:sym typeface="Calibri"/>
            </a:endParaRPr>
          </a:p>
        </p:txBody>
      </p:sp>
      <p:sp>
        <p:nvSpPr>
          <p:cNvPr id="188" name="Google Shape;188;p21"/>
          <p:cNvSpPr txBox="1"/>
          <p:nvPr>
            <p:ph idx="8" type="body"/>
          </p:nvPr>
        </p:nvSpPr>
        <p:spPr>
          <a:xfrm>
            <a:off x="838198" y="4937948"/>
            <a:ext cx="1865557" cy="358860"/>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00B0F0"/>
              </a:buClr>
              <a:buSzPts val="1400"/>
              <a:buFont typeface="Arial"/>
              <a:buNone/>
            </a:pPr>
            <a:r>
              <a:rPr b="1" i="0" lang="en-US" sz="1400" u="none" cap="none" strike="noStrike">
                <a:solidFill>
                  <a:srgbClr val="00B0F0"/>
                </a:solidFill>
                <a:latin typeface="Calibri"/>
                <a:ea typeface="Calibri"/>
                <a:cs typeface="Calibri"/>
                <a:sym typeface="Calibri"/>
              </a:rPr>
              <a:t>Job title</a:t>
            </a:r>
            <a:endParaRPr b="1" i="0" sz="1400" u="none" cap="none" strike="noStrike">
              <a:solidFill>
                <a:srgbClr val="00B0F0"/>
              </a:solidFill>
              <a:latin typeface="Calibri"/>
              <a:ea typeface="Calibri"/>
              <a:cs typeface="Calibri"/>
              <a:sym typeface="Calibri"/>
            </a:endParaRPr>
          </a:p>
        </p:txBody>
      </p:sp>
      <p:sp>
        <p:nvSpPr>
          <p:cNvPr id="189" name="Google Shape;189;p21"/>
          <p:cNvSpPr txBox="1"/>
          <p:nvPr>
            <p:ph idx="9" type="body"/>
          </p:nvPr>
        </p:nvSpPr>
        <p:spPr>
          <a:xfrm>
            <a:off x="838198" y="5416162"/>
            <a:ext cx="1865557" cy="72338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chemeClr val="dk1"/>
              </a:buClr>
              <a:buSzPts val="1400"/>
              <a:buFont typeface="Arial"/>
              <a:buNone/>
            </a:pPr>
            <a:r>
              <a:rPr b="0" i="0" lang="en-US" sz="1400" u="none" cap="none" strike="noStrike">
                <a:solidFill>
                  <a:schemeClr val="dk1"/>
                </a:solidFill>
                <a:latin typeface="Lato Light"/>
                <a:ea typeface="Lato Light"/>
                <a:cs typeface="Lato Light"/>
                <a:sym typeface="Lato Light"/>
              </a:rPr>
              <a:t>Some text about this person</a:t>
            </a:r>
            <a:endParaRPr b="0" i="0" sz="1400" u="none" cap="none" strike="noStrike">
              <a:solidFill>
                <a:schemeClr val="dk1"/>
              </a:solidFill>
              <a:latin typeface="Lato Light"/>
              <a:ea typeface="Lato Light"/>
              <a:cs typeface="Lato Light"/>
              <a:sym typeface="Lato Light"/>
            </a:endParaRPr>
          </a:p>
        </p:txBody>
      </p:sp>
      <p:sp>
        <p:nvSpPr>
          <p:cNvPr id="190" name="Google Shape;190;p21"/>
          <p:cNvSpPr txBox="1"/>
          <p:nvPr>
            <p:ph idx="13" type="body"/>
          </p:nvPr>
        </p:nvSpPr>
        <p:spPr>
          <a:xfrm>
            <a:off x="3007483" y="4439967"/>
            <a:ext cx="1865557" cy="399370"/>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Calibri"/>
                <a:ea typeface="Calibri"/>
                <a:cs typeface="Calibri"/>
                <a:sym typeface="Calibri"/>
              </a:rPr>
              <a:t>Name</a:t>
            </a:r>
            <a:endParaRPr b="0" i="0" sz="2000" u="none" cap="none" strike="noStrike">
              <a:solidFill>
                <a:schemeClr val="dk1"/>
              </a:solidFill>
              <a:latin typeface="Calibri"/>
              <a:ea typeface="Calibri"/>
              <a:cs typeface="Calibri"/>
              <a:sym typeface="Calibri"/>
            </a:endParaRPr>
          </a:p>
        </p:txBody>
      </p:sp>
      <p:sp>
        <p:nvSpPr>
          <p:cNvPr id="191" name="Google Shape;191;p21"/>
          <p:cNvSpPr txBox="1"/>
          <p:nvPr>
            <p:ph idx="14" type="body"/>
          </p:nvPr>
        </p:nvSpPr>
        <p:spPr>
          <a:xfrm>
            <a:off x="3007483" y="4937948"/>
            <a:ext cx="1865557" cy="358860"/>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00B0F0"/>
              </a:buClr>
              <a:buSzPts val="1400"/>
              <a:buFont typeface="Arial"/>
              <a:buNone/>
            </a:pPr>
            <a:r>
              <a:rPr b="1" i="0" lang="en-US" sz="1400" u="none" cap="none" strike="noStrike">
                <a:solidFill>
                  <a:srgbClr val="00B0F0"/>
                </a:solidFill>
                <a:latin typeface="Calibri"/>
                <a:ea typeface="Calibri"/>
                <a:cs typeface="Calibri"/>
                <a:sym typeface="Calibri"/>
              </a:rPr>
              <a:t>Job title</a:t>
            </a:r>
            <a:endParaRPr/>
          </a:p>
          <a:p>
            <a:pPr indent="0" lvl="0" marL="0" marR="0" rtl="0" algn="ctr">
              <a:lnSpc>
                <a:spcPct val="90000"/>
              </a:lnSpc>
              <a:spcBef>
                <a:spcPts val="1000"/>
              </a:spcBef>
              <a:spcAft>
                <a:spcPts val="0"/>
              </a:spcAft>
              <a:buClr>
                <a:srgbClr val="FF0000"/>
              </a:buClr>
              <a:buSzPts val="1400"/>
              <a:buFont typeface="Arial"/>
              <a:buNone/>
            </a:pPr>
            <a:r>
              <a:t/>
            </a:r>
            <a:endParaRPr b="1" i="0" sz="1400" u="none" cap="none" strike="noStrike">
              <a:solidFill>
                <a:srgbClr val="00B0F0"/>
              </a:solidFill>
              <a:latin typeface="Calibri"/>
              <a:ea typeface="Calibri"/>
              <a:cs typeface="Calibri"/>
              <a:sym typeface="Calibri"/>
            </a:endParaRPr>
          </a:p>
        </p:txBody>
      </p:sp>
      <p:sp>
        <p:nvSpPr>
          <p:cNvPr id="192" name="Google Shape;192;p21"/>
          <p:cNvSpPr txBox="1"/>
          <p:nvPr>
            <p:ph idx="15" type="body"/>
          </p:nvPr>
        </p:nvSpPr>
        <p:spPr>
          <a:xfrm>
            <a:off x="3007483" y="5416162"/>
            <a:ext cx="1865557" cy="72338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chemeClr val="dk1"/>
              </a:buClr>
              <a:buSzPts val="1400"/>
              <a:buFont typeface="Arial"/>
              <a:buNone/>
            </a:pPr>
            <a:r>
              <a:rPr b="0" i="0" lang="en-US" sz="1400" u="none" cap="none" strike="noStrike">
                <a:solidFill>
                  <a:schemeClr val="dk1"/>
                </a:solidFill>
                <a:latin typeface="Lato Light"/>
                <a:ea typeface="Lato Light"/>
                <a:cs typeface="Lato Light"/>
                <a:sym typeface="Lato Light"/>
              </a:rPr>
              <a:t>Some text about this person</a:t>
            </a:r>
            <a:endParaRPr/>
          </a:p>
          <a:p>
            <a:pPr indent="0" lvl="0" marL="0" marR="0" rtl="0" algn="ctr">
              <a:lnSpc>
                <a:spcPct val="100000"/>
              </a:lnSpc>
              <a:spcBef>
                <a:spcPts val="0"/>
              </a:spcBef>
              <a:spcAft>
                <a:spcPts val="0"/>
              </a:spcAft>
              <a:buClr>
                <a:schemeClr val="dk1"/>
              </a:buClr>
              <a:buSzPts val="1400"/>
              <a:buFont typeface="Arial"/>
              <a:buNone/>
            </a:pPr>
            <a:r>
              <a:t/>
            </a:r>
            <a:endParaRPr b="0" i="0" sz="1400" u="none" cap="none" strike="noStrike">
              <a:solidFill>
                <a:schemeClr val="dk1"/>
              </a:solidFill>
              <a:latin typeface="Lato Light"/>
              <a:ea typeface="Lato Light"/>
              <a:cs typeface="Lato Light"/>
              <a:sym typeface="Lato Light"/>
            </a:endParaRPr>
          </a:p>
        </p:txBody>
      </p:sp>
      <p:sp>
        <p:nvSpPr>
          <p:cNvPr id="193" name="Google Shape;193;p21"/>
          <p:cNvSpPr txBox="1"/>
          <p:nvPr>
            <p:ph idx="16" type="body"/>
          </p:nvPr>
        </p:nvSpPr>
        <p:spPr>
          <a:xfrm>
            <a:off x="5194473" y="4444728"/>
            <a:ext cx="1865557" cy="399370"/>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Calibri"/>
                <a:ea typeface="Calibri"/>
                <a:cs typeface="Calibri"/>
                <a:sym typeface="Calibri"/>
              </a:rPr>
              <a:t>Name</a:t>
            </a:r>
            <a:endParaRPr b="0" i="0" sz="2000" u="none" cap="none" strike="noStrike">
              <a:solidFill>
                <a:schemeClr val="dk1"/>
              </a:solidFill>
              <a:latin typeface="Calibri"/>
              <a:ea typeface="Calibri"/>
              <a:cs typeface="Calibri"/>
              <a:sym typeface="Calibri"/>
            </a:endParaRPr>
          </a:p>
        </p:txBody>
      </p:sp>
      <p:sp>
        <p:nvSpPr>
          <p:cNvPr id="194" name="Google Shape;194;p21"/>
          <p:cNvSpPr txBox="1"/>
          <p:nvPr>
            <p:ph idx="17" type="body"/>
          </p:nvPr>
        </p:nvSpPr>
        <p:spPr>
          <a:xfrm>
            <a:off x="5194473" y="4942709"/>
            <a:ext cx="1865557" cy="358860"/>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00B0F0"/>
              </a:buClr>
              <a:buSzPts val="1400"/>
              <a:buFont typeface="Arial"/>
              <a:buNone/>
            </a:pPr>
            <a:r>
              <a:rPr b="1" i="0" lang="en-US" sz="1400" u="none" cap="none" strike="noStrike">
                <a:solidFill>
                  <a:srgbClr val="00B0F0"/>
                </a:solidFill>
                <a:latin typeface="Calibri"/>
                <a:ea typeface="Calibri"/>
                <a:cs typeface="Calibri"/>
                <a:sym typeface="Calibri"/>
              </a:rPr>
              <a:t>Job title</a:t>
            </a:r>
            <a:endParaRPr/>
          </a:p>
          <a:p>
            <a:pPr indent="0" lvl="0" marL="0" marR="0" rtl="0" algn="ctr">
              <a:lnSpc>
                <a:spcPct val="90000"/>
              </a:lnSpc>
              <a:spcBef>
                <a:spcPts val="1000"/>
              </a:spcBef>
              <a:spcAft>
                <a:spcPts val="0"/>
              </a:spcAft>
              <a:buClr>
                <a:srgbClr val="FF0000"/>
              </a:buClr>
              <a:buSzPts val="1400"/>
              <a:buFont typeface="Arial"/>
              <a:buNone/>
            </a:pPr>
            <a:r>
              <a:t/>
            </a:r>
            <a:endParaRPr b="1" i="0" sz="1400" u="none" cap="none" strike="noStrike">
              <a:solidFill>
                <a:srgbClr val="00B0F0"/>
              </a:solidFill>
              <a:latin typeface="Calibri"/>
              <a:ea typeface="Calibri"/>
              <a:cs typeface="Calibri"/>
              <a:sym typeface="Calibri"/>
            </a:endParaRPr>
          </a:p>
        </p:txBody>
      </p:sp>
      <p:sp>
        <p:nvSpPr>
          <p:cNvPr id="195" name="Google Shape;195;p21"/>
          <p:cNvSpPr txBox="1"/>
          <p:nvPr>
            <p:ph idx="18" type="body"/>
          </p:nvPr>
        </p:nvSpPr>
        <p:spPr>
          <a:xfrm>
            <a:off x="5194473" y="5420923"/>
            <a:ext cx="1865557" cy="72338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chemeClr val="dk1"/>
              </a:buClr>
              <a:buSzPts val="1400"/>
              <a:buFont typeface="Arial"/>
              <a:buNone/>
            </a:pPr>
            <a:r>
              <a:rPr b="0" i="0" lang="en-US" sz="1400" u="none" cap="none" strike="noStrike">
                <a:solidFill>
                  <a:schemeClr val="dk1"/>
                </a:solidFill>
                <a:latin typeface="Lato Light"/>
                <a:ea typeface="Lato Light"/>
                <a:cs typeface="Lato Light"/>
                <a:sym typeface="Lato Light"/>
              </a:rPr>
              <a:t>Some text about this person</a:t>
            </a:r>
            <a:endParaRPr/>
          </a:p>
          <a:p>
            <a:pPr indent="0" lvl="0" marL="0" marR="0" rtl="0" algn="ctr">
              <a:lnSpc>
                <a:spcPct val="100000"/>
              </a:lnSpc>
              <a:spcBef>
                <a:spcPts val="0"/>
              </a:spcBef>
              <a:spcAft>
                <a:spcPts val="0"/>
              </a:spcAft>
              <a:buClr>
                <a:schemeClr val="dk1"/>
              </a:buClr>
              <a:buSzPts val="1400"/>
              <a:buFont typeface="Arial"/>
              <a:buNone/>
            </a:pPr>
            <a:r>
              <a:t/>
            </a:r>
            <a:endParaRPr b="0" i="0" sz="1400" u="none" cap="none" strike="noStrike">
              <a:solidFill>
                <a:schemeClr val="dk1"/>
              </a:solidFill>
              <a:latin typeface="Lato Light"/>
              <a:ea typeface="Lato Light"/>
              <a:cs typeface="Lato Light"/>
              <a:sym typeface="Lato Light"/>
            </a:endParaRPr>
          </a:p>
        </p:txBody>
      </p:sp>
      <p:sp>
        <p:nvSpPr>
          <p:cNvPr id="196" name="Google Shape;196;p21"/>
          <p:cNvSpPr txBox="1"/>
          <p:nvPr>
            <p:ph idx="19" type="body"/>
          </p:nvPr>
        </p:nvSpPr>
        <p:spPr>
          <a:xfrm>
            <a:off x="7363758" y="4444728"/>
            <a:ext cx="1865557" cy="399370"/>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Calibri"/>
                <a:ea typeface="Calibri"/>
                <a:cs typeface="Calibri"/>
                <a:sym typeface="Calibri"/>
              </a:rPr>
              <a:t>Name</a:t>
            </a:r>
            <a:endParaRPr b="0" i="0" sz="2000" u="none" cap="none" strike="noStrike">
              <a:solidFill>
                <a:schemeClr val="dk1"/>
              </a:solidFill>
              <a:latin typeface="Calibri"/>
              <a:ea typeface="Calibri"/>
              <a:cs typeface="Calibri"/>
              <a:sym typeface="Calibri"/>
            </a:endParaRPr>
          </a:p>
        </p:txBody>
      </p:sp>
      <p:sp>
        <p:nvSpPr>
          <p:cNvPr id="197" name="Google Shape;197;p21"/>
          <p:cNvSpPr txBox="1"/>
          <p:nvPr>
            <p:ph idx="20" type="body"/>
          </p:nvPr>
        </p:nvSpPr>
        <p:spPr>
          <a:xfrm>
            <a:off x="7363758" y="4942709"/>
            <a:ext cx="1865557" cy="358860"/>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00B0F0"/>
              </a:buClr>
              <a:buSzPts val="1400"/>
              <a:buFont typeface="Arial"/>
              <a:buNone/>
            </a:pPr>
            <a:r>
              <a:rPr b="1" i="0" lang="en-US" sz="1400" u="none" cap="none" strike="noStrike">
                <a:solidFill>
                  <a:srgbClr val="00B0F0"/>
                </a:solidFill>
                <a:latin typeface="Calibri"/>
                <a:ea typeface="Calibri"/>
                <a:cs typeface="Calibri"/>
                <a:sym typeface="Calibri"/>
              </a:rPr>
              <a:t>Job title</a:t>
            </a:r>
            <a:endParaRPr/>
          </a:p>
          <a:p>
            <a:pPr indent="0" lvl="0" marL="0" marR="0" rtl="0" algn="ctr">
              <a:lnSpc>
                <a:spcPct val="90000"/>
              </a:lnSpc>
              <a:spcBef>
                <a:spcPts val="1000"/>
              </a:spcBef>
              <a:spcAft>
                <a:spcPts val="0"/>
              </a:spcAft>
              <a:buClr>
                <a:srgbClr val="FF0000"/>
              </a:buClr>
              <a:buSzPts val="1400"/>
              <a:buFont typeface="Arial"/>
              <a:buNone/>
            </a:pPr>
            <a:r>
              <a:t/>
            </a:r>
            <a:endParaRPr b="1" i="0" sz="1400" u="none" cap="none" strike="noStrike">
              <a:solidFill>
                <a:srgbClr val="00B0F0"/>
              </a:solidFill>
              <a:latin typeface="Calibri"/>
              <a:ea typeface="Calibri"/>
              <a:cs typeface="Calibri"/>
              <a:sym typeface="Calibri"/>
            </a:endParaRPr>
          </a:p>
        </p:txBody>
      </p:sp>
      <p:sp>
        <p:nvSpPr>
          <p:cNvPr id="198" name="Google Shape;198;p21"/>
          <p:cNvSpPr txBox="1"/>
          <p:nvPr>
            <p:ph idx="21" type="body"/>
          </p:nvPr>
        </p:nvSpPr>
        <p:spPr>
          <a:xfrm>
            <a:off x="7363758" y="5420923"/>
            <a:ext cx="1865557" cy="72338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chemeClr val="dk1"/>
              </a:buClr>
              <a:buSzPts val="1400"/>
              <a:buFont typeface="Arial"/>
              <a:buNone/>
            </a:pPr>
            <a:r>
              <a:rPr b="0" i="0" lang="en-US" sz="1400" u="none" cap="none" strike="noStrike">
                <a:solidFill>
                  <a:schemeClr val="dk1"/>
                </a:solidFill>
                <a:latin typeface="Lato Light"/>
                <a:ea typeface="Lato Light"/>
                <a:cs typeface="Lato Light"/>
                <a:sym typeface="Lato Light"/>
              </a:rPr>
              <a:t>Some text about this person</a:t>
            </a:r>
            <a:endParaRPr/>
          </a:p>
          <a:p>
            <a:pPr indent="0" lvl="0" marL="0" marR="0" rtl="0" algn="ctr">
              <a:lnSpc>
                <a:spcPct val="100000"/>
              </a:lnSpc>
              <a:spcBef>
                <a:spcPts val="0"/>
              </a:spcBef>
              <a:spcAft>
                <a:spcPts val="0"/>
              </a:spcAft>
              <a:buClr>
                <a:schemeClr val="dk1"/>
              </a:buClr>
              <a:buSzPts val="1400"/>
              <a:buFont typeface="Arial"/>
              <a:buNone/>
            </a:pPr>
            <a:r>
              <a:t/>
            </a:r>
            <a:endParaRPr b="0" i="0" sz="1400" u="none" cap="none" strike="noStrike">
              <a:solidFill>
                <a:schemeClr val="dk1"/>
              </a:solidFill>
              <a:latin typeface="Lato Light"/>
              <a:ea typeface="Lato Light"/>
              <a:cs typeface="Lato Light"/>
              <a:sym typeface="Lato Light"/>
            </a:endParaRPr>
          </a:p>
        </p:txBody>
      </p:sp>
      <p:sp>
        <p:nvSpPr>
          <p:cNvPr id="199" name="Google Shape;199;p21"/>
          <p:cNvSpPr txBox="1"/>
          <p:nvPr>
            <p:ph idx="22" type="body"/>
          </p:nvPr>
        </p:nvSpPr>
        <p:spPr>
          <a:xfrm>
            <a:off x="9488243" y="4448180"/>
            <a:ext cx="1865557" cy="399370"/>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Calibri"/>
                <a:ea typeface="Calibri"/>
                <a:cs typeface="Calibri"/>
                <a:sym typeface="Calibri"/>
              </a:rPr>
              <a:t>Name</a:t>
            </a:r>
            <a:endParaRPr b="0" i="0" sz="2000" u="none" cap="none" strike="noStrike">
              <a:solidFill>
                <a:schemeClr val="dk1"/>
              </a:solidFill>
              <a:latin typeface="Calibri"/>
              <a:ea typeface="Calibri"/>
              <a:cs typeface="Calibri"/>
              <a:sym typeface="Calibri"/>
            </a:endParaRPr>
          </a:p>
        </p:txBody>
      </p:sp>
      <p:sp>
        <p:nvSpPr>
          <p:cNvPr id="200" name="Google Shape;200;p21"/>
          <p:cNvSpPr txBox="1"/>
          <p:nvPr>
            <p:ph idx="23" type="body"/>
          </p:nvPr>
        </p:nvSpPr>
        <p:spPr>
          <a:xfrm>
            <a:off x="9488243" y="4946161"/>
            <a:ext cx="1865557" cy="358860"/>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00B0F0"/>
              </a:buClr>
              <a:buSzPts val="1400"/>
              <a:buFont typeface="Arial"/>
              <a:buNone/>
            </a:pPr>
            <a:r>
              <a:rPr b="1" i="0" lang="en-US" sz="1400" u="none" cap="none" strike="noStrike">
                <a:solidFill>
                  <a:srgbClr val="00B0F0"/>
                </a:solidFill>
                <a:latin typeface="Calibri"/>
                <a:ea typeface="Calibri"/>
                <a:cs typeface="Calibri"/>
                <a:sym typeface="Calibri"/>
              </a:rPr>
              <a:t>Job title</a:t>
            </a:r>
            <a:endParaRPr/>
          </a:p>
          <a:p>
            <a:pPr indent="0" lvl="0" marL="0" marR="0" rtl="0" algn="ctr">
              <a:lnSpc>
                <a:spcPct val="90000"/>
              </a:lnSpc>
              <a:spcBef>
                <a:spcPts val="1000"/>
              </a:spcBef>
              <a:spcAft>
                <a:spcPts val="0"/>
              </a:spcAft>
              <a:buClr>
                <a:srgbClr val="FF0000"/>
              </a:buClr>
              <a:buSzPts val="1400"/>
              <a:buFont typeface="Arial"/>
              <a:buNone/>
            </a:pPr>
            <a:r>
              <a:t/>
            </a:r>
            <a:endParaRPr b="1" i="0" sz="1400" u="none" cap="none" strike="noStrike">
              <a:solidFill>
                <a:srgbClr val="00B0F0"/>
              </a:solidFill>
              <a:latin typeface="Calibri"/>
              <a:ea typeface="Calibri"/>
              <a:cs typeface="Calibri"/>
              <a:sym typeface="Calibri"/>
            </a:endParaRPr>
          </a:p>
        </p:txBody>
      </p:sp>
      <p:sp>
        <p:nvSpPr>
          <p:cNvPr id="201" name="Google Shape;201;p21"/>
          <p:cNvSpPr txBox="1"/>
          <p:nvPr>
            <p:ph idx="24" type="body"/>
          </p:nvPr>
        </p:nvSpPr>
        <p:spPr>
          <a:xfrm>
            <a:off x="9488243" y="5424375"/>
            <a:ext cx="1865557" cy="72338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chemeClr val="dk1"/>
              </a:buClr>
              <a:buSzPts val="1400"/>
              <a:buFont typeface="Arial"/>
              <a:buNone/>
            </a:pPr>
            <a:r>
              <a:rPr b="0" i="0" lang="en-US" sz="1400" u="none" cap="none" strike="noStrike">
                <a:solidFill>
                  <a:schemeClr val="dk1"/>
                </a:solidFill>
                <a:latin typeface="Lato Light"/>
                <a:ea typeface="Lato Light"/>
                <a:cs typeface="Lato Light"/>
                <a:sym typeface="Lato Light"/>
              </a:rPr>
              <a:t>Some text about this person</a:t>
            </a:r>
            <a:endParaRPr/>
          </a:p>
          <a:p>
            <a:pPr indent="0" lvl="0" marL="0" marR="0" rtl="0" algn="ctr">
              <a:lnSpc>
                <a:spcPct val="100000"/>
              </a:lnSpc>
              <a:spcBef>
                <a:spcPts val="0"/>
              </a:spcBef>
              <a:spcAft>
                <a:spcPts val="0"/>
              </a:spcAft>
              <a:buClr>
                <a:schemeClr val="dk1"/>
              </a:buClr>
              <a:buSzPts val="1400"/>
              <a:buFont typeface="Arial"/>
              <a:buNone/>
            </a:pPr>
            <a:r>
              <a:t/>
            </a:r>
            <a:endParaRPr b="0" i="0" sz="1400" u="none" cap="none" strike="noStrike">
              <a:solidFill>
                <a:schemeClr val="dk1"/>
              </a:solidFill>
              <a:latin typeface="Lato Light"/>
              <a:ea typeface="Lato Light"/>
              <a:cs typeface="Lato Light"/>
              <a:sym typeface="Lato Light"/>
            </a:endParaRPr>
          </a:p>
        </p:txBody>
      </p:sp>
    </p:spTree>
  </p:cSld>
  <p:clrMapOvr>
    <a:masterClrMapping/>
  </p:clrMapOvr>
  <p:transition spd="slow">
    <p:push dir="r"/>
  </p:transition>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5" name="Shape 205"/>
        <p:cNvGrpSpPr/>
        <p:nvPr/>
      </p:nvGrpSpPr>
      <p:grpSpPr>
        <a:xfrm>
          <a:off x="0" y="0"/>
          <a:ext cx="0" cy="0"/>
          <a:chOff x="0" y="0"/>
          <a:chExt cx="0" cy="0"/>
        </a:xfrm>
      </p:grpSpPr>
      <p:sp>
        <p:nvSpPr>
          <p:cNvPr id="206" name="Google Shape;206;p22"/>
          <p:cNvSpPr txBox="1"/>
          <p:nvPr>
            <p:ph idx="1" type="body"/>
          </p:nvPr>
        </p:nvSpPr>
        <p:spPr>
          <a:xfrm>
            <a:off x="838200" y="2456695"/>
            <a:ext cx="4972202" cy="3639305"/>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Calibri"/>
                <a:ea typeface="Calibri"/>
                <a:cs typeface="Calibri"/>
                <a:sym typeface="Calibri"/>
              </a:rPr>
              <a:t>There is nothing engaging about reading from a screen to a group that can already see the slides themselves. The lack of surprise will most likely put your audience into REM sleep, wasting an opportunity for them to actively listen</a:t>
            </a:r>
            <a:endParaRPr/>
          </a:p>
        </p:txBody>
      </p:sp>
      <p:sp>
        <p:nvSpPr>
          <p:cNvPr id="207" name="Google Shape;207;p22"/>
          <p:cNvSpPr txBox="1"/>
          <p:nvPr>
            <p:ph idx="2" type="body"/>
          </p:nvPr>
        </p:nvSpPr>
        <p:spPr>
          <a:xfrm>
            <a:off x="6381601" y="2456694"/>
            <a:ext cx="4972200" cy="3639305"/>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Calibri"/>
                <a:ea typeface="Calibri"/>
                <a:cs typeface="Calibri"/>
                <a:sym typeface="Calibri"/>
              </a:rPr>
              <a:t>Your eyes will probably wander over your slides at some point during your presentation, and that’s perfectly acceptable. The real problem only occurs when you replace an engaging, dynamic speech with the agony of a drone-voiced slide reading. Don’t do it, we beg you!</a:t>
            </a:r>
            <a:endParaRPr/>
          </a:p>
        </p:txBody>
      </p:sp>
      <p:sp>
        <p:nvSpPr>
          <p:cNvPr id="208" name="Google Shape;208;p22"/>
          <p:cNvSpPr txBox="1"/>
          <p:nvPr>
            <p:ph idx="3" type="body"/>
          </p:nvPr>
        </p:nvSpPr>
        <p:spPr>
          <a:xfrm>
            <a:off x="838201" y="1716804"/>
            <a:ext cx="4972202" cy="609715"/>
          </a:xfrm>
          <a:prstGeom prst="rect">
            <a:avLst/>
          </a:prstGeom>
          <a:noFill/>
          <a:ln>
            <a:noFill/>
          </a:ln>
        </p:spPr>
        <p:txBody>
          <a:bodyPr anchorCtr="0" anchor="b" bIns="45700" lIns="91425" spcFirstLastPara="1" rIns="91425" wrap="square" tIns="45700">
            <a:noAutofit/>
          </a:bodyPr>
          <a:lstStyle/>
          <a:p>
            <a:pPr indent="0" lvl="0" marL="0" marR="0" rtl="0" algn="ctr">
              <a:lnSpc>
                <a:spcPct val="90000"/>
              </a:lnSpc>
              <a:spcBef>
                <a:spcPts val="0"/>
              </a:spcBef>
              <a:spcAft>
                <a:spcPts val="0"/>
              </a:spcAft>
              <a:buClr>
                <a:srgbClr val="00B0F0"/>
              </a:buClr>
              <a:buSzPts val="2400"/>
              <a:buFont typeface="Arial"/>
              <a:buNone/>
            </a:pPr>
            <a:r>
              <a:rPr b="1" i="0" lang="en-US" sz="2400" u="none" cap="none" strike="noStrike">
                <a:solidFill>
                  <a:srgbClr val="00B0F0"/>
                </a:solidFill>
                <a:latin typeface="Calibri"/>
                <a:ea typeface="Calibri"/>
                <a:cs typeface="Calibri"/>
                <a:sym typeface="Calibri"/>
              </a:rPr>
              <a:t>Title</a:t>
            </a:r>
            <a:endParaRPr b="1" i="0" sz="2400" u="none" cap="none" strike="noStrike">
              <a:solidFill>
                <a:srgbClr val="00B0F0"/>
              </a:solidFill>
              <a:latin typeface="Calibri"/>
              <a:ea typeface="Calibri"/>
              <a:cs typeface="Calibri"/>
              <a:sym typeface="Calibri"/>
            </a:endParaRPr>
          </a:p>
        </p:txBody>
      </p:sp>
      <p:sp>
        <p:nvSpPr>
          <p:cNvPr id="209" name="Google Shape;209;p22"/>
          <p:cNvSpPr txBox="1"/>
          <p:nvPr>
            <p:ph idx="4" type="body"/>
          </p:nvPr>
        </p:nvSpPr>
        <p:spPr>
          <a:xfrm>
            <a:off x="6381598" y="1716804"/>
            <a:ext cx="4972202" cy="609715"/>
          </a:xfrm>
          <a:prstGeom prst="rect">
            <a:avLst/>
          </a:prstGeom>
          <a:noFill/>
          <a:ln>
            <a:noFill/>
          </a:ln>
        </p:spPr>
        <p:txBody>
          <a:bodyPr anchorCtr="0" anchor="b" bIns="45700" lIns="91425" spcFirstLastPara="1" rIns="91425" wrap="square" tIns="45700">
            <a:noAutofit/>
          </a:bodyPr>
          <a:lstStyle/>
          <a:p>
            <a:pPr indent="0" lvl="0" marL="0" marR="0" rtl="0" algn="ctr">
              <a:lnSpc>
                <a:spcPct val="90000"/>
              </a:lnSpc>
              <a:spcBef>
                <a:spcPts val="0"/>
              </a:spcBef>
              <a:spcAft>
                <a:spcPts val="0"/>
              </a:spcAft>
              <a:buClr>
                <a:srgbClr val="00B0F0"/>
              </a:buClr>
              <a:buSzPts val="2400"/>
              <a:buFont typeface="Arial"/>
              <a:buNone/>
            </a:pPr>
            <a:r>
              <a:rPr b="1" i="0" lang="en-US" sz="2400" u="none" cap="none" strike="noStrike">
                <a:solidFill>
                  <a:srgbClr val="00B0F0"/>
                </a:solidFill>
                <a:latin typeface="Calibri"/>
                <a:ea typeface="Calibri"/>
                <a:cs typeface="Calibri"/>
                <a:sym typeface="Calibri"/>
              </a:rPr>
              <a:t>Title</a:t>
            </a:r>
            <a:endParaRPr b="1" i="0" sz="2400" u="none" cap="none" strike="noStrike">
              <a:solidFill>
                <a:srgbClr val="00B0F0"/>
              </a:solidFill>
              <a:latin typeface="Calibri"/>
              <a:ea typeface="Calibri"/>
              <a:cs typeface="Calibri"/>
              <a:sym typeface="Calibri"/>
            </a:endParaRPr>
          </a:p>
        </p:txBody>
      </p:sp>
      <p:sp>
        <p:nvSpPr>
          <p:cNvPr id="210" name="Google Shape;210;p22"/>
          <p:cNvSpPr txBox="1"/>
          <p:nvPr>
            <p:ph idx="5" type="body"/>
          </p:nvPr>
        </p:nvSpPr>
        <p:spPr>
          <a:xfrm>
            <a:off x="0" y="633846"/>
            <a:ext cx="12192000" cy="774810"/>
          </a:xfrm>
          <a:prstGeom prst="rect">
            <a:avLst/>
          </a:prstGeom>
          <a:noFill/>
          <a:ln>
            <a:noFill/>
          </a:ln>
        </p:spPr>
        <p:txBody>
          <a:bodyPr anchorCtr="0" anchor="b" bIns="45700" lIns="91425" spcFirstLastPara="1" rIns="91425" wrap="square" tIns="45700">
            <a:noAutofit/>
          </a:bodyPr>
          <a:lstStyle/>
          <a:p>
            <a:pPr indent="0" lvl="0" marL="0" marR="0" rtl="0" algn="ctr">
              <a:lnSpc>
                <a:spcPct val="90000"/>
              </a:lnSpc>
              <a:spcBef>
                <a:spcPts val="0"/>
              </a:spcBef>
              <a:spcAft>
                <a:spcPts val="0"/>
              </a:spcAft>
              <a:buClr>
                <a:schemeClr val="dk1"/>
              </a:buClr>
              <a:buSzPts val="3200"/>
              <a:buFont typeface="Arial"/>
              <a:buNone/>
            </a:pPr>
            <a:r>
              <a:rPr b="1" i="0" lang="en-US" sz="3200" u="none" cap="none" strike="noStrike">
                <a:solidFill>
                  <a:schemeClr val="dk1"/>
                </a:solidFill>
                <a:latin typeface="Lato Light"/>
                <a:ea typeface="Lato Light"/>
                <a:cs typeface="Lato Light"/>
                <a:sym typeface="Lato Light"/>
              </a:rPr>
              <a:t>Two Columns</a:t>
            </a:r>
            <a:endParaRPr b="1" i="0" sz="3200" u="none" cap="none" strike="noStrike">
              <a:solidFill>
                <a:schemeClr val="dk1"/>
              </a:solidFill>
              <a:latin typeface="Lato Light"/>
              <a:ea typeface="Lato Light"/>
              <a:cs typeface="Lato Light"/>
              <a:sym typeface="Lato Light"/>
            </a:endParaRPr>
          </a:p>
        </p:txBody>
      </p:sp>
    </p:spTree>
  </p:cSld>
  <p:clrMapOvr>
    <a:masterClrMapping/>
  </p:clrMapOvr>
  <p:transition spd="slow">
    <p:push dir="r"/>
  </p:transition>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4" name="Shape 214"/>
        <p:cNvGrpSpPr/>
        <p:nvPr/>
      </p:nvGrpSpPr>
      <p:grpSpPr>
        <a:xfrm>
          <a:off x="0" y="0"/>
          <a:ext cx="0" cy="0"/>
          <a:chOff x="0" y="0"/>
          <a:chExt cx="0" cy="0"/>
        </a:xfrm>
      </p:grpSpPr>
      <p:sp>
        <p:nvSpPr>
          <p:cNvPr id="215" name="Google Shape;215;p23"/>
          <p:cNvSpPr txBox="1"/>
          <p:nvPr>
            <p:ph type="title"/>
          </p:nvPr>
        </p:nvSpPr>
        <p:spPr>
          <a:xfrm>
            <a:off x="3609900" y="1893321"/>
            <a:ext cx="2200501" cy="433198"/>
          </a:xfrm>
          <a:prstGeom prst="rect">
            <a:avLst/>
          </a:prstGeom>
          <a:noFill/>
          <a:ln>
            <a:noFill/>
          </a:ln>
        </p:spPr>
        <p:txBody>
          <a:bodyPr anchorCtr="0" anchor="b" bIns="45700" lIns="91425" spcFirstLastPara="1" rIns="91425" wrap="square" tIns="45700">
            <a:noAutofit/>
          </a:bodyPr>
          <a:lstStyle/>
          <a:p>
            <a:pPr indent="0" lvl="0" marL="0" marR="0" rtl="0" algn="ctr">
              <a:lnSpc>
                <a:spcPct val="90000"/>
              </a:lnSpc>
              <a:spcBef>
                <a:spcPts val="0"/>
              </a:spcBef>
              <a:spcAft>
                <a:spcPts val="0"/>
              </a:spcAft>
              <a:buClr>
                <a:srgbClr val="00B0F0"/>
              </a:buClr>
              <a:buSzPts val="2400"/>
              <a:buFont typeface="Lato Light"/>
              <a:buNone/>
            </a:pPr>
            <a:r>
              <a:rPr b="1" i="0" lang="en-US" sz="2400" u="none" cap="none" strike="noStrike">
                <a:solidFill>
                  <a:srgbClr val="00B0F0"/>
                </a:solidFill>
                <a:latin typeface="Lato Light"/>
                <a:ea typeface="Lato Light"/>
                <a:cs typeface="Lato Light"/>
                <a:sym typeface="Lato Light"/>
              </a:rPr>
              <a:t>Title</a:t>
            </a:r>
            <a:endParaRPr b="1" i="0" sz="2400" u="none" cap="none" strike="noStrike">
              <a:solidFill>
                <a:srgbClr val="00B0F0"/>
              </a:solidFill>
              <a:latin typeface="Lato Light"/>
              <a:ea typeface="Lato Light"/>
              <a:cs typeface="Lato Light"/>
              <a:sym typeface="Lato Light"/>
            </a:endParaRPr>
          </a:p>
        </p:txBody>
      </p:sp>
      <p:sp>
        <p:nvSpPr>
          <p:cNvPr id="216" name="Google Shape;216;p23"/>
          <p:cNvSpPr txBox="1"/>
          <p:nvPr>
            <p:ph idx="1" type="body"/>
          </p:nvPr>
        </p:nvSpPr>
        <p:spPr>
          <a:xfrm>
            <a:off x="838200" y="2456695"/>
            <a:ext cx="2200501" cy="3639305"/>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Calibri"/>
                <a:ea typeface="Calibri"/>
                <a:cs typeface="Calibri"/>
                <a:sym typeface="Calibri"/>
              </a:rPr>
              <a:t>Don’t use your slides to repeat an entire message; instead consider using minimal</a:t>
            </a:r>
            <a:br>
              <a:rPr b="0" i="0" lang="en-US" sz="1600" u="none" cap="none" strike="noStrike">
                <a:solidFill>
                  <a:schemeClr val="dk1"/>
                </a:solidFill>
                <a:latin typeface="Calibri"/>
                <a:ea typeface="Calibri"/>
                <a:cs typeface="Calibri"/>
                <a:sym typeface="Calibri"/>
              </a:rPr>
            </a:br>
            <a:r>
              <a:rPr b="0" i="0" lang="en-US" sz="1600" u="none" cap="none" strike="noStrike">
                <a:solidFill>
                  <a:schemeClr val="dk1"/>
                </a:solidFill>
                <a:latin typeface="Calibri"/>
                <a:ea typeface="Calibri"/>
                <a:cs typeface="Calibri"/>
                <a:sym typeface="Calibri"/>
              </a:rPr>
              <a:t>text to share a key word or idea. Your audience won’t be populated by crash test dummies, they are much smarter than that. Respect their intelligence by not reading redundant information from your slides.</a:t>
            </a:r>
            <a:endParaRPr/>
          </a:p>
        </p:txBody>
      </p:sp>
      <p:sp>
        <p:nvSpPr>
          <p:cNvPr id="217" name="Google Shape;217;p23"/>
          <p:cNvSpPr txBox="1"/>
          <p:nvPr>
            <p:ph idx="2" type="body"/>
          </p:nvPr>
        </p:nvSpPr>
        <p:spPr>
          <a:xfrm>
            <a:off x="3609900" y="2456694"/>
            <a:ext cx="2200501" cy="3639305"/>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Calibri"/>
                <a:ea typeface="Calibri"/>
                <a:cs typeface="Calibri"/>
                <a:sym typeface="Calibri"/>
              </a:rPr>
              <a:t>There is nothing engaging about reading from a screen to a group that can already see the slides themselves. The lack of surprise will most likely put your audience into REM sleep, wasting an opportunity for them to actively listen.</a:t>
            </a:r>
            <a:endParaRPr/>
          </a:p>
        </p:txBody>
      </p:sp>
      <p:sp>
        <p:nvSpPr>
          <p:cNvPr id="218" name="Google Shape;218;p23"/>
          <p:cNvSpPr txBox="1"/>
          <p:nvPr>
            <p:ph idx="3" type="body"/>
          </p:nvPr>
        </p:nvSpPr>
        <p:spPr>
          <a:xfrm>
            <a:off x="6381600" y="2456695"/>
            <a:ext cx="2200501" cy="3639305"/>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Calibri"/>
                <a:ea typeface="Calibri"/>
                <a:cs typeface="Calibri"/>
                <a:sym typeface="Calibri"/>
              </a:rPr>
              <a:t>Your eyes will probably wander over your slides at some point during your presentation, and that’s perfectly acceptable. The real problem only occurs when you replace an engaging, dynamic speech with the agony of a drone-voiced slide reading. Don’t do it, we beg you!</a:t>
            </a:r>
            <a:endParaRPr/>
          </a:p>
        </p:txBody>
      </p:sp>
      <p:sp>
        <p:nvSpPr>
          <p:cNvPr id="219" name="Google Shape;219;p23"/>
          <p:cNvSpPr txBox="1"/>
          <p:nvPr>
            <p:ph idx="4" type="body"/>
          </p:nvPr>
        </p:nvSpPr>
        <p:spPr>
          <a:xfrm>
            <a:off x="9153299" y="2456694"/>
            <a:ext cx="2200501" cy="3639305"/>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Calibri"/>
                <a:ea typeface="Calibri"/>
                <a:cs typeface="Calibri"/>
                <a:sym typeface="Calibri"/>
              </a:rPr>
              <a:t>When you give your slides attention instead of your audience, you make a clear statement: my message and ego matter more than the audience. You eliminate eye contact and other nonverbal cues that show you are just as responsive to the listening audience as they are to you.</a:t>
            </a:r>
            <a:endParaRPr/>
          </a:p>
        </p:txBody>
      </p:sp>
      <p:sp>
        <p:nvSpPr>
          <p:cNvPr id="220" name="Google Shape;220;p23"/>
          <p:cNvSpPr txBox="1"/>
          <p:nvPr>
            <p:ph idx="5" type="body"/>
          </p:nvPr>
        </p:nvSpPr>
        <p:spPr>
          <a:xfrm>
            <a:off x="838201" y="1893320"/>
            <a:ext cx="2200500" cy="433199"/>
          </a:xfrm>
          <a:prstGeom prst="rect">
            <a:avLst/>
          </a:prstGeom>
          <a:noFill/>
          <a:ln>
            <a:noFill/>
          </a:ln>
        </p:spPr>
        <p:txBody>
          <a:bodyPr anchorCtr="0" anchor="b" bIns="45700" lIns="91425" spcFirstLastPara="1" rIns="91425" wrap="square" tIns="45700">
            <a:noAutofit/>
          </a:bodyPr>
          <a:lstStyle/>
          <a:p>
            <a:pPr indent="0" lvl="0" marL="0" marR="0" rtl="0" algn="ctr">
              <a:lnSpc>
                <a:spcPct val="90000"/>
              </a:lnSpc>
              <a:spcBef>
                <a:spcPts val="0"/>
              </a:spcBef>
              <a:spcAft>
                <a:spcPts val="0"/>
              </a:spcAft>
              <a:buClr>
                <a:srgbClr val="00B0F0"/>
              </a:buClr>
              <a:buSzPts val="2400"/>
              <a:buFont typeface="Arial"/>
              <a:buNone/>
            </a:pPr>
            <a:r>
              <a:rPr b="1" i="0" lang="en-US" sz="2400" u="none" cap="none" strike="noStrike">
                <a:solidFill>
                  <a:srgbClr val="00B0F0"/>
                </a:solidFill>
                <a:latin typeface="Lato Light"/>
                <a:ea typeface="Lato Light"/>
                <a:cs typeface="Lato Light"/>
                <a:sym typeface="Lato Light"/>
              </a:rPr>
              <a:t>Title</a:t>
            </a:r>
            <a:endParaRPr b="1" i="0" sz="2400" u="none" cap="none" strike="noStrike">
              <a:solidFill>
                <a:srgbClr val="00B0F0"/>
              </a:solidFill>
              <a:latin typeface="Lato Light"/>
              <a:ea typeface="Lato Light"/>
              <a:cs typeface="Lato Light"/>
              <a:sym typeface="Lato Light"/>
            </a:endParaRPr>
          </a:p>
        </p:txBody>
      </p:sp>
      <p:sp>
        <p:nvSpPr>
          <p:cNvPr id="221" name="Google Shape;221;p23"/>
          <p:cNvSpPr txBox="1"/>
          <p:nvPr>
            <p:ph idx="6" type="body"/>
          </p:nvPr>
        </p:nvSpPr>
        <p:spPr>
          <a:xfrm>
            <a:off x="6381600" y="1893319"/>
            <a:ext cx="2200500" cy="433199"/>
          </a:xfrm>
          <a:prstGeom prst="rect">
            <a:avLst/>
          </a:prstGeom>
          <a:noFill/>
          <a:ln>
            <a:noFill/>
          </a:ln>
        </p:spPr>
        <p:txBody>
          <a:bodyPr anchorCtr="0" anchor="b" bIns="45700" lIns="91425" spcFirstLastPara="1" rIns="91425" wrap="square" tIns="45700">
            <a:noAutofit/>
          </a:bodyPr>
          <a:lstStyle/>
          <a:p>
            <a:pPr indent="0" lvl="0" marL="0" marR="0" rtl="0" algn="ctr">
              <a:lnSpc>
                <a:spcPct val="90000"/>
              </a:lnSpc>
              <a:spcBef>
                <a:spcPts val="0"/>
              </a:spcBef>
              <a:spcAft>
                <a:spcPts val="0"/>
              </a:spcAft>
              <a:buClr>
                <a:srgbClr val="00B0F0"/>
              </a:buClr>
              <a:buSzPts val="2400"/>
              <a:buFont typeface="Arial"/>
              <a:buNone/>
            </a:pPr>
            <a:r>
              <a:rPr b="1" i="0" lang="en-US" sz="2400" u="none" cap="none" strike="noStrike">
                <a:solidFill>
                  <a:srgbClr val="00B0F0"/>
                </a:solidFill>
                <a:latin typeface="Lato Light"/>
                <a:ea typeface="Lato Light"/>
                <a:cs typeface="Lato Light"/>
                <a:sym typeface="Lato Light"/>
              </a:rPr>
              <a:t>Title</a:t>
            </a:r>
            <a:endParaRPr b="1" i="0" sz="2400" u="none" cap="none" strike="noStrike">
              <a:solidFill>
                <a:srgbClr val="00B0F0"/>
              </a:solidFill>
              <a:latin typeface="Lato Light"/>
              <a:ea typeface="Lato Light"/>
              <a:cs typeface="Lato Light"/>
              <a:sym typeface="Lato Light"/>
            </a:endParaRPr>
          </a:p>
        </p:txBody>
      </p:sp>
      <p:sp>
        <p:nvSpPr>
          <p:cNvPr id="222" name="Google Shape;222;p23"/>
          <p:cNvSpPr txBox="1"/>
          <p:nvPr>
            <p:ph idx="7" type="body"/>
          </p:nvPr>
        </p:nvSpPr>
        <p:spPr>
          <a:xfrm>
            <a:off x="9153300" y="1893318"/>
            <a:ext cx="2200500" cy="433199"/>
          </a:xfrm>
          <a:prstGeom prst="rect">
            <a:avLst/>
          </a:prstGeom>
          <a:noFill/>
          <a:ln>
            <a:noFill/>
          </a:ln>
        </p:spPr>
        <p:txBody>
          <a:bodyPr anchorCtr="0" anchor="b" bIns="45700" lIns="91425" spcFirstLastPara="1" rIns="91425" wrap="square" tIns="45700">
            <a:noAutofit/>
          </a:bodyPr>
          <a:lstStyle/>
          <a:p>
            <a:pPr indent="0" lvl="0" marL="0" marR="0" rtl="0" algn="ctr">
              <a:lnSpc>
                <a:spcPct val="90000"/>
              </a:lnSpc>
              <a:spcBef>
                <a:spcPts val="0"/>
              </a:spcBef>
              <a:spcAft>
                <a:spcPts val="0"/>
              </a:spcAft>
              <a:buClr>
                <a:srgbClr val="00B0F0"/>
              </a:buClr>
              <a:buSzPts val="2400"/>
              <a:buFont typeface="Arial"/>
              <a:buNone/>
            </a:pPr>
            <a:r>
              <a:rPr b="1" i="0" lang="en-US" sz="2400" u="none" cap="none" strike="noStrike">
                <a:solidFill>
                  <a:srgbClr val="00B0F0"/>
                </a:solidFill>
                <a:latin typeface="Lato Light"/>
                <a:ea typeface="Lato Light"/>
                <a:cs typeface="Lato Light"/>
                <a:sym typeface="Lato Light"/>
              </a:rPr>
              <a:t>Title</a:t>
            </a:r>
            <a:endParaRPr b="1" i="0" sz="2400" u="none" cap="none" strike="noStrike">
              <a:solidFill>
                <a:srgbClr val="00B0F0"/>
              </a:solidFill>
              <a:latin typeface="Lato Light"/>
              <a:ea typeface="Lato Light"/>
              <a:cs typeface="Lato Light"/>
              <a:sym typeface="Lato Light"/>
            </a:endParaRPr>
          </a:p>
        </p:txBody>
      </p:sp>
      <p:sp>
        <p:nvSpPr>
          <p:cNvPr id="223" name="Google Shape;223;p23"/>
          <p:cNvSpPr txBox="1"/>
          <p:nvPr>
            <p:ph idx="8" type="body"/>
          </p:nvPr>
        </p:nvSpPr>
        <p:spPr>
          <a:xfrm>
            <a:off x="0" y="633846"/>
            <a:ext cx="12192000" cy="774810"/>
          </a:xfrm>
          <a:prstGeom prst="rect">
            <a:avLst/>
          </a:prstGeom>
          <a:noFill/>
          <a:ln>
            <a:noFill/>
          </a:ln>
        </p:spPr>
        <p:txBody>
          <a:bodyPr anchorCtr="0" anchor="b" bIns="45700" lIns="91425" spcFirstLastPara="1" rIns="91425" wrap="square" tIns="45700">
            <a:noAutofit/>
          </a:bodyPr>
          <a:lstStyle/>
          <a:p>
            <a:pPr indent="0" lvl="0" marL="0" marR="0" rtl="0" algn="ctr">
              <a:lnSpc>
                <a:spcPct val="90000"/>
              </a:lnSpc>
              <a:spcBef>
                <a:spcPts val="0"/>
              </a:spcBef>
              <a:spcAft>
                <a:spcPts val="0"/>
              </a:spcAft>
              <a:buClr>
                <a:schemeClr val="dk1"/>
              </a:buClr>
              <a:buSzPts val="3200"/>
              <a:buFont typeface="Arial"/>
              <a:buNone/>
            </a:pPr>
            <a:r>
              <a:rPr b="1" i="0" lang="en-US" sz="3200" u="none" cap="none" strike="noStrike">
                <a:solidFill>
                  <a:schemeClr val="dk1"/>
                </a:solidFill>
                <a:latin typeface="Lato Light"/>
                <a:ea typeface="Lato Light"/>
                <a:cs typeface="Lato Light"/>
                <a:sym typeface="Lato Light"/>
              </a:rPr>
              <a:t>Four Columns</a:t>
            </a:r>
            <a:endParaRPr b="1" i="0" sz="3200" u="none" cap="none" strike="noStrike">
              <a:solidFill>
                <a:schemeClr val="dk1"/>
              </a:solidFill>
              <a:latin typeface="Lato Light"/>
              <a:ea typeface="Lato Light"/>
              <a:cs typeface="Lato Light"/>
              <a:sym typeface="Lato Light"/>
            </a:endParaRPr>
          </a:p>
        </p:txBody>
      </p:sp>
    </p:spTree>
  </p:cSld>
  <p:clrMapOvr>
    <a:masterClrMapping/>
  </p:clrMapOvr>
  <p:transition spd="slow">
    <p:push dir="r"/>
  </p:transition>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7" name="Shape 227"/>
        <p:cNvGrpSpPr/>
        <p:nvPr/>
      </p:nvGrpSpPr>
      <p:grpSpPr>
        <a:xfrm>
          <a:off x="0" y="0"/>
          <a:ext cx="0" cy="0"/>
          <a:chOff x="0" y="0"/>
          <a:chExt cx="0" cy="0"/>
        </a:xfrm>
      </p:grpSpPr>
      <p:sp>
        <p:nvSpPr>
          <p:cNvPr id="228" name="Google Shape;228;p24"/>
          <p:cNvSpPr txBox="1"/>
          <p:nvPr>
            <p:ph idx="1" type="body"/>
          </p:nvPr>
        </p:nvSpPr>
        <p:spPr>
          <a:xfrm>
            <a:off x="838200" y="3918117"/>
            <a:ext cx="4727481" cy="371475"/>
          </a:xfrm>
          <a:prstGeom prst="rect">
            <a:avLst/>
          </a:prstGeom>
          <a:noFill/>
          <a:ln>
            <a:noFill/>
          </a:ln>
        </p:spPr>
        <p:txBody>
          <a:bodyPr anchorCtr="0" anchor="b" bIns="45700" lIns="91425" spcFirstLastPara="1" rIns="91425" wrap="square" tIns="45700">
            <a:noAutofit/>
          </a:bodyPr>
          <a:lstStyle/>
          <a:p>
            <a:pPr indent="0" lvl="0" marL="0" marR="0" rtl="0" algn="l">
              <a:lnSpc>
                <a:spcPct val="80000"/>
              </a:lnSpc>
              <a:spcBef>
                <a:spcPts val="0"/>
              </a:spcBef>
              <a:spcAft>
                <a:spcPts val="0"/>
              </a:spcAft>
              <a:buClr>
                <a:schemeClr val="lt2"/>
              </a:buClr>
              <a:buSzPts val="2220"/>
              <a:buFont typeface="Arial"/>
              <a:buNone/>
            </a:pPr>
            <a:r>
              <a:rPr b="1" i="0" lang="en-US" sz="2220" u="none" cap="none" strike="noStrike">
                <a:solidFill>
                  <a:schemeClr val="lt2"/>
                </a:solidFill>
                <a:latin typeface="Calibri"/>
                <a:ea typeface="Calibri"/>
                <a:cs typeface="Calibri"/>
                <a:sym typeface="Calibri"/>
              </a:rPr>
              <a:t>Transition</a:t>
            </a:r>
            <a:r>
              <a:rPr b="1" i="0" lang="en-US" sz="2220" u="none" cap="none" strike="noStrike">
                <a:solidFill>
                  <a:schemeClr val="lt1"/>
                </a:solidFill>
                <a:latin typeface="Calibri"/>
                <a:ea typeface="Calibri"/>
                <a:cs typeface="Calibri"/>
                <a:sym typeface="Calibri"/>
              </a:rPr>
              <a:t> </a:t>
            </a:r>
            <a:r>
              <a:rPr b="1" i="0" lang="en-US" sz="2220" u="none" cap="none" strike="noStrike">
                <a:solidFill>
                  <a:schemeClr val="lt2"/>
                </a:solidFill>
                <a:latin typeface="Calibri"/>
                <a:ea typeface="Calibri"/>
                <a:cs typeface="Calibri"/>
                <a:sym typeface="Calibri"/>
              </a:rPr>
              <a:t>Headline</a:t>
            </a:r>
            <a:endParaRPr b="1" i="0" sz="2220" u="none" cap="none" strike="noStrike">
              <a:solidFill>
                <a:schemeClr val="lt2"/>
              </a:solidFill>
              <a:latin typeface="Calibri"/>
              <a:ea typeface="Calibri"/>
              <a:cs typeface="Calibri"/>
              <a:sym typeface="Calibri"/>
            </a:endParaRPr>
          </a:p>
        </p:txBody>
      </p:sp>
      <p:sp>
        <p:nvSpPr>
          <p:cNvPr id="229" name="Google Shape;229;p24"/>
          <p:cNvSpPr txBox="1"/>
          <p:nvPr>
            <p:ph idx="2" type="body"/>
          </p:nvPr>
        </p:nvSpPr>
        <p:spPr>
          <a:xfrm>
            <a:off x="7831016" y="2142557"/>
            <a:ext cx="4302367" cy="3271271"/>
          </a:xfrm>
          <a:prstGeom prst="rect">
            <a:avLst/>
          </a:prstGeom>
          <a:noFill/>
          <a:ln>
            <a:noFill/>
          </a:ln>
        </p:spPr>
        <p:txBody>
          <a:bodyPr anchorCtr="0" anchor="b" bIns="45700" lIns="91425" spcFirstLastPara="1" rIns="91425" wrap="square" tIns="45700">
            <a:noAutofit/>
          </a:bodyPr>
          <a:lstStyle/>
          <a:p>
            <a:pPr indent="0" lvl="0" marL="0" marR="0" rtl="0" algn="l">
              <a:lnSpc>
                <a:spcPct val="90000"/>
              </a:lnSpc>
              <a:spcBef>
                <a:spcPts val="0"/>
              </a:spcBef>
              <a:spcAft>
                <a:spcPts val="0"/>
              </a:spcAft>
              <a:buClr>
                <a:srgbClr val="FFC000"/>
              </a:buClr>
              <a:buSzPts val="25000"/>
              <a:buFont typeface="Arial"/>
              <a:buNone/>
            </a:pPr>
            <a:r>
              <a:rPr b="0" i="0" lang="en-US" sz="25000" u="none" cap="none" strike="noStrike">
                <a:solidFill>
                  <a:srgbClr val="FFC000"/>
                </a:solidFill>
                <a:latin typeface="Calibri"/>
                <a:ea typeface="Calibri"/>
                <a:cs typeface="Calibri"/>
                <a:sym typeface="Calibri"/>
              </a:rPr>
              <a:t>1</a:t>
            </a:r>
            <a:endParaRPr b="0" i="0" sz="25000" u="none" cap="none" strike="noStrike">
              <a:solidFill>
                <a:srgbClr val="FFC000"/>
              </a:solidFill>
              <a:latin typeface="Calibri"/>
              <a:ea typeface="Calibri"/>
              <a:cs typeface="Calibri"/>
              <a:sym typeface="Calibri"/>
            </a:endParaRPr>
          </a:p>
        </p:txBody>
      </p:sp>
      <p:sp>
        <p:nvSpPr>
          <p:cNvPr id="230" name="Google Shape;230;p24"/>
          <p:cNvSpPr txBox="1"/>
          <p:nvPr>
            <p:ph type="title"/>
          </p:nvPr>
        </p:nvSpPr>
        <p:spPr>
          <a:xfrm>
            <a:off x="838200" y="2777171"/>
            <a:ext cx="9148482" cy="1140946"/>
          </a:xfrm>
          <a:prstGeom prst="rect">
            <a:avLst/>
          </a:prstGeom>
          <a:noFill/>
          <a:ln>
            <a:noFill/>
          </a:ln>
        </p:spPr>
        <p:txBody>
          <a:bodyPr anchorCtr="0" anchor="ctr" bIns="45700" lIns="91425" spcFirstLastPara="1" rIns="91425" wrap="square" tIns="45700">
            <a:noAutofit/>
          </a:bodyPr>
          <a:lstStyle/>
          <a:p>
            <a:pPr indent="0" lvl="0" marL="0" marR="0" rtl="0" algn="l">
              <a:lnSpc>
                <a:spcPct val="90000"/>
              </a:lnSpc>
              <a:spcBef>
                <a:spcPts val="0"/>
              </a:spcBef>
              <a:spcAft>
                <a:spcPts val="0"/>
              </a:spcAft>
              <a:buClr>
                <a:srgbClr val="FFC000"/>
              </a:buClr>
              <a:buSzPts val="4400"/>
              <a:buFont typeface="Helvetica Neue"/>
              <a:buNone/>
            </a:pPr>
            <a:r>
              <a:rPr b="0" i="0" lang="en-US" sz="4400" u="none" cap="none" strike="noStrike">
                <a:solidFill>
                  <a:srgbClr val="FFC000"/>
                </a:solidFill>
                <a:latin typeface="Helvetica Neue"/>
                <a:ea typeface="Helvetica Neue"/>
                <a:cs typeface="Helvetica Neue"/>
                <a:sym typeface="Helvetica Neue"/>
              </a:rPr>
              <a:t>Let’s talk about …</a:t>
            </a:r>
            <a:endParaRPr b="0" i="0" sz="4400" u="none" cap="none" strike="noStrike">
              <a:solidFill>
                <a:srgbClr val="FFC000"/>
              </a:solidFill>
              <a:latin typeface="Lato Light"/>
              <a:ea typeface="Lato Light"/>
              <a:cs typeface="Lato Light"/>
              <a:sym typeface="Lato Light"/>
            </a:endParaRPr>
          </a:p>
        </p:txBody>
      </p:sp>
    </p:spTree>
  </p:cSld>
  <p:clrMapOvr>
    <a:masterClrMapping/>
  </p:clrMapOvr>
  <p:transition spd="slow">
    <p:push dir="r"/>
  </p:transition>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4" name="Shape 234"/>
        <p:cNvGrpSpPr/>
        <p:nvPr/>
      </p:nvGrpSpPr>
      <p:grpSpPr>
        <a:xfrm>
          <a:off x="0" y="0"/>
          <a:ext cx="0" cy="0"/>
          <a:chOff x="0" y="0"/>
          <a:chExt cx="0" cy="0"/>
        </a:xfrm>
      </p:grpSpPr>
      <p:sp>
        <p:nvSpPr>
          <p:cNvPr id="235" name="Google Shape;235;p25"/>
          <p:cNvSpPr txBox="1"/>
          <p:nvPr>
            <p:ph idx="1" type="body"/>
          </p:nvPr>
        </p:nvSpPr>
        <p:spPr>
          <a:xfrm>
            <a:off x="6451600" y="1172584"/>
            <a:ext cx="5435600" cy="5025016"/>
          </a:xfrm>
          <a:prstGeom prst="rect">
            <a:avLst/>
          </a:prstGeom>
          <a:noFill/>
          <a:ln>
            <a:noFill/>
          </a:ln>
        </p:spPr>
        <p:txBody>
          <a:bodyPr anchorCtr="0" anchor="t" bIns="45700" lIns="91425" spcFirstLastPara="1" rIns="91425" wrap="square" tIns="45700">
            <a:noAutofit/>
          </a:bodyPr>
          <a:lstStyle/>
          <a:p>
            <a:pPr indent="0" lvl="0" marL="0" marR="0" rtl="0" algn="just">
              <a:lnSpc>
                <a:spcPct val="90000"/>
              </a:lnSpc>
              <a:spcBef>
                <a:spcPts val="0"/>
              </a:spcBef>
              <a:spcAft>
                <a:spcPts val="0"/>
              </a:spcAft>
              <a:buClr>
                <a:schemeClr val="dk1"/>
              </a:buClr>
              <a:buSzPts val="2800"/>
              <a:buFont typeface="Arial"/>
              <a:buNone/>
            </a:pPr>
            <a:r>
              <a:rPr b="0" i="0" lang="en-US" sz="2800" u="none" cap="none" strike="noStrike">
                <a:solidFill>
                  <a:schemeClr val="dk1"/>
                </a:solidFill>
                <a:latin typeface="Calibri"/>
                <a:ea typeface="Calibri"/>
                <a:cs typeface="Calibri"/>
                <a:sym typeface="Calibri"/>
              </a:rPr>
              <a:t>"Lorem ipsum dolor sit amet, consectetur adipiscing elit, sed do eiusmod tempor incididunt ut labore et dolore magna aliqua. Ut enim ad minim veniam, quis nostrud exercitation ullamco laboris nisi ut aliquip ex ea commodo consequat.</a:t>
            </a:r>
            <a:endParaRPr/>
          </a:p>
        </p:txBody>
      </p:sp>
      <p:sp>
        <p:nvSpPr>
          <p:cNvPr id="236" name="Google Shape;236;p25"/>
          <p:cNvSpPr txBox="1"/>
          <p:nvPr/>
        </p:nvSpPr>
        <p:spPr>
          <a:xfrm>
            <a:off x="3055257" y="431800"/>
            <a:ext cx="2571078" cy="169277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US" sz="1800" u="none" cap="none" strike="noStrike">
                <a:solidFill>
                  <a:srgbClr val="F8F8F8"/>
                </a:solidFill>
                <a:latin typeface="Arial Black"/>
                <a:ea typeface="Arial Black"/>
                <a:cs typeface="Arial Black"/>
                <a:sym typeface="Arial Black"/>
              </a:rPr>
              <a:t>A </a:t>
            </a:r>
            <a:r>
              <a:rPr b="0" i="0" lang="en-US" sz="4000" u="none" cap="none" strike="noStrike">
                <a:solidFill>
                  <a:srgbClr val="F8F8F8"/>
                </a:solidFill>
                <a:latin typeface="Arial Black"/>
                <a:ea typeface="Arial Black"/>
                <a:cs typeface="Arial Black"/>
                <a:sym typeface="Arial Black"/>
              </a:rPr>
              <a:t>picture</a:t>
            </a:r>
            <a:r>
              <a:rPr b="0" i="0" lang="en-US" sz="1800" u="none" cap="none" strike="noStrike">
                <a:solidFill>
                  <a:srgbClr val="F8F8F8"/>
                </a:solidFill>
                <a:latin typeface="Arial Black"/>
                <a:ea typeface="Arial Black"/>
                <a:cs typeface="Arial Black"/>
                <a:sym typeface="Arial Black"/>
              </a:rPr>
              <a:t> is worth </a:t>
            </a:r>
            <a:endParaRPr sz="1800">
              <a:solidFill>
                <a:srgbClr val="F8F8F8"/>
              </a:solidFill>
              <a:latin typeface="Arial Black"/>
              <a:ea typeface="Arial Black"/>
              <a:cs typeface="Arial Black"/>
              <a:sym typeface="Arial Black"/>
            </a:endParaRPr>
          </a:p>
          <a:p>
            <a:pPr indent="0" lvl="0" marL="0" marR="0" rtl="0" algn="l">
              <a:spcBef>
                <a:spcPts val="0"/>
              </a:spcBef>
              <a:spcAft>
                <a:spcPts val="0"/>
              </a:spcAft>
              <a:buNone/>
            </a:pPr>
            <a:r>
              <a:rPr lang="en-US" sz="1800">
                <a:solidFill>
                  <a:srgbClr val="F8F8F8"/>
                </a:solidFill>
                <a:latin typeface="Arial Black"/>
                <a:ea typeface="Arial Black"/>
                <a:cs typeface="Arial Black"/>
                <a:sym typeface="Arial Black"/>
              </a:rPr>
              <a:t>a thousand </a:t>
            </a:r>
            <a:r>
              <a:rPr lang="en-US" sz="2800">
                <a:solidFill>
                  <a:srgbClr val="F8F8F8"/>
                </a:solidFill>
                <a:latin typeface="Arial Black"/>
                <a:ea typeface="Arial Black"/>
                <a:cs typeface="Arial Black"/>
                <a:sym typeface="Arial Black"/>
              </a:rPr>
              <a:t>words</a:t>
            </a:r>
            <a:endParaRPr sz="2800">
              <a:solidFill>
                <a:srgbClr val="F8F8F8"/>
              </a:solidFill>
              <a:latin typeface="Arial Black"/>
              <a:ea typeface="Arial Black"/>
              <a:cs typeface="Arial Black"/>
              <a:sym typeface="Arial Black"/>
            </a:endParaRPr>
          </a:p>
        </p:txBody>
      </p:sp>
      <p:pic>
        <p:nvPicPr>
          <p:cNvPr id="237" name="Google Shape;237;p25"/>
          <p:cNvPicPr preferRelativeResize="0"/>
          <p:nvPr>
            <p:ph idx="2" type="pic"/>
          </p:nvPr>
        </p:nvPicPr>
        <p:blipFill rotWithShape="1">
          <a:blip r:embed="rId3">
            <a:alphaModFix/>
          </a:blip>
          <a:srcRect b="0" l="0" r="0" t="0"/>
          <a:stretch/>
        </p:blipFill>
        <p:spPr>
          <a:xfrm>
            <a:off x="0" y="0"/>
            <a:ext cx="6110514" cy="6858000"/>
          </a:xfrm>
          <a:prstGeom prst="rect">
            <a:avLst/>
          </a:prstGeom>
          <a:noFill/>
          <a:ln>
            <a:noFill/>
          </a:ln>
        </p:spPr>
      </p:pic>
    </p:spTree>
  </p:cSld>
  <p:clrMapOvr>
    <a:masterClrMapping/>
  </p:clrMapOvr>
  <p:transition spd="slow">
    <p:push dir="r"/>
  </p:transition>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1" name="Shape 241"/>
        <p:cNvGrpSpPr/>
        <p:nvPr/>
      </p:nvGrpSpPr>
      <p:grpSpPr>
        <a:xfrm>
          <a:off x="0" y="0"/>
          <a:ext cx="0" cy="0"/>
          <a:chOff x="0" y="0"/>
          <a:chExt cx="0" cy="0"/>
        </a:xfrm>
      </p:grpSpPr>
      <p:pic>
        <p:nvPicPr>
          <p:cNvPr id="242" name="Google Shape;242;p26"/>
          <p:cNvPicPr preferRelativeResize="0"/>
          <p:nvPr/>
        </p:nvPicPr>
        <p:blipFill rotWithShape="1">
          <a:blip r:embed="rId3">
            <a:alphaModFix/>
          </a:blip>
          <a:srcRect b="0" l="0" r="0" t="0"/>
          <a:stretch/>
        </p:blipFill>
        <p:spPr>
          <a:xfrm>
            <a:off x="394447" y="431800"/>
            <a:ext cx="11403106" cy="5765800"/>
          </a:xfrm>
          <a:prstGeom prst="rect">
            <a:avLst/>
          </a:prstGeom>
          <a:noFill/>
          <a:ln>
            <a:noFill/>
          </a:ln>
        </p:spPr>
      </p:pic>
    </p:spTree>
  </p:cSld>
  <p:clrMapOvr>
    <a:masterClrMapping/>
  </p:clrMapOvr>
  <p:transition spd="slow">
    <p:push dir="r"/>
  </p:transition>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6" name="Shape 246"/>
        <p:cNvGrpSpPr/>
        <p:nvPr/>
      </p:nvGrpSpPr>
      <p:grpSpPr>
        <a:xfrm>
          <a:off x="0" y="0"/>
          <a:ext cx="0" cy="0"/>
          <a:chOff x="0" y="0"/>
          <a:chExt cx="0" cy="0"/>
        </a:xfrm>
      </p:grpSpPr>
      <p:pic>
        <p:nvPicPr>
          <p:cNvPr id="247" name="Google Shape;247;p27"/>
          <p:cNvPicPr preferRelativeResize="0"/>
          <p:nvPr/>
        </p:nvPicPr>
        <p:blipFill rotWithShape="1">
          <a:blip r:embed="rId3">
            <a:alphaModFix/>
          </a:blip>
          <a:srcRect b="0" l="0" r="0" t="0"/>
          <a:stretch/>
        </p:blipFill>
        <p:spPr>
          <a:xfrm>
            <a:off x="501351" y="454025"/>
            <a:ext cx="11189298" cy="5765800"/>
          </a:xfrm>
          <a:prstGeom prst="rect">
            <a:avLst/>
          </a:prstGeom>
          <a:noFill/>
          <a:ln>
            <a:noFill/>
          </a:ln>
        </p:spPr>
      </p:pic>
    </p:spTree>
  </p:cSld>
  <p:clrMapOvr>
    <a:masterClrMapping/>
  </p:clrMapOvr>
  <p:transition spd="slow">
    <p:push dir="r"/>
  </p:transition>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1" name="Shape 251"/>
        <p:cNvGrpSpPr/>
        <p:nvPr/>
      </p:nvGrpSpPr>
      <p:grpSpPr>
        <a:xfrm>
          <a:off x="0" y="0"/>
          <a:ext cx="0" cy="0"/>
          <a:chOff x="0" y="0"/>
          <a:chExt cx="0" cy="0"/>
        </a:xfrm>
      </p:grpSpPr>
      <p:sp>
        <p:nvSpPr>
          <p:cNvPr id="252" name="Google Shape;252;p28"/>
          <p:cNvSpPr/>
          <p:nvPr/>
        </p:nvSpPr>
        <p:spPr>
          <a:xfrm>
            <a:off x="0" y="2355924"/>
            <a:ext cx="12192000" cy="2571077"/>
          </a:xfrm>
          <a:prstGeom prst="rect">
            <a:avLst/>
          </a:prstGeom>
          <a:solidFill>
            <a:schemeClr val="accent1">
              <a:alpha val="8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253" name="Google Shape;253;p28"/>
          <p:cNvSpPr txBox="1"/>
          <p:nvPr>
            <p:ph type="title"/>
          </p:nvPr>
        </p:nvSpPr>
        <p:spPr>
          <a:xfrm>
            <a:off x="0" y="2538805"/>
            <a:ext cx="12192000" cy="1731981"/>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3F3F3F"/>
              </a:buClr>
              <a:buSzPts val="8800"/>
              <a:buFont typeface="Lato"/>
              <a:buNone/>
            </a:pPr>
            <a:r>
              <a:rPr b="1" i="0" lang="en-US" sz="8800" u="none" cap="none" strike="noStrike">
                <a:solidFill>
                  <a:srgbClr val="3F3F3F"/>
                </a:solidFill>
                <a:latin typeface="Lato"/>
                <a:ea typeface="Lato"/>
                <a:cs typeface="Lato"/>
                <a:sym typeface="Lato"/>
              </a:rPr>
              <a:t>100,400,123</a:t>
            </a:r>
            <a:endParaRPr b="1" i="0" sz="9600" u="none" cap="none" strike="noStrike">
              <a:solidFill>
                <a:schemeClr val="dk1"/>
              </a:solidFill>
              <a:latin typeface="Lato Light"/>
              <a:ea typeface="Lato Light"/>
              <a:cs typeface="Lato Light"/>
              <a:sym typeface="Lato Light"/>
            </a:endParaRPr>
          </a:p>
        </p:txBody>
      </p:sp>
      <p:sp>
        <p:nvSpPr>
          <p:cNvPr id="254" name="Google Shape;254;p28"/>
          <p:cNvSpPr txBox="1"/>
          <p:nvPr>
            <p:ph idx="1" type="body"/>
          </p:nvPr>
        </p:nvSpPr>
        <p:spPr>
          <a:xfrm>
            <a:off x="0" y="3992858"/>
            <a:ext cx="12192000" cy="555856"/>
          </a:xfrm>
          <a:prstGeom prst="rect">
            <a:avLst/>
          </a:prstGeom>
          <a:noFill/>
          <a:ln>
            <a:noFill/>
          </a:ln>
        </p:spPr>
        <p:txBody>
          <a:bodyPr anchorCtr="0" anchor="b" bIns="45700" lIns="91425" spcFirstLastPara="1" rIns="91425" wrap="square" tIns="45700">
            <a:noAutofit/>
          </a:bodyPr>
          <a:lstStyle/>
          <a:p>
            <a:pPr indent="0" lvl="0" marL="0" marR="0" rtl="0" algn="ctr">
              <a:lnSpc>
                <a:spcPct val="90000"/>
              </a:lnSpc>
              <a:spcBef>
                <a:spcPts val="0"/>
              </a:spcBef>
              <a:spcAft>
                <a:spcPts val="0"/>
              </a:spcAft>
              <a:buClr>
                <a:srgbClr val="F8F8F8"/>
              </a:buClr>
              <a:buSzPts val="2200"/>
              <a:buFont typeface="Arial"/>
              <a:buNone/>
            </a:pPr>
            <a:r>
              <a:rPr b="0" i="0" lang="en-US" sz="2200" u="none" cap="none" strike="noStrike">
                <a:solidFill>
                  <a:srgbClr val="F8F8F8"/>
                </a:solidFill>
                <a:latin typeface="Arial Black"/>
                <a:ea typeface="Arial Black"/>
                <a:cs typeface="Arial Black"/>
                <a:sym typeface="Arial Black"/>
              </a:rPr>
              <a:t>Big number, and the number is growing</a:t>
            </a:r>
            <a:endParaRPr/>
          </a:p>
        </p:txBody>
      </p:sp>
    </p:spTree>
  </p:cSld>
  <p:clrMapOvr>
    <a:masterClrMapping/>
  </p:clrMapOvr>
  <p:transition spd="slow">
    <p:push dir="r"/>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53"/>
                                        </p:tgtEl>
                                        <p:attrNameLst>
                                          <p:attrName>style.visibility</p:attrName>
                                        </p:attrNameLst>
                                      </p:cBhvr>
                                      <p:to>
                                        <p:strVal val="visible"/>
                                      </p:to>
                                    </p:set>
                                    <p:animEffect filter="fade" transition="in">
                                      <p:cBhvr>
                                        <p:cTn dur="500"/>
                                        <p:tgtEl>
                                          <p:spTgt spid="25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54">
                                            <p:txEl>
                                              <p:pRg end="0" st="0"/>
                                            </p:txEl>
                                          </p:spTgt>
                                        </p:tgtEl>
                                        <p:attrNameLst>
                                          <p:attrName>style.visibility</p:attrName>
                                        </p:attrNameLst>
                                      </p:cBhvr>
                                      <p:to>
                                        <p:strVal val="visible"/>
                                      </p:to>
                                    </p:set>
                                    <p:animEffect filter="fade" transition="in">
                                      <p:cBhvr>
                                        <p:cTn dur="500"/>
                                        <p:tgtEl>
                                          <p:spTgt spid="254">
                                            <p:txEl>
                                              <p:pRg end="0" st="0"/>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p29"/>
          <p:cNvSpPr txBox="1"/>
          <p:nvPr/>
        </p:nvSpPr>
        <p:spPr>
          <a:xfrm>
            <a:off x="0" y="428399"/>
            <a:ext cx="12192000" cy="747259"/>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rgbClr val="FFC000"/>
              </a:buClr>
              <a:buSzPts val="5400"/>
              <a:buFont typeface="Lato Light"/>
              <a:buNone/>
            </a:pPr>
            <a:r>
              <a:rPr lang="en-US" sz="5400">
                <a:solidFill>
                  <a:srgbClr val="FFC000"/>
                </a:solidFill>
                <a:latin typeface="Lato Light"/>
                <a:ea typeface="Lato Light"/>
                <a:cs typeface="Lato Light"/>
                <a:sym typeface="Lato Light"/>
              </a:rPr>
              <a:t>MAP</a:t>
            </a:r>
            <a:endParaRPr sz="7200">
              <a:solidFill>
                <a:srgbClr val="FFC000"/>
              </a:solidFill>
              <a:latin typeface="Lato Light"/>
              <a:ea typeface="Lato Light"/>
              <a:cs typeface="Lato Light"/>
              <a:sym typeface="Lato Light"/>
            </a:endParaRPr>
          </a:p>
        </p:txBody>
      </p:sp>
      <p:sp>
        <p:nvSpPr>
          <p:cNvPr id="260" name="Google Shape;260;p29"/>
          <p:cNvSpPr/>
          <p:nvPr/>
        </p:nvSpPr>
        <p:spPr>
          <a:xfrm>
            <a:off x="720762" y="1366482"/>
            <a:ext cx="10766672" cy="5174167"/>
          </a:xfrm>
          <a:custGeom>
            <a:rect b="b" l="l" r="r" t="t"/>
            <a:pathLst>
              <a:path extrusionOk="0" h="136125" w="285750">
                <a:moveTo>
                  <a:pt x="74830" y="1313"/>
                </a:moveTo>
                <a:lnTo>
                  <a:pt x="74352" y="1330"/>
                </a:lnTo>
                <a:lnTo>
                  <a:pt x="74864" y="1330"/>
                </a:lnTo>
                <a:lnTo>
                  <a:pt x="74830" y="1313"/>
                </a:lnTo>
                <a:close/>
                <a:moveTo>
                  <a:pt x="77830" y="1739"/>
                </a:moveTo>
                <a:lnTo>
                  <a:pt x="77830" y="1739"/>
                </a:lnTo>
                <a:lnTo>
                  <a:pt x="77830" y="1739"/>
                </a:lnTo>
                <a:close/>
                <a:moveTo>
                  <a:pt x="176011" y="1432"/>
                </a:moveTo>
                <a:lnTo>
                  <a:pt x="176114" y="1636"/>
                </a:lnTo>
                <a:lnTo>
                  <a:pt x="175500" y="1841"/>
                </a:lnTo>
                <a:lnTo>
                  <a:pt x="175807" y="1943"/>
                </a:lnTo>
                <a:lnTo>
                  <a:pt x="178875" y="1943"/>
                </a:lnTo>
                <a:lnTo>
                  <a:pt x="178773" y="1636"/>
                </a:lnTo>
                <a:lnTo>
                  <a:pt x="176011" y="1432"/>
                </a:lnTo>
                <a:close/>
                <a:moveTo>
                  <a:pt x="135102" y="1841"/>
                </a:moveTo>
                <a:lnTo>
                  <a:pt x="134898" y="1943"/>
                </a:lnTo>
                <a:lnTo>
                  <a:pt x="135102" y="2045"/>
                </a:lnTo>
                <a:lnTo>
                  <a:pt x="134489" y="2045"/>
                </a:lnTo>
                <a:lnTo>
                  <a:pt x="134795" y="2148"/>
                </a:lnTo>
                <a:lnTo>
                  <a:pt x="134489" y="2148"/>
                </a:lnTo>
                <a:lnTo>
                  <a:pt x="135920" y="2352"/>
                </a:lnTo>
                <a:lnTo>
                  <a:pt x="135307" y="2455"/>
                </a:lnTo>
                <a:lnTo>
                  <a:pt x="137148" y="2557"/>
                </a:lnTo>
                <a:lnTo>
                  <a:pt x="137148" y="2659"/>
                </a:lnTo>
                <a:lnTo>
                  <a:pt x="139500" y="2148"/>
                </a:lnTo>
                <a:lnTo>
                  <a:pt x="137148" y="2045"/>
                </a:lnTo>
                <a:lnTo>
                  <a:pt x="137250" y="1841"/>
                </a:lnTo>
                <a:lnTo>
                  <a:pt x="136739" y="1841"/>
                </a:lnTo>
                <a:lnTo>
                  <a:pt x="136739" y="2045"/>
                </a:lnTo>
                <a:lnTo>
                  <a:pt x="135102" y="1841"/>
                </a:lnTo>
                <a:close/>
                <a:moveTo>
                  <a:pt x="178466" y="2045"/>
                </a:moveTo>
                <a:lnTo>
                  <a:pt x="177443" y="2148"/>
                </a:lnTo>
                <a:lnTo>
                  <a:pt x="177136" y="2455"/>
                </a:lnTo>
                <a:lnTo>
                  <a:pt x="181534" y="2864"/>
                </a:lnTo>
                <a:lnTo>
                  <a:pt x="181534" y="2864"/>
                </a:lnTo>
                <a:lnTo>
                  <a:pt x="180716" y="2659"/>
                </a:lnTo>
                <a:lnTo>
                  <a:pt x="181023" y="2659"/>
                </a:lnTo>
                <a:lnTo>
                  <a:pt x="180818" y="2250"/>
                </a:lnTo>
                <a:lnTo>
                  <a:pt x="178466" y="2045"/>
                </a:lnTo>
                <a:close/>
                <a:moveTo>
                  <a:pt x="75068" y="3170"/>
                </a:moveTo>
                <a:lnTo>
                  <a:pt x="74870" y="3225"/>
                </a:lnTo>
                <a:lnTo>
                  <a:pt x="75022" y="3201"/>
                </a:lnTo>
                <a:lnTo>
                  <a:pt x="75022" y="3201"/>
                </a:lnTo>
                <a:lnTo>
                  <a:pt x="75068" y="3170"/>
                </a:lnTo>
                <a:close/>
                <a:moveTo>
                  <a:pt x="72920" y="1227"/>
                </a:moveTo>
                <a:lnTo>
                  <a:pt x="72102" y="1330"/>
                </a:lnTo>
                <a:lnTo>
                  <a:pt x="72511" y="1330"/>
                </a:lnTo>
                <a:lnTo>
                  <a:pt x="70977" y="1534"/>
                </a:lnTo>
                <a:lnTo>
                  <a:pt x="71591" y="1739"/>
                </a:lnTo>
                <a:lnTo>
                  <a:pt x="70364" y="1739"/>
                </a:lnTo>
                <a:lnTo>
                  <a:pt x="70568" y="1841"/>
                </a:lnTo>
                <a:lnTo>
                  <a:pt x="70057" y="1943"/>
                </a:lnTo>
                <a:lnTo>
                  <a:pt x="71080" y="2045"/>
                </a:lnTo>
                <a:lnTo>
                  <a:pt x="69648" y="2045"/>
                </a:lnTo>
                <a:lnTo>
                  <a:pt x="69750" y="2352"/>
                </a:lnTo>
                <a:lnTo>
                  <a:pt x="70670" y="2352"/>
                </a:lnTo>
                <a:lnTo>
                  <a:pt x="69545" y="2557"/>
                </a:lnTo>
                <a:lnTo>
                  <a:pt x="70568" y="2557"/>
                </a:lnTo>
                <a:lnTo>
                  <a:pt x="70466" y="2659"/>
                </a:lnTo>
                <a:lnTo>
                  <a:pt x="72102" y="2557"/>
                </a:lnTo>
                <a:lnTo>
                  <a:pt x="70773" y="2761"/>
                </a:lnTo>
                <a:lnTo>
                  <a:pt x="70466" y="2966"/>
                </a:lnTo>
                <a:lnTo>
                  <a:pt x="70159" y="3068"/>
                </a:lnTo>
                <a:lnTo>
                  <a:pt x="70977" y="3170"/>
                </a:lnTo>
                <a:lnTo>
                  <a:pt x="70364" y="3273"/>
                </a:lnTo>
                <a:lnTo>
                  <a:pt x="72102" y="3477"/>
                </a:lnTo>
                <a:lnTo>
                  <a:pt x="72102" y="3170"/>
                </a:lnTo>
                <a:lnTo>
                  <a:pt x="72307" y="3273"/>
                </a:lnTo>
                <a:lnTo>
                  <a:pt x="73330" y="3170"/>
                </a:lnTo>
                <a:lnTo>
                  <a:pt x="73227" y="3068"/>
                </a:lnTo>
                <a:lnTo>
                  <a:pt x="73739" y="2864"/>
                </a:lnTo>
                <a:lnTo>
                  <a:pt x="73432" y="3068"/>
                </a:lnTo>
                <a:lnTo>
                  <a:pt x="75580" y="2557"/>
                </a:lnTo>
                <a:lnTo>
                  <a:pt x="74557" y="2455"/>
                </a:lnTo>
                <a:lnTo>
                  <a:pt x="74659" y="2045"/>
                </a:lnTo>
                <a:lnTo>
                  <a:pt x="74966" y="1841"/>
                </a:lnTo>
                <a:lnTo>
                  <a:pt x="74352" y="1943"/>
                </a:lnTo>
                <a:lnTo>
                  <a:pt x="74455" y="2045"/>
                </a:lnTo>
                <a:lnTo>
                  <a:pt x="73534" y="1739"/>
                </a:lnTo>
                <a:lnTo>
                  <a:pt x="73534" y="1636"/>
                </a:lnTo>
                <a:lnTo>
                  <a:pt x="72920" y="1227"/>
                </a:lnTo>
                <a:close/>
                <a:moveTo>
                  <a:pt x="74870" y="3225"/>
                </a:moveTo>
                <a:lnTo>
                  <a:pt x="73227" y="3477"/>
                </a:lnTo>
                <a:lnTo>
                  <a:pt x="74301" y="3380"/>
                </a:lnTo>
                <a:lnTo>
                  <a:pt x="74301" y="3380"/>
                </a:lnTo>
                <a:lnTo>
                  <a:pt x="74870" y="3225"/>
                </a:lnTo>
                <a:close/>
                <a:moveTo>
                  <a:pt x="74352" y="3375"/>
                </a:moveTo>
                <a:lnTo>
                  <a:pt x="74301" y="3380"/>
                </a:lnTo>
                <a:lnTo>
                  <a:pt x="74301" y="3380"/>
                </a:lnTo>
                <a:lnTo>
                  <a:pt x="73943" y="3477"/>
                </a:lnTo>
                <a:lnTo>
                  <a:pt x="74352" y="3375"/>
                </a:lnTo>
                <a:close/>
                <a:moveTo>
                  <a:pt x="182148" y="2557"/>
                </a:moveTo>
                <a:lnTo>
                  <a:pt x="182250" y="2966"/>
                </a:lnTo>
                <a:lnTo>
                  <a:pt x="182148" y="3170"/>
                </a:lnTo>
                <a:lnTo>
                  <a:pt x="182045" y="3580"/>
                </a:lnTo>
                <a:lnTo>
                  <a:pt x="185114" y="3170"/>
                </a:lnTo>
                <a:lnTo>
                  <a:pt x="183682" y="2761"/>
                </a:lnTo>
                <a:lnTo>
                  <a:pt x="183170" y="2864"/>
                </a:lnTo>
                <a:lnTo>
                  <a:pt x="182966" y="2761"/>
                </a:lnTo>
                <a:lnTo>
                  <a:pt x="183068" y="2659"/>
                </a:lnTo>
                <a:lnTo>
                  <a:pt x="182455" y="2557"/>
                </a:lnTo>
                <a:lnTo>
                  <a:pt x="182455" y="2557"/>
                </a:lnTo>
                <a:lnTo>
                  <a:pt x="182557" y="2659"/>
                </a:lnTo>
                <a:lnTo>
                  <a:pt x="182148" y="2557"/>
                </a:lnTo>
                <a:close/>
                <a:moveTo>
                  <a:pt x="64739" y="2557"/>
                </a:moveTo>
                <a:lnTo>
                  <a:pt x="63614" y="2864"/>
                </a:lnTo>
                <a:lnTo>
                  <a:pt x="64023" y="2864"/>
                </a:lnTo>
                <a:lnTo>
                  <a:pt x="63716" y="2966"/>
                </a:lnTo>
                <a:lnTo>
                  <a:pt x="63716" y="2966"/>
                </a:lnTo>
                <a:lnTo>
                  <a:pt x="64432" y="2864"/>
                </a:lnTo>
                <a:lnTo>
                  <a:pt x="64125" y="2966"/>
                </a:lnTo>
                <a:lnTo>
                  <a:pt x="64534" y="3068"/>
                </a:lnTo>
                <a:lnTo>
                  <a:pt x="64125" y="3068"/>
                </a:lnTo>
                <a:lnTo>
                  <a:pt x="64330" y="3170"/>
                </a:lnTo>
                <a:lnTo>
                  <a:pt x="63511" y="3375"/>
                </a:lnTo>
                <a:lnTo>
                  <a:pt x="65352" y="3477"/>
                </a:lnTo>
                <a:lnTo>
                  <a:pt x="65352" y="3580"/>
                </a:lnTo>
                <a:lnTo>
                  <a:pt x="66068" y="3682"/>
                </a:lnTo>
                <a:lnTo>
                  <a:pt x="66273" y="3375"/>
                </a:lnTo>
                <a:lnTo>
                  <a:pt x="66580" y="3170"/>
                </a:lnTo>
                <a:lnTo>
                  <a:pt x="65966" y="2966"/>
                </a:lnTo>
                <a:lnTo>
                  <a:pt x="66068" y="2864"/>
                </a:lnTo>
                <a:lnTo>
                  <a:pt x="65148" y="2966"/>
                </a:lnTo>
                <a:lnTo>
                  <a:pt x="65148" y="2864"/>
                </a:lnTo>
                <a:lnTo>
                  <a:pt x="64739" y="2557"/>
                </a:lnTo>
                <a:close/>
                <a:moveTo>
                  <a:pt x="67705" y="2966"/>
                </a:moveTo>
                <a:lnTo>
                  <a:pt x="67295" y="3273"/>
                </a:lnTo>
                <a:lnTo>
                  <a:pt x="67705" y="3477"/>
                </a:lnTo>
                <a:lnTo>
                  <a:pt x="67398" y="3682"/>
                </a:lnTo>
                <a:lnTo>
                  <a:pt x="69136" y="3273"/>
                </a:lnTo>
                <a:lnTo>
                  <a:pt x="67705" y="2966"/>
                </a:lnTo>
                <a:close/>
                <a:moveTo>
                  <a:pt x="136943" y="3170"/>
                </a:moveTo>
                <a:lnTo>
                  <a:pt x="135818" y="3273"/>
                </a:lnTo>
                <a:lnTo>
                  <a:pt x="136841" y="3682"/>
                </a:lnTo>
                <a:lnTo>
                  <a:pt x="136432" y="3886"/>
                </a:lnTo>
                <a:lnTo>
                  <a:pt x="137557" y="3886"/>
                </a:lnTo>
                <a:lnTo>
                  <a:pt x="137352" y="3989"/>
                </a:lnTo>
                <a:lnTo>
                  <a:pt x="137761" y="4091"/>
                </a:lnTo>
                <a:lnTo>
                  <a:pt x="138784" y="3784"/>
                </a:lnTo>
                <a:lnTo>
                  <a:pt x="137659" y="3477"/>
                </a:lnTo>
                <a:lnTo>
                  <a:pt x="137761" y="3477"/>
                </a:lnTo>
                <a:lnTo>
                  <a:pt x="137148" y="3375"/>
                </a:lnTo>
                <a:lnTo>
                  <a:pt x="136943" y="3170"/>
                </a:lnTo>
                <a:close/>
                <a:moveTo>
                  <a:pt x="131114" y="2250"/>
                </a:moveTo>
                <a:lnTo>
                  <a:pt x="131114" y="2352"/>
                </a:lnTo>
                <a:lnTo>
                  <a:pt x="130295" y="2352"/>
                </a:lnTo>
                <a:lnTo>
                  <a:pt x="131318" y="2864"/>
                </a:lnTo>
                <a:lnTo>
                  <a:pt x="130705" y="2864"/>
                </a:lnTo>
                <a:lnTo>
                  <a:pt x="131625" y="3375"/>
                </a:lnTo>
                <a:lnTo>
                  <a:pt x="132648" y="3273"/>
                </a:lnTo>
                <a:lnTo>
                  <a:pt x="132545" y="3170"/>
                </a:lnTo>
                <a:lnTo>
                  <a:pt x="132545" y="3068"/>
                </a:lnTo>
                <a:lnTo>
                  <a:pt x="132955" y="3068"/>
                </a:lnTo>
                <a:lnTo>
                  <a:pt x="133261" y="3273"/>
                </a:lnTo>
                <a:lnTo>
                  <a:pt x="133875" y="3068"/>
                </a:lnTo>
                <a:lnTo>
                  <a:pt x="133670" y="3170"/>
                </a:lnTo>
                <a:lnTo>
                  <a:pt x="134080" y="3273"/>
                </a:lnTo>
                <a:lnTo>
                  <a:pt x="132443" y="3580"/>
                </a:lnTo>
                <a:lnTo>
                  <a:pt x="132750" y="3784"/>
                </a:lnTo>
                <a:lnTo>
                  <a:pt x="134080" y="3784"/>
                </a:lnTo>
                <a:lnTo>
                  <a:pt x="132545" y="4091"/>
                </a:lnTo>
                <a:lnTo>
                  <a:pt x="134284" y="4602"/>
                </a:lnTo>
                <a:lnTo>
                  <a:pt x="134386" y="4398"/>
                </a:lnTo>
                <a:lnTo>
                  <a:pt x="134284" y="4295"/>
                </a:lnTo>
                <a:lnTo>
                  <a:pt x="134898" y="3886"/>
                </a:lnTo>
                <a:lnTo>
                  <a:pt x="134898" y="3580"/>
                </a:lnTo>
                <a:lnTo>
                  <a:pt x="135205" y="3477"/>
                </a:lnTo>
                <a:lnTo>
                  <a:pt x="135511" y="3170"/>
                </a:lnTo>
                <a:lnTo>
                  <a:pt x="136432" y="3068"/>
                </a:lnTo>
                <a:lnTo>
                  <a:pt x="135920" y="2864"/>
                </a:lnTo>
                <a:lnTo>
                  <a:pt x="136023" y="2761"/>
                </a:lnTo>
                <a:lnTo>
                  <a:pt x="134795" y="2659"/>
                </a:lnTo>
                <a:lnTo>
                  <a:pt x="134795" y="2455"/>
                </a:lnTo>
                <a:lnTo>
                  <a:pt x="134182" y="2557"/>
                </a:lnTo>
                <a:lnTo>
                  <a:pt x="134386" y="2352"/>
                </a:lnTo>
                <a:lnTo>
                  <a:pt x="133261" y="2250"/>
                </a:lnTo>
                <a:lnTo>
                  <a:pt x="133261" y="2250"/>
                </a:lnTo>
                <a:lnTo>
                  <a:pt x="133568" y="2864"/>
                </a:lnTo>
                <a:lnTo>
                  <a:pt x="133568" y="2864"/>
                </a:lnTo>
                <a:lnTo>
                  <a:pt x="132750" y="2455"/>
                </a:lnTo>
                <a:lnTo>
                  <a:pt x="131318" y="2455"/>
                </a:lnTo>
                <a:lnTo>
                  <a:pt x="131932" y="2250"/>
                </a:lnTo>
                <a:close/>
                <a:moveTo>
                  <a:pt x="66682" y="4398"/>
                </a:moveTo>
                <a:lnTo>
                  <a:pt x="66784" y="4500"/>
                </a:lnTo>
                <a:lnTo>
                  <a:pt x="66477" y="4500"/>
                </a:lnTo>
                <a:lnTo>
                  <a:pt x="67091" y="4705"/>
                </a:lnTo>
                <a:lnTo>
                  <a:pt x="66784" y="4705"/>
                </a:lnTo>
                <a:lnTo>
                  <a:pt x="68232" y="4795"/>
                </a:lnTo>
                <a:lnTo>
                  <a:pt x="68232" y="4795"/>
                </a:lnTo>
                <a:lnTo>
                  <a:pt x="68625" y="4500"/>
                </a:lnTo>
                <a:lnTo>
                  <a:pt x="66682" y="4398"/>
                </a:lnTo>
                <a:close/>
                <a:moveTo>
                  <a:pt x="68232" y="4795"/>
                </a:moveTo>
                <a:lnTo>
                  <a:pt x="68216" y="4807"/>
                </a:lnTo>
                <a:lnTo>
                  <a:pt x="68324" y="4801"/>
                </a:lnTo>
                <a:lnTo>
                  <a:pt x="68324" y="4801"/>
                </a:lnTo>
                <a:lnTo>
                  <a:pt x="68232" y="4795"/>
                </a:lnTo>
                <a:close/>
                <a:moveTo>
                  <a:pt x="71489" y="4500"/>
                </a:moveTo>
                <a:lnTo>
                  <a:pt x="70568" y="4705"/>
                </a:lnTo>
                <a:lnTo>
                  <a:pt x="71080" y="4807"/>
                </a:lnTo>
                <a:lnTo>
                  <a:pt x="71489" y="4500"/>
                </a:lnTo>
                <a:close/>
                <a:moveTo>
                  <a:pt x="81102" y="205"/>
                </a:moveTo>
                <a:lnTo>
                  <a:pt x="81614" y="409"/>
                </a:lnTo>
                <a:lnTo>
                  <a:pt x="80386" y="307"/>
                </a:lnTo>
                <a:lnTo>
                  <a:pt x="80489" y="409"/>
                </a:lnTo>
                <a:lnTo>
                  <a:pt x="79773" y="409"/>
                </a:lnTo>
                <a:lnTo>
                  <a:pt x="79977" y="511"/>
                </a:lnTo>
                <a:lnTo>
                  <a:pt x="79466" y="511"/>
                </a:lnTo>
                <a:lnTo>
                  <a:pt x="80693" y="920"/>
                </a:lnTo>
                <a:lnTo>
                  <a:pt x="80693" y="920"/>
                </a:lnTo>
                <a:lnTo>
                  <a:pt x="79159" y="716"/>
                </a:lnTo>
                <a:lnTo>
                  <a:pt x="77011" y="716"/>
                </a:lnTo>
                <a:lnTo>
                  <a:pt x="77727" y="818"/>
                </a:lnTo>
                <a:lnTo>
                  <a:pt x="73841" y="1023"/>
                </a:lnTo>
                <a:lnTo>
                  <a:pt x="73943" y="1125"/>
                </a:lnTo>
                <a:lnTo>
                  <a:pt x="74864" y="1023"/>
                </a:lnTo>
                <a:lnTo>
                  <a:pt x="74864" y="1023"/>
                </a:lnTo>
                <a:lnTo>
                  <a:pt x="74250" y="1125"/>
                </a:lnTo>
                <a:lnTo>
                  <a:pt x="75989" y="1125"/>
                </a:lnTo>
                <a:lnTo>
                  <a:pt x="74659" y="1227"/>
                </a:lnTo>
                <a:lnTo>
                  <a:pt x="74830" y="1313"/>
                </a:lnTo>
                <a:lnTo>
                  <a:pt x="74830" y="1313"/>
                </a:lnTo>
                <a:lnTo>
                  <a:pt x="77216" y="1227"/>
                </a:lnTo>
                <a:lnTo>
                  <a:pt x="74557" y="1534"/>
                </a:lnTo>
                <a:lnTo>
                  <a:pt x="74557" y="1534"/>
                </a:lnTo>
                <a:lnTo>
                  <a:pt x="78034" y="1330"/>
                </a:lnTo>
                <a:lnTo>
                  <a:pt x="75784" y="1739"/>
                </a:lnTo>
                <a:lnTo>
                  <a:pt x="75784" y="1739"/>
                </a:lnTo>
                <a:lnTo>
                  <a:pt x="78341" y="1636"/>
                </a:lnTo>
                <a:lnTo>
                  <a:pt x="78341" y="1636"/>
                </a:lnTo>
                <a:lnTo>
                  <a:pt x="77830" y="1739"/>
                </a:lnTo>
                <a:lnTo>
                  <a:pt x="81818" y="1125"/>
                </a:lnTo>
                <a:lnTo>
                  <a:pt x="81818" y="1125"/>
                </a:lnTo>
                <a:lnTo>
                  <a:pt x="80386" y="1534"/>
                </a:lnTo>
                <a:lnTo>
                  <a:pt x="81409" y="1534"/>
                </a:lnTo>
                <a:lnTo>
                  <a:pt x="77523" y="1943"/>
                </a:lnTo>
                <a:lnTo>
                  <a:pt x="78648" y="2352"/>
                </a:lnTo>
                <a:lnTo>
                  <a:pt x="78648" y="2352"/>
                </a:lnTo>
                <a:lnTo>
                  <a:pt x="75375" y="2045"/>
                </a:lnTo>
                <a:lnTo>
                  <a:pt x="75375" y="2352"/>
                </a:lnTo>
                <a:lnTo>
                  <a:pt x="76193" y="2761"/>
                </a:lnTo>
                <a:lnTo>
                  <a:pt x="75682" y="2761"/>
                </a:lnTo>
                <a:lnTo>
                  <a:pt x="77216" y="2864"/>
                </a:lnTo>
                <a:lnTo>
                  <a:pt x="75022" y="3201"/>
                </a:lnTo>
                <a:lnTo>
                  <a:pt x="75022" y="3201"/>
                </a:lnTo>
                <a:lnTo>
                  <a:pt x="74761" y="3375"/>
                </a:lnTo>
                <a:lnTo>
                  <a:pt x="75170" y="3477"/>
                </a:lnTo>
                <a:lnTo>
                  <a:pt x="74148" y="3682"/>
                </a:lnTo>
                <a:lnTo>
                  <a:pt x="74045" y="3886"/>
                </a:lnTo>
                <a:lnTo>
                  <a:pt x="75989" y="3580"/>
                </a:lnTo>
                <a:lnTo>
                  <a:pt x="73739" y="3989"/>
                </a:lnTo>
                <a:lnTo>
                  <a:pt x="73432" y="3682"/>
                </a:lnTo>
                <a:lnTo>
                  <a:pt x="72716" y="3682"/>
                </a:lnTo>
                <a:lnTo>
                  <a:pt x="72818" y="4193"/>
                </a:lnTo>
                <a:lnTo>
                  <a:pt x="71489" y="4500"/>
                </a:lnTo>
                <a:lnTo>
                  <a:pt x="71489" y="4500"/>
                </a:lnTo>
                <a:lnTo>
                  <a:pt x="71489" y="4500"/>
                </a:lnTo>
                <a:lnTo>
                  <a:pt x="71284" y="4807"/>
                </a:lnTo>
                <a:lnTo>
                  <a:pt x="71898" y="4705"/>
                </a:lnTo>
                <a:lnTo>
                  <a:pt x="71898" y="4807"/>
                </a:lnTo>
                <a:lnTo>
                  <a:pt x="75784" y="4807"/>
                </a:lnTo>
                <a:lnTo>
                  <a:pt x="75477" y="5011"/>
                </a:lnTo>
                <a:lnTo>
                  <a:pt x="75477" y="5011"/>
                </a:lnTo>
                <a:lnTo>
                  <a:pt x="77318" y="4705"/>
                </a:lnTo>
                <a:lnTo>
                  <a:pt x="77727" y="4398"/>
                </a:lnTo>
                <a:lnTo>
                  <a:pt x="77114" y="4398"/>
                </a:lnTo>
                <a:lnTo>
                  <a:pt x="77216" y="4193"/>
                </a:lnTo>
                <a:lnTo>
                  <a:pt x="75682" y="4091"/>
                </a:lnTo>
                <a:lnTo>
                  <a:pt x="76193" y="4091"/>
                </a:lnTo>
                <a:lnTo>
                  <a:pt x="76091" y="3989"/>
                </a:lnTo>
                <a:lnTo>
                  <a:pt x="78341" y="3886"/>
                </a:lnTo>
                <a:lnTo>
                  <a:pt x="78545" y="3580"/>
                </a:lnTo>
                <a:lnTo>
                  <a:pt x="80489" y="3375"/>
                </a:lnTo>
                <a:lnTo>
                  <a:pt x="79977" y="3170"/>
                </a:lnTo>
                <a:lnTo>
                  <a:pt x="81205" y="3068"/>
                </a:lnTo>
                <a:lnTo>
                  <a:pt x="79159" y="2761"/>
                </a:lnTo>
                <a:lnTo>
                  <a:pt x="81614" y="2659"/>
                </a:lnTo>
                <a:lnTo>
                  <a:pt x="80386" y="2455"/>
                </a:lnTo>
                <a:lnTo>
                  <a:pt x="82534" y="2352"/>
                </a:lnTo>
                <a:lnTo>
                  <a:pt x="81920" y="2250"/>
                </a:lnTo>
                <a:lnTo>
                  <a:pt x="83966" y="2250"/>
                </a:lnTo>
                <a:lnTo>
                  <a:pt x="83864" y="2148"/>
                </a:lnTo>
                <a:lnTo>
                  <a:pt x="84375" y="2045"/>
                </a:lnTo>
                <a:lnTo>
                  <a:pt x="83557" y="2045"/>
                </a:lnTo>
                <a:lnTo>
                  <a:pt x="84682" y="1943"/>
                </a:lnTo>
                <a:lnTo>
                  <a:pt x="84580" y="1739"/>
                </a:lnTo>
                <a:lnTo>
                  <a:pt x="88466" y="1125"/>
                </a:lnTo>
                <a:lnTo>
                  <a:pt x="86216" y="1330"/>
                </a:lnTo>
                <a:lnTo>
                  <a:pt x="90920" y="614"/>
                </a:lnTo>
                <a:lnTo>
                  <a:pt x="89898" y="511"/>
                </a:lnTo>
                <a:lnTo>
                  <a:pt x="90000" y="409"/>
                </a:lnTo>
                <a:lnTo>
                  <a:pt x="89795" y="409"/>
                </a:lnTo>
                <a:lnTo>
                  <a:pt x="89898" y="307"/>
                </a:lnTo>
                <a:lnTo>
                  <a:pt x="89898" y="307"/>
                </a:lnTo>
                <a:lnTo>
                  <a:pt x="87136" y="409"/>
                </a:lnTo>
                <a:lnTo>
                  <a:pt x="88466" y="205"/>
                </a:lnTo>
                <a:lnTo>
                  <a:pt x="84682" y="205"/>
                </a:lnTo>
                <a:lnTo>
                  <a:pt x="84989" y="409"/>
                </a:lnTo>
                <a:lnTo>
                  <a:pt x="82739" y="205"/>
                </a:lnTo>
                <a:lnTo>
                  <a:pt x="83352" y="409"/>
                </a:lnTo>
                <a:lnTo>
                  <a:pt x="83352" y="409"/>
                </a:lnTo>
                <a:lnTo>
                  <a:pt x="81102" y="205"/>
                </a:lnTo>
                <a:close/>
                <a:moveTo>
                  <a:pt x="62898" y="4909"/>
                </a:moveTo>
                <a:lnTo>
                  <a:pt x="63205" y="5011"/>
                </a:lnTo>
                <a:lnTo>
                  <a:pt x="63205" y="4909"/>
                </a:lnTo>
                <a:close/>
                <a:moveTo>
                  <a:pt x="55227" y="3989"/>
                </a:moveTo>
                <a:lnTo>
                  <a:pt x="55330" y="4091"/>
                </a:lnTo>
                <a:lnTo>
                  <a:pt x="50318" y="5011"/>
                </a:lnTo>
                <a:lnTo>
                  <a:pt x="50523" y="5011"/>
                </a:lnTo>
                <a:lnTo>
                  <a:pt x="50318" y="5216"/>
                </a:lnTo>
                <a:lnTo>
                  <a:pt x="50318" y="5216"/>
                </a:lnTo>
                <a:lnTo>
                  <a:pt x="51545" y="5011"/>
                </a:lnTo>
                <a:lnTo>
                  <a:pt x="51443" y="5318"/>
                </a:lnTo>
                <a:lnTo>
                  <a:pt x="54102" y="4500"/>
                </a:lnTo>
                <a:lnTo>
                  <a:pt x="53591" y="4909"/>
                </a:lnTo>
                <a:lnTo>
                  <a:pt x="53591" y="4909"/>
                </a:lnTo>
                <a:lnTo>
                  <a:pt x="56045" y="4091"/>
                </a:lnTo>
                <a:lnTo>
                  <a:pt x="55227" y="3989"/>
                </a:lnTo>
                <a:close/>
                <a:moveTo>
                  <a:pt x="65761" y="4705"/>
                </a:moveTo>
                <a:lnTo>
                  <a:pt x="63818" y="4807"/>
                </a:lnTo>
                <a:lnTo>
                  <a:pt x="64227" y="4909"/>
                </a:lnTo>
                <a:lnTo>
                  <a:pt x="63920" y="4909"/>
                </a:lnTo>
                <a:lnTo>
                  <a:pt x="64330" y="5011"/>
                </a:lnTo>
                <a:lnTo>
                  <a:pt x="64023" y="5216"/>
                </a:lnTo>
                <a:lnTo>
                  <a:pt x="63205" y="5011"/>
                </a:lnTo>
                <a:lnTo>
                  <a:pt x="62898" y="5114"/>
                </a:lnTo>
                <a:lnTo>
                  <a:pt x="63000" y="5114"/>
                </a:lnTo>
                <a:lnTo>
                  <a:pt x="63102" y="5318"/>
                </a:lnTo>
                <a:lnTo>
                  <a:pt x="63102" y="5318"/>
                </a:lnTo>
                <a:lnTo>
                  <a:pt x="62489" y="5216"/>
                </a:lnTo>
                <a:lnTo>
                  <a:pt x="61875" y="5420"/>
                </a:lnTo>
                <a:lnTo>
                  <a:pt x="64125" y="5420"/>
                </a:lnTo>
                <a:lnTo>
                  <a:pt x="62898" y="5625"/>
                </a:lnTo>
                <a:lnTo>
                  <a:pt x="63102" y="5727"/>
                </a:lnTo>
                <a:lnTo>
                  <a:pt x="63000" y="5932"/>
                </a:lnTo>
                <a:lnTo>
                  <a:pt x="63000" y="5932"/>
                </a:lnTo>
                <a:lnTo>
                  <a:pt x="65148" y="5420"/>
                </a:lnTo>
                <a:lnTo>
                  <a:pt x="64943" y="5318"/>
                </a:lnTo>
                <a:lnTo>
                  <a:pt x="65761" y="4705"/>
                </a:lnTo>
                <a:close/>
                <a:moveTo>
                  <a:pt x="209148" y="5011"/>
                </a:moveTo>
                <a:lnTo>
                  <a:pt x="209455" y="5420"/>
                </a:lnTo>
                <a:lnTo>
                  <a:pt x="207102" y="5216"/>
                </a:lnTo>
                <a:lnTo>
                  <a:pt x="207409" y="5318"/>
                </a:lnTo>
                <a:lnTo>
                  <a:pt x="207205" y="5318"/>
                </a:lnTo>
                <a:lnTo>
                  <a:pt x="207716" y="5625"/>
                </a:lnTo>
                <a:lnTo>
                  <a:pt x="207511" y="5625"/>
                </a:lnTo>
                <a:lnTo>
                  <a:pt x="211705" y="5932"/>
                </a:lnTo>
                <a:lnTo>
                  <a:pt x="210170" y="5420"/>
                </a:lnTo>
                <a:lnTo>
                  <a:pt x="210170" y="5420"/>
                </a:lnTo>
                <a:lnTo>
                  <a:pt x="212420" y="5727"/>
                </a:lnTo>
                <a:lnTo>
                  <a:pt x="212318" y="5523"/>
                </a:lnTo>
                <a:lnTo>
                  <a:pt x="209148" y="5011"/>
                </a:lnTo>
                <a:close/>
                <a:moveTo>
                  <a:pt x="65148" y="5932"/>
                </a:moveTo>
                <a:lnTo>
                  <a:pt x="65966" y="6239"/>
                </a:lnTo>
                <a:lnTo>
                  <a:pt x="66989" y="5932"/>
                </a:lnTo>
                <a:close/>
                <a:moveTo>
                  <a:pt x="59523" y="4500"/>
                </a:moveTo>
                <a:lnTo>
                  <a:pt x="58193" y="4807"/>
                </a:lnTo>
                <a:lnTo>
                  <a:pt x="58295" y="5011"/>
                </a:lnTo>
                <a:lnTo>
                  <a:pt x="57886" y="5216"/>
                </a:lnTo>
                <a:lnTo>
                  <a:pt x="58193" y="5420"/>
                </a:lnTo>
                <a:lnTo>
                  <a:pt x="56455" y="5216"/>
                </a:lnTo>
                <a:lnTo>
                  <a:pt x="56659" y="5216"/>
                </a:lnTo>
                <a:lnTo>
                  <a:pt x="55739" y="4909"/>
                </a:lnTo>
                <a:lnTo>
                  <a:pt x="55841" y="4807"/>
                </a:lnTo>
                <a:lnTo>
                  <a:pt x="54716" y="4909"/>
                </a:lnTo>
                <a:lnTo>
                  <a:pt x="55227" y="5011"/>
                </a:lnTo>
                <a:lnTo>
                  <a:pt x="53795" y="5216"/>
                </a:lnTo>
                <a:lnTo>
                  <a:pt x="54818" y="5216"/>
                </a:lnTo>
                <a:lnTo>
                  <a:pt x="53182" y="5420"/>
                </a:lnTo>
                <a:lnTo>
                  <a:pt x="54511" y="5318"/>
                </a:lnTo>
                <a:lnTo>
                  <a:pt x="52466" y="5727"/>
                </a:lnTo>
                <a:lnTo>
                  <a:pt x="53386" y="5932"/>
                </a:lnTo>
                <a:lnTo>
                  <a:pt x="53693" y="5830"/>
                </a:lnTo>
                <a:lnTo>
                  <a:pt x="53898" y="5932"/>
                </a:lnTo>
                <a:lnTo>
                  <a:pt x="54307" y="5830"/>
                </a:lnTo>
                <a:lnTo>
                  <a:pt x="54409" y="5727"/>
                </a:lnTo>
                <a:lnTo>
                  <a:pt x="55227" y="5625"/>
                </a:lnTo>
                <a:lnTo>
                  <a:pt x="54614" y="5830"/>
                </a:lnTo>
                <a:lnTo>
                  <a:pt x="56455" y="5727"/>
                </a:lnTo>
                <a:lnTo>
                  <a:pt x="56455" y="5727"/>
                </a:lnTo>
                <a:lnTo>
                  <a:pt x="54102" y="6136"/>
                </a:lnTo>
                <a:lnTo>
                  <a:pt x="54102" y="6341"/>
                </a:lnTo>
                <a:lnTo>
                  <a:pt x="57784" y="5932"/>
                </a:lnTo>
                <a:lnTo>
                  <a:pt x="57682" y="5932"/>
                </a:lnTo>
                <a:lnTo>
                  <a:pt x="59625" y="5727"/>
                </a:lnTo>
                <a:lnTo>
                  <a:pt x="60443" y="5114"/>
                </a:lnTo>
                <a:lnTo>
                  <a:pt x="58909" y="5318"/>
                </a:lnTo>
                <a:lnTo>
                  <a:pt x="59216" y="5114"/>
                </a:lnTo>
                <a:lnTo>
                  <a:pt x="58909" y="5114"/>
                </a:lnTo>
                <a:lnTo>
                  <a:pt x="59523" y="4500"/>
                </a:lnTo>
                <a:close/>
                <a:moveTo>
                  <a:pt x="70057" y="4705"/>
                </a:moveTo>
                <a:lnTo>
                  <a:pt x="68324" y="4801"/>
                </a:lnTo>
                <a:lnTo>
                  <a:pt x="68324" y="4801"/>
                </a:lnTo>
                <a:lnTo>
                  <a:pt x="68420" y="4807"/>
                </a:lnTo>
                <a:lnTo>
                  <a:pt x="68420" y="5318"/>
                </a:lnTo>
                <a:lnTo>
                  <a:pt x="67909" y="5625"/>
                </a:lnTo>
                <a:lnTo>
                  <a:pt x="67807" y="5830"/>
                </a:lnTo>
                <a:lnTo>
                  <a:pt x="68420" y="6034"/>
                </a:lnTo>
                <a:lnTo>
                  <a:pt x="68318" y="6136"/>
                </a:lnTo>
                <a:lnTo>
                  <a:pt x="69955" y="6136"/>
                </a:lnTo>
                <a:lnTo>
                  <a:pt x="69648" y="6341"/>
                </a:lnTo>
                <a:lnTo>
                  <a:pt x="75580" y="6034"/>
                </a:lnTo>
                <a:lnTo>
                  <a:pt x="75068" y="5932"/>
                </a:lnTo>
                <a:lnTo>
                  <a:pt x="75580" y="5523"/>
                </a:lnTo>
                <a:lnTo>
                  <a:pt x="74966" y="5420"/>
                </a:lnTo>
                <a:lnTo>
                  <a:pt x="75068" y="5318"/>
                </a:lnTo>
                <a:lnTo>
                  <a:pt x="71898" y="5523"/>
                </a:lnTo>
                <a:lnTo>
                  <a:pt x="72000" y="5625"/>
                </a:lnTo>
                <a:lnTo>
                  <a:pt x="70261" y="5420"/>
                </a:lnTo>
                <a:lnTo>
                  <a:pt x="70159" y="5523"/>
                </a:lnTo>
                <a:lnTo>
                  <a:pt x="69750" y="5523"/>
                </a:lnTo>
                <a:lnTo>
                  <a:pt x="70261" y="5318"/>
                </a:lnTo>
                <a:lnTo>
                  <a:pt x="69239" y="4909"/>
                </a:lnTo>
                <a:lnTo>
                  <a:pt x="70568" y="4909"/>
                </a:lnTo>
                <a:lnTo>
                  <a:pt x="69443" y="4807"/>
                </a:lnTo>
                <a:lnTo>
                  <a:pt x="70057" y="4705"/>
                </a:lnTo>
                <a:close/>
                <a:moveTo>
                  <a:pt x="165273" y="4705"/>
                </a:moveTo>
                <a:lnTo>
                  <a:pt x="160773" y="4909"/>
                </a:lnTo>
                <a:lnTo>
                  <a:pt x="160875" y="5011"/>
                </a:lnTo>
                <a:lnTo>
                  <a:pt x="160364" y="5114"/>
                </a:lnTo>
                <a:lnTo>
                  <a:pt x="159341" y="5420"/>
                </a:lnTo>
                <a:lnTo>
                  <a:pt x="158727" y="5625"/>
                </a:lnTo>
                <a:lnTo>
                  <a:pt x="158830" y="5727"/>
                </a:lnTo>
                <a:lnTo>
                  <a:pt x="158216" y="5830"/>
                </a:lnTo>
                <a:lnTo>
                  <a:pt x="158727" y="5932"/>
                </a:lnTo>
                <a:lnTo>
                  <a:pt x="158318" y="6239"/>
                </a:lnTo>
                <a:lnTo>
                  <a:pt x="158727" y="6341"/>
                </a:lnTo>
                <a:lnTo>
                  <a:pt x="158318" y="6443"/>
                </a:lnTo>
                <a:lnTo>
                  <a:pt x="158114" y="6648"/>
                </a:lnTo>
                <a:lnTo>
                  <a:pt x="157602" y="6955"/>
                </a:lnTo>
                <a:lnTo>
                  <a:pt x="158114" y="7261"/>
                </a:lnTo>
                <a:lnTo>
                  <a:pt x="160057" y="7057"/>
                </a:lnTo>
                <a:lnTo>
                  <a:pt x="159750" y="6852"/>
                </a:lnTo>
                <a:lnTo>
                  <a:pt x="160159" y="6341"/>
                </a:lnTo>
                <a:lnTo>
                  <a:pt x="160875" y="6239"/>
                </a:lnTo>
                <a:lnTo>
                  <a:pt x="160875" y="6136"/>
                </a:lnTo>
                <a:lnTo>
                  <a:pt x="161182" y="6034"/>
                </a:lnTo>
                <a:lnTo>
                  <a:pt x="160977" y="5932"/>
                </a:lnTo>
                <a:lnTo>
                  <a:pt x="165273" y="4705"/>
                </a:lnTo>
                <a:close/>
                <a:moveTo>
                  <a:pt x="212114" y="6852"/>
                </a:moveTo>
                <a:lnTo>
                  <a:pt x="211500" y="7261"/>
                </a:lnTo>
                <a:lnTo>
                  <a:pt x="214057" y="7364"/>
                </a:lnTo>
                <a:lnTo>
                  <a:pt x="212114" y="6852"/>
                </a:lnTo>
                <a:close/>
                <a:moveTo>
                  <a:pt x="177955" y="7159"/>
                </a:moveTo>
                <a:lnTo>
                  <a:pt x="178568" y="7466"/>
                </a:lnTo>
                <a:lnTo>
                  <a:pt x="177852" y="7261"/>
                </a:lnTo>
                <a:lnTo>
                  <a:pt x="177955" y="7159"/>
                </a:lnTo>
                <a:close/>
                <a:moveTo>
                  <a:pt x="58602" y="6955"/>
                </a:moveTo>
                <a:lnTo>
                  <a:pt x="57375" y="7159"/>
                </a:lnTo>
                <a:lnTo>
                  <a:pt x="57784" y="7568"/>
                </a:lnTo>
                <a:lnTo>
                  <a:pt x="58602" y="7261"/>
                </a:lnTo>
                <a:lnTo>
                  <a:pt x="58602" y="6955"/>
                </a:lnTo>
                <a:close/>
                <a:moveTo>
                  <a:pt x="108307" y="7568"/>
                </a:moveTo>
                <a:lnTo>
                  <a:pt x="108211" y="7587"/>
                </a:lnTo>
                <a:lnTo>
                  <a:pt x="108211" y="7587"/>
                </a:lnTo>
                <a:lnTo>
                  <a:pt x="108381" y="7603"/>
                </a:lnTo>
                <a:lnTo>
                  <a:pt x="108381" y="7603"/>
                </a:lnTo>
                <a:lnTo>
                  <a:pt x="108307" y="7568"/>
                </a:lnTo>
                <a:close/>
                <a:moveTo>
                  <a:pt x="73636" y="7159"/>
                </a:moveTo>
                <a:lnTo>
                  <a:pt x="74659" y="7670"/>
                </a:lnTo>
                <a:lnTo>
                  <a:pt x="76193" y="7670"/>
                </a:lnTo>
                <a:lnTo>
                  <a:pt x="76193" y="7466"/>
                </a:lnTo>
                <a:lnTo>
                  <a:pt x="75989" y="7261"/>
                </a:lnTo>
                <a:lnTo>
                  <a:pt x="73636" y="7159"/>
                </a:lnTo>
                <a:close/>
                <a:moveTo>
                  <a:pt x="108381" y="7603"/>
                </a:moveTo>
                <a:lnTo>
                  <a:pt x="109841" y="8284"/>
                </a:lnTo>
                <a:lnTo>
                  <a:pt x="110250" y="7773"/>
                </a:lnTo>
                <a:lnTo>
                  <a:pt x="108381" y="7603"/>
                </a:lnTo>
                <a:close/>
                <a:moveTo>
                  <a:pt x="68011" y="6852"/>
                </a:moveTo>
                <a:lnTo>
                  <a:pt x="64227" y="7364"/>
                </a:lnTo>
                <a:lnTo>
                  <a:pt x="63511" y="8386"/>
                </a:lnTo>
                <a:lnTo>
                  <a:pt x="63511" y="8386"/>
                </a:lnTo>
                <a:lnTo>
                  <a:pt x="64534" y="8182"/>
                </a:lnTo>
                <a:lnTo>
                  <a:pt x="64739" y="7773"/>
                </a:lnTo>
                <a:lnTo>
                  <a:pt x="65352" y="7773"/>
                </a:lnTo>
                <a:lnTo>
                  <a:pt x="68011" y="6852"/>
                </a:lnTo>
                <a:close/>
                <a:moveTo>
                  <a:pt x="216716" y="8182"/>
                </a:moveTo>
                <a:lnTo>
                  <a:pt x="217227" y="8489"/>
                </a:lnTo>
                <a:lnTo>
                  <a:pt x="217330" y="8182"/>
                </a:lnTo>
                <a:close/>
                <a:moveTo>
                  <a:pt x="62080" y="6852"/>
                </a:moveTo>
                <a:lnTo>
                  <a:pt x="60852" y="7159"/>
                </a:lnTo>
                <a:lnTo>
                  <a:pt x="61568" y="7364"/>
                </a:lnTo>
                <a:lnTo>
                  <a:pt x="61057" y="7466"/>
                </a:lnTo>
                <a:lnTo>
                  <a:pt x="61057" y="7568"/>
                </a:lnTo>
                <a:lnTo>
                  <a:pt x="60341" y="7773"/>
                </a:lnTo>
                <a:lnTo>
                  <a:pt x="60034" y="7466"/>
                </a:lnTo>
                <a:lnTo>
                  <a:pt x="59420" y="7773"/>
                </a:lnTo>
                <a:lnTo>
                  <a:pt x="59727" y="8182"/>
                </a:lnTo>
                <a:lnTo>
                  <a:pt x="60136" y="8284"/>
                </a:lnTo>
                <a:lnTo>
                  <a:pt x="60443" y="8898"/>
                </a:lnTo>
                <a:lnTo>
                  <a:pt x="61159" y="8898"/>
                </a:lnTo>
                <a:lnTo>
                  <a:pt x="61364" y="8489"/>
                </a:lnTo>
                <a:lnTo>
                  <a:pt x="62182" y="8591"/>
                </a:lnTo>
                <a:lnTo>
                  <a:pt x="63205" y="7773"/>
                </a:lnTo>
                <a:lnTo>
                  <a:pt x="62795" y="7875"/>
                </a:lnTo>
                <a:lnTo>
                  <a:pt x="62795" y="7670"/>
                </a:lnTo>
                <a:lnTo>
                  <a:pt x="62898" y="7670"/>
                </a:lnTo>
                <a:lnTo>
                  <a:pt x="62182" y="7568"/>
                </a:lnTo>
                <a:lnTo>
                  <a:pt x="63409" y="7261"/>
                </a:lnTo>
                <a:lnTo>
                  <a:pt x="63205" y="7159"/>
                </a:lnTo>
                <a:lnTo>
                  <a:pt x="63511" y="6852"/>
                </a:lnTo>
                <a:close/>
                <a:moveTo>
                  <a:pt x="47250" y="6443"/>
                </a:moveTo>
                <a:lnTo>
                  <a:pt x="47148" y="6852"/>
                </a:lnTo>
                <a:lnTo>
                  <a:pt x="43977" y="8386"/>
                </a:lnTo>
                <a:lnTo>
                  <a:pt x="44284" y="8386"/>
                </a:lnTo>
                <a:lnTo>
                  <a:pt x="44898" y="8693"/>
                </a:lnTo>
                <a:lnTo>
                  <a:pt x="44795" y="9102"/>
                </a:lnTo>
                <a:lnTo>
                  <a:pt x="44795" y="9102"/>
                </a:lnTo>
                <a:lnTo>
                  <a:pt x="51955" y="7159"/>
                </a:lnTo>
                <a:lnTo>
                  <a:pt x="51545" y="6545"/>
                </a:lnTo>
                <a:lnTo>
                  <a:pt x="50318" y="6750"/>
                </a:lnTo>
                <a:lnTo>
                  <a:pt x="50420" y="6545"/>
                </a:lnTo>
                <a:lnTo>
                  <a:pt x="50011" y="6648"/>
                </a:lnTo>
                <a:lnTo>
                  <a:pt x="50216" y="6545"/>
                </a:lnTo>
                <a:lnTo>
                  <a:pt x="47250" y="6443"/>
                </a:lnTo>
                <a:close/>
                <a:moveTo>
                  <a:pt x="158625" y="7261"/>
                </a:moveTo>
                <a:lnTo>
                  <a:pt x="157602" y="7875"/>
                </a:lnTo>
                <a:lnTo>
                  <a:pt x="157500" y="8182"/>
                </a:lnTo>
                <a:lnTo>
                  <a:pt x="156989" y="8284"/>
                </a:lnTo>
                <a:lnTo>
                  <a:pt x="159034" y="9102"/>
                </a:lnTo>
                <a:lnTo>
                  <a:pt x="158830" y="9102"/>
                </a:lnTo>
                <a:lnTo>
                  <a:pt x="158830" y="9205"/>
                </a:lnTo>
                <a:lnTo>
                  <a:pt x="158727" y="9205"/>
                </a:lnTo>
                <a:lnTo>
                  <a:pt x="158727" y="9307"/>
                </a:lnTo>
                <a:lnTo>
                  <a:pt x="158625" y="9307"/>
                </a:lnTo>
                <a:lnTo>
                  <a:pt x="160773" y="9614"/>
                </a:lnTo>
                <a:lnTo>
                  <a:pt x="160773" y="9614"/>
                </a:lnTo>
                <a:lnTo>
                  <a:pt x="160568" y="9511"/>
                </a:lnTo>
                <a:lnTo>
                  <a:pt x="161489" y="9511"/>
                </a:lnTo>
                <a:lnTo>
                  <a:pt x="159239" y="8080"/>
                </a:lnTo>
                <a:lnTo>
                  <a:pt x="159341" y="7773"/>
                </a:lnTo>
                <a:lnTo>
                  <a:pt x="159545" y="7670"/>
                </a:lnTo>
                <a:lnTo>
                  <a:pt x="159545" y="7466"/>
                </a:lnTo>
                <a:lnTo>
                  <a:pt x="158625" y="7261"/>
                </a:lnTo>
                <a:close/>
                <a:moveTo>
                  <a:pt x="18920" y="9818"/>
                </a:moveTo>
                <a:lnTo>
                  <a:pt x="18511" y="9920"/>
                </a:lnTo>
                <a:lnTo>
                  <a:pt x="18511" y="9920"/>
                </a:lnTo>
                <a:lnTo>
                  <a:pt x="18637" y="9901"/>
                </a:lnTo>
                <a:lnTo>
                  <a:pt x="18637" y="9901"/>
                </a:lnTo>
                <a:lnTo>
                  <a:pt x="18920" y="9818"/>
                </a:lnTo>
                <a:close/>
                <a:moveTo>
                  <a:pt x="137352" y="10125"/>
                </a:moveTo>
                <a:lnTo>
                  <a:pt x="137352" y="10125"/>
                </a:lnTo>
                <a:lnTo>
                  <a:pt x="137352" y="10125"/>
                </a:lnTo>
                <a:close/>
                <a:moveTo>
                  <a:pt x="88977" y="9818"/>
                </a:moveTo>
                <a:lnTo>
                  <a:pt x="88670" y="10125"/>
                </a:lnTo>
                <a:lnTo>
                  <a:pt x="88466" y="10125"/>
                </a:lnTo>
                <a:lnTo>
                  <a:pt x="88364" y="10432"/>
                </a:lnTo>
                <a:lnTo>
                  <a:pt x="88875" y="10534"/>
                </a:lnTo>
                <a:lnTo>
                  <a:pt x="88568" y="10636"/>
                </a:lnTo>
                <a:lnTo>
                  <a:pt x="89489" y="10636"/>
                </a:lnTo>
                <a:lnTo>
                  <a:pt x="90000" y="10227"/>
                </a:lnTo>
                <a:lnTo>
                  <a:pt x="88977" y="9818"/>
                </a:lnTo>
                <a:close/>
                <a:moveTo>
                  <a:pt x="52466" y="7261"/>
                </a:moveTo>
                <a:lnTo>
                  <a:pt x="48170" y="8591"/>
                </a:lnTo>
                <a:lnTo>
                  <a:pt x="48784" y="8693"/>
                </a:lnTo>
                <a:lnTo>
                  <a:pt x="48375" y="8898"/>
                </a:lnTo>
                <a:lnTo>
                  <a:pt x="50216" y="8795"/>
                </a:lnTo>
                <a:lnTo>
                  <a:pt x="50216" y="8795"/>
                </a:lnTo>
                <a:lnTo>
                  <a:pt x="49705" y="8898"/>
                </a:lnTo>
                <a:lnTo>
                  <a:pt x="49807" y="8898"/>
                </a:lnTo>
                <a:lnTo>
                  <a:pt x="47761" y="9307"/>
                </a:lnTo>
                <a:lnTo>
                  <a:pt x="51545" y="9818"/>
                </a:lnTo>
                <a:lnTo>
                  <a:pt x="48273" y="9920"/>
                </a:lnTo>
                <a:lnTo>
                  <a:pt x="47557" y="10534"/>
                </a:lnTo>
                <a:lnTo>
                  <a:pt x="49193" y="10739"/>
                </a:lnTo>
                <a:lnTo>
                  <a:pt x="48989" y="11352"/>
                </a:lnTo>
                <a:lnTo>
                  <a:pt x="54102" y="10534"/>
                </a:lnTo>
                <a:lnTo>
                  <a:pt x="54102" y="10739"/>
                </a:lnTo>
                <a:lnTo>
                  <a:pt x="54818" y="10841"/>
                </a:lnTo>
                <a:lnTo>
                  <a:pt x="54614" y="10943"/>
                </a:lnTo>
                <a:lnTo>
                  <a:pt x="56148" y="11045"/>
                </a:lnTo>
                <a:lnTo>
                  <a:pt x="57170" y="10534"/>
                </a:lnTo>
                <a:lnTo>
                  <a:pt x="56250" y="10739"/>
                </a:lnTo>
                <a:lnTo>
                  <a:pt x="56455" y="10534"/>
                </a:lnTo>
                <a:lnTo>
                  <a:pt x="56352" y="10432"/>
                </a:lnTo>
                <a:lnTo>
                  <a:pt x="58295" y="10023"/>
                </a:lnTo>
                <a:lnTo>
                  <a:pt x="57989" y="9920"/>
                </a:lnTo>
                <a:lnTo>
                  <a:pt x="57989" y="9818"/>
                </a:lnTo>
                <a:lnTo>
                  <a:pt x="56864" y="9409"/>
                </a:lnTo>
                <a:lnTo>
                  <a:pt x="57682" y="7670"/>
                </a:lnTo>
                <a:lnTo>
                  <a:pt x="56455" y="7364"/>
                </a:lnTo>
                <a:lnTo>
                  <a:pt x="55739" y="8489"/>
                </a:lnTo>
                <a:lnTo>
                  <a:pt x="55023" y="8693"/>
                </a:lnTo>
                <a:lnTo>
                  <a:pt x="55023" y="8693"/>
                </a:lnTo>
                <a:lnTo>
                  <a:pt x="55227" y="7875"/>
                </a:lnTo>
                <a:lnTo>
                  <a:pt x="54614" y="7773"/>
                </a:lnTo>
                <a:lnTo>
                  <a:pt x="53591" y="8080"/>
                </a:lnTo>
                <a:lnTo>
                  <a:pt x="53693" y="7977"/>
                </a:lnTo>
                <a:lnTo>
                  <a:pt x="53182" y="8080"/>
                </a:lnTo>
                <a:lnTo>
                  <a:pt x="53182" y="8080"/>
                </a:lnTo>
                <a:lnTo>
                  <a:pt x="53898" y="7773"/>
                </a:lnTo>
                <a:lnTo>
                  <a:pt x="51750" y="7875"/>
                </a:lnTo>
                <a:lnTo>
                  <a:pt x="52466" y="7261"/>
                </a:lnTo>
                <a:close/>
                <a:moveTo>
                  <a:pt x="60341" y="10330"/>
                </a:moveTo>
                <a:lnTo>
                  <a:pt x="58602" y="10841"/>
                </a:lnTo>
                <a:lnTo>
                  <a:pt x="59114" y="11148"/>
                </a:lnTo>
                <a:lnTo>
                  <a:pt x="60136" y="11352"/>
                </a:lnTo>
                <a:lnTo>
                  <a:pt x="61159" y="11045"/>
                </a:lnTo>
                <a:lnTo>
                  <a:pt x="60239" y="10432"/>
                </a:lnTo>
                <a:lnTo>
                  <a:pt x="60341" y="10330"/>
                </a:lnTo>
                <a:close/>
                <a:moveTo>
                  <a:pt x="175193" y="11250"/>
                </a:moveTo>
                <a:lnTo>
                  <a:pt x="176114" y="11557"/>
                </a:lnTo>
                <a:lnTo>
                  <a:pt x="176114" y="12068"/>
                </a:lnTo>
                <a:lnTo>
                  <a:pt x="177136" y="12170"/>
                </a:lnTo>
                <a:lnTo>
                  <a:pt x="177136" y="12170"/>
                </a:lnTo>
                <a:lnTo>
                  <a:pt x="176011" y="12068"/>
                </a:lnTo>
                <a:lnTo>
                  <a:pt x="175193" y="11250"/>
                </a:lnTo>
                <a:close/>
                <a:moveTo>
                  <a:pt x="73023" y="11557"/>
                </a:moveTo>
                <a:lnTo>
                  <a:pt x="72307" y="12375"/>
                </a:lnTo>
                <a:lnTo>
                  <a:pt x="73432" y="12375"/>
                </a:lnTo>
                <a:lnTo>
                  <a:pt x="74148" y="11659"/>
                </a:lnTo>
                <a:lnTo>
                  <a:pt x="73023" y="11557"/>
                </a:lnTo>
                <a:close/>
                <a:moveTo>
                  <a:pt x="108409" y="13295"/>
                </a:moveTo>
                <a:lnTo>
                  <a:pt x="108716" y="13398"/>
                </a:lnTo>
                <a:lnTo>
                  <a:pt x="108818" y="13398"/>
                </a:lnTo>
                <a:lnTo>
                  <a:pt x="108409" y="13295"/>
                </a:lnTo>
                <a:close/>
                <a:moveTo>
                  <a:pt x="9205" y="13807"/>
                </a:moveTo>
                <a:lnTo>
                  <a:pt x="9102" y="13909"/>
                </a:lnTo>
                <a:lnTo>
                  <a:pt x="9205" y="13909"/>
                </a:lnTo>
                <a:lnTo>
                  <a:pt x="9205" y="13807"/>
                </a:lnTo>
                <a:close/>
                <a:moveTo>
                  <a:pt x="5420" y="11045"/>
                </a:moveTo>
                <a:lnTo>
                  <a:pt x="0" y="14420"/>
                </a:lnTo>
                <a:lnTo>
                  <a:pt x="511" y="14318"/>
                </a:lnTo>
                <a:lnTo>
                  <a:pt x="1227" y="13909"/>
                </a:lnTo>
                <a:lnTo>
                  <a:pt x="1227" y="13705"/>
                </a:lnTo>
                <a:lnTo>
                  <a:pt x="1739" y="13398"/>
                </a:lnTo>
                <a:lnTo>
                  <a:pt x="1636" y="13500"/>
                </a:lnTo>
                <a:lnTo>
                  <a:pt x="2352" y="13295"/>
                </a:lnTo>
                <a:lnTo>
                  <a:pt x="2148" y="13398"/>
                </a:lnTo>
                <a:lnTo>
                  <a:pt x="2761" y="13193"/>
                </a:lnTo>
                <a:lnTo>
                  <a:pt x="2761" y="13193"/>
                </a:lnTo>
                <a:lnTo>
                  <a:pt x="1636" y="14011"/>
                </a:lnTo>
                <a:lnTo>
                  <a:pt x="3273" y="14114"/>
                </a:lnTo>
                <a:lnTo>
                  <a:pt x="3068" y="14625"/>
                </a:lnTo>
                <a:lnTo>
                  <a:pt x="3375" y="15034"/>
                </a:lnTo>
                <a:lnTo>
                  <a:pt x="3989" y="14932"/>
                </a:lnTo>
                <a:lnTo>
                  <a:pt x="3682" y="15136"/>
                </a:lnTo>
                <a:lnTo>
                  <a:pt x="4295" y="14932"/>
                </a:lnTo>
                <a:lnTo>
                  <a:pt x="4193" y="15034"/>
                </a:lnTo>
                <a:lnTo>
                  <a:pt x="4193" y="15034"/>
                </a:lnTo>
                <a:lnTo>
                  <a:pt x="4602" y="14727"/>
                </a:lnTo>
                <a:lnTo>
                  <a:pt x="4500" y="14625"/>
                </a:lnTo>
                <a:lnTo>
                  <a:pt x="5523" y="14318"/>
                </a:lnTo>
                <a:lnTo>
                  <a:pt x="5318" y="14318"/>
                </a:lnTo>
                <a:lnTo>
                  <a:pt x="5830" y="14114"/>
                </a:lnTo>
                <a:lnTo>
                  <a:pt x="5727" y="14114"/>
                </a:lnTo>
                <a:lnTo>
                  <a:pt x="5727" y="13909"/>
                </a:lnTo>
                <a:lnTo>
                  <a:pt x="6136" y="14011"/>
                </a:lnTo>
                <a:lnTo>
                  <a:pt x="6750" y="14011"/>
                </a:lnTo>
                <a:lnTo>
                  <a:pt x="6852" y="13807"/>
                </a:lnTo>
                <a:lnTo>
                  <a:pt x="7159" y="13909"/>
                </a:lnTo>
                <a:lnTo>
                  <a:pt x="8386" y="13500"/>
                </a:lnTo>
                <a:lnTo>
                  <a:pt x="8080" y="13398"/>
                </a:lnTo>
                <a:lnTo>
                  <a:pt x="7977" y="13398"/>
                </a:lnTo>
                <a:lnTo>
                  <a:pt x="8080" y="13193"/>
                </a:lnTo>
                <a:lnTo>
                  <a:pt x="8080" y="12886"/>
                </a:lnTo>
                <a:lnTo>
                  <a:pt x="7364" y="12682"/>
                </a:lnTo>
                <a:lnTo>
                  <a:pt x="7364" y="12682"/>
                </a:lnTo>
                <a:lnTo>
                  <a:pt x="7568" y="12784"/>
                </a:lnTo>
                <a:lnTo>
                  <a:pt x="6852" y="12886"/>
                </a:lnTo>
                <a:lnTo>
                  <a:pt x="7261" y="12682"/>
                </a:lnTo>
                <a:lnTo>
                  <a:pt x="6341" y="12682"/>
                </a:lnTo>
                <a:lnTo>
                  <a:pt x="6034" y="12989"/>
                </a:lnTo>
                <a:lnTo>
                  <a:pt x="6034" y="13193"/>
                </a:lnTo>
                <a:lnTo>
                  <a:pt x="5625" y="13398"/>
                </a:lnTo>
                <a:lnTo>
                  <a:pt x="5625" y="13398"/>
                </a:lnTo>
                <a:lnTo>
                  <a:pt x="5932" y="13193"/>
                </a:lnTo>
                <a:lnTo>
                  <a:pt x="5523" y="13295"/>
                </a:lnTo>
                <a:lnTo>
                  <a:pt x="5523" y="13091"/>
                </a:lnTo>
                <a:lnTo>
                  <a:pt x="6545" y="12375"/>
                </a:lnTo>
                <a:lnTo>
                  <a:pt x="6136" y="12375"/>
                </a:lnTo>
                <a:lnTo>
                  <a:pt x="6648" y="12068"/>
                </a:lnTo>
                <a:lnTo>
                  <a:pt x="5830" y="11659"/>
                </a:lnTo>
                <a:lnTo>
                  <a:pt x="5932" y="11557"/>
                </a:lnTo>
                <a:lnTo>
                  <a:pt x="5727" y="11352"/>
                </a:lnTo>
                <a:lnTo>
                  <a:pt x="5523" y="11557"/>
                </a:lnTo>
                <a:lnTo>
                  <a:pt x="5523" y="11352"/>
                </a:lnTo>
                <a:lnTo>
                  <a:pt x="5625" y="11250"/>
                </a:lnTo>
                <a:lnTo>
                  <a:pt x="5420" y="11045"/>
                </a:lnTo>
                <a:close/>
                <a:moveTo>
                  <a:pt x="113011" y="13193"/>
                </a:moveTo>
                <a:lnTo>
                  <a:pt x="112807" y="13398"/>
                </a:lnTo>
                <a:lnTo>
                  <a:pt x="112500" y="13398"/>
                </a:lnTo>
                <a:lnTo>
                  <a:pt x="112193" y="13602"/>
                </a:lnTo>
                <a:lnTo>
                  <a:pt x="111682" y="13500"/>
                </a:lnTo>
                <a:lnTo>
                  <a:pt x="111682" y="13500"/>
                </a:lnTo>
                <a:lnTo>
                  <a:pt x="111784" y="13807"/>
                </a:lnTo>
                <a:lnTo>
                  <a:pt x="111170" y="13500"/>
                </a:lnTo>
                <a:lnTo>
                  <a:pt x="110864" y="13500"/>
                </a:lnTo>
                <a:lnTo>
                  <a:pt x="110864" y="13807"/>
                </a:lnTo>
                <a:lnTo>
                  <a:pt x="110250" y="13602"/>
                </a:lnTo>
                <a:lnTo>
                  <a:pt x="110148" y="14011"/>
                </a:lnTo>
                <a:lnTo>
                  <a:pt x="109739" y="14011"/>
                </a:lnTo>
                <a:lnTo>
                  <a:pt x="109636" y="14216"/>
                </a:lnTo>
                <a:lnTo>
                  <a:pt x="109432" y="14114"/>
                </a:lnTo>
                <a:lnTo>
                  <a:pt x="109534" y="14011"/>
                </a:lnTo>
                <a:lnTo>
                  <a:pt x="109330" y="13807"/>
                </a:lnTo>
                <a:lnTo>
                  <a:pt x="109534" y="13602"/>
                </a:lnTo>
                <a:lnTo>
                  <a:pt x="108716" y="13398"/>
                </a:lnTo>
                <a:lnTo>
                  <a:pt x="108511" y="13398"/>
                </a:lnTo>
                <a:lnTo>
                  <a:pt x="108716" y="13705"/>
                </a:lnTo>
                <a:lnTo>
                  <a:pt x="108102" y="13500"/>
                </a:lnTo>
                <a:lnTo>
                  <a:pt x="108102" y="13500"/>
                </a:lnTo>
                <a:lnTo>
                  <a:pt x="108205" y="13602"/>
                </a:lnTo>
                <a:lnTo>
                  <a:pt x="108102" y="13705"/>
                </a:lnTo>
                <a:lnTo>
                  <a:pt x="107898" y="13705"/>
                </a:lnTo>
                <a:lnTo>
                  <a:pt x="108205" y="13807"/>
                </a:lnTo>
                <a:lnTo>
                  <a:pt x="107693" y="13807"/>
                </a:lnTo>
                <a:lnTo>
                  <a:pt x="107795" y="14011"/>
                </a:lnTo>
                <a:lnTo>
                  <a:pt x="107386" y="14011"/>
                </a:lnTo>
                <a:lnTo>
                  <a:pt x="109125" y="14114"/>
                </a:lnTo>
                <a:lnTo>
                  <a:pt x="108614" y="14318"/>
                </a:lnTo>
                <a:lnTo>
                  <a:pt x="109125" y="14318"/>
                </a:lnTo>
                <a:lnTo>
                  <a:pt x="109125" y="14420"/>
                </a:lnTo>
                <a:lnTo>
                  <a:pt x="107898" y="14523"/>
                </a:lnTo>
                <a:lnTo>
                  <a:pt x="107795" y="14727"/>
                </a:lnTo>
                <a:lnTo>
                  <a:pt x="109227" y="14830"/>
                </a:lnTo>
                <a:lnTo>
                  <a:pt x="108818" y="15136"/>
                </a:lnTo>
                <a:lnTo>
                  <a:pt x="109227" y="15034"/>
                </a:lnTo>
                <a:lnTo>
                  <a:pt x="108307" y="15341"/>
                </a:lnTo>
                <a:lnTo>
                  <a:pt x="108716" y="15545"/>
                </a:lnTo>
                <a:lnTo>
                  <a:pt x="109432" y="15443"/>
                </a:lnTo>
                <a:lnTo>
                  <a:pt x="111375" y="15852"/>
                </a:lnTo>
                <a:lnTo>
                  <a:pt x="114648" y="14625"/>
                </a:lnTo>
                <a:lnTo>
                  <a:pt x="114648" y="14216"/>
                </a:lnTo>
                <a:lnTo>
                  <a:pt x="114034" y="13807"/>
                </a:lnTo>
                <a:lnTo>
                  <a:pt x="113830" y="13500"/>
                </a:lnTo>
                <a:lnTo>
                  <a:pt x="114239" y="13295"/>
                </a:lnTo>
                <a:lnTo>
                  <a:pt x="113011" y="13193"/>
                </a:lnTo>
                <a:close/>
                <a:moveTo>
                  <a:pt x="65557" y="13705"/>
                </a:moveTo>
                <a:lnTo>
                  <a:pt x="63102" y="15750"/>
                </a:lnTo>
                <a:lnTo>
                  <a:pt x="63818" y="15750"/>
                </a:lnTo>
                <a:lnTo>
                  <a:pt x="64023" y="16159"/>
                </a:lnTo>
                <a:lnTo>
                  <a:pt x="66309" y="15364"/>
                </a:lnTo>
                <a:lnTo>
                  <a:pt x="66309" y="15364"/>
                </a:lnTo>
                <a:lnTo>
                  <a:pt x="67091" y="15852"/>
                </a:lnTo>
                <a:lnTo>
                  <a:pt x="68114" y="15545"/>
                </a:lnTo>
                <a:lnTo>
                  <a:pt x="67091" y="15443"/>
                </a:lnTo>
                <a:lnTo>
                  <a:pt x="67295" y="14830"/>
                </a:lnTo>
                <a:lnTo>
                  <a:pt x="65659" y="14011"/>
                </a:lnTo>
                <a:lnTo>
                  <a:pt x="65557" y="13705"/>
                </a:lnTo>
                <a:close/>
                <a:moveTo>
                  <a:pt x="128864" y="16773"/>
                </a:moveTo>
                <a:lnTo>
                  <a:pt x="128455" y="16875"/>
                </a:lnTo>
                <a:lnTo>
                  <a:pt x="128455" y="16875"/>
                </a:lnTo>
                <a:lnTo>
                  <a:pt x="128785" y="16804"/>
                </a:lnTo>
                <a:lnTo>
                  <a:pt x="128785" y="16804"/>
                </a:lnTo>
                <a:lnTo>
                  <a:pt x="128864" y="16773"/>
                </a:lnTo>
                <a:close/>
                <a:moveTo>
                  <a:pt x="73227" y="6955"/>
                </a:moveTo>
                <a:lnTo>
                  <a:pt x="70773" y="7364"/>
                </a:lnTo>
                <a:lnTo>
                  <a:pt x="71080" y="7670"/>
                </a:lnTo>
                <a:lnTo>
                  <a:pt x="70159" y="7773"/>
                </a:lnTo>
                <a:lnTo>
                  <a:pt x="70466" y="8080"/>
                </a:lnTo>
                <a:lnTo>
                  <a:pt x="70466" y="8386"/>
                </a:lnTo>
                <a:lnTo>
                  <a:pt x="69443" y="8386"/>
                </a:lnTo>
                <a:lnTo>
                  <a:pt x="69955" y="8693"/>
                </a:lnTo>
                <a:lnTo>
                  <a:pt x="69545" y="9205"/>
                </a:lnTo>
                <a:lnTo>
                  <a:pt x="68318" y="9205"/>
                </a:lnTo>
                <a:lnTo>
                  <a:pt x="69545" y="8898"/>
                </a:lnTo>
                <a:lnTo>
                  <a:pt x="69136" y="8489"/>
                </a:lnTo>
                <a:lnTo>
                  <a:pt x="69443" y="7773"/>
                </a:lnTo>
                <a:lnTo>
                  <a:pt x="71284" y="6955"/>
                </a:lnTo>
                <a:lnTo>
                  <a:pt x="71284" y="6955"/>
                </a:lnTo>
                <a:lnTo>
                  <a:pt x="67193" y="8284"/>
                </a:lnTo>
                <a:lnTo>
                  <a:pt x="66682" y="8898"/>
                </a:lnTo>
                <a:lnTo>
                  <a:pt x="67909" y="9205"/>
                </a:lnTo>
                <a:lnTo>
                  <a:pt x="66477" y="9205"/>
                </a:lnTo>
                <a:lnTo>
                  <a:pt x="68114" y="9716"/>
                </a:lnTo>
                <a:lnTo>
                  <a:pt x="67909" y="9920"/>
                </a:lnTo>
                <a:lnTo>
                  <a:pt x="70875" y="10125"/>
                </a:lnTo>
                <a:lnTo>
                  <a:pt x="70875" y="10023"/>
                </a:lnTo>
                <a:lnTo>
                  <a:pt x="72205" y="10227"/>
                </a:lnTo>
                <a:lnTo>
                  <a:pt x="72614" y="9716"/>
                </a:lnTo>
                <a:lnTo>
                  <a:pt x="73534" y="9920"/>
                </a:lnTo>
                <a:lnTo>
                  <a:pt x="73432" y="10227"/>
                </a:lnTo>
                <a:lnTo>
                  <a:pt x="73841" y="10330"/>
                </a:lnTo>
                <a:lnTo>
                  <a:pt x="73636" y="10432"/>
                </a:lnTo>
                <a:lnTo>
                  <a:pt x="74148" y="10330"/>
                </a:lnTo>
                <a:lnTo>
                  <a:pt x="74250" y="10739"/>
                </a:lnTo>
                <a:lnTo>
                  <a:pt x="73432" y="11148"/>
                </a:lnTo>
                <a:lnTo>
                  <a:pt x="74685" y="10969"/>
                </a:lnTo>
                <a:lnTo>
                  <a:pt x="74761" y="11045"/>
                </a:lnTo>
                <a:lnTo>
                  <a:pt x="74557" y="11148"/>
                </a:lnTo>
                <a:lnTo>
                  <a:pt x="75375" y="11557"/>
                </a:lnTo>
                <a:lnTo>
                  <a:pt x="75477" y="12273"/>
                </a:lnTo>
                <a:lnTo>
                  <a:pt x="73534" y="13398"/>
                </a:lnTo>
                <a:lnTo>
                  <a:pt x="73636" y="13807"/>
                </a:lnTo>
                <a:lnTo>
                  <a:pt x="72000" y="14216"/>
                </a:lnTo>
                <a:lnTo>
                  <a:pt x="72000" y="14318"/>
                </a:lnTo>
                <a:lnTo>
                  <a:pt x="72000" y="14420"/>
                </a:lnTo>
                <a:lnTo>
                  <a:pt x="71898" y="14625"/>
                </a:lnTo>
                <a:lnTo>
                  <a:pt x="72000" y="14318"/>
                </a:lnTo>
                <a:lnTo>
                  <a:pt x="71080" y="14114"/>
                </a:lnTo>
                <a:lnTo>
                  <a:pt x="70057" y="14727"/>
                </a:lnTo>
                <a:lnTo>
                  <a:pt x="70977" y="15136"/>
                </a:lnTo>
                <a:lnTo>
                  <a:pt x="72307" y="14727"/>
                </a:lnTo>
                <a:lnTo>
                  <a:pt x="72818" y="14830"/>
                </a:lnTo>
                <a:lnTo>
                  <a:pt x="72716" y="15034"/>
                </a:lnTo>
                <a:lnTo>
                  <a:pt x="72716" y="15034"/>
                </a:lnTo>
                <a:lnTo>
                  <a:pt x="73330" y="14830"/>
                </a:lnTo>
                <a:lnTo>
                  <a:pt x="73125" y="15034"/>
                </a:lnTo>
                <a:lnTo>
                  <a:pt x="73739" y="15545"/>
                </a:lnTo>
                <a:lnTo>
                  <a:pt x="73636" y="15648"/>
                </a:lnTo>
                <a:lnTo>
                  <a:pt x="74148" y="15750"/>
                </a:lnTo>
                <a:lnTo>
                  <a:pt x="73636" y="15955"/>
                </a:lnTo>
                <a:lnTo>
                  <a:pt x="74250" y="16261"/>
                </a:lnTo>
                <a:lnTo>
                  <a:pt x="74045" y="16364"/>
                </a:lnTo>
                <a:lnTo>
                  <a:pt x="76909" y="17386"/>
                </a:lnTo>
                <a:lnTo>
                  <a:pt x="77318" y="17080"/>
                </a:lnTo>
                <a:lnTo>
                  <a:pt x="76398" y="16364"/>
                </a:lnTo>
                <a:lnTo>
                  <a:pt x="76500" y="16261"/>
                </a:lnTo>
                <a:lnTo>
                  <a:pt x="75989" y="15648"/>
                </a:lnTo>
                <a:lnTo>
                  <a:pt x="76705" y="15648"/>
                </a:lnTo>
                <a:lnTo>
                  <a:pt x="78034" y="16568"/>
                </a:lnTo>
                <a:lnTo>
                  <a:pt x="78239" y="16364"/>
                </a:lnTo>
                <a:lnTo>
                  <a:pt x="78545" y="16364"/>
                </a:lnTo>
                <a:lnTo>
                  <a:pt x="78545" y="15648"/>
                </a:lnTo>
                <a:lnTo>
                  <a:pt x="78955" y="15955"/>
                </a:lnTo>
                <a:lnTo>
                  <a:pt x="78955" y="15443"/>
                </a:lnTo>
                <a:lnTo>
                  <a:pt x="79057" y="15341"/>
                </a:lnTo>
                <a:lnTo>
                  <a:pt x="78750" y="15341"/>
                </a:lnTo>
                <a:lnTo>
                  <a:pt x="78545" y="15136"/>
                </a:lnTo>
                <a:lnTo>
                  <a:pt x="78955" y="14932"/>
                </a:lnTo>
                <a:lnTo>
                  <a:pt x="78648" y="14932"/>
                </a:lnTo>
                <a:lnTo>
                  <a:pt x="78955" y="14830"/>
                </a:lnTo>
                <a:lnTo>
                  <a:pt x="78648" y="14625"/>
                </a:lnTo>
                <a:lnTo>
                  <a:pt x="78034" y="14625"/>
                </a:lnTo>
                <a:lnTo>
                  <a:pt x="77830" y="14216"/>
                </a:lnTo>
                <a:lnTo>
                  <a:pt x="78034" y="14114"/>
                </a:lnTo>
                <a:lnTo>
                  <a:pt x="77523" y="14011"/>
                </a:lnTo>
                <a:lnTo>
                  <a:pt x="77727" y="13807"/>
                </a:lnTo>
                <a:lnTo>
                  <a:pt x="77318" y="13398"/>
                </a:lnTo>
                <a:lnTo>
                  <a:pt x="78341" y="13602"/>
                </a:lnTo>
                <a:lnTo>
                  <a:pt x="78136" y="13193"/>
                </a:lnTo>
                <a:lnTo>
                  <a:pt x="78545" y="13091"/>
                </a:lnTo>
                <a:lnTo>
                  <a:pt x="79466" y="13398"/>
                </a:lnTo>
                <a:lnTo>
                  <a:pt x="79159" y="13602"/>
                </a:lnTo>
                <a:lnTo>
                  <a:pt x="79159" y="13602"/>
                </a:lnTo>
                <a:lnTo>
                  <a:pt x="80284" y="13295"/>
                </a:lnTo>
                <a:lnTo>
                  <a:pt x="79466" y="13909"/>
                </a:lnTo>
                <a:lnTo>
                  <a:pt x="79568" y="14318"/>
                </a:lnTo>
                <a:lnTo>
                  <a:pt x="79977" y="14114"/>
                </a:lnTo>
                <a:lnTo>
                  <a:pt x="80182" y="14420"/>
                </a:lnTo>
                <a:lnTo>
                  <a:pt x="80489" y="14420"/>
                </a:lnTo>
                <a:lnTo>
                  <a:pt x="80693" y="13909"/>
                </a:lnTo>
                <a:lnTo>
                  <a:pt x="80489" y="13909"/>
                </a:lnTo>
                <a:lnTo>
                  <a:pt x="81818" y="13602"/>
                </a:lnTo>
                <a:lnTo>
                  <a:pt x="81511" y="13398"/>
                </a:lnTo>
                <a:lnTo>
                  <a:pt x="81716" y="13295"/>
                </a:lnTo>
                <a:lnTo>
                  <a:pt x="81614" y="13193"/>
                </a:lnTo>
                <a:lnTo>
                  <a:pt x="82023" y="13295"/>
                </a:lnTo>
                <a:lnTo>
                  <a:pt x="82023" y="12989"/>
                </a:lnTo>
                <a:lnTo>
                  <a:pt x="82227" y="12989"/>
                </a:lnTo>
                <a:lnTo>
                  <a:pt x="82227" y="12682"/>
                </a:lnTo>
                <a:lnTo>
                  <a:pt x="81000" y="12886"/>
                </a:lnTo>
                <a:lnTo>
                  <a:pt x="81716" y="12477"/>
                </a:lnTo>
                <a:lnTo>
                  <a:pt x="80591" y="12375"/>
                </a:lnTo>
                <a:lnTo>
                  <a:pt x="81307" y="12170"/>
                </a:lnTo>
                <a:lnTo>
                  <a:pt x="80591" y="11966"/>
                </a:lnTo>
                <a:lnTo>
                  <a:pt x="80795" y="11864"/>
                </a:lnTo>
                <a:lnTo>
                  <a:pt x="80284" y="12068"/>
                </a:lnTo>
                <a:lnTo>
                  <a:pt x="80386" y="11864"/>
                </a:lnTo>
                <a:lnTo>
                  <a:pt x="80080" y="11864"/>
                </a:lnTo>
                <a:lnTo>
                  <a:pt x="80182" y="11761"/>
                </a:lnTo>
                <a:lnTo>
                  <a:pt x="79670" y="11966"/>
                </a:lnTo>
                <a:lnTo>
                  <a:pt x="80080" y="11557"/>
                </a:lnTo>
                <a:lnTo>
                  <a:pt x="79670" y="11761"/>
                </a:lnTo>
                <a:lnTo>
                  <a:pt x="79466" y="11761"/>
                </a:lnTo>
                <a:lnTo>
                  <a:pt x="79568" y="11557"/>
                </a:lnTo>
                <a:lnTo>
                  <a:pt x="79773" y="11455"/>
                </a:lnTo>
                <a:lnTo>
                  <a:pt x="79057" y="11352"/>
                </a:lnTo>
                <a:lnTo>
                  <a:pt x="78955" y="11148"/>
                </a:lnTo>
                <a:lnTo>
                  <a:pt x="78239" y="11045"/>
                </a:lnTo>
                <a:lnTo>
                  <a:pt x="79466" y="10943"/>
                </a:lnTo>
                <a:lnTo>
                  <a:pt x="78648" y="10841"/>
                </a:lnTo>
                <a:lnTo>
                  <a:pt x="80284" y="10739"/>
                </a:lnTo>
                <a:lnTo>
                  <a:pt x="78648" y="10534"/>
                </a:lnTo>
                <a:lnTo>
                  <a:pt x="80080" y="10330"/>
                </a:lnTo>
                <a:lnTo>
                  <a:pt x="79670" y="10023"/>
                </a:lnTo>
                <a:lnTo>
                  <a:pt x="79057" y="10125"/>
                </a:lnTo>
                <a:lnTo>
                  <a:pt x="79364" y="9920"/>
                </a:lnTo>
                <a:lnTo>
                  <a:pt x="78443" y="10023"/>
                </a:lnTo>
                <a:lnTo>
                  <a:pt x="79568" y="9716"/>
                </a:lnTo>
                <a:lnTo>
                  <a:pt x="79466" y="9409"/>
                </a:lnTo>
                <a:lnTo>
                  <a:pt x="78750" y="9409"/>
                </a:lnTo>
                <a:lnTo>
                  <a:pt x="77625" y="10023"/>
                </a:lnTo>
                <a:lnTo>
                  <a:pt x="77420" y="9716"/>
                </a:lnTo>
                <a:lnTo>
                  <a:pt x="78545" y="9205"/>
                </a:lnTo>
                <a:lnTo>
                  <a:pt x="77216" y="9409"/>
                </a:lnTo>
                <a:lnTo>
                  <a:pt x="77216" y="9409"/>
                </a:lnTo>
                <a:lnTo>
                  <a:pt x="78341" y="8898"/>
                </a:lnTo>
                <a:lnTo>
                  <a:pt x="76500" y="8898"/>
                </a:lnTo>
                <a:lnTo>
                  <a:pt x="77011" y="8591"/>
                </a:lnTo>
                <a:lnTo>
                  <a:pt x="75886" y="9000"/>
                </a:lnTo>
                <a:lnTo>
                  <a:pt x="76398" y="8693"/>
                </a:lnTo>
                <a:lnTo>
                  <a:pt x="76091" y="8693"/>
                </a:lnTo>
                <a:lnTo>
                  <a:pt x="76807" y="8386"/>
                </a:lnTo>
                <a:lnTo>
                  <a:pt x="76807" y="8386"/>
                </a:lnTo>
                <a:lnTo>
                  <a:pt x="75580" y="8591"/>
                </a:lnTo>
                <a:lnTo>
                  <a:pt x="75580" y="8591"/>
                </a:lnTo>
                <a:lnTo>
                  <a:pt x="76500" y="8182"/>
                </a:lnTo>
                <a:lnTo>
                  <a:pt x="74761" y="7875"/>
                </a:lnTo>
                <a:lnTo>
                  <a:pt x="74761" y="7875"/>
                </a:lnTo>
                <a:lnTo>
                  <a:pt x="74864" y="8182"/>
                </a:lnTo>
                <a:lnTo>
                  <a:pt x="74045" y="8489"/>
                </a:lnTo>
                <a:lnTo>
                  <a:pt x="73739" y="8080"/>
                </a:lnTo>
                <a:lnTo>
                  <a:pt x="72511" y="8489"/>
                </a:lnTo>
                <a:lnTo>
                  <a:pt x="72818" y="8284"/>
                </a:lnTo>
                <a:lnTo>
                  <a:pt x="72716" y="8182"/>
                </a:lnTo>
                <a:lnTo>
                  <a:pt x="73125" y="7977"/>
                </a:lnTo>
                <a:lnTo>
                  <a:pt x="72614" y="8182"/>
                </a:lnTo>
                <a:lnTo>
                  <a:pt x="73534" y="7773"/>
                </a:lnTo>
                <a:lnTo>
                  <a:pt x="73227" y="6955"/>
                </a:lnTo>
                <a:close/>
                <a:moveTo>
                  <a:pt x="103500" y="0"/>
                </a:moveTo>
                <a:lnTo>
                  <a:pt x="103807" y="102"/>
                </a:lnTo>
                <a:lnTo>
                  <a:pt x="99205" y="205"/>
                </a:lnTo>
                <a:lnTo>
                  <a:pt x="101864" y="307"/>
                </a:lnTo>
                <a:lnTo>
                  <a:pt x="99614" y="409"/>
                </a:lnTo>
                <a:lnTo>
                  <a:pt x="100125" y="511"/>
                </a:lnTo>
                <a:lnTo>
                  <a:pt x="99818" y="818"/>
                </a:lnTo>
                <a:lnTo>
                  <a:pt x="97057" y="511"/>
                </a:lnTo>
                <a:lnTo>
                  <a:pt x="97057" y="818"/>
                </a:lnTo>
                <a:lnTo>
                  <a:pt x="94705" y="1023"/>
                </a:lnTo>
                <a:lnTo>
                  <a:pt x="94705" y="614"/>
                </a:lnTo>
                <a:lnTo>
                  <a:pt x="91841" y="818"/>
                </a:lnTo>
                <a:lnTo>
                  <a:pt x="92966" y="1227"/>
                </a:lnTo>
                <a:lnTo>
                  <a:pt x="90716" y="920"/>
                </a:lnTo>
                <a:lnTo>
                  <a:pt x="86625" y="1841"/>
                </a:lnTo>
                <a:lnTo>
                  <a:pt x="86932" y="2148"/>
                </a:lnTo>
                <a:lnTo>
                  <a:pt x="87955" y="2045"/>
                </a:lnTo>
                <a:lnTo>
                  <a:pt x="87955" y="2045"/>
                </a:lnTo>
                <a:lnTo>
                  <a:pt x="81818" y="3477"/>
                </a:lnTo>
                <a:lnTo>
                  <a:pt x="83148" y="3682"/>
                </a:lnTo>
                <a:lnTo>
                  <a:pt x="82841" y="3784"/>
                </a:lnTo>
                <a:lnTo>
                  <a:pt x="85091" y="3989"/>
                </a:lnTo>
                <a:lnTo>
                  <a:pt x="82023" y="4295"/>
                </a:lnTo>
                <a:lnTo>
                  <a:pt x="82125" y="4398"/>
                </a:lnTo>
                <a:lnTo>
                  <a:pt x="82125" y="4500"/>
                </a:lnTo>
                <a:lnTo>
                  <a:pt x="83557" y="4602"/>
                </a:lnTo>
                <a:lnTo>
                  <a:pt x="82534" y="4807"/>
                </a:lnTo>
                <a:lnTo>
                  <a:pt x="88568" y="5318"/>
                </a:lnTo>
                <a:lnTo>
                  <a:pt x="88568" y="5625"/>
                </a:lnTo>
                <a:lnTo>
                  <a:pt x="89489" y="6341"/>
                </a:lnTo>
                <a:lnTo>
                  <a:pt x="88670" y="6648"/>
                </a:lnTo>
                <a:lnTo>
                  <a:pt x="89386" y="6750"/>
                </a:lnTo>
                <a:lnTo>
                  <a:pt x="89182" y="7057"/>
                </a:lnTo>
                <a:lnTo>
                  <a:pt x="89386" y="7466"/>
                </a:lnTo>
                <a:lnTo>
                  <a:pt x="89386" y="7568"/>
                </a:lnTo>
                <a:lnTo>
                  <a:pt x="89591" y="7773"/>
                </a:lnTo>
                <a:lnTo>
                  <a:pt x="88977" y="7977"/>
                </a:lnTo>
                <a:lnTo>
                  <a:pt x="89080" y="8080"/>
                </a:lnTo>
                <a:lnTo>
                  <a:pt x="88773" y="8182"/>
                </a:lnTo>
                <a:lnTo>
                  <a:pt x="88773" y="8182"/>
                </a:lnTo>
                <a:lnTo>
                  <a:pt x="89386" y="8080"/>
                </a:lnTo>
                <a:lnTo>
                  <a:pt x="88568" y="8795"/>
                </a:lnTo>
                <a:lnTo>
                  <a:pt x="90102" y="8489"/>
                </a:lnTo>
                <a:lnTo>
                  <a:pt x="90102" y="8591"/>
                </a:lnTo>
                <a:lnTo>
                  <a:pt x="90205" y="8591"/>
                </a:lnTo>
                <a:lnTo>
                  <a:pt x="90205" y="8693"/>
                </a:lnTo>
                <a:lnTo>
                  <a:pt x="91023" y="8693"/>
                </a:lnTo>
                <a:lnTo>
                  <a:pt x="90000" y="9102"/>
                </a:lnTo>
                <a:lnTo>
                  <a:pt x="91227" y="9205"/>
                </a:lnTo>
                <a:lnTo>
                  <a:pt x="90716" y="9205"/>
                </a:lnTo>
                <a:lnTo>
                  <a:pt x="91023" y="9409"/>
                </a:lnTo>
                <a:lnTo>
                  <a:pt x="91227" y="9716"/>
                </a:lnTo>
                <a:lnTo>
                  <a:pt x="88875" y="9614"/>
                </a:lnTo>
                <a:lnTo>
                  <a:pt x="91330" y="10125"/>
                </a:lnTo>
                <a:lnTo>
                  <a:pt x="90511" y="10739"/>
                </a:lnTo>
                <a:lnTo>
                  <a:pt x="91023" y="10739"/>
                </a:lnTo>
                <a:lnTo>
                  <a:pt x="90511" y="10841"/>
                </a:lnTo>
                <a:lnTo>
                  <a:pt x="90205" y="11148"/>
                </a:lnTo>
                <a:lnTo>
                  <a:pt x="90511" y="11148"/>
                </a:lnTo>
                <a:lnTo>
                  <a:pt x="88568" y="11557"/>
                </a:lnTo>
                <a:lnTo>
                  <a:pt x="90102" y="11455"/>
                </a:lnTo>
                <a:lnTo>
                  <a:pt x="88057" y="12170"/>
                </a:lnTo>
                <a:lnTo>
                  <a:pt x="90102" y="11966"/>
                </a:lnTo>
                <a:lnTo>
                  <a:pt x="89898" y="12068"/>
                </a:lnTo>
                <a:lnTo>
                  <a:pt x="90205" y="12273"/>
                </a:lnTo>
                <a:lnTo>
                  <a:pt x="88261" y="12273"/>
                </a:lnTo>
                <a:lnTo>
                  <a:pt x="87955" y="12784"/>
                </a:lnTo>
                <a:lnTo>
                  <a:pt x="88773" y="12784"/>
                </a:lnTo>
                <a:lnTo>
                  <a:pt x="87648" y="13500"/>
                </a:lnTo>
                <a:lnTo>
                  <a:pt x="89489" y="12784"/>
                </a:lnTo>
                <a:lnTo>
                  <a:pt x="89489" y="12784"/>
                </a:lnTo>
                <a:lnTo>
                  <a:pt x="87750" y="13602"/>
                </a:lnTo>
                <a:lnTo>
                  <a:pt x="87852" y="13602"/>
                </a:lnTo>
                <a:lnTo>
                  <a:pt x="87750" y="14011"/>
                </a:lnTo>
                <a:lnTo>
                  <a:pt x="89182" y="13807"/>
                </a:lnTo>
                <a:lnTo>
                  <a:pt x="88261" y="14114"/>
                </a:lnTo>
                <a:lnTo>
                  <a:pt x="88057" y="15239"/>
                </a:lnTo>
                <a:lnTo>
                  <a:pt x="88773" y="14727"/>
                </a:lnTo>
                <a:lnTo>
                  <a:pt x="89080" y="14318"/>
                </a:lnTo>
                <a:lnTo>
                  <a:pt x="89489" y="15034"/>
                </a:lnTo>
                <a:lnTo>
                  <a:pt x="88466" y="15034"/>
                </a:lnTo>
                <a:lnTo>
                  <a:pt x="88364" y="15341"/>
                </a:lnTo>
                <a:lnTo>
                  <a:pt x="89080" y="15136"/>
                </a:lnTo>
                <a:lnTo>
                  <a:pt x="88977" y="15239"/>
                </a:lnTo>
                <a:lnTo>
                  <a:pt x="89182" y="15239"/>
                </a:lnTo>
                <a:lnTo>
                  <a:pt x="88261" y="15443"/>
                </a:lnTo>
                <a:lnTo>
                  <a:pt x="88568" y="16466"/>
                </a:lnTo>
                <a:lnTo>
                  <a:pt x="89080" y="16261"/>
                </a:lnTo>
                <a:lnTo>
                  <a:pt x="88568" y="16773"/>
                </a:lnTo>
                <a:lnTo>
                  <a:pt x="89386" y="17182"/>
                </a:lnTo>
                <a:lnTo>
                  <a:pt x="88977" y="17591"/>
                </a:lnTo>
                <a:lnTo>
                  <a:pt x="89386" y="18205"/>
                </a:lnTo>
                <a:lnTo>
                  <a:pt x="89795" y="18205"/>
                </a:lnTo>
                <a:lnTo>
                  <a:pt x="89386" y="18409"/>
                </a:lnTo>
                <a:lnTo>
                  <a:pt x="89795" y="18409"/>
                </a:lnTo>
                <a:lnTo>
                  <a:pt x="89795" y="18307"/>
                </a:lnTo>
                <a:lnTo>
                  <a:pt x="91227" y="18000"/>
                </a:lnTo>
                <a:lnTo>
                  <a:pt x="91023" y="18614"/>
                </a:lnTo>
                <a:lnTo>
                  <a:pt x="91943" y="18511"/>
                </a:lnTo>
                <a:lnTo>
                  <a:pt x="91943" y="18511"/>
                </a:lnTo>
                <a:lnTo>
                  <a:pt x="91330" y="18920"/>
                </a:lnTo>
                <a:lnTo>
                  <a:pt x="91330" y="18920"/>
                </a:lnTo>
                <a:lnTo>
                  <a:pt x="92148" y="18818"/>
                </a:lnTo>
                <a:lnTo>
                  <a:pt x="92148" y="19227"/>
                </a:lnTo>
                <a:lnTo>
                  <a:pt x="92455" y="19227"/>
                </a:lnTo>
                <a:lnTo>
                  <a:pt x="92250" y="19125"/>
                </a:lnTo>
                <a:lnTo>
                  <a:pt x="92966" y="18920"/>
                </a:lnTo>
                <a:lnTo>
                  <a:pt x="92455" y="18614"/>
                </a:lnTo>
                <a:lnTo>
                  <a:pt x="93375" y="18409"/>
                </a:lnTo>
                <a:lnTo>
                  <a:pt x="93989" y="17591"/>
                </a:lnTo>
                <a:lnTo>
                  <a:pt x="93784" y="17489"/>
                </a:lnTo>
                <a:lnTo>
                  <a:pt x="94091" y="17386"/>
                </a:lnTo>
                <a:lnTo>
                  <a:pt x="94295" y="16670"/>
                </a:lnTo>
                <a:lnTo>
                  <a:pt x="93784" y="16568"/>
                </a:lnTo>
                <a:lnTo>
                  <a:pt x="94807" y="16364"/>
                </a:lnTo>
                <a:lnTo>
                  <a:pt x="94500" y="16159"/>
                </a:lnTo>
                <a:lnTo>
                  <a:pt x="95830" y="15648"/>
                </a:lnTo>
                <a:lnTo>
                  <a:pt x="95830" y="15239"/>
                </a:lnTo>
                <a:lnTo>
                  <a:pt x="95216" y="15136"/>
                </a:lnTo>
                <a:lnTo>
                  <a:pt x="96136" y="15034"/>
                </a:lnTo>
                <a:lnTo>
                  <a:pt x="95830" y="14625"/>
                </a:lnTo>
                <a:lnTo>
                  <a:pt x="96955" y="14216"/>
                </a:lnTo>
                <a:lnTo>
                  <a:pt x="96545" y="14011"/>
                </a:lnTo>
                <a:lnTo>
                  <a:pt x="98489" y="13398"/>
                </a:lnTo>
                <a:lnTo>
                  <a:pt x="98182" y="13295"/>
                </a:lnTo>
                <a:lnTo>
                  <a:pt x="98795" y="13295"/>
                </a:lnTo>
                <a:lnTo>
                  <a:pt x="98386" y="13909"/>
                </a:lnTo>
                <a:lnTo>
                  <a:pt x="99205" y="13602"/>
                </a:lnTo>
                <a:lnTo>
                  <a:pt x="99307" y="13705"/>
                </a:lnTo>
                <a:lnTo>
                  <a:pt x="102580" y="11659"/>
                </a:lnTo>
                <a:lnTo>
                  <a:pt x="102682" y="11455"/>
                </a:lnTo>
                <a:lnTo>
                  <a:pt x="109125" y="10227"/>
                </a:lnTo>
                <a:lnTo>
                  <a:pt x="109023" y="10227"/>
                </a:lnTo>
                <a:lnTo>
                  <a:pt x="109636" y="10023"/>
                </a:lnTo>
                <a:lnTo>
                  <a:pt x="106159" y="10023"/>
                </a:lnTo>
                <a:lnTo>
                  <a:pt x="106977" y="9716"/>
                </a:lnTo>
                <a:lnTo>
                  <a:pt x="105239" y="9716"/>
                </a:lnTo>
                <a:lnTo>
                  <a:pt x="105852" y="9205"/>
                </a:lnTo>
                <a:lnTo>
                  <a:pt x="107386" y="9205"/>
                </a:lnTo>
                <a:lnTo>
                  <a:pt x="106773" y="8693"/>
                </a:lnTo>
                <a:lnTo>
                  <a:pt x="108409" y="9102"/>
                </a:lnTo>
                <a:lnTo>
                  <a:pt x="109023" y="9716"/>
                </a:lnTo>
                <a:lnTo>
                  <a:pt x="109636" y="9307"/>
                </a:lnTo>
                <a:lnTo>
                  <a:pt x="109636" y="9716"/>
                </a:lnTo>
                <a:lnTo>
                  <a:pt x="110148" y="9307"/>
                </a:lnTo>
                <a:lnTo>
                  <a:pt x="110148" y="8795"/>
                </a:lnTo>
                <a:lnTo>
                  <a:pt x="109739" y="9000"/>
                </a:lnTo>
                <a:lnTo>
                  <a:pt x="110148" y="8591"/>
                </a:lnTo>
                <a:lnTo>
                  <a:pt x="108205" y="8080"/>
                </a:lnTo>
                <a:lnTo>
                  <a:pt x="108511" y="7977"/>
                </a:lnTo>
                <a:lnTo>
                  <a:pt x="108307" y="7670"/>
                </a:lnTo>
                <a:lnTo>
                  <a:pt x="107284" y="7773"/>
                </a:lnTo>
                <a:lnTo>
                  <a:pt x="107284" y="7773"/>
                </a:lnTo>
                <a:lnTo>
                  <a:pt x="108211" y="7587"/>
                </a:lnTo>
                <a:lnTo>
                  <a:pt x="108211" y="7587"/>
                </a:lnTo>
                <a:lnTo>
                  <a:pt x="106875" y="7466"/>
                </a:lnTo>
                <a:lnTo>
                  <a:pt x="107489" y="7364"/>
                </a:lnTo>
                <a:lnTo>
                  <a:pt x="107080" y="7159"/>
                </a:lnTo>
                <a:lnTo>
                  <a:pt x="108716" y="7159"/>
                </a:lnTo>
                <a:lnTo>
                  <a:pt x="108307" y="6852"/>
                </a:lnTo>
                <a:lnTo>
                  <a:pt x="111375" y="7159"/>
                </a:lnTo>
                <a:lnTo>
                  <a:pt x="111068" y="6750"/>
                </a:lnTo>
                <a:lnTo>
                  <a:pt x="110352" y="6750"/>
                </a:lnTo>
                <a:lnTo>
                  <a:pt x="110352" y="6545"/>
                </a:lnTo>
                <a:lnTo>
                  <a:pt x="110659" y="6239"/>
                </a:lnTo>
                <a:lnTo>
                  <a:pt x="110557" y="6545"/>
                </a:lnTo>
                <a:lnTo>
                  <a:pt x="112295" y="6443"/>
                </a:lnTo>
                <a:lnTo>
                  <a:pt x="111989" y="6034"/>
                </a:lnTo>
                <a:lnTo>
                  <a:pt x="111273" y="6239"/>
                </a:lnTo>
                <a:lnTo>
                  <a:pt x="111273" y="5830"/>
                </a:lnTo>
                <a:lnTo>
                  <a:pt x="110557" y="5830"/>
                </a:lnTo>
                <a:lnTo>
                  <a:pt x="111784" y="5727"/>
                </a:lnTo>
                <a:lnTo>
                  <a:pt x="112091" y="5830"/>
                </a:lnTo>
                <a:lnTo>
                  <a:pt x="112193" y="5011"/>
                </a:lnTo>
                <a:lnTo>
                  <a:pt x="111375" y="4909"/>
                </a:lnTo>
                <a:lnTo>
                  <a:pt x="111068" y="4705"/>
                </a:lnTo>
                <a:lnTo>
                  <a:pt x="110659" y="4602"/>
                </a:lnTo>
                <a:lnTo>
                  <a:pt x="113011" y="4500"/>
                </a:lnTo>
                <a:lnTo>
                  <a:pt x="113216" y="4091"/>
                </a:lnTo>
                <a:lnTo>
                  <a:pt x="111989" y="3886"/>
                </a:lnTo>
                <a:lnTo>
                  <a:pt x="112807" y="3886"/>
                </a:lnTo>
                <a:lnTo>
                  <a:pt x="111580" y="3784"/>
                </a:lnTo>
                <a:lnTo>
                  <a:pt x="112091" y="3170"/>
                </a:lnTo>
                <a:lnTo>
                  <a:pt x="111989" y="3068"/>
                </a:lnTo>
                <a:lnTo>
                  <a:pt x="113114" y="2557"/>
                </a:lnTo>
                <a:lnTo>
                  <a:pt x="112909" y="2352"/>
                </a:lnTo>
                <a:lnTo>
                  <a:pt x="113216" y="1943"/>
                </a:lnTo>
                <a:lnTo>
                  <a:pt x="115261" y="1841"/>
                </a:lnTo>
                <a:lnTo>
                  <a:pt x="114750" y="1739"/>
                </a:lnTo>
                <a:lnTo>
                  <a:pt x="116284" y="1534"/>
                </a:lnTo>
                <a:lnTo>
                  <a:pt x="116080" y="1432"/>
                </a:lnTo>
                <a:lnTo>
                  <a:pt x="117818" y="1125"/>
                </a:lnTo>
                <a:lnTo>
                  <a:pt x="111273" y="1636"/>
                </a:lnTo>
                <a:lnTo>
                  <a:pt x="111273" y="1636"/>
                </a:lnTo>
                <a:lnTo>
                  <a:pt x="112398" y="1125"/>
                </a:lnTo>
                <a:lnTo>
                  <a:pt x="107898" y="818"/>
                </a:lnTo>
                <a:lnTo>
                  <a:pt x="112500" y="409"/>
                </a:lnTo>
                <a:lnTo>
                  <a:pt x="106977" y="205"/>
                </a:lnTo>
                <a:lnTo>
                  <a:pt x="110352" y="0"/>
                </a:lnTo>
                <a:close/>
                <a:moveTo>
                  <a:pt x="5114" y="22807"/>
                </a:moveTo>
                <a:lnTo>
                  <a:pt x="5069" y="22823"/>
                </a:lnTo>
                <a:lnTo>
                  <a:pt x="5069" y="22823"/>
                </a:lnTo>
                <a:lnTo>
                  <a:pt x="5011" y="22909"/>
                </a:lnTo>
                <a:lnTo>
                  <a:pt x="5114" y="22807"/>
                </a:lnTo>
                <a:close/>
                <a:moveTo>
                  <a:pt x="133057" y="23011"/>
                </a:moveTo>
                <a:lnTo>
                  <a:pt x="132955" y="23216"/>
                </a:lnTo>
                <a:lnTo>
                  <a:pt x="132443" y="23216"/>
                </a:lnTo>
                <a:lnTo>
                  <a:pt x="132955" y="23727"/>
                </a:lnTo>
                <a:lnTo>
                  <a:pt x="133261" y="23727"/>
                </a:lnTo>
                <a:lnTo>
                  <a:pt x="133568" y="23216"/>
                </a:lnTo>
                <a:lnTo>
                  <a:pt x="133057" y="23011"/>
                </a:lnTo>
                <a:close/>
                <a:moveTo>
                  <a:pt x="1125" y="23625"/>
                </a:moveTo>
                <a:lnTo>
                  <a:pt x="102" y="24034"/>
                </a:lnTo>
                <a:lnTo>
                  <a:pt x="1120" y="23634"/>
                </a:lnTo>
                <a:lnTo>
                  <a:pt x="1120" y="23634"/>
                </a:lnTo>
                <a:lnTo>
                  <a:pt x="1125" y="23625"/>
                </a:lnTo>
                <a:close/>
                <a:moveTo>
                  <a:pt x="102" y="24034"/>
                </a:moveTo>
                <a:lnTo>
                  <a:pt x="102" y="24034"/>
                </a:lnTo>
                <a:lnTo>
                  <a:pt x="102" y="24034"/>
                </a:lnTo>
                <a:close/>
                <a:moveTo>
                  <a:pt x="138170" y="24136"/>
                </a:moveTo>
                <a:lnTo>
                  <a:pt x="138375" y="24239"/>
                </a:lnTo>
                <a:lnTo>
                  <a:pt x="138477" y="24239"/>
                </a:lnTo>
                <a:lnTo>
                  <a:pt x="138170" y="24136"/>
                </a:lnTo>
                <a:close/>
                <a:moveTo>
                  <a:pt x="118534" y="23523"/>
                </a:moveTo>
                <a:lnTo>
                  <a:pt x="118636" y="23625"/>
                </a:lnTo>
                <a:lnTo>
                  <a:pt x="118330" y="23932"/>
                </a:lnTo>
                <a:lnTo>
                  <a:pt x="118330" y="23727"/>
                </a:lnTo>
                <a:lnTo>
                  <a:pt x="117818" y="23830"/>
                </a:lnTo>
                <a:lnTo>
                  <a:pt x="117511" y="24239"/>
                </a:lnTo>
                <a:lnTo>
                  <a:pt x="117920" y="24239"/>
                </a:lnTo>
                <a:lnTo>
                  <a:pt x="117614" y="24648"/>
                </a:lnTo>
                <a:lnTo>
                  <a:pt x="116489" y="24750"/>
                </a:lnTo>
                <a:lnTo>
                  <a:pt x="116591" y="24852"/>
                </a:lnTo>
                <a:lnTo>
                  <a:pt x="116591" y="25057"/>
                </a:lnTo>
                <a:lnTo>
                  <a:pt x="116795" y="24955"/>
                </a:lnTo>
                <a:lnTo>
                  <a:pt x="116693" y="25261"/>
                </a:lnTo>
                <a:lnTo>
                  <a:pt x="116386" y="25364"/>
                </a:lnTo>
                <a:lnTo>
                  <a:pt x="116386" y="25466"/>
                </a:lnTo>
                <a:lnTo>
                  <a:pt x="116591" y="25466"/>
                </a:lnTo>
                <a:lnTo>
                  <a:pt x="116591" y="25568"/>
                </a:lnTo>
                <a:lnTo>
                  <a:pt x="117307" y="25670"/>
                </a:lnTo>
                <a:lnTo>
                  <a:pt x="116489" y="26284"/>
                </a:lnTo>
                <a:lnTo>
                  <a:pt x="116489" y="26284"/>
                </a:lnTo>
                <a:lnTo>
                  <a:pt x="117409" y="26182"/>
                </a:lnTo>
                <a:lnTo>
                  <a:pt x="116489" y="26489"/>
                </a:lnTo>
                <a:lnTo>
                  <a:pt x="116591" y="26591"/>
                </a:lnTo>
                <a:lnTo>
                  <a:pt x="116080" y="26693"/>
                </a:lnTo>
                <a:lnTo>
                  <a:pt x="116489" y="26693"/>
                </a:lnTo>
                <a:lnTo>
                  <a:pt x="116080" y="27000"/>
                </a:lnTo>
                <a:lnTo>
                  <a:pt x="116693" y="27000"/>
                </a:lnTo>
                <a:lnTo>
                  <a:pt x="116284" y="27205"/>
                </a:lnTo>
                <a:lnTo>
                  <a:pt x="116284" y="27205"/>
                </a:lnTo>
                <a:lnTo>
                  <a:pt x="116693" y="27102"/>
                </a:lnTo>
                <a:lnTo>
                  <a:pt x="116489" y="27307"/>
                </a:lnTo>
                <a:lnTo>
                  <a:pt x="119250" y="26591"/>
                </a:lnTo>
                <a:lnTo>
                  <a:pt x="119148" y="26489"/>
                </a:lnTo>
                <a:lnTo>
                  <a:pt x="119455" y="24852"/>
                </a:lnTo>
                <a:lnTo>
                  <a:pt x="119352" y="24750"/>
                </a:lnTo>
                <a:lnTo>
                  <a:pt x="119966" y="24545"/>
                </a:lnTo>
                <a:lnTo>
                  <a:pt x="119864" y="24341"/>
                </a:lnTo>
                <a:lnTo>
                  <a:pt x="119659" y="24239"/>
                </a:lnTo>
                <a:lnTo>
                  <a:pt x="119455" y="23727"/>
                </a:lnTo>
                <a:lnTo>
                  <a:pt x="118636" y="23830"/>
                </a:lnTo>
                <a:lnTo>
                  <a:pt x="118841" y="23625"/>
                </a:lnTo>
                <a:lnTo>
                  <a:pt x="118534" y="23523"/>
                </a:lnTo>
                <a:close/>
                <a:moveTo>
                  <a:pt x="121398" y="20455"/>
                </a:moveTo>
                <a:lnTo>
                  <a:pt x="120477" y="20761"/>
                </a:lnTo>
                <a:lnTo>
                  <a:pt x="119966" y="21682"/>
                </a:lnTo>
                <a:lnTo>
                  <a:pt x="119761" y="22091"/>
                </a:lnTo>
                <a:lnTo>
                  <a:pt x="119864" y="22091"/>
                </a:lnTo>
                <a:lnTo>
                  <a:pt x="119557" y="22295"/>
                </a:lnTo>
                <a:lnTo>
                  <a:pt x="120273" y="22193"/>
                </a:lnTo>
                <a:lnTo>
                  <a:pt x="119966" y="23523"/>
                </a:lnTo>
                <a:lnTo>
                  <a:pt x="120170" y="23011"/>
                </a:lnTo>
                <a:lnTo>
                  <a:pt x="120580" y="22807"/>
                </a:lnTo>
                <a:lnTo>
                  <a:pt x="120682" y="23011"/>
                </a:lnTo>
                <a:lnTo>
                  <a:pt x="120375" y="24239"/>
                </a:lnTo>
                <a:lnTo>
                  <a:pt x="121807" y="23932"/>
                </a:lnTo>
                <a:lnTo>
                  <a:pt x="122011" y="25568"/>
                </a:lnTo>
                <a:lnTo>
                  <a:pt x="120580" y="26080"/>
                </a:lnTo>
                <a:lnTo>
                  <a:pt x="120580" y="26080"/>
                </a:lnTo>
                <a:lnTo>
                  <a:pt x="120989" y="25977"/>
                </a:lnTo>
                <a:lnTo>
                  <a:pt x="121091" y="26284"/>
                </a:lnTo>
                <a:lnTo>
                  <a:pt x="120068" y="27000"/>
                </a:lnTo>
                <a:lnTo>
                  <a:pt x="120989" y="27205"/>
                </a:lnTo>
                <a:lnTo>
                  <a:pt x="120886" y="27307"/>
                </a:lnTo>
                <a:lnTo>
                  <a:pt x="121602" y="27409"/>
                </a:lnTo>
                <a:lnTo>
                  <a:pt x="122216" y="27102"/>
                </a:lnTo>
                <a:lnTo>
                  <a:pt x="121602" y="27614"/>
                </a:lnTo>
                <a:lnTo>
                  <a:pt x="120989" y="27614"/>
                </a:lnTo>
                <a:lnTo>
                  <a:pt x="119761" y="28739"/>
                </a:lnTo>
                <a:lnTo>
                  <a:pt x="120068" y="28841"/>
                </a:lnTo>
                <a:lnTo>
                  <a:pt x="120375" y="28534"/>
                </a:lnTo>
                <a:lnTo>
                  <a:pt x="121091" y="28534"/>
                </a:lnTo>
                <a:lnTo>
                  <a:pt x="121807" y="28125"/>
                </a:lnTo>
                <a:lnTo>
                  <a:pt x="122625" y="28227"/>
                </a:lnTo>
                <a:lnTo>
                  <a:pt x="122523" y="28125"/>
                </a:lnTo>
                <a:lnTo>
                  <a:pt x="123136" y="28023"/>
                </a:lnTo>
                <a:lnTo>
                  <a:pt x="123034" y="27920"/>
                </a:lnTo>
                <a:lnTo>
                  <a:pt x="124773" y="27920"/>
                </a:lnTo>
                <a:lnTo>
                  <a:pt x="125182" y="27409"/>
                </a:lnTo>
                <a:lnTo>
                  <a:pt x="124466" y="27409"/>
                </a:lnTo>
                <a:lnTo>
                  <a:pt x="125080" y="26898"/>
                </a:lnTo>
                <a:lnTo>
                  <a:pt x="125284" y="25977"/>
                </a:lnTo>
                <a:lnTo>
                  <a:pt x="124159" y="25977"/>
                </a:lnTo>
                <a:lnTo>
                  <a:pt x="123648" y="25159"/>
                </a:lnTo>
                <a:lnTo>
                  <a:pt x="124261" y="25261"/>
                </a:lnTo>
                <a:lnTo>
                  <a:pt x="124261" y="25261"/>
                </a:lnTo>
                <a:lnTo>
                  <a:pt x="124057" y="24750"/>
                </a:lnTo>
                <a:lnTo>
                  <a:pt x="123239" y="24239"/>
                </a:lnTo>
                <a:lnTo>
                  <a:pt x="122932" y="23420"/>
                </a:lnTo>
                <a:lnTo>
                  <a:pt x="121295" y="22807"/>
                </a:lnTo>
                <a:lnTo>
                  <a:pt x="122011" y="22705"/>
                </a:lnTo>
                <a:lnTo>
                  <a:pt x="121705" y="22602"/>
                </a:lnTo>
                <a:lnTo>
                  <a:pt x="122318" y="22295"/>
                </a:lnTo>
                <a:lnTo>
                  <a:pt x="122830" y="21580"/>
                </a:lnTo>
                <a:lnTo>
                  <a:pt x="121091" y="21375"/>
                </a:lnTo>
                <a:lnTo>
                  <a:pt x="121295" y="21170"/>
                </a:lnTo>
                <a:lnTo>
                  <a:pt x="121193" y="21170"/>
                </a:lnTo>
                <a:lnTo>
                  <a:pt x="121807" y="20659"/>
                </a:lnTo>
                <a:lnTo>
                  <a:pt x="121398" y="20455"/>
                </a:lnTo>
                <a:close/>
                <a:moveTo>
                  <a:pt x="23830" y="27920"/>
                </a:moveTo>
                <a:lnTo>
                  <a:pt x="23523" y="28330"/>
                </a:lnTo>
                <a:lnTo>
                  <a:pt x="24034" y="28227"/>
                </a:lnTo>
                <a:lnTo>
                  <a:pt x="23932" y="28432"/>
                </a:lnTo>
                <a:lnTo>
                  <a:pt x="23523" y="28534"/>
                </a:lnTo>
                <a:lnTo>
                  <a:pt x="23625" y="28534"/>
                </a:lnTo>
                <a:lnTo>
                  <a:pt x="23420" y="28739"/>
                </a:lnTo>
                <a:lnTo>
                  <a:pt x="23830" y="28739"/>
                </a:lnTo>
                <a:lnTo>
                  <a:pt x="23932" y="28636"/>
                </a:lnTo>
                <a:lnTo>
                  <a:pt x="24034" y="28943"/>
                </a:lnTo>
                <a:lnTo>
                  <a:pt x="24443" y="29148"/>
                </a:lnTo>
                <a:lnTo>
                  <a:pt x="24034" y="29455"/>
                </a:lnTo>
                <a:lnTo>
                  <a:pt x="24443" y="29455"/>
                </a:lnTo>
                <a:lnTo>
                  <a:pt x="24341" y="29557"/>
                </a:lnTo>
                <a:lnTo>
                  <a:pt x="24545" y="29659"/>
                </a:lnTo>
                <a:lnTo>
                  <a:pt x="24341" y="29761"/>
                </a:lnTo>
                <a:lnTo>
                  <a:pt x="25261" y="29557"/>
                </a:lnTo>
                <a:lnTo>
                  <a:pt x="25057" y="30273"/>
                </a:lnTo>
                <a:lnTo>
                  <a:pt x="25057" y="30273"/>
                </a:lnTo>
                <a:lnTo>
                  <a:pt x="25875" y="30170"/>
                </a:lnTo>
                <a:lnTo>
                  <a:pt x="25466" y="28534"/>
                </a:lnTo>
                <a:lnTo>
                  <a:pt x="23830" y="27920"/>
                </a:lnTo>
                <a:close/>
                <a:moveTo>
                  <a:pt x="25875" y="30170"/>
                </a:moveTo>
                <a:lnTo>
                  <a:pt x="25875" y="30273"/>
                </a:lnTo>
                <a:lnTo>
                  <a:pt x="25977" y="30170"/>
                </a:lnTo>
                <a:close/>
                <a:moveTo>
                  <a:pt x="72102" y="30989"/>
                </a:moveTo>
                <a:lnTo>
                  <a:pt x="72146" y="31003"/>
                </a:lnTo>
                <a:lnTo>
                  <a:pt x="72146" y="31003"/>
                </a:lnTo>
                <a:lnTo>
                  <a:pt x="72205" y="30989"/>
                </a:lnTo>
                <a:close/>
                <a:moveTo>
                  <a:pt x="25568" y="31398"/>
                </a:moveTo>
                <a:lnTo>
                  <a:pt x="25364" y="31500"/>
                </a:lnTo>
                <a:lnTo>
                  <a:pt x="25364" y="31500"/>
                </a:lnTo>
                <a:lnTo>
                  <a:pt x="25466" y="31398"/>
                </a:lnTo>
                <a:close/>
                <a:moveTo>
                  <a:pt x="80386" y="31500"/>
                </a:moveTo>
                <a:lnTo>
                  <a:pt x="80386" y="31500"/>
                </a:lnTo>
                <a:lnTo>
                  <a:pt x="80386" y="31500"/>
                </a:lnTo>
                <a:close/>
                <a:moveTo>
                  <a:pt x="80693" y="27307"/>
                </a:moveTo>
                <a:lnTo>
                  <a:pt x="80182" y="27409"/>
                </a:lnTo>
                <a:lnTo>
                  <a:pt x="78136" y="29864"/>
                </a:lnTo>
                <a:lnTo>
                  <a:pt x="77625" y="29966"/>
                </a:lnTo>
                <a:lnTo>
                  <a:pt x="77318" y="30170"/>
                </a:lnTo>
                <a:lnTo>
                  <a:pt x="77420" y="30068"/>
                </a:lnTo>
                <a:lnTo>
                  <a:pt x="77011" y="30273"/>
                </a:lnTo>
                <a:lnTo>
                  <a:pt x="77727" y="30273"/>
                </a:lnTo>
                <a:lnTo>
                  <a:pt x="76705" y="30989"/>
                </a:lnTo>
                <a:lnTo>
                  <a:pt x="79466" y="30989"/>
                </a:lnTo>
                <a:lnTo>
                  <a:pt x="79159" y="31295"/>
                </a:lnTo>
                <a:lnTo>
                  <a:pt x="80284" y="31193"/>
                </a:lnTo>
                <a:lnTo>
                  <a:pt x="79261" y="32011"/>
                </a:lnTo>
                <a:lnTo>
                  <a:pt x="80489" y="31295"/>
                </a:lnTo>
                <a:lnTo>
                  <a:pt x="80386" y="31500"/>
                </a:lnTo>
                <a:lnTo>
                  <a:pt x="80795" y="30989"/>
                </a:lnTo>
                <a:lnTo>
                  <a:pt x="81000" y="31398"/>
                </a:lnTo>
                <a:lnTo>
                  <a:pt x="80591" y="32011"/>
                </a:lnTo>
                <a:lnTo>
                  <a:pt x="81102" y="31705"/>
                </a:lnTo>
                <a:lnTo>
                  <a:pt x="81000" y="32216"/>
                </a:lnTo>
                <a:lnTo>
                  <a:pt x="81000" y="32216"/>
                </a:lnTo>
                <a:lnTo>
                  <a:pt x="81409" y="32114"/>
                </a:lnTo>
                <a:lnTo>
                  <a:pt x="81920" y="31091"/>
                </a:lnTo>
                <a:lnTo>
                  <a:pt x="81511" y="31398"/>
                </a:lnTo>
                <a:lnTo>
                  <a:pt x="81920" y="30682"/>
                </a:lnTo>
                <a:lnTo>
                  <a:pt x="81205" y="31193"/>
                </a:lnTo>
                <a:lnTo>
                  <a:pt x="81205" y="31193"/>
                </a:lnTo>
                <a:lnTo>
                  <a:pt x="81307" y="30784"/>
                </a:lnTo>
                <a:lnTo>
                  <a:pt x="81102" y="30784"/>
                </a:lnTo>
                <a:lnTo>
                  <a:pt x="81920" y="30170"/>
                </a:lnTo>
                <a:lnTo>
                  <a:pt x="81920" y="30170"/>
                </a:lnTo>
                <a:lnTo>
                  <a:pt x="81000" y="30477"/>
                </a:lnTo>
                <a:lnTo>
                  <a:pt x="81409" y="30170"/>
                </a:lnTo>
                <a:lnTo>
                  <a:pt x="81205" y="30068"/>
                </a:lnTo>
                <a:lnTo>
                  <a:pt x="81307" y="29966"/>
                </a:lnTo>
                <a:lnTo>
                  <a:pt x="81102" y="30068"/>
                </a:lnTo>
                <a:lnTo>
                  <a:pt x="81716" y="29557"/>
                </a:lnTo>
                <a:lnTo>
                  <a:pt x="81000" y="29455"/>
                </a:lnTo>
                <a:lnTo>
                  <a:pt x="81102" y="29250"/>
                </a:lnTo>
                <a:lnTo>
                  <a:pt x="80284" y="29761"/>
                </a:lnTo>
                <a:lnTo>
                  <a:pt x="80489" y="29250"/>
                </a:lnTo>
                <a:lnTo>
                  <a:pt x="80489" y="29250"/>
                </a:lnTo>
                <a:lnTo>
                  <a:pt x="80284" y="29455"/>
                </a:lnTo>
                <a:lnTo>
                  <a:pt x="80386" y="29352"/>
                </a:lnTo>
                <a:lnTo>
                  <a:pt x="79773" y="29352"/>
                </a:lnTo>
                <a:lnTo>
                  <a:pt x="79977" y="29148"/>
                </a:lnTo>
                <a:lnTo>
                  <a:pt x="79773" y="29250"/>
                </a:lnTo>
                <a:lnTo>
                  <a:pt x="80386" y="28841"/>
                </a:lnTo>
                <a:lnTo>
                  <a:pt x="79261" y="29250"/>
                </a:lnTo>
                <a:lnTo>
                  <a:pt x="80489" y="27716"/>
                </a:lnTo>
                <a:lnTo>
                  <a:pt x="80591" y="27511"/>
                </a:lnTo>
                <a:lnTo>
                  <a:pt x="80898" y="27307"/>
                </a:lnTo>
                <a:close/>
                <a:moveTo>
                  <a:pt x="239523" y="32216"/>
                </a:moveTo>
                <a:lnTo>
                  <a:pt x="240239" y="32830"/>
                </a:lnTo>
                <a:lnTo>
                  <a:pt x="239727" y="32318"/>
                </a:lnTo>
                <a:lnTo>
                  <a:pt x="239523" y="32216"/>
                </a:lnTo>
                <a:close/>
                <a:moveTo>
                  <a:pt x="232875" y="24443"/>
                </a:moveTo>
                <a:lnTo>
                  <a:pt x="232773" y="24648"/>
                </a:lnTo>
                <a:lnTo>
                  <a:pt x="233591" y="25159"/>
                </a:lnTo>
                <a:lnTo>
                  <a:pt x="233489" y="25261"/>
                </a:lnTo>
                <a:lnTo>
                  <a:pt x="233386" y="25364"/>
                </a:lnTo>
                <a:lnTo>
                  <a:pt x="234511" y="27102"/>
                </a:lnTo>
                <a:lnTo>
                  <a:pt x="239216" y="32932"/>
                </a:lnTo>
                <a:lnTo>
                  <a:pt x="239114" y="32114"/>
                </a:lnTo>
                <a:lnTo>
                  <a:pt x="239523" y="32216"/>
                </a:lnTo>
                <a:lnTo>
                  <a:pt x="239523" y="32216"/>
                </a:lnTo>
                <a:lnTo>
                  <a:pt x="238193" y="31091"/>
                </a:lnTo>
                <a:lnTo>
                  <a:pt x="237784" y="29557"/>
                </a:lnTo>
                <a:lnTo>
                  <a:pt x="239318" y="30170"/>
                </a:lnTo>
                <a:lnTo>
                  <a:pt x="232875" y="24443"/>
                </a:lnTo>
                <a:close/>
                <a:moveTo>
                  <a:pt x="244841" y="33341"/>
                </a:moveTo>
                <a:lnTo>
                  <a:pt x="244330" y="33443"/>
                </a:lnTo>
                <a:lnTo>
                  <a:pt x="244432" y="33648"/>
                </a:lnTo>
                <a:lnTo>
                  <a:pt x="244125" y="34364"/>
                </a:lnTo>
                <a:lnTo>
                  <a:pt x="244125" y="34466"/>
                </a:lnTo>
                <a:lnTo>
                  <a:pt x="244330" y="33955"/>
                </a:lnTo>
                <a:lnTo>
                  <a:pt x="245045" y="33545"/>
                </a:lnTo>
                <a:lnTo>
                  <a:pt x="244841" y="33341"/>
                </a:lnTo>
                <a:close/>
                <a:moveTo>
                  <a:pt x="243409" y="34466"/>
                </a:moveTo>
                <a:lnTo>
                  <a:pt x="243409" y="35080"/>
                </a:lnTo>
                <a:lnTo>
                  <a:pt x="243614" y="35284"/>
                </a:lnTo>
                <a:lnTo>
                  <a:pt x="243920" y="34466"/>
                </a:lnTo>
                <a:close/>
                <a:moveTo>
                  <a:pt x="54102" y="29864"/>
                </a:moveTo>
                <a:lnTo>
                  <a:pt x="56352" y="30886"/>
                </a:lnTo>
                <a:lnTo>
                  <a:pt x="56045" y="31193"/>
                </a:lnTo>
                <a:lnTo>
                  <a:pt x="56250" y="31602"/>
                </a:lnTo>
                <a:lnTo>
                  <a:pt x="56045" y="31807"/>
                </a:lnTo>
                <a:lnTo>
                  <a:pt x="56250" y="32011"/>
                </a:lnTo>
                <a:lnTo>
                  <a:pt x="56045" y="32114"/>
                </a:lnTo>
                <a:lnTo>
                  <a:pt x="56148" y="32114"/>
                </a:lnTo>
                <a:lnTo>
                  <a:pt x="55943" y="32318"/>
                </a:lnTo>
                <a:lnTo>
                  <a:pt x="58193" y="32727"/>
                </a:lnTo>
                <a:lnTo>
                  <a:pt x="58091" y="32830"/>
                </a:lnTo>
                <a:lnTo>
                  <a:pt x="58500" y="32830"/>
                </a:lnTo>
                <a:lnTo>
                  <a:pt x="58500" y="32932"/>
                </a:lnTo>
                <a:lnTo>
                  <a:pt x="58909" y="33239"/>
                </a:lnTo>
                <a:lnTo>
                  <a:pt x="59114" y="34057"/>
                </a:lnTo>
                <a:lnTo>
                  <a:pt x="59216" y="34057"/>
                </a:lnTo>
                <a:lnTo>
                  <a:pt x="59216" y="34159"/>
                </a:lnTo>
                <a:lnTo>
                  <a:pt x="59011" y="34057"/>
                </a:lnTo>
                <a:lnTo>
                  <a:pt x="58807" y="34364"/>
                </a:lnTo>
                <a:lnTo>
                  <a:pt x="58091" y="34261"/>
                </a:lnTo>
                <a:lnTo>
                  <a:pt x="57989" y="34159"/>
                </a:lnTo>
                <a:lnTo>
                  <a:pt x="58193" y="33955"/>
                </a:lnTo>
                <a:lnTo>
                  <a:pt x="58091" y="33955"/>
                </a:lnTo>
                <a:lnTo>
                  <a:pt x="58091" y="33648"/>
                </a:lnTo>
                <a:lnTo>
                  <a:pt x="57682" y="33648"/>
                </a:lnTo>
                <a:lnTo>
                  <a:pt x="56250" y="35898"/>
                </a:lnTo>
                <a:lnTo>
                  <a:pt x="56045" y="34875"/>
                </a:lnTo>
                <a:lnTo>
                  <a:pt x="55330" y="35182"/>
                </a:lnTo>
                <a:lnTo>
                  <a:pt x="55330" y="35182"/>
                </a:lnTo>
                <a:lnTo>
                  <a:pt x="56352" y="33750"/>
                </a:lnTo>
                <a:lnTo>
                  <a:pt x="56250" y="33443"/>
                </a:lnTo>
                <a:lnTo>
                  <a:pt x="55330" y="33136"/>
                </a:lnTo>
                <a:lnTo>
                  <a:pt x="54409" y="34159"/>
                </a:lnTo>
                <a:lnTo>
                  <a:pt x="54614" y="33648"/>
                </a:lnTo>
                <a:lnTo>
                  <a:pt x="52568" y="36818"/>
                </a:lnTo>
                <a:lnTo>
                  <a:pt x="51545" y="37125"/>
                </a:lnTo>
                <a:lnTo>
                  <a:pt x="52773" y="34364"/>
                </a:lnTo>
                <a:lnTo>
                  <a:pt x="52364" y="34364"/>
                </a:lnTo>
                <a:lnTo>
                  <a:pt x="53693" y="32932"/>
                </a:lnTo>
                <a:lnTo>
                  <a:pt x="53693" y="33136"/>
                </a:lnTo>
                <a:lnTo>
                  <a:pt x="54102" y="32932"/>
                </a:lnTo>
                <a:lnTo>
                  <a:pt x="53898" y="33239"/>
                </a:lnTo>
                <a:lnTo>
                  <a:pt x="53898" y="33239"/>
                </a:lnTo>
                <a:lnTo>
                  <a:pt x="55125" y="32727"/>
                </a:lnTo>
                <a:lnTo>
                  <a:pt x="55534" y="32932"/>
                </a:lnTo>
                <a:lnTo>
                  <a:pt x="55636" y="32830"/>
                </a:lnTo>
                <a:lnTo>
                  <a:pt x="56250" y="32830"/>
                </a:lnTo>
                <a:lnTo>
                  <a:pt x="55534" y="32318"/>
                </a:lnTo>
                <a:lnTo>
                  <a:pt x="55739" y="32114"/>
                </a:lnTo>
                <a:lnTo>
                  <a:pt x="53693" y="32318"/>
                </a:lnTo>
                <a:lnTo>
                  <a:pt x="53591" y="32011"/>
                </a:lnTo>
                <a:lnTo>
                  <a:pt x="52977" y="32011"/>
                </a:lnTo>
                <a:lnTo>
                  <a:pt x="52977" y="31602"/>
                </a:lnTo>
                <a:lnTo>
                  <a:pt x="50830" y="32216"/>
                </a:lnTo>
                <a:lnTo>
                  <a:pt x="50830" y="31909"/>
                </a:lnTo>
                <a:lnTo>
                  <a:pt x="50011" y="32011"/>
                </a:lnTo>
                <a:lnTo>
                  <a:pt x="53489" y="30273"/>
                </a:lnTo>
                <a:lnTo>
                  <a:pt x="53489" y="30273"/>
                </a:lnTo>
                <a:lnTo>
                  <a:pt x="53693" y="30068"/>
                </a:lnTo>
                <a:lnTo>
                  <a:pt x="53898" y="30068"/>
                </a:lnTo>
                <a:lnTo>
                  <a:pt x="53591" y="30375"/>
                </a:lnTo>
                <a:lnTo>
                  <a:pt x="54102" y="30068"/>
                </a:lnTo>
                <a:lnTo>
                  <a:pt x="54102" y="29864"/>
                </a:lnTo>
                <a:close/>
                <a:moveTo>
                  <a:pt x="131932" y="36000"/>
                </a:moveTo>
                <a:lnTo>
                  <a:pt x="131830" y="36205"/>
                </a:lnTo>
                <a:lnTo>
                  <a:pt x="131216" y="36511"/>
                </a:lnTo>
                <a:lnTo>
                  <a:pt x="131318" y="36614"/>
                </a:lnTo>
                <a:lnTo>
                  <a:pt x="131318" y="37023"/>
                </a:lnTo>
                <a:lnTo>
                  <a:pt x="131830" y="37432"/>
                </a:lnTo>
                <a:lnTo>
                  <a:pt x="131932" y="36000"/>
                </a:lnTo>
                <a:close/>
                <a:moveTo>
                  <a:pt x="239216" y="33443"/>
                </a:moveTo>
                <a:lnTo>
                  <a:pt x="240341" y="35693"/>
                </a:lnTo>
                <a:lnTo>
                  <a:pt x="239625" y="35591"/>
                </a:lnTo>
                <a:lnTo>
                  <a:pt x="239625" y="36205"/>
                </a:lnTo>
                <a:lnTo>
                  <a:pt x="240750" y="37432"/>
                </a:lnTo>
                <a:lnTo>
                  <a:pt x="240750" y="37125"/>
                </a:lnTo>
                <a:lnTo>
                  <a:pt x="241159" y="37125"/>
                </a:lnTo>
                <a:lnTo>
                  <a:pt x="240239" y="36614"/>
                </a:lnTo>
                <a:lnTo>
                  <a:pt x="240341" y="36307"/>
                </a:lnTo>
                <a:lnTo>
                  <a:pt x="240750" y="36511"/>
                </a:lnTo>
                <a:lnTo>
                  <a:pt x="241364" y="36409"/>
                </a:lnTo>
                <a:lnTo>
                  <a:pt x="242795" y="36920"/>
                </a:lnTo>
                <a:lnTo>
                  <a:pt x="242693" y="36409"/>
                </a:lnTo>
                <a:lnTo>
                  <a:pt x="244023" y="35489"/>
                </a:lnTo>
                <a:lnTo>
                  <a:pt x="243716" y="35591"/>
                </a:lnTo>
                <a:lnTo>
                  <a:pt x="243205" y="35284"/>
                </a:lnTo>
                <a:lnTo>
                  <a:pt x="242898" y="34568"/>
                </a:lnTo>
                <a:lnTo>
                  <a:pt x="242284" y="34875"/>
                </a:lnTo>
                <a:lnTo>
                  <a:pt x="239216" y="33443"/>
                </a:lnTo>
                <a:close/>
                <a:moveTo>
                  <a:pt x="143693" y="38659"/>
                </a:moveTo>
                <a:lnTo>
                  <a:pt x="144000" y="38864"/>
                </a:lnTo>
                <a:lnTo>
                  <a:pt x="143740" y="38678"/>
                </a:lnTo>
                <a:lnTo>
                  <a:pt x="143740" y="38678"/>
                </a:lnTo>
                <a:lnTo>
                  <a:pt x="143693" y="38659"/>
                </a:lnTo>
                <a:close/>
                <a:moveTo>
                  <a:pt x="155250" y="31602"/>
                </a:moveTo>
                <a:lnTo>
                  <a:pt x="155148" y="31705"/>
                </a:lnTo>
                <a:lnTo>
                  <a:pt x="155659" y="31705"/>
                </a:lnTo>
                <a:lnTo>
                  <a:pt x="155148" y="32011"/>
                </a:lnTo>
                <a:lnTo>
                  <a:pt x="155148" y="32216"/>
                </a:lnTo>
                <a:lnTo>
                  <a:pt x="154636" y="32216"/>
                </a:lnTo>
                <a:lnTo>
                  <a:pt x="155250" y="32727"/>
                </a:lnTo>
                <a:lnTo>
                  <a:pt x="154943" y="32932"/>
                </a:lnTo>
                <a:lnTo>
                  <a:pt x="154739" y="33341"/>
                </a:lnTo>
                <a:lnTo>
                  <a:pt x="154023" y="33443"/>
                </a:lnTo>
                <a:lnTo>
                  <a:pt x="154125" y="33545"/>
                </a:lnTo>
                <a:lnTo>
                  <a:pt x="153920" y="33648"/>
                </a:lnTo>
                <a:lnTo>
                  <a:pt x="158318" y="36205"/>
                </a:lnTo>
                <a:lnTo>
                  <a:pt x="158318" y="37636"/>
                </a:lnTo>
                <a:lnTo>
                  <a:pt x="148398" y="37636"/>
                </a:lnTo>
                <a:lnTo>
                  <a:pt x="149011" y="38148"/>
                </a:lnTo>
                <a:lnTo>
                  <a:pt x="148193" y="38352"/>
                </a:lnTo>
                <a:lnTo>
                  <a:pt x="148398" y="38455"/>
                </a:lnTo>
                <a:lnTo>
                  <a:pt x="147477" y="38557"/>
                </a:lnTo>
                <a:lnTo>
                  <a:pt x="147273" y="38455"/>
                </a:lnTo>
                <a:lnTo>
                  <a:pt x="147273" y="38455"/>
                </a:lnTo>
                <a:lnTo>
                  <a:pt x="147375" y="38557"/>
                </a:lnTo>
                <a:lnTo>
                  <a:pt x="146761" y="38455"/>
                </a:lnTo>
                <a:lnTo>
                  <a:pt x="146045" y="38864"/>
                </a:lnTo>
                <a:lnTo>
                  <a:pt x="146045" y="38864"/>
                </a:lnTo>
                <a:lnTo>
                  <a:pt x="147580" y="37841"/>
                </a:lnTo>
                <a:lnTo>
                  <a:pt x="148091" y="37943"/>
                </a:lnTo>
                <a:lnTo>
                  <a:pt x="148091" y="37943"/>
                </a:lnTo>
                <a:lnTo>
                  <a:pt x="146864" y="36409"/>
                </a:lnTo>
                <a:lnTo>
                  <a:pt x="147682" y="34364"/>
                </a:lnTo>
                <a:lnTo>
                  <a:pt x="147886" y="33955"/>
                </a:lnTo>
                <a:lnTo>
                  <a:pt x="147886" y="34159"/>
                </a:lnTo>
                <a:lnTo>
                  <a:pt x="148295" y="33545"/>
                </a:lnTo>
                <a:lnTo>
                  <a:pt x="148193" y="33239"/>
                </a:lnTo>
                <a:lnTo>
                  <a:pt x="149523" y="32011"/>
                </a:lnTo>
                <a:lnTo>
                  <a:pt x="149830" y="32114"/>
                </a:lnTo>
                <a:lnTo>
                  <a:pt x="149625" y="31602"/>
                </a:lnTo>
                <a:lnTo>
                  <a:pt x="150443" y="32216"/>
                </a:lnTo>
                <a:lnTo>
                  <a:pt x="149625" y="32318"/>
                </a:lnTo>
                <a:lnTo>
                  <a:pt x="150341" y="32727"/>
                </a:lnTo>
                <a:lnTo>
                  <a:pt x="151159" y="32727"/>
                </a:lnTo>
                <a:lnTo>
                  <a:pt x="151261" y="33034"/>
                </a:lnTo>
                <a:lnTo>
                  <a:pt x="150545" y="33443"/>
                </a:lnTo>
                <a:lnTo>
                  <a:pt x="151466" y="33852"/>
                </a:lnTo>
                <a:lnTo>
                  <a:pt x="151466" y="34364"/>
                </a:lnTo>
                <a:lnTo>
                  <a:pt x="152080" y="34364"/>
                </a:lnTo>
                <a:lnTo>
                  <a:pt x="153102" y="33750"/>
                </a:lnTo>
                <a:lnTo>
                  <a:pt x="153614" y="33852"/>
                </a:lnTo>
                <a:lnTo>
                  <a:pt x="153818" y="33443"/>
                </a:lnTo>
                <a:lnTo>
                  <a:pt x="152795" y="33443"/>
                </a:lnTo>
                <a:lnTo>
                  <a:pt x="152386" y="32830"/>
                </a:lnTo>
                <a:lnTo>
                  <a:pt x="152591" y="32420"/>
                </a:lnTo>
                <a:lnTo>
                  <a:pt x="152489" y="32727"/>
                </a:lnTo>
                <a:lnTo>
                  <a:pt x="152489" y="32727"/>
                </a:lnTo>
                <a:lnTo>
                  <a:pt x="155250" y="31602"/>
                </a:lnTo>
                <a:close/>
                <a:moveTo>
                  <a:pt x="144000" y="38864"/>
                </a:moveTo>
                <a:lnTo>
                  <a:pt x="144000" y="38864"/>
                </a:lnTo>
                <a:lnTo>
                  <a:pt x="144000" y="38864"/>
                </a:lnTo>
                <a:close/>
                <a:moveTo>
                  <a:pt x="144000" y="38864"/>
                </a:moveTo>
                <a:lnTo>
                  <a:pt x="144000" y="38864"/>
                </a:lnTo>
                <a:lnTo>
                  <a:pt x="144000" y="38864"/>
                </a:lnTo>
                <a:close/>
                <a:moveTo>
                  <a:pt x="131011" y="37943"/>
                </a:moveTo>
                <a:lnTo>
                  <a:pt x="131011" y="38250"/>
                </a:lnTo>
                <a:lnTo>
                  <a:pt x="131216" y="39580"/>
                </a:lnTo>
                <a:lnTo>
                  <a:pt x="132136" y="39682"/>
                </a:lnTo>
                <a:lnTo>
                  <a:pt x="132136" y="37943"/>
                </a:lnTo>
                <a:close/>
                <a:moveTo>
                  <a:pt x="165580" y="31807"/>
                </a:moveTo>
                <a:lnTo>
                  <a:pt x="166091" y="32011"/>
                </a:lnTo>
                <a:lnTo>
                  <a:pt x="166295" y="31909"/>
                </a:lnTo>
                <a:lnTo>
                  <a:pt x="166705" y="31909"/>
                </a:lnTo>
                <a:lnTo>
                  <a:pt x="167420" y="33545"/>
                </a:lnTo>
                <a:lnTo>
                  <a:pt x="165886" y="33545"/>
                </a:lnTo>
                <a:lnTo>
                  <a:pt x="166193" y="34364"/>
                </a:lnTo>
                <a:lnTo>
                  <a:pt x="165273" y="34568"/>
                </a:lnTo>
                <a:lnTo>
                  <a:pt x="165682" y="34670"/>
                </a:lnTo>
                <a:lnTo>
                  <a:pt x="166398" y="35693"/>
                </a:lnTo>
                <a:lnTo>
                  <a:pt x="166705" y="35795"/>
                </a:lnTo>
                <a:lnTo>
                  <a:pt x="166909" y="36000"/>
                </a:lnTo>
                <a:lnTo>
                  <a:pt x="167420" y="36102"/>
                </a:lnTo>
                <a:lnTo>
                  <a:pt x="168136" y="37739"/>
                </a:lnTo>
                <a:lnTo>
                  <a:pt x="168136" y="36818"/>
                </a:lnTo>
                <a:lnTo>
                  <a:pt x="169670" y="37841"/>
                </a:lnTo>
                <a:lnTo>
                  <a:pt x="169466" y="38250"/>
                </a:lnTo>
                <a:lnTo>
                  <a:pt x="168239" y="37841"/>
                </a:lnTo>
                <a:lnTo>
                  <a:pt x="168648" y="39068"/>
                </a:lnTo>
                <a:lnTo>
                  <a:pt x="168955" y="38864"/>
                </a:lnTo>
                <a:lnTo>
                  <a:pt x="169159" y="39273"/>
                </a:lnTo>
                <a:lnTo>
                  <a:pt x="168852" y="39273"/>
                </a:lnTo>
                <a:lnTo>
                  <a:pt x="168852" y="39580"/>
                </a:lnTo>
                <a:lnTo>
                  <a:pt x="169261" y="39682"/>
                </a:lnTo>
                <a:lnTo>
                  <a:pt x="169773" y="42034"/>
                </a:lnTo>
                <a:lnTo>
                  <a:pt x="169977" y="42034"/>
                </a:lnTo>
                <a:lnTo>
                  <a:pt x="169773" y="42136"/>
                </a:lnTo>
                <a:lnTo>
                  <a:pt x="169773" y="42034"/>
                </a:lnTo>
                <a:lnTo>
                  <a:pt x="167420" y="42136"/>
                </a:lnTo>
                <a:lnTo>
                  <a:pt x="165580" y="41114"/>
                </a:lnTo>
                <a:lnTo>
                  <a:pt x="165375" y="39682"/>
                </a:lnTo>
                <a:lnTo>
                  <a:pt x="165375" y="39682"/>
                </a:lnTo>
                <a:lnTo>
                  <a:pt x="165477" y="39886"/>
                </a:lnTo>
                <a:lnTo>
                  <a:pt x="166295" y="38659"/>
                </a:lnTo>
                <a:lnTo>
                  <a:pt x="163227" y="35693"/>
                </a:lnTo>
                <a:lnTo>
                  <a:pt x="163227" y="35080"/>
                </a:lnTo>
                <a:lnTo>
                  <a:pt x="163125" y="35386"/>
                </a:lnTo>
                <a:lnTo>
                  <a:pt x="162307" y="34261"/>
                </a:lnTo>
                <a:lnTo>
                  <a:pt x="162409" y="34057"/>
                </a:lnTo>
                <a:lnTo>
                  <a:pt x="162511" y="34057"/>
                </a:lnTo>
                <a:lnTo>
                  <a:pt x="162614" y="33136"/>
                </a:lnTo>
                <a:lnTo>
                  <a:pt x="162818" y="33239"/>
                </a:lnTo>
                <a:lnTo>
                  <a:pt x="163636" y="32932"/>
                </a:lnTo>
                <a:lnTo>
                  <a:pt x="163534" y="32727"/>
                </a:lnTo>
                <a:lnTo>
                  <a:pt x="163943" y="32523"/>
                </a:lnTo>
                <a:lnTo>
                  <a:pt x="164045" y="32420"/>
                </a:lnTo>
                <a:lnTo>
                  <a:pt x="163943" y="32318"/>
                </a:lnTo>
                <a:lnTo>
                  <a:pt x="165580" y="31807"/>
                </a:lnTo>
                <a:close/>
                <a:moveTo>
                  <a:pt x="137352" y="40602"/>
                </a:moveTo>
                <a:lnTo>
                  <a:pt x="135511" y="40807"/>
                </a:lnTo>
                <a:lnTo>
                  <a:pt x="134898" y="40705"/>
                </a:lnTo>
                <a:lnTo>
                  <a:pt x="137045" y="42239"/>
                </a:lnTo>
                <a:lnTo>
                  <a:pt x="137148" y="41932"/>
                </a:lnTo>
                <a:lnTo>
                  <a:pt x="137045" y="41625"/>
                </a:lnTo>
                <a:lnTo>
                  <a:pt x="137352" y="40602"/>
                </a:lnTo>
                <a:close/>
                <a:moveTo>
                  <a:pt x="146659" y="43670"/>
                </a:moveTo>
                <a:lnTo>
                  <a:pt x="146148" y="43875"/>
                </a:lnTo>
                <a:lnTo>
                  <a:pt x="146250" y="43875"/>
                </a:lnTo>
                <a:lnTo>
                  <a:pt x="146659" y="43670"/>
                </a:lnTo>
                <a:close/>
                <a:moveTo>
                  <a:pt x="144409" y="43364"/>
                </a:moveTo>
                <a:lnTo>
                  <a:pt x="144307" y="43466"/>
                </a:lnTo>
                <a:lnTo>
                  <a:pt x="144307" y="43773"/>
                </a:lnTo>
                <a:lnTo>
                  <a:pt x="145330" y="44080"/>
                </a:lnTo>
                <a:lnTo>
                  <a:pt x="146148" y="43875"/>
                </a:lnTo>
                <a:lnTo>
                  <a:pt x="146045" y="43670"/>
                </a:lnTo>
                <a:lnTo>
                  <a:pt x="144716" y="43568"/>
                </a:lnTo>
                <a:lnTo>
                  <a:pt x="144818" y="43466"/>
                </a:lnTo>
                <a:lnTo>
                  <a:pt x="144409" y="43364"/>
                </a:lnTo>
                <a:close/>
                <a:moveTo>
                  <a:pt x="153614" y="43364"/>
                </a:moveTo>
                <a:lnTo>
                  <a:pt x="151773" y="43977"/>
                </a:lnTo>
                <a:lnTo>
                  <a:pt x="152489" y="44489"/>
                </a:lnTo>
                <a:lnTo>
                  <a:pt x="153307" y="44080"/>
                </a:lnTo>
                <a:lnTo>
                  <a:pt x="153614" y="43466"/>
                </a:lnTo>
                <a:lnTo>
                  <a:pt x="153614" y="43364"/>
                </a:lnTo>
                <a:close/>
                <a:moveTo>
                  <a:pt x="241568" y="37534"/>
                </a:moveTo>
                <a:lnTo>
                  <a:pt x="241261" y="37636"/>
                </a:lnTo>
                <a:lnTo>
                  <a:pt x="241670" y="37739"/>
                </a:lnTo>
                <a:lnTo>
                  <a:pt x="241466" y="38045"/>
                </a:lnTo>
                <a:lnTo>
                  <a:pt x="240955" y="37636"/>
                </a:lnTo>
                <a:lnTo>
                  <a:pt x="241057" y="37943"/>
                </a:lnTo>
                <a:lnTo>
                  <a:pt x="240955" y="38148"/>
                </a:lnTo>
                <a:lnTo>
                  <a:pt x="241261" y="38864"/>
                </a:lnTo>
                <a:lnTo>
                  <a:pt x="241159" y="38864"/>
                </a:lnTo>
                <a:lnTo>
                  <a:pt x="241875" y="40807"/>
                </a:lnTo>
                <a:lnTo>
                  <a:pt x="241670" y="41114"/>
                </a:lnTo>
                <a:lnTo>
                  <a:pt x="241466" y="41727"/>
                </a:lnTo>
                <a:lnTo>
                  <a:pt x="240955" y="42136"/>
                </a:lnTo>
                <a:lnTo>
                  <a:pt x="240443" y="41932"/>
                </a:lnTo>
                <a:lnTo>
                  <a:pt x="240545" y="41420"/>
                </a:lnTo>
                <a:lnTo>
                  <a:pt x="240545" y="41420"/>
                </a:lnTo>
                <a:lnTo>
                  <a:pt x="240136" y="41727"/>
                </a:lnTo>
                <a:lnTo>
                  <a:pt x="240341" y="43261"/>
                </a:lnTo>
                <a:lnTo>
                  <a:pt x="239727" y="43466"/>
                </a:lnTo>
                <a:lnTo>
                  <a:pt x="239420" y="43364"/>
                </a:lnTo>
                <a:lnTo>
                  <a:pt x="237477" y="43977"/>
                </a:lnTo>
                <a:lnTo>
                  <a:pt x="236761" y="45102"/>
                </a:lnTo>
                <a:lnTo>
                  <a:pt x="237886" y="45205"/>
                </a:lnTo>
                <a:lnTo>
                  <a:pt x="237784" y="44795"/>
                </a:lnTo>
                <a:lnTo>
                  <a:pt x="240341" y="44489"/>
                </a:lnTo>
                <a:lnTo>
                  <a:pt x="240239" y="44795"/>
                </a:lnTo>
                <a:lnTo>
                  <a:pt x="240955" y="45614"/>
                </a:lnTo>
                <a:lnTo>
                  <a:pt x="241670" y="44795"/>
                </a:lnTo>
                <a:lnTo>
                  <a:pt x="241261" y="44080"/>
                </a:lnTo>
                <a:lnTo>
                  <a:pt x="241568" y="44386"/>
                </a:lnTo>
                <a:lnTo>
                  <a:pt x="241568" y="44182"/>
                </a:lnTo>
                <a:lnTo>
                  <a:pt x="241670" y="44489"/>
                </a:lnTo>
                <a:lnTo>
                  <a:pt x="242693" y="44489"/>
                </a:lnTo>
                <a:lnTo>
                  <a:pt x="243102" y="43977"/>
                </a:lnTo>
                <a:lnTo>
                  <a:pt x="243307" y="43977"/>
                </a:lnTo>
                <a:lnTo>
                  <a:pt x="243409" y="43773"/>
                </a:lnTo>
                <a:lnTo>
                  <a:pt x="243614" y="43773"/>
                </a:lnTo>
                <a:lnTo>
                  <a:pt x="243511" y="43364"/>
                </a:lnTo>
                <a:lnTo>
                  <a:pt x="243818" y="43466"/>
                </a:lnTo>
                <a:lnTo>
                  <a:pt x="243818" y="43773"/>
                </a:lnTo>
                <a:lnTo>
                  <a:pt x="244023" y="44182"/>
                </a:lnTo>
                <a:lnTo>
                  <a:pt x="244432" y="43261"/>
                </a:lnTo>
                <a:lnTo>
                  <a:pt x="244023" y="42852"/>
                </a:lnTo>
                <a:lnTo>
                  <a:pt x="243205" y="40602"/>
                </a:lnTo>
                <a:lnTo>
                  <a:pt x="243511" y="40500"/>
                </a:lnTo>
                <a:lnTo>
                  <a:pt x="243409" y="39886"/>
                </a:lnTo>
                <a:lnTo>
                  <a:pt x="243409" y="39784"/>
                </a:lnTo>
                <a:lnTo>
                  <a:pt x="241568" y="37534"/>
                </a:lnTo>
                <a:close/>
                <a:moveTo>
                  <a:pt x="238909" y="44795"/>
                </a:moveTo>
                <a:lnTo>
                  <a:pt x="238807" y="45102"/>
                </a:lnTo>
                <a:lnTo>
                  <a:pt x="238398" y="45000"/>
                </a:lnTo>
                <a:lnTo>
                  <a:pt x="238295" y="45307"/>
                </a:lnTo>
                <a:lnTo>
                  <a:pt x="237989" y="45716"/>
                </a:lnTo>
                <a:lnTo>
                  <a:pt x="238398" y="45920"/>
                </a:lnTo>
                <a:lnTo>
                  <a:pt x="238705" y="46330"/>
                </a:lnTo>
                <a:lnTo>
                  <a:pt x="239523" y="45614"/>
                </a:lnTo>
                <a:lnTo>
                  <a:pt x="239830" y="45818"/>
                </a:lnTo>
                <a:lnTo>
                  <a:pt x="240034" y="45307"/>
                </a:lnTo>
                <a:lnTo>
                  <a:pt x="239625" y="44795"/>
                </a:lnTo>
                <a:close/>
                <a:moveTo>
                  <a:pt x="151875" y="47659"/>
                </a:moveTo>
                <a:lnTo>
                  <a:pt x="151773" y="47761"/>
                </a:lnTo>
                <a:lnTo>
                  <a:pt x="152080" y="47864"/>
                </a:lnTo>
                <a:lnTo>
                  <a:pt x="151875" y="47659"/>
                </a:lnTo>
                <a:close/>
                <a:moveTo>
                  <a:pt x="236455" y="45307"/>
                </a:moveTo>
                <a:lnTo>
                  <a:pt x="236045" y="45614"/>
                </a:lnTo>
                <a:lnTo>
                  <a:pt x="236045" y="45818"/>
                </a:lnTo>
                <a:lnTo>
                  <a:pt x="235943" y="45716"/>
                </a:lnTo>
                <a:lnTo>
                  <a:pt x="236352" y="46227"/>
                </a:lnTo>
                <a:lnTo>
                  <a:pt x="236045" y="46023"/>
                </a:lnTo>
                <a:lnTo>
                  <a:pt x="236352" y="46534"/>
                </a:lnTo>
                <a:lnTo>
                  <a:pt x="236659" y="46227"/>
                </a:lnTo>
                <a:lnTo>
                  <a:pt x="236455" y="46023"/>
                </a:lnTo>
                <a:lnTo>
                  <a:pt x="236659" y="46125"/>
                </a:lnTo>
                <a:lnTo>
                  <a:pt x="236966" y="46534"/>
                </a:lnTo>
                <a:lnTo>
                  <a:pt x="237068" y="47761"/>
                </a:lnTo>
                <a:lnTo>
                  <a:pt x="237580" y="47966"/>
                </a:lnTo>
                <a:lnTo>
                  <a:pt x="237580" y="47455"/>
                </a:lnTo>
                <a:lnTo>
                  <a:pt x="237784" y="48170"/>
                </a:lnTo>
                <a:lnTo>
                  <a:pt x="237886" y="47966"/>
                </a:lnTo>
                <a:lnTo>
                  <a:pt x="237886" y="47761"/>
                </a:lnTo>
                <a:lnTo>
                  <a:pt x="238193" y="47761"/>
                </a:lnTo>
                <a:lnTo>
                  <a:pt x="237886" y="45818"/>
                </a:lnTo>
                <a:lnTo>
                  <a:pt x="237580" y="45818"/>
                </a:lnTo>
                <a:lnTo>
                  <a:pt x="237477" y="45409"/>
                </a:lnTo>
                <a:lnTo>
                  <a:pt x="237273" y="45511"/>
                </a:lnTo>
                <a:lnTo>
                  <a:pt x="236864" y="45307"/>
                </a:lnTo>
                <a:close/>
                <a:moveTo>
                  <a:pt x="49602" y="49398"/>
                </a:moveTo>
                <a:lnTo>
                  <a:pt x="49705" y="49500"/>
                </a:lnTo>
                <a:lnTo>
                  <a:pt x="49655" y="49401"/>
                </a:lnTo>
                <a:lnTo>
                  <a:pt x="49655" y="49401"/>
                </a:lnTo>
                <a:lnTo>
                  <a:pt x="49602" y="49398"/>
                </a:lnTo>
                <a:close/>
                <a:moveTo>
                  <a:pt x="53489" y="53386"/>
                </a:moveTo>
                <a:lnTo>
                  <a:pt x="53485" y="53390"/>
                </a:lnTo>
                <a:lnTo>
                  <a:pt x="53485" y="53390"/>
                </a:lnTo>
                <a:lnTo>
                  <a:pt x="53489" y="53489"/>
                </a:lnTo>
                <a:lnTo>
                  <a:pt x="53489" y="53386"/>
                </a:lnTo>
                <a:close/>
                <a:moveTo>
                  <a:pt x="231648" y="54102"/>
                </a:moveTo>
                <a:lnTo>
                  <a:pt x="231239" y="54205"/>
                </a:lnTo>
                <a:lnTo>
                  <a:pt x="230625" y="55739"/>
                </a:lnTo>
                <a:lnTo>
                  <a:pt x="231648" y="57477"/>
                </a:lnTo>
                <a:lnTo>
                  <a:pt x="231852" y="54511"/>
                </a:lnTo>
                <a:lnTo>
                  <a:pt x="231648" y="54102"/>
                </a:lnTo>
                <a:close/>
                <a:moveTo>
                  <a:pt x="46432" y="57886"/>
                </a:moveTo>
                <a:lnTo>
                  <a:pt x="46432" y="57989"/>
                </a:lnTo>
                <a:lnTo>
                  <a:pt x="46636" y="57886"/>
                </a:lnTo>
                <a:close/>
                <a:moveTo>
                  <a:pt x="176216" y="59114"/>
                </a:moveTo>
                <a:lnTo>
                  <a:pt x="176216" y="59114"/>
                </a:lnTo>
                <a:lnTo>
                  <a:pt x="176216" y="59114"/>
                </a:lnTo>
                <a:close/>
                <a:moveTo>
                  <a:pt x="52057" y="56250"/>
                </a:moveTo>
                <a:lnTo>
                  <a:pt x="49193" y="57170"/>
                </a:lnTo>
                <a:lnTo>
                  <a:pt x="49091" y="57375"/>
                </a:lnTo>
                <a:lnTo>
                  <a:pt x="48682" y="57580"/>
                </a:lnTo>
                <a:lnTo>
                  <a:pt x="48989" y="57477"/>
                </a:lnTo>
                <a:lnTo>
                  <a:pt x="48989" y="57682"/>
                </a:lnTo>
                <a:lnTo>
                  <a:pt x="51443" y="56761"/>
                </a:lnTo>
                <a:lnTo>
                  <a:pt x="51443" y="56761"/>
                </a:lnTo>
                <a:lnTo>
                  <a:pt x="51239" y="56966"/>
                </a:lnTo>
                <a:lnTo>
                  <a:pt x="54205" y="57886"/>
                </a:lnTo>
                <a:lnTo>
                  <a:pt x="54307" y="58500"/>
                </a:lnTo>
                <a:lnTo>
                  <a:pt x="55330" y="58807"/>
                </a:lnTo>
                <a:lnTo>
                  <a:pt x="54818" y="59625"/>
                </a:lnTo>
                <a:lnTo>
                  <a:pt x="54818" y="59625"/>
                </a:lnTo>
                <a:lnTo>
                  <a:pt x="57068" y="59420"/>
                </a:lnTo>
                <a:lnTo>
                  <a:pt x="57170" y="59523"/>
                </a:lnTo>
                <a:lnTo>
                  <a:pt x="57886" y="59420"/>
                </a:lnTo>
                <a:lnTo>
                  <a:pt x="57886" y="59114"/>
                </a:lnTo>
                <a:lnTo>
                  <a:pt x="55739" y="58091"/>
                </a:lnTo>
                <a:lnTo>
                  <a:pt x="55534" y="57886"/>
                </a:lnTo>
                <a:lnTo>
                  <a:pt x="55330" y="57784"/>
                </a:lnTo>
                <a:lnTo>
                  <a:pt x="55534" y="57784"/>
                </a:lnTo>
                <a:lnTo>
                  <a:pt x="55125" y="57580"/>
                </a:lnTo>
                <a:lnTo>
                  <a:pt x="55227" y="57682"/>
                </a:lnTo>
                <a:lnTo>
                  <a:pt x="52057" y="56250"/>
                </a:lnTo>
                <a:close/>
                <a:moveTo>
                  <a:pt x="207307" y="59625"/>
                </a:moveTo>
                <a:lnTo>
                  <a:pt x="207307" y="59625"/>
                </a:lnTo>
                <a:lnTo>
                  <a:pt x="207307" y="59625"/>
                </a:lnTo>
                <a:close/>
                <a:moveTo>
                  <a:pt x="222648" y="59420"/>
                </a:moveTo>
                <a:lnTo>
                  <a:pt x="222648" y="59523"/>
                </a:lnTo>
                <a:lnTo>
                  <a:pt x="221625" y="59727"/>
                </a:lnTo>
                <a:lnTo>
                  <a:pt x="221727" y="59727"/>
                </a:lnTo>
                <a:lnTo>
                  <a:pt x="221216" y="60341"/>
                </a:lnTo>
                <a:lnTo>
                  <a:pt x="221727" y="61159"/>
                </a:lnTo>
                <a:lnTo>
                  <a:pt x="222750" y="60852"/>
                </a:lnTo>
                <a:lnTo>
                  <a:pt x="223159" y="59932"/>
                </a:lnTo>
                <a:lnTo>
                  <a:pt x="222648" y="59420"/>
                </a:lnTo>
                <a:close/>
                <a:moveTo>
                  <a:pt x="54511" y="60955"/>
                </a:moveTo>
                <a:lnTo>
                  <a:pt x="54205" y="61057"/>
                </a:lnTo>
                <a:lnTo>
                  <a:pt x="54614" y="61670"/>
                </a:lnTo>
                <a:lnTo>
                  <a:pt x="55023" y="61773"/>
                </a:lnTo>
                <a:lnTo>
                  <a:pt x="55534" y="61568"/>
                </a:lnTo>
                <a:lnTo>
                  <a:pt x="55943" y="61568"/>
                </a:lnTo>
                <a:lnTo>
                  <a:pt x="54511" y="60955"/>
                </a:lnTo>
                <a:close/>
                <a:moveTo>
                  <a:pt x="58602" y="59727"/>
                </a:moveTo>
                <a:lnTo>
                  <a:pt x="59114" y="60034"/>
                </a:lnTo>
                <a:lnTo>
                  <a:pt x="59114" y="60443"/>
                </a:lnTo>
                <a:lnTo>
                  <a:pt x="59420" y="60955"/>
                </a:lnTo>
                <a:lnTo>
                  <a:pt x="59114" y="61057"/>
                </a:lnTo>
                <a:lnTo>
                  <a:pt x="57784" y="60852"/>
                </a:lnTo>
                <a:lnTo>
                  <a:pt x="57580" y="61159"/>
                </a:lnTo>
                <a:lnTo>
                  <a:pt x="57989" y="61466"/>
                </a:lnTo>
                <a:lnTo>
                  <a:pt x="59420" y="61261"/>
                </a:lnTo>
                <a:lnTo>
                  <a:pt x="59932" y="61568"/>
                </a:lnTo>
                <a:lnTo>
                  <a:pt x="60239" y="61875"/>
                </a:lnTo>
                <a:lnTo>
                  <a:pt x="60545" y="61261"/>
                </a:lnTo>
                <a:lnTo>
                  <a:pt x="62693" y="61261"/>
                </a:lnTo>
                <a:lnTo>
                  <a:pt x="63000" y="60750"/>
                </a:lnTo>
                <a:lnTo>
                  <a:pt x="61977" y="60341"/>
                </a:lnTo>
                <a:lnTo>
                  <a:pt x="62284" y="60239"/>
                </a:lnTo>
                <a:lnTo>
                  <a:pt x="58602" y="59727"/>
                </a:lnTo>
                <a:close/>
                <a:moveTo>
                  <a:pt x="208739" y="63614"/>
                </a:moveTo>
                <a:lnTo>
                  <a:pt x="208739" y="63614"/>
                </a:lnTo>
                <a:lnTo>
                  <a:pt x="208739" y="63614"/>
                </a:lnTo>
                <a:close/>
                <a:moveTo>
                  <a:pt x="48989" y="64227"/>
                </a:moveTo>
                <a:lnTo>
                  <a:pt x="48989" y="64330"/>
                </a:lnTo>
                <a:lnTo>
                  <a:pt x="49091" y="64432"/>
                </a:lnTo>
                <a:lnTo>
                  <a:pt x="49091" y="64432"/>
                </a:lnTo>
                <a:lnTo>
                  <a:pt x="48989" y="64227"/>
                </a:lnTo>
                <a:close/>
                <a:moveTo>
                  <a:pt x="44182" y="66375"/>
                </a:moveTo>
                <a:lnTo>
                  <a:pt x="44386" y="66477"/>
                </a:lnTo>
                <a:lnTo>
                  <a:pt x="44386" y="66477"/>
                </a:lnTo>
                <a:lnTo>
                  <a:pt x="44284" y="66375"/>
                </a:lnTo>
                <a:close/>
                <a:moveTo>
                  <a:pt x="232261" y="60955"/>
                </a:moveTo>
                <a:lnTo>
                  <a:pt x="231955" y="61670"/>
                </a:lnTo>
                <a:lnTo>
                  <a:pt x="232159" y="63511"/>
                </a:lnTo>
                <a:lnTo>
                  <a:pt x="231648" y="63307"/>
                </a:lnTo>
                <a:lnTo>
                  <a:pt x="232364" y="64943"/>
                </a:lnTo>
                <a:lnTo>
                  <a:pt x="232568" y="64739"/>
                </a:lnTo>
                <a:lnTo>
                  <a:pt x="232977" y="65148"/>
                </a:lnTo>
                <a:lnTo>
                  <a:pt x="232773" y="65864"/>
                </a:lnTo>
                <a:lnTo>
                  <a:pt x="233591" y="65966"/>
                </a:lnTo>
                <a:lnTo>
                  <a:pt x="233795" y="65659"/>
                </a:lnTo>
                <a:lnTo>
                  <a:pt x="234716" y="66375"/>
                </a:lnTo>
                <a:lnTo>
                  <a:pt x="234409" y="65761"/>
                </a:lnTo>
                <a:lnTo>
                  <a:pt x="236045" y="67091"/>
                </a:lnTo>
                <a:lnTo>
                  <a:pt x="235432" y="65966"/>
                </a:lnTo>
                <a:lnTo>
                  <a:pt x="235739" y="65864"/>
                </a:lnTo>
                <a:lnTo>
                  <a:pt x="235125" y="65659"/>
                </a:lnTo>
                <a:lnTo>
                  <a:pt x="235125" y="65864"/>
                </a:lnTo>
                <a:lnTo>
                  <a:pt x="234511" y="65352"/>
                </a:lnTo>
                <a:lnTo>
                  <a:pt x="234205" y="65455"/>
                </a:lnTo>
                <a:lnTo>
                  <a:pt x="234307" y="65659"/>
                </a:lnTo>
                <a:lnTo>
                  <a:pt x="233284" y="64330"/>
                </a:lnTo>
                <a:lnTo>
                  <a:pt x="233489" y="63511"/>
                </a:lnTo>
                <a:lnTo>
                  <a:pt x="233795" y="63205"/>
                </a:lnTo>
                <a:lnTo>
                  <a:pt x="233591" y="61159"/>
                </a:lnTo>
                <a:lnTo>
                  <a:pt x="233284" y="61261"/>
                </a:lnTo>
                <a:lnTo>
                  <a:pt x="232261" y="60955"/>
                </a:lnTo>
                <a:close/>
                <a:moveTo>
                  <a:pt x="236045" y="67091"/>
                </a:moveTo>
                <a:lnTo>
                  <a:pt x="236045" y="67091"/>
                </a:lnTo>
                <a:lnTo>
                  <a:pt x="236045" y="67091"/>
                </a:lnTo>
                <a:close/>
                <a:moveTo>
                  <a:pt x="232670" y="66170"/>
                </a:moveTo>
                <a:lnTo>
                  <a:pt x="233693" y="67398"/>
                </a:lnTo>
                <a:lnTo>
                  <a:pt x="233693" y="66580"/>
                </a:lnTo>
                <a:lnTo>
                  <a:pt x="233080" y="66170"/>
                </a:lnTo>
                <a:close/>
                <a:moveTo>
                  <a:pt x="222750" y="67705"/>
                </a:moveTo>
                <a:lnTo>
                  <a:pt x="222750" y="67705"/>
                </a:lnTo>
                <a:lnTo>
                  <a:pt x="222750" y="67705"/>
                </a:lnTo>
                <a:close/>
                <a:moveTo>
                  <a:pt x="222750" y="67705"/>
                </a:moveTo>
                <a:lnTo>
                  <a:pt x="222737" y="67743"/>
                </a:lnTo>
                <a:lnTo>
                  <a:pt x="222750" y="67807"/>
                </a:lnTo>
                <a:lnTo>
                  <a:pt x="222750" y="67705"/>
                </a:lnTo>
                <a:close/>
                <a:moveTo>
                  <a:pt x="235330" y="67091"/>
                </a:moveTo>
                <a:lnTo>
                  <a:pt x="235330" y="67807"/>
                </a:lnTo>
                <a:lnTo>
                  <a:pt x="235739" y="67602"/>
                </a:lnTo>
                <a:lnTo>
                  <a:pt x="236148" y="67909"/>
                </a:lnTo>
                <a:lnTo>
                  <a:pt x="235534" y="67193"/>
                </a:lnTo>
                <a:lnTo>
                  <a:pt x="235330" y="67091"/>
                </a:lnTo>
                <a:close/>
                <a:moveTo>
                  <a:pt x="236250" y="67091"/>
                </a:moveTo>
                <a:lnTo>
                  <a:pt x="237068" y="68420"/>
                </a:lnTo>
                <a:lnTo>
                  <a:pt x="237682" y="68625"/>
                </a:lnTo>
                <a:lnTo>
                  <a:pt x="237784" y="68625"/>
                </a:lnTo>
                <a:lnTo>
                  <a:pt x="237170" y="67295"/>
                </a:lnTo>
                <a:lnTo>
                  <a:pt x="236250" y="67091"/>
                </a:lnTo>
                <a:close/>
                <a:moveTo>
                  <a:pt x="234307" y="67807"/>
                </a:moveTo>
                <a:lnTo>
                  <a:pt x="234205" y="67909"/>
                </a:lnTo>
                <a:lnTo>
                  <a:pt x="234409" y="68011"/>
                </a:lnTo>
                <a:lnTo>
                  <a:pt x="234409" y="69341"/>
                </a:lnTo>
                <a:lnTo>
                  <a:pt x="235330" y="68420"/>
                </a:lnTo>
                <a:lnTo>
                  <a:pt x="234307" y="67807"/>
                </a:lnTo>
                <a:close/>
                <a:moveTo>
                  <a:pt x="236455" y="68216"/>
                </a:moveTo>
                <a:lnTo>
                  <a:pt x="236557" y="68625"/>
                </a:lnTo>
                <a:lnTo>
                  <a:pt x="236864" y="68932"/>
                </a:lnTo>
                <a:lnTo>
                  <a:pt x="237170" y="69750"/>
                </a:lnTo>
                <a:lnTo>
                  <a:pt x="237170" y="69341"/>
                </a:lnTo>
                <a:lnTo>
                  <a:pt x="237273" y="69545"/>
                </a:lnTo>
                <a:lnTo>
                  <a:pt x="237273" y="69443"/>
                </a:lnTo>
                <a:lnTo>
                  <a:pt x="237273" y="69136"/>
                </a:lnTo>
                <a:lnTo>
                  <a:pt x="237170" y="68932"/>
                </a:lnTo>
                <a:lnTo>
                  <a:pt x="236966" y="68318"/>
                </a:lnTo>
                <a:lnTo>
                  <a:pt x="236761" y="68420"/>
                </a:lnTo>
                <a:lnTo>
                  <a:pt x="236455" y="68216"/>
                </a:lnTo>
                <a:close/>
                <a:moveTo>
                  <a:pt x="193091" y="69852"/>
                </a:moveTo>
                <a:lnTo>
                  <a:pt x="193295" y="70261"/>
                </a:lnTo>
                <a:lnTo>
                  <a:pt x="193160" y="69965"/>
                </a:lnTo>
                <a:lnTo>
                  <a:pt x="193091" y="69852"/>
                </a:lnTo>
                <a:close/>
                <a:moveTo>
                  <a:pt x="235636" y="68830"/>
                </a:moveTo>
                <a:lnTo>
                  <a:pt x="235227" y="69034"/>
                </a:lnTo>
                <a:lnTo>
                  <a:pt x="235125" y="69239"/>
                </a:lnTo>
                <a:lnTo>
                  <a:pt x="235227" y="69648"/>
                </a:lnTo>
                <a:lnTo>
                  <a:pt x="234818" y="69955"/>
                </a:lnTo>
                <a:lnTo>
                  <a:pt x="235636" y="70670"/>
                </a:lnTo>
                <a:lnTo>
                  <a:pt x="235636" y="68830"/>
                </a:lnTo>
                <a:close/>
                <a:moveTo>
                  <a:pt x="232057" y="68420"/>
                </a:moveTo>
                <a:lnTo>
                  <a:pt x="230318" y="71284"/>
                </a:lnTo>
                <a:lnTo>
                  <a:pt x="230318" y="71386"/>
                </a:lnTo>
                <a:lnTo>
                  <a:pt x="232261" y="69341"/>
                </a:lnTo>
                <a:lnTo>
                  <a:pt x="232057" y="68420"/>
                </a:lnTo>
                <a:close/>
                <a:moveTo>
                  <a:pt x="196568" y="70159"/>
                </a:moveTo>
                <a:lnTo>
                  <a:pt x="196364" y="71795"/>
                </a:lnTo>
                <a:lnTo>
                  <a:pt x="196364" y="72000"/>
                </a:lnTo>
                <a:lnTo>
                  <a:pt x="197591" y="73739"/>
                </a:lnTo>
                <a:lnTo>
                  <a:pt x="198102" y="72102"/>
                </a:lnTo>
                <a:lnTo>
                  <a:pt x="196875" y="70261"/>
                </a:lnTo>
                <a:lnTo>
                  <a:pt x="196568" y="70159"/>
                </a:lnTo>
                <a:close/>
                <a:moveTo>
                  <a:pt x="237580" y="70261"/>
                </a:moveTo>
                <a:lnTo>
                  <a:pt x="237580" y="70773"/>
                </a:lnTo>
                <a:lnTo>
                  <a:pt x="237068" y="70977"/>
                </a:lnTo>
                <a:lnTo>
                  <a:pt x="237068" y="71182"/>
                </a:lnTo>
                <a:lnTo>
                  <a:pt x="236761" y="71182"/>
                </a:lnTo>
                <a:lnTo>
                  <a:pt x="236659" y="71591"/>
                </a:lnTo>
                <a:lnTo>
                  <a:pt x="236250" y="71795"/>
                </a:lnTo>
                <a:lnTo>
                  <a:pt x="236148" y="71182"/>
                </a:lnTo>
                <a:lnTo>
                  <a:pt x="235739" y="71284"/>
                </a:lnTo>
                <a:lnTo>
                  <a:pt x="235432" y="71693"/>
                </a:lnTo>
                <a:lnTo>
                  <a:pt x="234818" y="71898"/>
                </a:lnTo>
                <a:lnTo>
                  <a:pt x="234818" y="72818"/>
                </a:lnTo>
                <a:lnTo>
                  <a:pt x="235227" y="72000"/>
                </a:lnTo>
                <a:lnTo>
                  <a:pt x="235636" y="72102"/>
                </a:lnTo>
                <a:lnTo>
                  <a:pt x="235943" y="72409"/>
                </a:lnTo>
                <a:lnTo>
                  <a:pt x="236045" y="72000"/>
                </a:lnTo>
                <a:lnTo>
                  <a:pt x="236455" y="72205"/>
                </a:lnTo>
                <a:lnTo>
                  <a:pt x="236557" y="73125"/>
                </a:lnTo>
                <a:lnTo>
                  <a:pt x="237580" y="73943"/>
                </a:lnTo>
                <a:lnTo>
                  <a:pt x="237682" y="73841"/>
                </a:lnTo>
                <a:lnTo>
                  <a:pt x="237682" y="74045"/>
                </a:lnTo>
                <a:lnTo>
                  <a:pt x="238091" y="73841"/>
                </a:lnTo>
                <a:lnTo>
                  <a:pt x="237784" y="73227"/>
                </a:lnTo>
                <a:lnTo>
                  <a:pt x="237989" y="72614"/>
                </a:lnTo>
                <a:lnTo>
                  <a:pt x="238295" y="72818"/>
                </a:lnTo>
                <a:lnTo>
                  <a:pt x="238500" y="73534"/>
                </a:lnTo>
                <a:lnTo>
                  <a:pt x="238500" y="73023"/>
                </a:lnTo>
                <a:lnTo>
                  <a:pt x="238807" y="72614"/>
                </a:lnTo>
                <a:lnTo>
                  <a:pt x="238500" y="71284"/>
                </a:lnTo>
                <a:lnTo>
                  <a:pt x="238398" y="71182"/>
                </a:lnTo>
                <a:lnTo>
                  <a:pt x="238500" y="70977"/>
                </a:lnTo>
                <a:lnTo>
                  <a:pt x="238295" y="70466"/>
                </a:lnTo>
                <a:lnTo>
                  <a:pt x="237580" y="70261"/>
                </a:lnTo>
                <a:close/>
                <a:moveTo>
                  <a:pt x="240443" y="77727"/>
                </a:moveTo>
                <a:lnTo>
                  <a:pt x="240034" y="78545"/>
                </a:lnTo>
                <a:lnTo>
                  <a:pt x="240136" y="80284"/>
                </a:lnTo>
                <a:lnTo>
                  <a:pt x="240852" y="81000"/>
                </a:lnTo>
                <a:lnTo>
                  <a:pt x="240341" y="79568"/>
                </a:lnTo>
                <a:lnTo>
                  <a:pt x="241261" y="79773"/>
                </a:lnTo>
                <a:lnTo>
                  <a:pt x="240750" y="79057"/>
                </a:lnTo>
                <a:lnTo>
                  <a:pt x="241057" y="78852"/>
                </a:lnTo>
                <a:lnTo>
                  <a:pt x="241057" y="78545"/>
                </a:lnTo>
                <a:lnTo>
                  <a:pt x="240136" y="78955"/>
                </a:lnTo>
                <a:lnTo>
                  <a:pt x="240443" y="78648"/>
                </a:lnTo>
                <a:lnTo>
                  <a:pt x="240443" y="78341"/>
                </a:lnTo>
                <a:lnTo>
                  <a:pt x="240341" y="78136"/>
                </a:lnTo>
                <a:lnTo>
                  <a:pt x="240443" y="77727"/>
                </a:lnTo>
                <a:close/>
                <a:moveTo>
                  <a:pt x="79875" y="80284"/>
                </a:moveTo>
                <a:lnTo>
                  <a:pt x="78136" y="80591"/>
                </a:lnTo>
                <a:lnTo>
                  <a:pt x="78136" y="81511"/>
                </a:lnTo>
                <a:lnTo>
                  <a:pt x="78443" y="81818"/>
                </a:lnTo>
                <a:lnTo>
                  <a:pt x="79466" y="81511"/>
                </a:lnTo>
                <a:lnTo>
                  <a:pt x="80080" y="80693"/>
                </a:lnTo>
                <a:lnTo>
                  <a:pt x="79875" y="80284"/>
                </a:lnTo>
                <a:close/>
                <a:moveTo>
                  <a:pt x="261102" y="82636"/>
                </a:moveTo>
                <a:lnTo>
                  <a:pt x="261000" y="82841"/>
                </a:lnTo>
                <a:lnTo>
                  <a:pt x="261205" y="82943"/>
                </a:lnTo>
                <a:lnTo>
                  <a:pt x="261307" y="82943"/>
                </a:lnTo>
                <a:lnTo>
                  <a:pt x="261102" y="82636"/>
                </a:lnTo>
                <a:close/>
                <a:moveTo>
                  <a:pt x="220500" y="81818"/>
                </a:moveTo>
                <a:lnTo>
                  <a:pt x="219784" y="81920"/>
                </a:lnTo>
                <a:lnTo>
                  <a:pt x="219886" y="82227"/>
                </a:lnTo>
                <a:lnTo>
                  <a:pt x="220295" y="82534"/>
                </a:lnTo>
                <a:lnTo>
                  <a:pt x="220295" y="82841"/>
                </a:lnTo>
                <a:lnTo>
                  <a:pt x="221011" y="83148"/>
                </a:lnTo>
                <a:lnTo>
                  <a:pt x="221114" y="82636"/>
                </a:lnTo>
                <a:lnTo>
                  <a:pt x="220500" y="81818"/>
                </a:lnTo>
                <a:close/>
                <a:moveTo>
                  <a:pt x="222034" y="82636"/>
                </a:moveTo>
                <a:lnTo>
                  <a:pt x="221830" y="83045"/>
                </a:lnTo>
                <a:lnTo>
                  <a:pt x="221830" y="83352"/>
                </a:lnTo>
                <a:lnTo>
                  <a:pt x="222341" y="83148"/>
                </a:lnTo>
                <a:lnTo>
                  <a:pt x="222034" y="82636"/>
                </a:lnTo>
                <a:close/>
                <a:moveTo>
                  <a:pt x="240443" y="83352"/>
                </a:moveTo>
                <a:lnTo>
                  <a:pt x="240239" y="83659"/>
                </a:lnTo>
                <a:lnTo>
                  <a:pt x="240239" y="83659"/>
                </a:lnTo>
                <a:lnTo>
                  <a:pt x="240545" y="83352"/>
                </a:lnTo>
                <a:close/>
                <a:moveTo>
                  <a:pt x="240852" y="82943"/>
                </a:moveTo>
                <a:lnTo>
                  <a:pt x="240545" y="83352"/>
                </a:lnTo>
                <a:lnTo>
                  <a:pt x="240750" y="83557"/>
                </a:lnTo>
                <a:lnTo>
                  <a:pt x="241261" y="83455"/>
                </a:lnTo>
                <a:lnTo>
                  <a:pt x="241670" y="83557"/>
                </a:lnTo>
                <a:lnTo>
                  <a:pt x="241977" y="83455"/>
                </a:lnTo>
                <a:lnTo>
                  <a:pt x="242898" y="83966"/>
                </a:lnTo>
                <a:lnTo>
                  <a:pt x="241568" y="82943"/>
                </a:lnTo>
                <a:close/>
                <a:moveTo>
                  <a:pt x="230011" y="72818"/>
                </a:moveTo>
                <a:lnTo>
                  <a:pt x="228989" y="74250"/>
                </a:lnTo>
                <a:lnTo>
                  <a:pt x="228989" y="74761"/>
                </a:lnTo>
                <a:lnTo>
                  <a:pt x="228477" y="74966"/>
                </a:lnTo>
                <a:lnTo>
                  <a:pt x="228477" y="74864"/>
                </a:lnTo>
                <a:lnTo>
                  <a:pt x="227557" y="75375"/>
                </a:lnTo>
                <a:lnTo>
                  <a:pt x="227045" y="76398"/>
                </a:lnTo>
                <a:lnTo>
                  <a:pt x="225409" y="77216"/>
                </a:lnTo>
                <a:lnTo>
                  <a:pt x="225307" y="77420"/>
                </a:lnTo>
                <a:lnTo>
                  <a:pt x="225205" y="77523"/>
                </a:lnTo>
                <a:lnTo>
                  <a:pt x="225205" y="78648"/>
                </a:lnTo>
                <a:lnTo>
                  <a:pt x="223670" y="77932"/>
                </a:lnTo>
                <a:lnTo>
                  <a:pt x="223159" y="78750"/>
                </a:lnTo>
                <a:lnTo>
                  <a:pt x="223261" y="78750"/>
                </a:lnTo>
                <a:lnTo>
                  <a:pt x="224182" y="83045"/>
                </a:lnTo>
                <a:lnTo>
                  <a:pt x="225511" y="83045"/>
                </a:lnTo>
                <a:lnTo>
                  <a:pt x="225818" y="83659"/>
                </a:lnTo>
                <a:lnTo>
                  <a:pt x="226023" y="83455"/>
                </a:lnTo>
                <a:lnTo>
                  <a:pt x="226330" y="83557"/>
                </a:lnTo>
                <a:lnTo>
                  <a:pt x="226739" y="83045"/>
                </a:lnTo>
                <a:lnTo>
                  <a:pt x="227352" y="83557"/>
                </a:lnTo>
                <a:lnTo>
                  <a:pt x="227966" y="83352"/>
                </a:lnTo>
                <a:lnTo>
                  <a:pt x="228068" y="83557"/>
                </a:lnTo>
                <a:lnTo>
                  <a:pt x="228375" y="84273"/>
                </a:lnTo>
                <a:lnTo>
                  <a:pt x="229398" y="83659"/>
                </a:lnTo>
                <a:lnTo>
                  <a:pt x="229705" y="83250"/>
                </a:lnTo>
                <a:lnTo>
                  <a:pt x="229602" y="83045"/>
                </a:lnTo>
                <a:lnTo>
                  <a:pt x="229807" y="82739"/>
                </a:lnTo>
                <a:lnTo>
                  <a:pt x="229705" y="81920"/>
                </a:lnTo>
                <a:lnTo>
                  <a:pt x="230216" y="81102"/>
                </a:lnTo>
                <a:lnTo>
                  <a:pt x="230523" y="81102"/>
                </a:lnTo>
                <a:lnTo>
                  <a:pt x="231239" y="78955"/>
                </a:lnTo>
                <a:lnTo>
                  <a:pt x="231852" y="79159"/>
                </a:lnTo>
                <a:lnTo>
                  <a:pt x="232159" y="79159"/>
                </a:lnTo>
                <a:lnTo>
                  <a:pt x="232057" y="78955"/>
                </a:lnTo>
                <a:lnTo>
                  <a:pt x="231136" y="77932"/>
                </a:lnTo>
                <a:lnTo>
                  <a:pt x="231034" y="77114"/>
                </a:lnTo>
                <a:lnTo>
                  <a:pt x="230932" y="77011"/>
                </a:lnTo>
                <a:lnTo>
                  <a:pt x="230420" y="76295"/>
                </a:lnTo>
                <a:lnTo>
                  <a:pt x="230830" y="76193"/>
                </a:lnTo>
                <a:lnTo>
                  <a:pt x="230932" y="76091"/>
                </a:lnTo>
                <a:lnTo>
                  <a:pt x="230932" y="75580"/>
                </a:lnTo>
                <a:lnTo>
                  <a:pt x="231750" y="75580"/>
                </a:lnTo>
                <a:lnTo>
                  <a:pt x="231443" y="74864"/>
                </a:lnTo>
                <a:lnTo>
                  <a:pt x="232261" y="74761"/>
                </a:lnTo>
                <a:lnTo>
                  <a:pt x="231136" y="73841"/>
                </a:lnTo>
                <a:lnTo>
                  <a:pt x="230727" y="73943"/>
                </a:lnTo>
                <a:lnTo>
                  <a:pt x="230420" y="72920"/>
                </a:lnTo>
                <a:lnTo>
                  <a:pt x="230011" y="73227"/>
                </a:lnTo>
                <a:lnTo>
                  <a:pt x="230011" y="72818"/>
                </a:lnTo>
                <a:close/>
                <a:moveTo>
                  <a:pt x="261307" y="82943"/>
                </a:moveTo>
                <a:lnTo>
                  <a:pt x="262841" y="84989"/>
                </a:lnTo>
                <a:lnTo>
                  <a:pt x="262330" y="83761"/>
                </a:lnTo>
                <a:lnTo>
                  <a:pt x="261307" y="82943"/>
                </a:lnTo>
                <a:close/>
                <a:moveTo>
                  <a:pt x="237682" y="78239"/>
                </a:moveTo>
                <a:lnTo>
                  <a:pt x="237170" y="78852"/>
                </a:lnTo>
                <a:lnTo>
                  <a:pt x="234614" y="78955"/>
                </a:lnTo>
                <a:lnTo>
                  <a:pt x="234409" y="78750"/>
                </a:lnTo>
                <a:lnTo>
                  <a:pt x="233489" y="79057"/>
                </a:lnTo>
                <a:lnTo>
                  <a:pt x="232977" y="79875"/>
                </a:lnTo>
                <a:lnTo>
                  <a:pt x="232977" y="80080"/>
                </a:lnTo>
                <a:lnTo>
                  <a:pt x="232875" y="80182"/>
                </a:lnTo>
                <a:lnTo>
                  <a:pt x="232977" y="80898"/>
                </a:lnTo>
                <a:lnTo>
                  <a:pt x="232875" y="80693"/>
                </a:lnTo>
                <a:lnTo>
                  <a:pt x="232057" y="83455"/>
                </a:lnTo>
                <a:lnTo>
                  <a:pt x="232364" y="83659"/>
                </a:lnTo>
                <a:lnTo>
                  <a:pt x="232568" y="83864"/>
                </a:lnTo>
                <a:lnTo>
                  <a:pt x="232670" y="85909"/>
                </a:lnTo>
                <a:lnTo>
                  <a:pt x="233386" y="85807"/>
                </a:lnTo>
                <a:lnTo>
                  <a:pt x="233591" y="82841"/>
                </a:lnTo>
                <a:lnTo>
                  <a:pt x="234409" y="84784"/>
                </a:lnTo>
                <a:lnTo>
                  <a:pt x="235636" y="84375"/>
                </a:lnTo>
                <a:lnTo>
                  <a:pt x="235125" y="83761"/>
                </a:lnTo>
                <a:lnTo>
                  <a:pt x="235227" y="83148"/>
                </a:lnTo>
                <a:lnTo>
                  <a:pt x="234409" y="82023"/>
                </a:lnTo>
                <a:lnTo>
                  <a:pt x="234614" y="82023"/>
                </a:lnTo>
                <a:lnTo>
                  <a:pt x="235739" y="81000"/>
                </a:lnTo>
                <a:lnTo>
                  <a:pt x="236148" y="81102"/>
                </a:lnTo>
                <a:lnTo>
                  <a:pt x="235739" y="80693"/>
                </a:lnTo>
                <a:lnTo>
                  <a:pt x="235739" y="80795"/>
                </a:lnTo>
                <a:lnTo>
                  <a:pt x="233591" y="81205"/>
                </a:lnTo>
                <a:lnTo>
                  <a:pt x="233284" y="80693"/>
                </a:lnTo>
                <a:lnTo>
                  <a:pt x="233182" y="80182"/>
                </a:lnTo>
                <a:lnTo>
                  <a:pt x="235943" y="79568"/>
                </a:lnTo>
                <a:lnTo>
                  <a:pt x="236455" y="79773"/>
                </a:lnTo>
                <a:lnTo>
                  <a:pt x="236966" y="79670"/>
                </a:lnTo>
                <a:lnTo>
                  <a:pt x="237580" y="79057"/>
                </a:lnTo>
                <a:lnTo>
                  <a:pt x="237682" y="78239"/>
                </a:lnTo>
                <a:close/>
                <a:moveTo>
                  <a:pt x="210580" y="74659"/>
                </a:moveTo>
                <a:lnTo>
                  <a:pt x="219068" y="86114"/>
                </a:lnTo>
                <a:lnTo>
                  <a:pt x="219068" y="85705"/>
                </a:lnTo>
                <a:lnTo>
                  <a:pt x="219989" y="86011"/>
                </a:lnTo>
                <a:lnTo>
                  <a:pt x="220398" y="83250"/>
                </a:lnTo>
                <a:lnTo>
                  <a:pt x="219273" y="82636"/>
                </a:lnTo>
                <a:lnTo>
                  <a:pt x="218966" y="81102"/>
                </a:lnTo>
                <a:lnTo>
                  <a:pt x="218352" y="80898"/>
                </a:lnTo>
                <a:lnTo>
                  <a:pt x="218148" y="80489"/>
                </a:lnTo>
                <a:lnTo>
                  <a:pt x="218455" y="79977"/>
                </a:lnTo>
                <a:lnTo>
                  <a:pt x="218045" y="79466"/>
                </a:lnTo>
                <a:lnTo>
                  <a:pt x="217330" y="79773"/>
                </a:lnTo>
                <a:lnTo>
                  <a:pt x="217739" y="79568"/>
                </a:lnTo>
                <a:lnTo>
                  <a:pt x="216102" y="77830"/>
                </a:lnTo>
                <a:lnTo>
                  <a:pt x="215795" y="78034"/>
                </a:lnTo>
                <a:lnTo>
                  <a:pt x="212625" y="74659"/>
                </a:lnTo>
                <a:close/>
                <a:moveTo>
                  <a:pt x="246170" y="85602"/>
                </a:moveTo>
                <a:lnTo>
                  <a:pt x="245864" y="85909"/>
                </a:lnTo>
                <a:lnTo>
                  <a:pt x="245761" y="86216"/>
                </a:lnTo>
                <a:lnTo>
                  <a:pt x="246273" y="86523"/>
                </a:lnTo>
                <a:lnTo>
                  <a:pt x="246375" y="86011"/>
                </a:lnTo>
                <a:lnTo>
                  <a:pt x="246170" y="85602"/>
                </a:lnTo>
                <a:close/>
                <a:moveTo>
                  <a:pt x="261818" y="84375"/>
                </a:moveTo>
                <a:lnTo>
                  <a:pt x="261716" y="84886"/>
                </a:lnTo>
                <a:lnTo>
                  <a:pt x="260693" y="85705"/>
                </a:lnTo>
                <a:lnTo>
                  <a:pt x="260386" y="85705"/>
                </a:lnTo>
                <a:lnTo>
                  <a:pt x="260284" y="85193"/>
                </a:lnTo>
                <a:lnTo>
                  <a:pt x="260080" y="85705"/>
                </a:lnTo>
                <a:lnTo>
                  <a:pt x="258648" y="85909"/>
                </a:lnTo>
                <a:lnTo>
                  <a:pt x="259773" y="86523"/>
                </a:lnTo>
                <a:lnTo>
                  <a:pt x="262125" y="85500"/>
                </a:lnTo>
                <a:lnTo>
                  <a:pt x="262023" y="85295"/>
                </a:lnTo>
                <a:lnTo>
                  <a:pt x="262227" y="85193"/>
                </a:lnTo>
                <a:lnTo>
                  <a:pt x="262432" y="84477"/>
                </a:lnTo>
                <a:lnTo>
                  <a:pt x="261818" y="84375"/>
                </a:lnTo>
                <a:close/>
                <a:moveTo>
                  <a:pt x="249239" y="87852"/>
                </a:moveTo>
                <a:lnTo>
                  <a:pt x="248727" y="88670"/>
                </a:lnTo>
                <a:lnTo>
                  <a:pt x="249648" y="88466"/>
                </a:lnTo>
                <a:lnTo>
                  <a:pt x="249239" y="87852"/>
                </a:lnTo>
                <a:close/>
                <a:moveTo>
                  <a:pt x="220500" y="86216"/>
                </a:moveTo>
                <a:lnTo>
                  <a:pt x="219682" y="86932"/>
                </a:lnTo>
                <a:lnTo>
                  <a:pt x="219784" y="87136"/>
                </a:lnTo>
                <a:lnTo>
                  <a:pt x="227250" y="88875"/>
                </a:lnTo>
                <a:lnTo>
                  <a:pt x="227761" y="88977"/>
                </a:lnTo>
                <a:lnTo>
                  <a:pt x="227761" y="88057"/>
                </a:lnTo>
                <a:lnTo>
                  <a:pt x="226330" y="87648"/>
                </a:lnTo>
                <a:lnTo>
                  <a:pt x="226125" y="87136"/>
                </a:lnTo>
                <a:lnTo>
                  <a:pt x="224591" y="86727"/>
                </a:lnTo>
                <a:lnTo>
                  <a:pt x="224284" y="87136"/>
                </a:lnTo>
                <a:lnTo>
                  <a:pt x="222648" y="87034"/>
                </a:lnTo>
                <a:lnTo>
                  <a:pt x="222239" y="86523"/>
                </a:lnTo>
                <a:lnTo>
                  <a:pt x="220500" y="86216"/>
                </a:lnTo>
                <a:close/>
                <a:moveTo>
                  <a:pt x="227761" y="88364"/>
                </a:moveTo>
                <a:lnTo>
                  <a:pt x="228273" y="89080"/>
                </a:lnTo>
                <a:lnTo>
                  <a:pt x="228886" y="88670"/>
                </a:lnTo>
                <a:lnTo>
                  <a:pt x="228375" y="88364"/>
                </a:lnTo>
                <a:close/>
                <a:moveTo>
                  <a:pt x="229398" y="88568"/>
                </a:moveTo>
                <a:lnTo>
                  <a:pt x="228989" y="88977"/>
                </a:lnTo>
                <a:lnTo>
                  <a:pt x="229705" y="89182"/>
                </a:lnTo>
                <a:lnTo>
                  <a:pt x="229807" y="88670"/>
                </a:lnTo>
                <a:lnTo>
                  <a:pt x="229398" y="88568"/>
                </a:lnTo>
                <a:close/>
                <a:moveTo>
                  <a:pt x="235432" y="88466"/>
                </a:moveTo>
                <a:lnTo>
                  <a:pt x="234920" y="88875"/>
                </a:lnTo>
                <a:lnTo>
                  <a:pt x="233182" y="88568"/>
                </a:lnTo>
                <a:lnTo>
                  <a:pt x="232670" y="88670"/>
                </a:lnTo>
                <a:lnTo>
                  <a:pt x="232670" y="89182"/>
                </a:lnTo>
                <a:lnTo>
                  <a:pt x="234716" y="88977"/>
                </a:lnTo>
                <a:lnTo>
                  <a:pt x="235330" y="88773"/>
                </a:lnTo>
                <a:lnTo>
                  <a:pt x="235534" y="88466"/>
                </a:lnTo>
                <a:close/>
                <a:moveTo>
                  <a:pt x="230932" y="88364"/>
                </a:moveTo>
                <a:lnTo>
                  <a:pt x="230727" y="88568"/>
                </a:lnTo>
                <a:lnTo>
                  <a:pt x="231034" y="88977"/>
                </a:lnTo>
                <a:lnTo>
                  <a:pt x="231034" y="88977"/>
                </a:lnTo>
                <a:lnTo>
                  <a:pt x="230420" y="88670"/>
                </a:lnTo>
                <a:lnTo>
                  <a:pt x="230011" y="89386"/>
                </a:lnTo>
                <a:lnTo>
                  <a:pt x="231341" y="88977"/>
                </a:lnTo>
                <a:lnTo>
                  <a:pt x="231750" y="89080"/>
                </a:lnTo>
                <a:lnTo>
                  <a:pt x="231648" y="88977"/>
                </a:lnTo>
                <a:lnTo>
                  <a:pt x="231750" y="88977"/>
                </a:lnTo>
                <a:lnTo>
                  <a:pt x="231648" y="88670"/>
                </a:lnTo>
                <a:lnTo>
                  <a:pt x="231239" y="88568"/>
                </a:lnTo>
                <a:lnTo>
                  <a:pt x="230932" y="88364"/>
                </a:lnTo>
                <a:close/>
                <a:moveTo>
                  <a:pt x="232670" y="89591"/>
                </a:moveTo>
                <a:lnTo>
                  <a:pt x="231750" y="89898"/>
                </a:lnTo>
                <a:lnTo>
                  <a:pt x="232670" y="90409"/>
                </a:lnTo>
                <a:lnTo>
                  <a:pt x="233284" y="90205"/>
                </a:lnTo>
                <a:lnTo>
                  <a:pt x="232670" y="89591"/>
                </a:lnTo>
                <a:close/>
                <a:moveTo>
                  <a:pt x="239420" y="88670"/>
                </a:moveTo>
                <a:lnTo>
                  <a:pt x="237989" y="88773"/>
                </a:lnTo>
                <a:lnTo>
                  <a:pt x="235943" y="90102"/>
                </a:lnTo>
                <a:lnTo>
                  <a:pt x="235943" y="90511"/>
                </a:lnTo>
                <a:lnTo>
                  <a:pt x="237068" y="90102"/>
                </a:lnTo>
                <a:lnTo>
                  <a:pt x="239420" y="88670"/>
                </a:lnTo>
                <a:close/>
                <a:moveTo>
                  <a:pt x="244636" y="80386"/>
                </a:moveTo>
                <a:lnTo>
                  <a:pt x="243205" y="81409"/>
                </a:lnTo>
                <a:lnTo>
                  <a:pt x="243920" y="81614"/>
                </a:lnTo>
                <a:lnTo>
                  <a:pt x="244125" y="82125"/>
                </a:lnTo>
                <a:lnTo>
                  <a:pt x="244432" y="82330"/>
                </a:lnTo>
                <a:lnTo>
                  <a:pt x="245761" y="82227"/>
                </a:lnTo>
                <a:lnTo>
                  <a:pt x="245557" y="82739"/>
                </a:lnTo>
                <a:lnTo>
                  <a:pt x="244023" y="82943"/>
                </a:lnTo>
                <a:lnTo>
                  <a:pt x="244534" y="83250"/>
                </a:lnTo>
                <a:lnTo>
                  <a:pt x="244739" y="84068"/>
                </a:lnTo>
                <a:lnTo>
                  <a:pt x="245659" y="83148"/>
                </a:lnTo>
                <a:lnTo>
                  <a:pt x="245761" y="83966"/>
                </a:lnTo>
                <a:lnTo>
                  <a:pt x="246580" y="84068"/>
                </a:lnTo>
                <a:lnTo>
                  <a:pt x="246784" y="84580"/>
                </a:lnTo>
                <a:lnTo>
                  <a:pt x="249648" y="85909"/>
                </a:lnTo>
                <a:lnTo>
                  <a:pt x="249443" y="86011"/>
                </a:lnTo>
                <a:lnTo>
                  <a:pt x="249648" y="86011"/>
                </a:lnTo>
                <a:lnTo>
                  <a:pt x="250261" y="87443"/>
                </a:lnTo>
                <a:lnTo>
                  <a:pt x="249852" y="87545"/>
                </a:lnTo>
                <a:lnTo>
                  <a:pt x="250057" y="88057"/>
                </a:lnTo>
                <a:lnTo>
                  <a:pt x="249852" y="88466"/>
                </a:lnTo>
                <a:lnTo>
                  <a:pt x="251080" y="88159"/>
                </a:lnTo>
                <a:lnTo>
                  <a:pt x="251080" y="88670"/>
                </a:lnTo>
                <a:lnTo>
                  <a:pt x="251693" y="89386"/>
                </a:lnTo>
                <a:lnTo>
                  <a:pt x="253534" y="89386"/>
                </a:lnTo>
                <a:lnTo>
                  <a:pt x="253841" y="88977"/>
                </a:lnTo>
                <a:lnTo>
                  <a:pt x="252920" y="88466"/>
                </a:lnTo>
                <a:lnTo>
                  <a:pt x="254455" y="88261"/>
                </a:lnTo>
                <a:lnTo>
                  <a:pt x="254455" y="88159"/>
                </a:lnTo>
                <a:lnTo>
                  <a:pt x="254557" y="88159"/>
                </a:lnTo>
                <a:lnTo>
                  <a:pt x="254250" y="87750"/>
                </a:lnTo>
                <a:lnTo>
                  <a:pt x="254864" y="87955"/>
                </a:lnTo>
                <a:lnTo>
                  <a:pt x="255375" y="87852"/>
                </a:lnTo>
                <a:lnTo>
                  <a:pt x="257625" y="90307"/>
                </a:lnTo>
                <a:lnTo>
                  <a:pt x="260080" y="91023"/>
                </a:lnTo>
                <a:lnTo>
                  <a:pt x="260080" y="90716"/>
                </a:lnTo>
                <a:lnTo>
                  <a:pt x="260489" y="90614"/>
                </a:lnTo>
                <a:lnTo>
                  <a:pt x="259670" y="90307"/>
                </a:lnTo>
                <a:lnTo>
                  <a:pt x="259670" y="90102"/>
                </a:lnTo>
                <a:lnTo>
                  <a:pt x="259159" y="89386"/>
                </a:lnTo>
                <a:lnTo>
                  <a:pt x="258648" y="89386"/>
                </a:lnTo>
                <a:lnTo>
                  <a:pt x="257318" y="87034"/>
                </a:lnTo>
                <a:lnTo>
                  <a:pt x="258136" y="86932"/>
                </a:lnTo>
                <a:lnTo>
                  <a:pt x="256500" y="85705"/>
                </a:lnTo>
                <a:lnTo>
                  <a:pt x="256398" y="84989"/>
                </a:lnTo>
                <a:lnTo>
                  <a:pt x="251898" y="82636"/>
                </a:lnTo>
                <a:lnTo>
                  <a:pt x="249545" y="81716"/>
                </a:lnTo>
                <a:lnTo>
                  <a:pt x="248727" y="81920"/>
                </a:lnTo>
                <a:lnTo>
                  <a:pt x="248727" y="82125"/>
                </a:lnTo>
                <a:lnTo>
                  <a:pt x="246989" y="83455"/>
                </a:lnTo>
                <a:lnTo>
                  <a:pt x="246375" y="82636"/>
                </a:lnTo>
                <a:lnTo>
                  <a:pt x="246273" y="82943"/>
                </a:lnTo>
                <a:lnTo>
                  <a:pt x="245864" y="80795"/>
                </a:lnTo>
                <a:lnTo>
                  <a:pt x="244636" y="80386"/>
                </a:lnTo>
                <a:close/>
                <a:moveTo>
                  <a:pt x="242693" y="91534"/>
                </a:moveTo>
                <a:lnTo>
                  <a:pt x="241977" y="91636"/>
                </a:lnTo>
                <a:lnTo>
                  <a:pt x="241977" y="91841"/>
                </a:lnTo>
                <a:lnTo>
                  <a:pt x="242386" y="92352"/>
                </a:lnTo>
                <a:lnTo>
                  <a:pt x="242693" y="91534"/>
                </a:lnTo>
                <a:close/>
                <a:moveTo>
                  <a:pt x="285750" y="96648"/>
                </a:moveTo>
                <a:lnTo>
                  <a:pt x="285545" y="96750"/>
                </a:lnTo>
                <a:lnTo>
                  <a:pt x="284420" y="97159"/>
                </a:lnTo>
                <a:lnTo>
                  <a:pt x="284216" y="97261"/>
                </a:lnTo>
                <a:lnTo>
                  <a:pt x="285239" y="97261"/>
                </a:lnTo>
                <a:lnTo>
                  <a:pt x="285750" y="96648"/>
                </a:lnTo>
                <a:close/>
                <a:moveTo>
                  <a:pt x="285648" y="97057"/>
                </a:moveTo>
                <a:lnTo>
                  <a:pt x="285239" y="97261"/>
                </a:lnTo>
                <a:lnTo>
                  <a:pt x="285545" y="97261"/>
                </a:lnTo>
                <a:lnTo>
                  <a:pt x="285648" y="97057"/>
                </a:lnTo>
                <a:close/>
                <a:moveTo>
                  <a:pt x="284011" y="98080"/>
                </a:moveTo>
                <a:lnTo>
                  <a:pt x="282886" y="98591"/>
                </a:lnTo>
                <a:lnTo>
                  <a:pt x="283807" y="98693"/>
                </a:lnTo>
                <a:lnTo>
                  <a:pt x="284114" y="98386"/>
                </a:lnTo>
                <a:lnTo>
                  <a:pt x="284011" y="98080"/>
                </a:lnTo>
                <a:close/>
                <a:moveTo>
                  <a:pt x="168852" y="92761"/>
                </a:moveTo>
                <a:lnTo>
                  <a:pt x="168136" y="92864"/>
                </a:lnTo>
                <a:lnTo>
                  <a:pt x="168136" y="93682"/>
                </a:lnTo>
                <a:lnTo>
                  <a:pt x="167318" y="94295"/>
                </a:lnTo>
                <a:lnTo>
                  <a:pt x="167318" y="95114"/>
                </a:lnTo>
                <a:lnTo>
                  <a:pt x="166807" y="95420"/>
                </a:lnTo>
                <a:lnTo>
                  <a:pt x="166705" y="95318"/>
                </a:lnTo>
                <a:lnTo>
                  <a:pt x="165886" y="96341"/>
                </a:lnTo>
                <a:lnTo>
                  <a:pt x="165375" y="96239"/>
                </a:lnTo>
                <a:lnTo>
                  <a:pt x="164966" y="96443"/>
                </a:lnTo>
                <a:lnTo>
                  <a:pt x="164761" y="96443"/>
                </a:lnTo>
                <a:lnTo>
                  <a:pt x="164045" y="96955"/>
                </a:lnTo>
                <a:lnTo>
                  <a:pt x="163330" y="105955"/>
                </a:lnTo>
                <a:lnTo>
                  <a:pt x="163943" y="106261"/>
                </a:lnTo>
                <a:lnTo>
                  <a:pt x="165477" y="105852"/>
                </a:lnTo>
                <a:lnTo>
                  <a:pt x="168750" y="96034"/>
                </a:lnTo>
                <a:lnTo>
                  <a:pt x="169159" y="96341"/>
                </a:lnTo>
                <a:lnTo>
                  <a:pt x="169364" y="96136"/>
                </a:lnTo>
                <a:lnTo>
                  <a:pt x="168852" y="92761"/>
                </a:lnTo>
                <a:close/>
                <a:moveTo>
                  <a:pt x="79364" y="112500"/>
                </a:moveTo>
                <a:lnTo>
                  <a:pt x="79057" y="112807"/>
                </a:lnTo>
                <a:lnTo>
                  <a:pt x="79057" y="113011"/>
                </a:lnTo>
                <a:lnTo>
                  <a:pt x="79364" y="112500"/>
                </a:lnTo>
                <a:close/>
                <a:moveTo>
                  <a:pt x="185114" y="3784"/>
                </a:moveTo>
                <a:lnTo>
                  <a:pt x="184091" y="4398"/>
                </a:lnTo>
                <a:lnTo>
                  <a:pt x="184909" y="4705"/>
                </a:lnTo>
                <a:lnTo>
                  <a:pt x="183273" y="4705"/>
                </a:lnTo>
                <a:lnTo>
                  <a:pt x="183989" y="5011"/>
                </a:lnTo>
                <a:lnTo>
                  <a:pt x="184193" y="5318"/>
                </a:lnTo>
                <a:lnTo>
                  <a:pt x="184193" y="5318"/>
                </a:lnTo>
                <a:lnTo>
                  <a:pt x="183784" y="5011"/>
                </a:lnTo>
                <a:lnTo>
                  <a:pt x="180102" y="5114"/>
                </a:lnTo>
                <a:lnTo>
                  <a:pt x="180920" y="5216"/>
                </a:lnTo>
                <a:lnTo>
                  <a:pt x="177341" y="5727"/>
                </a:lnTo>
                <a:lnTo>
                  <a:pt x="177545" y="5932"/>
                </a:lnTo>
                <a:lnTo>
                  <a:pt x="177341" y="6239"/>
                </a:lnTo>
                <a:lnTo>
                  <a:pt x="176830" y="6136"/>
                </a:lnTo>
                <a:lnTo>
                  <a:pt x="177955" y="6443"/>
                </a:lnTo>
                <a:lnTo>
                  <a:pt x="177239" y="6443"/>
                </a:lnTo>
                <a:lnTo>
                  <a:pt x="178568" y="6852"/>
                </a:lnTo>
                <a:lnTo>
                  <a:pt x="178057" y="7057"/>
                </a:lnTo>
                <a:lnTo>
                  <a:pt x="178261" y="6852"/>
                </a:lnTo>
                <a:lnTo>
                  <a:pt x="178261" y="6852"/>
                </a:lnTo>
                <a:lnTo>
                  <a:pt x="174477" y="7057"/>
                </a:lnTo>
                <a:lnTo>
                  <a:pt x="174682" y="7466"/>
                </a:lnTo>
                <a:lnTo>
                  <a:pt x="174989" y="7568"/>
                </a:lnTo>
                <a:lnTo>
                  <a:pt x="175091" y="7773"/>
                </a:lnTo>
                <a:lnTo>
                  <a:pt x="177648" y="8795"/>
                </a:lnTo>
                <a:lnTo>
                  <a:pt x="177852" y="9205"/>
                </a:lnTo>
                <a:lnTo>
                  <a:pt x="178261" y="9511"/>
                </a:lnTo>
                <a:lnTo>
                  <a:pt x="178169" y="9789"/>
                </a:lnTo>
                <a:lnTo>
                  <a:pt x="177852" y="9409"/>
                </a:lnTo>
                <a:lnTo>
                  <a:pt x="177545" y="9716"/>
                </a:lnTo>
                <a:lnTo>
                  <a:pt x="177034" y="8591"/>
                </a:lnTo>
                <a:lnTo>
                  <a:pt x="173352" y="8182"/>
                </a:lnTo>
                <a:lnTo>
                  <a:pt x="173352" y="8182"/>
                </a:lnTo>
                <a:lnTo>
                  <a:pt x="173966" y="8489"/>
                </a:lnTo>
                <a:lnTo>
                  <a:pt x="172636" y="8489"/>
                </a:lnTo>
                <a:lnTo>
                  <a:pt x="175193" y="9205"/>
                </a:lnTo>
                <a:lnTo>
                  <a:pt x="175193" y="9205"/>
                </a:lnTo>
                <a:lnTo>
                  <a:pt x="172432" y="8898"/>
                </a:lnTo>
                <a:lnTo>
                  <a:pt x="172432" y="8693"/>
                </a:lnTo>
                <a:lnTo>
                  <a:pt x="172227" y="8591"/>
                </a:lnTo>
                <a:lnTo>
                  <a:pt x="172227" y="8182"/>
                </a:lnTo>
                <a:lnTo>
                  <a:pt x="171307" y="7670"/>
                </a:lnTo>
                <a:lnTo>
                  <a:pt x="171307" y="7670"/>
                </a:lnTo>
                <a:lnTo>
                  <a:pt x="171716" y="8284"/>
                </a:lnTo>
                <a:lnTo>
                  <a:pt x="171102" y="8898"/>
                </a:lnTo>
                <a:lnTo>
                  <a:pt x="172227" y="9511"/>
                </a:lnTo>
                <a:lnTo>
                  <a:pt x="172330" y="10330"/>
                </a:lnTo>
                <a:lnTo>
                  <a:pt x="174886" y="11148"/>
                </a:lnTo>
                <a:lnTo>
                  <a:pt x="173966" y="11045"/>
                </a:lnTo>
                <a:lnTo>
                  <a:pt x="174170" y="12068"/>
                </a:lnTo>
                <a:lnTo>
                  <a:pt x="173966" y="12375"/>
                </a:lnTo>
                <a:lnTo>
                  <a:pt x="173966" y="12580"/>
                </a:lnTo>
                <a:lnTo>
                  <a:pt x="173250" y="13398"/>
                </a:lnTo>
                <a:lnTo>
                  <a:pt x="170898" y="12886"/>
                </a:lnTo>
                <a:lnTo>
                  <a:pt x="172023" y="12886"/>
                </a:lnTo>
                <a:lnTo>
                  <a:pt x="172125" y="13091"/>
                </a:lnTo>
                <a:lnTo>
                  <a:pt x="172636" y="12989"/>
                </a:lnTo>
                <a:lnTo>
                  <a:pt x="172330" y="12784"/>
                </a:lnTo>
                <a:lnTo>
                  <a:pt x="173045" y="11761"/>
                </a:lnTo>
                <a:lnTo>
                  <a:pt x="173045" y="11352"/>
                </a:lnTo>
                <a:lnTo>
                  <a:pt x="172330" y="11045"/>
                </a:lnTo>
                <a:lnTo>
                  <a:pt x="171307" y="9920"/>
                </a:lnTo>
                <a:lnTo>
                  <a:pt x="171307" y="9716"/>
                </a:lnTo>
                <a:lnTo>
                  <a:pt x="171102" y="9307"/>
                </a:lnTo>
                <a:lnTo>
                  <a:pt x="170284" y="8898"/>
                </a:lnTo>
                <a:lnTo>
                  <a:pt x="170182" y="7875"/>
                </a:lnTo>
                <a:lnTo>
                  <a:pt x="168545" y="7670"/>
                </a:lnTo>
                <a:lnTo>
                  <a:pt x="167727" y="8080"/>
                </a:lnTo>
                <a:lnTo>
                  <a:pt x="167625" y="8795"/>
                </a:lnTo>
                <a:lnTo>
                  <a:pt x="167114" y="9205"/>
                </a:lnTo>
                <a:lnTo>
                  <a:pt x="167727" y="9409"/>
                </a:lnTo>
                <a:lnTo>
                  <a:pt x="168034" y="10432"/>
                </a:lnTo>
                <a:lnTo>
                  <a:pt x="169875" y="10943"/>
                </a:lnTo>
                <a:lnTo>
                  <a:pt x="169568" y="11557"/>
                </a:lnTo>
                <a:lnTo>
                  <a:pt x="164148" y="10227"/>
                </a:lnTo>
                <a:lnTo>
                  <a:pt x="163636" y="10432"/>
                </a:lnTo>
                <a:lnTo>
                  <a:pt x="164352" y="10841"/>
                </a:lnTo>
                <a:lnTo>
                  <a:pt x="163841" y="11250"/>
                </a:lnTo>
                <a:lnTo>
                  <a:pt x="159648" y="11557"/>
                </a:lnTo>
                <a:lnTo>
                  <a:pt x="159648" y="11557"/>
                </a:lnTo>
                <a:lnTo>
                  <a:pt x="159955" y="11455"/>
                </a:lnTo>
                <a:lnTo>
                  <a:pt x="159852" y="11045"/>
                </a:lnTo>
                <a:lnTo>
                  <a:pt x="159750" y="11045"/>
                </a:lnTo>
                <a:lnTo>
                  <a:pt x="158830" y="11250"/>
                </a:lnTo>
                <a:lnTo>
                  <a:pt x="159136" y="11352"/>
                </a:lnTo>
                <a:lnTo>
                  <a:pt x="158830" y="11455"/>
                </a:lnTo>
                <a:lnTo>
                  <a:pt x="158625" y="11352"/>
                </a:lnTo>
                <a:lnTo>
                  <a:pt x="156682" y="11966"/>
                </a:lnTo>
                <a:lnTo>
                  <a:pt x="156886" y="12068"/>
                </a:lnTo>
                <a:lnTo>
                  <a:pt x="155250" y="12886"/>
                </a:lnTo>
                <a:lnTo>
                  <a:pt x="154330" y="12273"/>
                </a:lnTo>
                <a:lnTo>
                  <a:pt x="155352" y="11966"/>
                </a:lnTo>
                <a:lnTo>
                  <a:pt x="152898" y="11250"/>
                </a:lnTo>
                <a:lnTo>
                  <a:pt x="153614" y="11659"/>
                </a:lnTo>
                <a:lnTo>
                  <a:pt x="153614" y="12375"/>
                </a:lnTo>
                <a:lnTo>
                  <a:pt x="154227" y="12784"/>
                </a:lnTo>
                <a:lnTo>
                  <a:pt x="154227" y="13602"/>
                </a:lnTo>
                <a:lnTo>
                  <a:pt x="152795" y="13193"/>
                </a:lnTo>
                <a:lnTo>
                  <a:pt x="151466" y="14011"/>
                </a:lnTo>
                <a:lnTo>
                  <a:pt x="152080" y="14727"/>
                </a:lnTo>
                <a:lnTo>
                  <a:pt x="151568" y="14932"/>
                </a:lnTo>
                <a:lnTo>
                  <a:pt x="149625" y="14318"/>
                </a:lnTo>
                <a:lnTo>
                  <a:pt x="149420" y="14523"/>
                </a:lnTo>
                <a:lnTo>
                  <a:pt x="150545" y="15239"/>
                </a:lnTo>
                <a:lnTo>
                  <a:pt x="150341" y="15545"/>
                </a:lnTo>
                <a:lnTo>
                  <a:pt x="146864" y="13295"/>
                </a:lnTo>
                <a:lnTo>
                  <a:pt x="147068" y="13193"/>
                </a:lnTo>
                <a:lnTo>
                  <a:pt x="145636" y="12580"/>
                </a:lnTo>
                <a:lnTo>
                  <a:pt x="151057" y="13398"/>
                </a:lnTo>
                <a:lnTo>
                  <a:pt x="151977" y="12886"/>
                </a:lnTo>
                <a:lnTo>
                  <a:pt x="151875" y="12375"/>
                </a:lnTo>
                <a:lnTo>
                  <a:pt x="150648" y="11659"/>
                </a:lnTo>
                <a:lnTo>
                  <a:pt x="150750" y="11761"/>
                </a:lnTo>
                <a:lnTo>
                  <a:pt x="150750" y="11761"/>
                </a:lnTo>
                <a:lnTo>
                  <a:pt x="146455" y="10636"/>
                </a:lnTo>
                <a:lnTo>
                  <a:pt x="146045" y="10841"/>
                </a:lnTo>
                <a:lnTo>
                  <a:pt x="145841" y="10636"/>
                </a:lnTo>
                <a:lnTo>
                  <a:pt x="145841" y="10534"/>
                </a:lnTo>
                <a:lnTo>
                  <a:pt x="145227" y="10432"/>
                </a:lnTo>
                <a:lnTo>
                  <a:pt x="145739" y="10330"/>
                </a:lnTo>
                <a:lnTo>
                  <a:pt x="145023" y="10125"/>
                </a:lnTo>
                <a:lnTo>
                  <a:pt x="145023" y="10125"/>
                </a:lnTo>
                <a:lnTo>
                  <a:pt x="145125" y="10227"/>
                </a:lnTo>
                <a:lnTo>
                  <a:pt x="143591" y="10330"/>
                </a:lnTo>
                <a:lnTo>
                  <a:pt x="143489" y="10125"/>
                </a:lnTo>
                <a:lnTo>
                  <a:pt x="142875" y="9920"/>
                </a:lnTo>
                <a:lnTo>
                  <a:pt x="144102" y="9920"/>
                </a:lnTo>
                <a:lnTo>
                  <a:pt x="143080" y="9409"/>
                </a:lnTo>
                <a:lnTo>
                  <a:pt x="142466" y="9920"/>
                </a:lnTo>
                <a:lnTo>
                  <a:pt x="141955" y="9409"/>
                </a:lnTo>
                <a:lnTo>
                  <a:pt x="141443" y="9716"/>
                </a:lnTo>
                <a:lnTo>
                  <a:pt x="141341" y="9511"/>
                </a:lnTo>
                <a:lnTo>
                  <a:pt x="141136" y="9409"/>
                </a:lnTo>
                <a:lnTo>
                  <a:pt x="140727" y="9920"/>
                </a:lnTo>
                <a:lnTo>
                  <a:pt x="140830" y="9409"/>
                </a:lnTo>
                <a:lnTo>
                  <a:pt x="140318" y="9307"/>
                </a:lnTo>
                <a:lnTo>
                  <a:pt x="139398" y="10023"/>
                </a:lnTo>
                <a:lnTo>
                  <a:pt x="138886" y="9716"/>
                </a:lnTo>
                <a:lnTo>
                  <a:pt x="138068" y="9920"/>
                </a:lnTo>
                <a:lnTo>
                  <a:pt x="138477" y="10227"/>
                </a:lnTo>
                <a:lnTo>
                  <a:pt x="137864" y="10125"/>
                </a:lnTo>
                <a:lnTo>
                  <a:pt x="137557" y="10330"/>
                </a:lnTo>
                <a:lnTo>
                  <a:pt x="137761" y="10534"/>
                </a:lnTo>
                <a:lnTo>
                  <a:pt x="137352" y="10636"/>
                </a:lnTo>
                <a:lnTo>
                  <a:pt x="137352" y="10125"/>
                </a:lnTo>
                <a:lnTo>
                  <a:pt x="137045" y="10534"/>
                </a:lnTo>
                <a:lnTo>
                  <a:pt x="136330" y="10534"/>
                </a:lnTo>
                <a:lnTo>
                  <a:pt x="136636" y="10636"/>
                </a:lnTo>
                <a:lnTo>
                  <a:pt x="136125" y="10636"/>
                </a:lnTo>
                <a:lnTo>
                  <a:pt x="136125" y="10841"/>
                </a:lnTo>
                <a:lnTo>
                  <a:pt x="135818" y="10841"/>
                </a:lnTo>
                <a:lnTo>
                  <a:pt x="135716" y="11045"/>
                </a:lnTo>
                <a:lnTo>
                  <a:pt x="135102" y="11352"/>
                </a:lnTo>
                <a:lnTo>
                  <a:pt x="135818" y="11455"/>
                </a:lnTo>
                <a:lnTo>
                  <a:pt x="135307" y="11455"/>
                </a:lnTo>
                <a:lnTo>
                  <a:pt x="135102" y="11761"/>
                </a:lnTo>
                <a:lnTo>
                  <a:pt x="135102" y="11966"/>
                </a:lnTo>
                <a:lnTo>
                  <a:pt x="134795" y="11659"/>
                </a:lnTo>
                <a:lnTo>
                  <a:pt x="134386" y="11761"/>
                </a:lnTo>
                <a:lnTo>
                  <a:pt x="134591" y="11864"/>
                </a:lnTo>
                <a:lnTo>
                  <a:pt x="134080" y="12068"/>
                </a:lnTo>
                <a:lnTo>
                  <a:pt x="134386" y="12068"/>
                </a:lnTo>
                <a:lnTo>
                  <a:pt x="134693" y="12273"/>
                </a:lnTo>
                <a:lnTo>
                  <a:pt x="134693" y="12375"/>
                </a:lnTo>
                <a:lnTo>
                  <a:pt x="133875" y="12477"/>
                </a:lnTo>
                <a:lnTo>
                  <a:pt x="134591" y="12477"/>
                </a:lnTo>
                <a:lnTo>
                  <a:pt x="133364" y="12784"/>
                </a:lnTo>
                <a:lnTo>
                  <a:pt x="133568" y="12886"/>
                </a:lnTo>
                <a:lnTo>
                  <a:pt x="133057" y="13091"/>
                </a:lnTo>
                <a:lnTo>
                  <a:pt x="133670" y="13295"/>
                </a:lnTo>
                <a:lnTo>
                  <a:pt x="132852" y="13500"/>
                </a:lnTo>
                <a:lnTo>
                  <a:pt x="133057" y="13602"/>
                </a:lnTo>
                <a:lnTo>
                  <a:pt x="133057" y="14216"/>
                </a:lnTo>
                <a:lnTo>
                  <a:pt x="132750" y="14420"/>
                </a:lnTo>
                <a:lnTo>
                  <a:pt x="132545" y="14318"/>
                </a:lnTo>
                <a:lnTo>
                  <a:pt x="131932" y="14727"/>
                </a:lnTo>
                <a:lnTo>
                  <a:pt x="132239" y="14625"/>
                </a:lnTo>
                <a:lnTo>
                  <a:pt x="130909" y="15750"/>
                </a:lnTo>
                <a:lnTo>
                  <a:pt x="131114" y="15852"/>
                </a:lnTo>
                <a:lnTo>
                  <a:pt x="131830" y="15545"/>
                </a:lnTo>
                <a:lnTo>
                  <a:pt x="131727" y="15443"/>
                </a:lnTo>
                <a:lnTo>
                  <a:pt x="132136" y="15443"/>
                </a:lnTo>
                <a:lnTo>
                  <a:pt x="131932" y="15545"/>
                </a:lnTo>
                <a:lnTo>
                  <a:pt x="132136" y="15545"/>
                </a:lnTo>
                <a:lnTo>
                  <a:pt x="131727" y="15852"/>
                </a:lnTo>
                <a:lnTo>
                  <a:pt x="130091" y="15955"/>
                </a:lnTo>
                <a:lnTo>
                  <a:pt x="129886" y="16057"/>
                </a:lnTo>
                <a:lnTo>
                  <a:pt x="130193" y="16466"/>
                </a:lnTo>
                <a:lnTo>
                  <a:pt x="128864" y="16568"/>
                </a:lnTo>
                <a:lnTo>
                  <a:pt x="129886" y="16568"/>
                </a:lnTo>
                <a:lnTo>
                  <a:pt x="128785" y="16804"/>
                </a:lnTo>
                <a:lnTo>
                  <a:pt x="128785" y="16804"/>
                </a:lnTo>
                <a:lnTo>
                  <a:pt x="127841" y="17182"/>
                </a:lnTo>
                <a:lnTo>
                  <a:pt x="128966" y="17386"/>
                </a:lnTo>
                <a:lnTo>
                  <a:pt x="127739" y="17386"/>
                </a:lnTo>
                <a:lnTo>
                  <a:pt x="128045" y="18102"/>
                </a:lnTo>
                <a:lnTo>
                  <a:pt x="129477" y="17795"/>
                </a:lnTo>
                <a:lnTo>
                  <a:pt x="129580" y="18000"/>
                </a:lnTo>
                <a:lnTo>
                  <a:pt x="129273" y="18205"/>
                </a:lnTo>
                <a:lnTo>
                  <a:pt x="127739" y="18307"/>
                </a:lnTo>
                <a:lnTo>
                  <a:pt x="128250" y="18511"/>
                </a:lnTo>
                <a:lnTo>
                  <a:pt x="127943" y="18818"/>
                </a:lnTo>
                <a:lnTo>
                  <a:pt x="128250" y="19023"/>
                </a:lnTo>
                <a:lnTo>
                  <a:pt x="127943" y="19227"/>
                </a:lnTo>
                <a:lnTo>
                  <a:pt x="128045" y="19330"/>
                </a:lnTo>
                <a:lnTo>
                  <a:pt x="129170" y="18614"/>
                </a:lnTo>
                <a:lnTo>
                  <a:pt x="128864" y="19023"/>
                </a:lnTo>
                <a:lnTo>
                  <a:pt x="128557" y="19023"/>
                </a:lnTo>
                <a:lnTo>
                  <a:pt x="128659" y="19330"/>
                </a:lnTo>
                <a:lnTo>
                  <a:pt x="127943" y="19841"/>
                </a:lnTo>
                <a:lnTo>
                  <a:pt x="128864" y="19534"/>
                </a:lnTo>
                <a:lnTo>
                  <a:pt x="128557" y="19841"/>
                </a:lnTo>
                <a:lnTo>
                  <a:pt x="128864" y="20045"/>
                </a:lnTo>
                <a:lnTo>
                  <a:pt x="128250" y="20352"/>
                </a:lnTo>
                <a:lnTo>
                  <a:pt x="129068" y="20761"/>
                </a:lnTo>
                <a:lnTo>
                  <a:pt x="128966" y="20864"/>
                </a:lnTo>
                <a:lnTo>
                  <a:pt x="131011" y="20148"/>
                </a:lnTo>
                <a:lnTo>
                  <a:pt x="131114" y="19943"/>
                </a:lnTo>
                <a:lnTo>
                  <a:pt x="131727" y="19841"/>
                </a:lnTo>
                <a:lnTo>
                  <a:pt x="131727" y="19534"/>
                </a:lnTo>
                <a:lnTo>
                  <a:pt x="131830" y="19330"/>
                </a:lnTo>
                <a:lnTo>
                  <a:pt x="132034" y="19841"/>
                </a:lnTo>
                <a:lnTo>
                  <a:pt x="132443" y="20045"/>
                </a:lnTo>
                <a:lnTo>
                  <a:pt x="132443" y="20659"/>
                </a:lnTo>
                <a:lnTo>
                  <a:pt x="133670" y="22295"/>
                </a:lnTo>
                <a:lnTo>
                  <a:pt x="133670" y="22500"/>
                </a:lnTo>
                <a:lnTo>
                  <a:pt x="133773" y="22705"/>
                </a:lnTo>
                <a:lnTo>
                  <a:pt x="133466" y="22705"/>
                </a:lnTo>
                <a:lnTo>
                  <a:pt x="133875" y="23523"/>
                </a:lnTo>
                <a:lnTo>
                  <a:pt x="135000" y="23318"/>
                </a:lnTo>
                <a:lnTo>
                  <a:pt x="135205" y="22909"/>
                </a:lnTo>
                <a:lnTo>
                  <a:pt x="136023" y="22807"/>
                </a:lnTo>
                <a:lnTo>
                  <a:pt x="136432" y="20557"/>
                </a:lnTo>
                <a:lnTo>
                  <a:pt x="136636" y="20557"/>
                </a:lnTo>
                <a:lnTo>
                  <a:pt x="136023" y="20455"/>
                </a:lnTo>
                <a:lnTo>
                  <a:pt x="137761" y="19739"/>
                </a:lnTo>
                <a:lnTo>
                  <a:pt x="137250" y="19739"/>
                </a:lnTo>
                <a:lnTo>
                  <a:pt x="137966" y="19227"/>
                </a:lnTo>
                <a:lnTo>
                  <a:pt x="136636" y="18307"/>
                </a:lnTo>
                <a:lnTo>
                  <a:pt x="136432" y="17489"/>
                </a:lnTo>
                <a:lnTo>
                  <a:pt x="136636" y="17591"/>
                </a:lnTo>
                <a:lnTo>
                  <a:pt x="136636" y="17080"/>
                </a:lnTo>
                <a:lnTo>
                  <a:pt x="136432" y="16773"/>
                </a:lnTo>
                <a:lnTo>
                  <a:pt x="136943" y="16670"/>
                </a:lnTo>
                <a:lnTo>
                  <a:pt x="136841" y="16670"/>
                </a:lnTo>
                <a:lnTo>
                  <a:pt x="136739" y="16466"/>
                </a:lnTo>
                <a:lnTo>
                  <a:pt x="137148" y="16364"/>
                </a:lnTo>
                <a:lnTo>
                  <a:pt x="137045" y="16364"/>
                </a:lnTo>
                <a:lnTo>
                  <a:pt x="137455" y="16159"/>
                </a:lnTo>
                <a:lnTo>
                  <a:pt x="137352" y="16057"/>
                </a:lnTo>
                <a:lnTo>
                  <a:pt x="137864" y="15955"/>
                </a:lnTo>
                <a:lnTo>
                  <a:pt x="137864" y="15852"/>
                </a:lnTo>
                <a:lnTo>
                  <a:pt x="139091" y="15034"/>
                </a:lnTo>
                <a:lnTo>
                  <a:pt x="138784" y="14625"/>
                </a:lnTo>
                <a:lnTo>
                  <a:pt x="138886" y="14216"/>
                </a:lnTo>
                <a:lnTo>
                  <a:pt x="138989" y="14216"/>
                </a:lnTo>
                <a:lnTo>
                  <a:pt x="139193" y="14011"/>
                </a:lnTo>
                <a:lnTo>
                  <a:pt x="139398" y="14011"/>
                </a:lnTo>
                <a:lnTo>
                  <a:pt x="139295" y="13909"/>
                </a:lnTo>
                <a:lnTo>
                  <a:pt x="141034" y="13705"/>
                </a:lnTo>
                <a:lnTo>
                  <a:pt x="141545" y="14011"/>
                </a:lnTo>
                <a:lnTo>
                  <a:pt x="141648" y="14625"/>
                </a:lnTo>
                <a:lnTo>
                  <a:pt x="139807" y="15852"/>
                </a:lnTo>
                <a:lnTo>
                  <a:pt x="139807" y="15955"/>
                </a:lnTo>
                <a:lnTo>
                  <a:pt x="139295" y="16159"/>
                </a:lnTo>
                <a:lnTo>
                  <a:pt x="139602" y="18511"/>
                </a:lnTo>
                <a:lnTo>
                  <a:pt x="140523" y="18716"/>
                </a:lnTo>
                <a:lnTo>
                  <a:pt x="140523" y="18920"/>
                </a:lnTo>
                <a:lnTo>
                  <a:pt x="140727" y="18920"/>
                </a:lnTo>
                <a:lnTo>
                  <a:pt x="140830" y="19330"/>
                </a:lnTo>
                <a:lnTo>
                  <a:pt x="142977" y="18818"/>
                </a:lnTo>
                <a:lnTo>
                  <a:pt x="142875" y="18716"/>
                </a:lnTo>
                <a:lnTo>
                  <a:pt x="143386" y="18511"/>
                </a:lnTo>
                <a:lnTo>
                  <a:pt x="143284" y="18716"/>
                </a:lnTo>
                <a:lnTo>
                  <a:pt x="144731" y="18619"/>
                </a:lnTo>
                <a:lnTo>
                  <a:pt x="144731" y="18619"/>
                </a:lnTo>
                <a:lnTo>
                  <a:pt x="146045" y="19125"/>
                </a:lnTo>
                <a:lnTo>
                  <a:pt x="144920" y="19227"/>
                </a:lnTo>
                <a:lnTo>
                  <a:pt x="144818" y="19432"/>
                </a:lnTo>
                <a:lnTo>
                  <a:pt x="144614" y="19330"/>
                </a:lnTo>
                <a:lnTo>
                  <a:pt x="144511" y="19636"/>
                </a:lnTo>
                <a:lnTo>
                  <a:pt x="141750" y="19739"/>
                </a:lnTo>
                <a:lnTo>
                  <a:pt x="141341" y="20045"/>
                </a:lnTo>
                <a:lnTo>
                  <a:pt x="142261" y="20864"/>
                </a:lnTo>
                <a:lnTo>
                  <a:pt x="142261" y="21784"/>
                </a:lnTo>
                <a:lnTo>
                  <a:pt x="140318" y="21375"/>
                </a:lnTo>
                <a:lnTo>
                  <a:pt x="139909" y="22398"/>
                </a:lnTo>
                <a:lnTo>
                  <a:pt x="140011" y="23318"/>
                </a:lnTo>
                <a:lnTo>
                  <a:pt x="140114" y="23932"/>
                </a:lnTo>
                <a:lnTo>
                  <a:pt x="139807" y="23932"/>
                </a:lnTo>
                <a:lnTo>
                  <a:pt x="140011" y="23318"/>
                </a:lnTo>
                <a:lnTo>
                  <a:pt x="138886" y="24545"/>
                </a:lnTo>
                <a:lnTo>
                  <a:pt x="138375" y="24239"/>
                </a:lnTo>
                <a:lnTo>
                  <a:pt x="134693" y="24750"/>
                </a:lnTo>
                <a:lnTo>
                  <a:pt x="135307" y="25261"/>
                </a:lnTo>
                <a:lnTo>
                  <a:pt x="134795" y="25057"/>
                </a:lnTo>
                <a:lnTo>
                  <a:pt x="134693" y="24750"/>
                </a:lnTo>
                <a:lnTo>
                  <a:pt x="133773" y="24443"/>
                </a:lnTo>
                <a:lnTo>
                  <a:pt x="132852" y="24955"/>
                </a:lnTo>
                <a:lnTo>
                  <a:pt x="131625" y="24443"/>
                </a:lnTo>
                <a:lnTo>
                  <a:pt x="131625" y="24136"/>
                </a:lnTo>
                <a:lnTo>
                  <a:pt x="131318" y="23830"/>
                </a:lnTo>
                <a:lnTo>
                  <a:pt x="131420" y="23420"/>
                </a:lnTo>
                <a:lnTo>
                  <a:pt x="131727" y="23216"/>
                </a:lnTo>
                <a:lnTo>
                  <a:pt x="131625" y="23114"/>
                </a:lnTo>
                <a:lnTo>
                  <a:pt x="132341" y="22500"/>
                </a:lnTo>
                <a:lnTo>
                  <a:pt x="131932" y="22398"/>
                </a:lnTo>
                <a:lnTo>
                  <a:pt x="132034" y="21273"/>
                </a:lnTo>
                <a:lnTo>
                  <a:pt x="132034" y="21273"/>
                </a:lnTo>
                <a:lnTo>
                  <a:pt x="130602" y="21886"/>
                </a:lnTo>
                <a:lnTo>
                  <a:pt x="130602" y="22193"/>
                </a:lnTo>
                <a:lnTo>
                  <a:pt x="131011" y="22295"/>
                </a:lnTo>
                <a:lnTo>
                  <a:pt x="130705" y="22398"/>
                </a:lnTo>
                <a:lnTo>
                  <a:pt x="130295" y="22398"/>
                </a:lnTo>
                <a:lnTo>
                  <a:pt x="130295" y="23318"/>
                </a:lnTo>
                <a:lnTo>
                  <a:pt x="130909" y="24341"/>
                </a:lnTo>
                <a:lnTo>
                  <a:pt x="130807" y="24545"/>
                </a:lnTo>
                <a:lnTo>
                  <a:pt x="131625" y="25261"/>
                </a:lnTo>
                <a:lnTo>
                  <a:pt x="131011" y="25057"/>
                </a:lnTo>
                <a:lnTo>
                  <a:pt x="130705" y="25466"/>
                </a:lnTo>
                <a:lnTo>
                  <a:pt x="128864" y="25466"/>
                </a:lnTo>
                <a:lnTo>
                  <a:pt x="127739" y="26080"/>
                </a:lnTo>
                <a:lnTo>
                  <a:pt x="127432" y="27205"/>
                </a:lnTo>
                <a:lnTo>
                  <a:pt x="127227" y="27205"/>
                </a:lnTo>
                <a:lnTo>
                  <a:pt x="127534" y="27409"/>
                </a:lnTo>
                <a:lnTo>
                  <a:pt x="127534" y="27409"/>
                </a:lnTo>
                <a:lnTo>
                  <a:pt x="126818" y="27307"/>
                </a:lnTo>
                <a:lnTo>
                  <a:pt x="126818" y="27307"/>
                </a:lnTo>
                <a:lnTo>
                  <a:pt x="127432" y="27409"/>
                </a:lnTo>
                <a:lnTo>
                  <a:pt x="125386" y="28023"/>
                </a:lnTo>
                <a:lnTo>
                  <a:pt x="124977" y="28841"/>
                </a:lnTo>
                <a:lnTo>
                  <a:pt x="124261" y="29148"/>
                </a:lnTo>
                <a:lnTo>
                  <a:pt x="124466" y="29352"/>
                </a:lnTo>
                <a:lnTo>
                  <a:pt x="123239" y="29455"/>
                </a:lnTo>
                <a:lnTo>
                  <a:pt x="123136" y="29148"/>
                </a:lnTo>
                <a:lnTo>
                  <a:pt x="122727" y="29352"/>
                </a:lnTo>
                <a:lnTo>
                  <a:pt x="123034" y="30170"/>
                </a:lnTo>
                <a:lnTo>
                  <a:pt x="120375" y="30375"/>
                </a:lnTo>
                <a:lnTo>
                  <a:pt x="120784" y="30477"/>
                </a:lnTo>
                <a:lnTo>
                  <a:pt x="120477" y="30580"/>
                </a:lnTo>
                <a:lnTo>
                  <a:pt x="120682" y="30682"/>
                </a:lnTo>
                <a:lnTo>
                  <a:pt x="120375" y="30784"/>
                </a:lnTo>
                <a:lnTo>
                  <a:pt x="122011" y="31193"/>
                </a:lnTo>
                <a:lnTo>
                  <a:pt x="121909" y="31295"/>
                </a:lnTo>
                <a:lnTo>
                  <a:pt x="122114" y="31295"/>
                </a:lnTo>
                <a:lnTo>
                  <a:pt x="122114" y="31398"/>
                </a:lnTo>
                <a:lnTo>
                  <a:pt x="122727" y="31602"/>
                </a:lnTo>
                <a:lnTo>
                  <a:pt x="122420" y="31705"/>
                </a:lnTo>
                <a:lnTo>
                  <a:pt x="122523" y="32114"/>
                </a:lnTo>
                <a:lnTo>
                  <a:pt x="123239" y="32523"/>
                </a:lnTo>
                <a:lnTo>
                  <a:pt x="123341" y="33136"/>
                </a:lnTo>
                <a:lnTo>
                  <a:pt x="123136" y="33034"/>
                </a:lnTo>
                <a:lnTo>
                  <a:pt x="123750" y="33852"/>
                </a:lnTo>
                <a:lnTo>
                  <a:pt x="123750" y="33852"/>
                </a:lnTo>
                <a:lnTo>
                  <a:pt x="123239" y="33341"/>
                </a:lnTo>
                <a:lnTo>
                  <a:pt x="123136" y="34261"/>
                </a:lnTo>
                <a:lnTo>
                  <a:pt x="123239" y="34159"/>
                </a:lnTo>
                <a:lnTo>
                  <a:pt x="123239" y="34261"/>
                </a:lnTo>
                <a:lnTo>
                  <a:pt x="122830" y="35386"/>
                </a:lnTo>
                <a:lnTo>
                  <a:pt x="117409" y="35284"/>
                </a:lnTo>
                <a:lnTo>
                  <a:pt x="117307" y="35489"/>
                </a:lnTo>
                <a:lnTo>
                  <a:pt x="116898" y="35591"/>
                </a:lnTo>
                <a:lnTo>
                  <a:pt x="116693" y="36307"/>
                </a:lnTo>
                <a:lnTo>
                  <a:pt x="116898" y="36307"/>
                </a:lnTo>
                <a:lnTo>
                  <a:pt x="116898" y="36614"/>
                </a:lnTo>
                <a:lnTo>
                  <a:pt x="117000" y="36614"/>
                </a:lnTo>
                <a:lnTo>
                  <a:pt x="116182" y="40091"/>
                </a:lnTo>
                <a:lnTo>
                  <a:pt x="116795" y="39784"/>
                </a:lnTo>
                <a:lnTo>
                  <a:pt x="116386" y="40295"/>
                </a:lnTo>
                <a:lnTo>
                  <a:pt x="116687" y="40446"/>
                </a:lnTo>
                <a:lnTo>
                  <a:pt x="116687" y="40446"/>
                </a:lnTo>
                <a:lnTo>
                  <a:pt x="116489" y="41932"/>
                </a:lnTo>
                <a:lnTo>
                  <a:pt x="118330" y="41625"/>
                </a:lnTo>
                <a:lnTo>
                  <a:pt x="118739" y="42136"/>
                </a:lnTo>
                <a:lnTo>
                  <a:pt x="118841" y="42034"/>
                </a:lnTo>
                <a:lnTo>
                  <a:pt x="119455" y="42955"/>
                </a:lnTo>
                <a:lnTo>
                  <a:pt x="122420" y="42034"/>
                </a:lnTo>
                <a:lnTo>
                  <a:pt x="122727" y="41625"/>
                </a:lnTo>
                <a:lnTo>
                  <a:pt x="123545" y="41318"/>
                </a:lnTo>
                <a:lnTo>
                  <a:pt x="123852" y="40500"/>
                </a:lnTo>
                <a:lnTo>
                  <a:pt x="124261" y="40193"/>
                </a:lnTo>
                <a:lnTo>
                  <a:pt x="123955" y="39784"/>
                </a:lnTo>
                <a:lnTo>
                  <a:pt x="124773" y="38045"/>
                </a:lnTo>
                <a:lnTo>
                  <a:pt x="126818" y="36920"/>
                </a:lnTo>
                <a:lnTo>
                  <a:pt x="126818" y="35693"/>
                </a:lnTo>
                <a:lnTo>
                  <a:pt x="129682" y="35591"/>
                </a:lnTo>
                <a:lnTo>
                  <a:pt x="131318" y="34466"/>
                </a:lnTo>
                <a:lnTo>
                  <a:pt x="136943" y="38864"/>
                </a:lnTo>
                <a:lnTo>
                  <a:pt x="137250" y="38864"/>
                </a:lnTo>
                <a:lnTo>
                  <a:pt x="137761" y="40091"/>
                </a:lnTo>
                <a:lnTo>
                  <a:pt x="137557" y="40193"/>
                </a:lnTo>
                <a:lnTo>
                  <a:pt x="137352" y="40807"/>
                </a:lnTo>
                <a:lnTo>
                  <a:pt x="137761" y="41011"/>
                </a:lnTo>
                <a:lnTo>
                  <a:pt x="138170" y="39989"/>
                </a:lnTo>
                <a:lnTo>
                  <a:pt x="138580" y="39886"/>
                </a:lnTo>
                <a:lnTo>
                  <a:pt x="138477" y="39375"/>
                </a:lnTo>
                <a:lnTo>
                  <a:pt x="138068" y="39170"/>
                </a:lnTo>
                <a:lnTo>
                  <a:pt x="138375" y="38455"/>
                </a:lnTo>
                <a:lnTo>
                  <a:pt x="139602" y="38966"/>
                </a:lnTo>
                <a:lnTo>
                  <a:pt x="137455" y="37432"/>
                </a:lnTo>
                <a:lnTo>
                  <a:pt x="137557" y="37023"/>
                </a:lnTo>
                <a:lnTo>
                  <a:pt x="136432" y="36818"/>
                </a:lnTo>
                <a:lnTo>
                  <a:pt x="134182" y="34057"/>
                </a:lnTo>
                <a:lnTo>
                  <a:pt x="134284" y="33341"/>
                </a:lnTo>
                <a:lnTo>
                  <a:pt x="135307" y="33239"/>
                </a:lnTo>
                <a:lnTo>
                  <a:pt x="135205" y="33750"/>
                </a:lnTo>
                <a:lnTo>
                  <a:pt x="135716" y="33750"/>
                </a:lnTo>
                <a:lnTo>
                  <a:pt x="135818" y="33545"/>
                </a:lnTo>
                <a:lnTo>
                  <a:pt x="136841" y="34670"/>
                </a:lnTo>
                <a:lnTo>
                  <a:pt x="136534" y="34670"/>
                </a:lnTo>
                <a:lnTo>
                  <a:pt x="138784" y="36102"/>
                </a:lnTo>
                <a:lnTo>
                  <a:pt x="138170" y="35898"/>
                </a:lnTo>
                <a:lnTo>
                  <a:pt x="140420" y="37330"/>
                </a:lnTo>
                <a:lnTo>
                  <a:pt x="140420" y="38557"/>
                </a:lnTo>
                <a:lnTo>
                  <a:pt x="140318" y="38557"/>
                </a:lnTo>
                <a:lnTo>
                  <a:pt x="141955" y="39989"/>
                </a:lnTo>
                <a:lnTo>
                  <a:pt x="141648" y="39989"/>
                </a:lnTo>
                <a:lnTo>
                  <a:pt x="141955" y="40398"/>
                </a:lnTo>
                <a:lnTo>
                  <a:pt x="143080" y="40500"/>
                </a:lnTo>
                <a:lnTo>
                  <a:pt x="143489" y="40807"/>
                </a:lnTo>
                <a:lnTo>
                  <a:pt x="143489" y="40909"/>
                </a:lnTo>
                <a:lnTo>
                  <a:pt x="142159" y="40909"/>
                </a:lnTo>
                <a:lnTo>
                  <a:pt x="142773" y="42239"/>
                </a:lnTo>
                <a:lnTo>
                  <a:pt x="143284" y="42545"/>
                </a:lnTo>
                <a:lnTo>
                  <a:pt x="143898" y="42545"/>
                </a:lnTo>
                <a:lnTo>
                  <a:pt x="143489" y="41318"/>
                </a:lnTo>
                <a:lnTo>
                  <a:pt x="144102" y="41523"/>
                </a:lnTo>
                <a:lnTo>
                  <a:pt x="144102" y="41523"/>
                </a:lnTo>
                <a:lnTo>
                  <a:pt x="143591" y="41011"/>
                </a:lnTo>
                <a:lnTo>
                  <a:pt x="144205" y="41011"/>
                </a:lnTo>
                <a:lnTo>
                  <a:pt x="144409" y="40807"/>
                </a:lnTo>
                <a:lnTo>
                  <a:pt x="143182" y="39989"/>
                </a:lnTo>
                <a:lnTo>
                  <a:pt x="143591" y="39784"/>
                </a:lnTo>
                <a:lnTo>
                  <a:pt x="143386" y="39682"/>
                </a:lnTo>
                <a:lnTo>
                  <a:pt x="143591" y="39580"/>
                </a:lnTo>
                <a:lnTo>
                  <a:pt x="143693" y="39784"/>
                </a:lnTo>
                <a:lnTo>
                  <a:pt x="143591" y="39477"/>
                </a:lnTo>
                <a:lnTo>
                  <a:pt x="143080" y="38761"/>
                </a:lnTo>
                <a:lnTo>
                  <a:pt x="143284" y="38352"/>
                </a:lnTo>
                <a:lnTo>
                  <a:pt x="143740" y="38678"/>
                </a:lnTo>
                <a:lnTo>
                  <a:pt x="143740" y="38678"/>
                </a:lnTo>
                <a:lnTo>
                  <a:pt x="144205" y="38864"/>
                </a:lnTo>
                <a:lnTo>
                  <a:pt x="144102" y="38557"/>
                </a:lnTo>
                <a:lnTo>
                  <a:pt x="144511" y="38761"/>
                </a:lnTo>
                <a:lnTo>
                  <a:pt x="144000" y="38250"/>
                </a:lnTo>
                <a:lnTo>
                  <a:pt x="145636" y="38045"/>
                </a:lnTo>
                <a:lnTo>
                  <a:pt x="145943" y="38250"/>
                </a:lnTo>
                <a:lnTo>
                  <a:pt x="146557" y="38250"/>
                </a:lnTo>
                <a:lnTo>
                  <a:pt x="146045" y="38864"/>
                </a:lnTo>
                <a:lnTo>
                  <a:pt x="146864" y="39989"/>
                </a:lnTo>
                <a:lnTo>
                  <a:pt x="146761" y="40295"/>
                </a:lnTo>
                <a:lnTo>
                  <a:pt x="147068" y="40398"/>
                </a:lnTo>
                <a:lnTo>
                  <a:pt x="146659" y="40602"/>
                </a:lnTo>
                <a:lnTo>
                  <a:pt x="146455" y="40295"/>
                </a:lnTo>
                <a:lnTo>
                  <a:pt x="146352" y="40705"/>
                </a:lnTo>
                <a:lnTo>
                  <a:pt x="146864" y="40807"/>
                </a:lnTo>
                <a:lnTo>
                  <a:pt x="147477" y="41727"/>
                </a:lnTo>
                <a:lnTo>
                  <a:pt x="147375" y="41830"/>
                </a:lnTo>
                <a:lnTo>
                  <a:pt x="147273" y="41932"/>
                </a:lnTo>
                <a:lnTo>
                  <a:pt x="148091" y="41932"/>
                </a:lnTo>
                <a:lnTo>
                  <a:pt x="147477" y="42239"/>
                </a:lnTo>
                <a:lnTo>
                  <a:pt x="147989" y="42239"/>
                </a:lnTo>
                <a:lnTo>
                  <a:pt x="147989" y="42341"/>
                </a:lnTo>
                <a:lnTo>
                  <a:pt x="148602" y="42239"/>
                </a:lnTo>
                <a:lnTo>
                  <a:pt x="149523" y="42852"/>
                </a:lnTo>
                <a:lnTo>
                  <a:pt x="150136" y="42648"/>
                </a:lnTo>
                <a:lnTo>
                  <a:pt x="150341" y="42136"/>
                </a:lnTo>
                <a:lnTo>
                  <a:pt x="152080" y="42955"/>
                </a:lnTo>
                <a:lnTo>
                  <a:pt x="152898" y="42852"/>
                </a:lnTo>
                <a:lnTo>
                  <a:pt x="153511" y="42239"/>
                </a:lnTo>
                <a:lnTo>
                  <a:pt x="154227" y="42443"/>
                </a:lnTo>
                <a:lnTo>
                  <a:pt x="154636" y="42136"/>
                </a:lnTo>
                <a:lnTo>
                  <a:pt x="154023" y="47659"/>
                </a:lnTo>
                <a:lnTo>
                  <a:pt x="152489" y="48068"/>
                </a:lnTo>
                <a:lnTo>
                  <a:pt x="152080" y="47864"/>
                </a:lnTo>
                <a:lnTo>
                  <a:pt x="151773" y="47864"/>
                </a:lnTo>
                <a:lnTo>
                  <a:pt x="151773" y="47761"/>
                </a:lnTo>
                <a:lnTo>
                  <a:pt x="151261" y="47557"/>
                </a:lnTo>
                <a:lnTo>
                  <a:pt x="150648" y="47761"/>
                </a:lnTo>
                <a:lnTo>
                  <a:pt x="150955" y="47557"/>
                </a:lnTo>
                <a:lnTo>
                  <a:pt x="150955" y="47557"/>
                </a:lnTo>
                <a:lnTo>
                  <a:pt x="149114" y="48170"/>
                </a:lnTo>
                <a:lnTo>
                  <a:pt x="146148" y="47659"/>
                </a:lnTo>
                <a:lnTo>
                  <a:pt x="145739" y="47148"/>
                </a:lnTo>
                <a:lnTo>
                  <a:pt x="144102" y="46739"/>
                </a:lnTo>
                <a:lnTo>
                  <a:pt x="144000" y="46432"/>
                </a:lnTo>
                <a:lnTo>
                  <a:pt x="143489" y="46227"/>
                </a:lnTo>
                <a:lnTo>
                  <a:pt x="141955" y="46534"/>
                </a:lnTo>
                <a:lnTo>
                  <a:pt x="141443" y="47250"/>
                </a:lnTo>
                <a:lnTo>
                  <a:pt x="141648" y="48170"/>
                </a:lnTo>
                <a:lnTo>
                  <a:pt x="140114" y="48580"/>
                </a:lnTo>
                <a:lnTo>
                  <a:pt x="133773" y="45818"/>
                </a:lnTo>
                <a:lnTo>
                  <a:pt x="133875" y="45818"/>
                </a:lnTo>
                <a:lnTo>
                  <a:pt x="132750" y="44898"/>
                </a:lnTo>
                <a:lnTo>
                  <a:pt x="133568" y="43670"/>
                </a:lnTo>
                <a:lnTo>
                  <a:pt x="133159" y="43057"/>
                </a:lnTo>
                <a:lnTo>
                  <a:pt x="133466" y="41932"/>
                </a:lnTo>
                <a:lnTo>
                  <a:pt x="132852" y="42136"/>
                </a:lnTo>
                <a:lnTo>
                  <a:pt x="132852" y="41830"/>
                </a:lnTo>
                <a:lnTo>
                  <a:pt x="132545" y="41727"/>
                </a:lnTo>
                <a:lnTo>
                  <a:pt x="132545" y="41625"/>
                </a:lnTo>
                <a:lnTo>
                  <a:pt x="130807" y="42136"/>
                </a:lnTo>
                <a:lnTo>
                  <a:pt x="130295" y="41830"/>
                </a:lnTo>
                <a:lnTo>
                  <a:pt x="122318" y="43977"/>
                </a:lnTo>
                <a:lnTo>
                  <a:pt x="121602" y="43670"/>
                </a:lnTo>
                <a:lnTo>
                  <a:pt x="120477" y="43875"/>
                </a:lnTo>
                <a:lnTo>
                  <a:pt x="119659" y="43057"/>
                </a:lnTo>
                <a:lnTo>
                  <a:pt x="115568" y="48477"/>
                </a:lnTo>
                <a:lnTo>
                  <a:pt x="115773" y="48784"/>
                </a:lnTo>
                <a:lnTo>
                  <a:pt x="114034" y="50932"/>
                </a:lnTo>
                <a:lnTo>
                  <a:pt x="112909" y="51239"/>
                </a:lnTo>
                <a:lnTo>
                  <a:pt x="109943" y="55739"/>
                </a:lnTo>
                <a:lnTo>
                  <a:pt x="109943" y="55739"/>
                </a:lnTo>
                <a:lnTo>
                  <a:pt x="110148" y="55534"/>
                </a:lnTo>
                <a:lnTo>
                  <a:pt x="110148" y="55534"/>
                </a:lnTo>
                <a:lnTo>
                  <a:pt x="108920" y="58602"/>
                </a:lnTo>
                <a:lnTo>
                  <a:pt x="109432" y="58807"/>
                </a:lnTo>
                <a:lnTo>
                  <a:pt x="109432" y="60034"/>
                </a:lnTo>
                <a:lnTo>
                  <a:pt x="109636" y="59932"/>
                </a:lnTo>
                <a:lnTo>
                  <a:pt x="109330" y="63716"/>
                </a:lnTo>
                <a:lnTo>
                  <a:pt x="108409" y="64841"/>
                </a:lnTo>
                <a:lnTo>
                  <a:pt x="109023" y="65659"/>
                </a:lnTo>
                <a:lnTo>
                  <a:pt x="109227" y="65557"/>
                </a:lnTo>
                <a:lnTo>
                  <a:pt x="109227" y="66170"/>
                </a:lnTo>
                <a:lnTo>
                  <a:pt x="110250" y="66170"/>
                </a:lnTo>
                <a:lnTo>
                  <a:pt x="109330" y="66375"/>
                </a:lnTo>
                <a:lnTo>
                  <a:pt x="109227" y="66273"/>
                </a:lnTo>
                <a:lnTo>
                  <a:pt x="109023" y="67091"/>
                </a:lnTo>
                <a:lnTo>
                  <a:pt x="109023" y="67091"/>
                </a:lnTo>
                <a:lnTo>
                  <a:pt x="109227" y="66989"/>
                </a:lnTo>
                <a:lnTo>
                  <a:pt x="109739" y="67909"/>
                </a:lnTo>
                <a:lnTo>
                  <a:pt x="110557" y="67705"/>
                </a:lnTo>
                <a:lnTo>
                  <a:pt x="110557" y="67705"/>
                </a:lnTo>
                <a:lnTo>
                  <a:pt x="110148" y="67909"/>
                </a:lnTo>
                <a:lnTo>
                  <a:pt x="110557" y="68114"/>
                </a:lnTo>
                <a:lnTo>
                  <a:pt x="110148" y="68318"/>
                </a:lnTo>
                <a:lnTo>
                  <a:pt x="110250" y="68318"/>
                </a:lnTo>
                <a:lnTo>
                  <a:pt x="110455" y="68523"/>
                </a:lnTo>
                <a:lnTo>
                  <a:pt x="110352" y="68727"/>
                </a:lnTo>
                <a:lnTo>
                  <a:pt x="110557" y="68625"/>
                </a:lnTo>
                <a:lnTo>
                  <a:pt x="110659" y="68932"/>
                </a:lnTo>
                <a:lnTo>
                  <a:pt x="110864" y="69034"/>
                </a:lnTo>
                <a:lnTo>
                  <a:pt x="110966" y="68932"/>
                </a:lnTo>
                <a:lnTo>
                  <a:pt x="111375" y="69648"/>
                </a:lnTo>
                <a:lnTo>
                  <a:pt x="111784" y="69852"/>
                </a:lnTo>
                <a:lnTo>
                  <a:pt x="111784" y="70261"/>
                </a:lnTo>
                <a:lnTo>
                  <a:pt x="112295" y="70875"/>
                </a:lnTo>
                <a:lnTo>
                  <a:pt x="112193" y="71182"/>
                </a:lnTo>
                <a:lnTo>
                  <a:pt x="112500" y="71182"/>
                </a:lnTo>
                <a:lnTo>
                  <a:pt x="112193" y="71284"/>
                </a:lnTo>
                <a:lnTo>
                  <a:pt x="117511" y="75477"/>
                </a:lnTo>
                <a:lnTo>
                  <a:pt x="119557" y="74761"/>
                </a:lnTo>
                <a:lnTo>
                  <a:pt x="119250" y="74761"/>
                </a:lnTo>
                <a:lnTo>
                  <a:pt x="120477" y="74659"/>
                </a:lnTo>
                <a:lnTo>
                  <a:pt x="119966" y="74659"/>
                </a:lnTo>
                <a:lnTo>
                  <a:pt x="121295" y="74557"/>
                </a:lnTo>
                <a:lnTo>
                  <a:pt x="121398" y="74761"/>
                </a:lnTo>
                <a:lnTo>
                  <a:pt x="127534" y="73227"/>
                </a:lnTo>
                <a:lnTo>
                  <a:pt x="127330" y="73432"/>
                </a:lnTo>
                <a:lnTo>
                  <a:pt x="129170" y="74455"/>
                </a:lnTo>
                <a:lnTo>
                  <a:pt x="129170" y="74761"/>
                </a:lnTo>
                <a:lnTo>
                  <a:pt x="129068" y="74761"/>
                </a:lnTo>
                <a:lnTo>
                  <a:pt x="129886" y="75477"/>
                </a:lnTo>
                <a:lnTo>
                  <a:pt x="130091" y="75477"/>
                </a:lnTo>
                <a:lnTo>
                  <a:pt x="130398" y="75580"/>
                </a:lnTo>
                <a:lnTo>
                  <a:pt x="130295" y="75170"/>
                </a:lnTo>
                <a:lnTo>
                  <a:pt x="130398" y="75477"/>
                </a:lnTo>
                <a:lnTo>
                  <a:pt x="130602" y="75170"/>
                </a:lnTo>
                <a:lnTo>
                  <a:pt x="131420" y="75375"/>
                </a:lnTo>
                <a:lnTo>
                  <a:pt x="131625" y="74966"/>
                </a:lnTo>
                <a:lnTo>
                  <a:pt x="132341" y="75784"/>
                </a:lnTo>
                <a:lnTo>
                  <a:pt x="132955" y="75886"/>
                </a:lnTo>
                <a:lnTo>
                  <a:pt x="132852" y="79466"/>
                </a:lnTo>
                <a:lnTo>
                  <a:pt x="132648" y="79568"/>
                </a:lnTo>
                <a:lnTo>
                  <a:pt x="133261" y="79875"/>
                </a:lnTo>
                <a:lnTo>
                  <a:pt x="133057" y="79977"/>
                </a:lnTo>
                <a:lnTo>
                  <a:pt x="132648" y="79670"/>
                </a:lnTo>
                <a:lnTo>
                  <a:pt x="132443" y="80591"/>
                </a:lnTo>
                <a:lnTo>
                  <a:pt x="132034" y="80693"/>
                </a:lnTo>
                <a:lnTo>
                  <a:pt x="132852" y="81716"/>
                </a:lnTo>
                <a:lnTo>
                  <a:pt x="132852" y="81716"/>
                </a:lnTo>
                <a:lnTo>
                  <a:pt x="132341" y="81409"/>
                </a:lnTo>
                <a:lnTo>
                  <a:pt x="132750" y="82023"/>
                </a:lnTo>
                <a:lnTo>
                  <a:pt x="132648" y="82023"/>
                </a:lnTo>
                <a:lnTo>
                  <a:pt x="133261" y="82636"/>
                </a:lnTo>
                <a:lnTo>
                  <a:pt x="132955" y="82534"/>
                </a:lnTo>
                <a:lnTo>
                  <a:pt x="135205" y="85909"/>
                </a:lnTo>
                <a:lnTo>
                  <a:pt x="136023" y="86114"/>
                </a:lnTo>
                <a:lnTo>
                  <a:pt x="135307" y="86318"/>
                </a:lnTo>
                <a:lnTo>
                  <a:pt x="135920" y="89284"/>
                </a:lnTo>
                <a:lnTo>
                  <a:pt x="136023" y="89182"/>
                </a:lnTo>
                <a:lnTo>
                  <a:pt x="136432" y="92557"/>
                </a:lnTo>
                <a:lnTo>
                  <a:pt x="134795" y="96648"/>
                </a:lnTo>
                <a:lnTo>
                  <a:pt x="137045" y="103602"/>
                </a:lnTo>
                <a:lnTo>
                  <a:pt x="136943" y="103602"/>
                </a:lnTo>
                <a:lnTo>
                  <a:pt x="140011" y="115364"/>
                </a:lnTo>
                <a:lnTo>
                  <a:pt x="146148" y="114955"/>
                </a:lnTo>
                <a:lnTo>
                  <a:pt x="146557" y="114648"/>
                </a:lnTo>
                <a:lnTo>
                  <a:pt x="147068" y="114648"/>
                </a:lnTo>
                <a:lnTo>
                  <a:pt x="152693" y="109125"/>
                </a:lnTo>
                <a:lnTo>
                  <a:pt x="153205" y="106977"/>
                </a:lnTo>
                <a:lnTo>
                  <a:pt x="153102" y="107080"/>
                </a:lnTo>
                <a:lnTo>
                  <a:pt x="153205" y="106875"/>
                </a:lnTo>
                <a:lnTo>
                  <a:pt x="153205" y="106977"/>
                </a:lnTo>
                <a:lnTo>
                  <a:pt x="155659" y="104523"/>
                </a:lnTo>
                <a:lnTo>
                  <a:pt x="155659" y="102784"/>
                </a:lnTo>
                <a:lnTo>
                  <a:pt x="155557" y="103091"/>
                </a:lnTo>
                <a:lnTo>
                  <a:pt x="155045" y="100330"/>
                </a:lnTo>
                <a:lnTo>
                  <a:pt x="160670" y="95932"/>
                </a:lnTo>
                <a:lnTo>
                  <a:pt x="160875" y="91125"/>
                </a:lnTo>
                <a:lnTo>
                  <a:pt x="160057" y="90307"/>
                </a:lnTo>
                <a:lnTo>
                  <a:pt x="159955" y="87136"/>
                </a:lnTo>
                <a:lnTo>
                  <a:pt x="159341" y="86523"/>
                </a:lnTo>
                <a:lnTo>
                  <a:pt x="161284" y="82125"/>
                </a:lnTo>
                <a:lnTo>
                  <a:pt x="161693" y="82023"/>
                </a:lnTo>
                <a:lnTo>
                  <a:pt x="170591" y="69341"/>
                </a:lnTo>
                <a:lnTo>
                  <a:pt x="170386" y="69136"/>
                </a:lnTo>
                <a:lnTo>
                  <a:pt x="170284" y="69341"/>
                </a:lnTo>
                <a:lnTo>
                  <a:pt x="170182" y="67807"/>
                </a:lnTo>
                <a:lnTo>
                  <a:pt x="164557" y="69341"/>
                </a:lnTo>
                <a:lnTo>
                  <a:pt x="162511" y="68114"/>
                </a:lnTo>
                <a:lnTo>
                  <a:pt x="163330" y="67602"/>
                </a:lnTo>
                <a:lnTo>
                  <a:pt x="162920" y="66784"/>
                </a:lnTo>
                <a:lnTo>
                  <a:pt x="162920" y="66886"/>
                </a:lnTo>
                <a:lnTo>
                  <a:pt x="159955" y="64125"/>
                </a:lnTo>
                <a:lnTo>
                  <a:pt x="159955" y="64534"/>
                </a:lnTo>
                <a:lnTo>
                  <a:pt x="157193" y="58295"/>
                </a:lnTo>
                <a:lnTo>
                  <a:pt x="157193" y="58295"/>
                </a:lnTo>
                <a:lnTo>
                  <a:pt x="157295" y="58398"/>
                </a:lnTo>
                <a:lnTo>
                  <a:pt x="156375" y="56761"/>
                </a:lnTo>
                <a:lnTo>
                  <a:pt x="155966" y="56557"/>
                </a:lnTo>
                <a:lnTo>
                  <a:pt x="155659" y="56148"/>
                </a:lnTo>
                <a:lnTo>
                  <a:pt x="155864" y="55432"/>
                </a:lnTo>
                <a:lnTo>
                  <a:pt x="152591" y="49193"/>
                </a:lnTo>
                <a:lnTo>
                  <a:pt x="152591" y="49193"/>
                </a:lnTo>
                <a:lnTo>
                  <a:pt x="153716" y="51136"/>
                </a:lnTo>
                <a:lnTo>
                  <a:pt x="154330" y="50830"/>
                </a:lnTo>
                <a:lnTo>
                  <a:pt x="154739" y="49602"/>
                </a:lnTo>
                <a:lnTo>
                  <a:pt x="154534" y="51136"/>
                </a:lnTo>
                <a:lnTo>
                  <a:pt x="158727" y="56557"/>
                </a:lnTo>
                <a:lnTo>
                  <a:pt x="158625" y="56557"/>
                </a:lnTo>
                <a:lnTo>
                  <a:pt x="162614" y="64330"/>
                </a:lnTo>
                <a:lnTo>
                  <a:pt x="162511" y="64227"/>
                </a:lnTo>
                <a:lnTo>
                  <a:pt x="162511" y="64227"/>
                </a:lnTo>
                <a:lnTo>
                  <a:pt x="163330" y="66989"/>
                </a:lnTo>
                <a:lnTo>
                  <a:pt x="171102" y="63818"/>
                </a:lnTo>
                <a:lnTo>
                  <a:pt x="171102" y="63409"/>
                </a:lnTo>
                <a:lnTo>
                  <a:pt x="173557" y="62489"/>
                </a:lnTo>
                <a:lnTo>
                  <a:pt x="173659" y="61977"/>
                </a:lnTo>
                <a:lnTo>
                  <a:pt x="174580" y="61568"/>
                </a:lnTo>
                <a:lnTo>
                  <a:pt x="174989" y="60750"/>
                </a:lnTo>
                <a:lnTo>
                  <a:pt x="175807" y="60443"/>
                </a:lnTo>
                <a:lnTo>
                  <a:pt x="175705" y="59625"/>
                </a:lnTo>
                <a:lnTo>
                  <a:pt x="176114" y="58807"/>
                </a:lnTo>
                <a:lnTo>
                  <a:pt x="176216" y="59114"/>
                </a:lnTo>
                <a:lnTo>
                  <a:pt x="177341" y="57170"/>
                </a:lnTo>
                <a:lnTo>
                  <a:pt x="174273" y="54920"/>
                </a:lnTo>
                <a:lnTo>
                  <a:pt x="173864" y="52977"/>
                </a:lnTo>
                <a:lnTo>
                  <a:pt x="172330" y="55023"/>
                </a:lnTo>
                <a:lnTo>
                  <a:pt x="170080" y="55330"/>
                </a:lnTo>
                <a:lnTo>
                  <a:pt x="169875" y="55023"/>
                </a:lnTo>
                <a:lnTo>
                  <a:pt x="169568" y="55023"/>
                </a:lnTo>
                <a:lnTo>
                  <a:pt x="169670" y="54818"/>
                </a:lnTo>
                <a:lnTo>
                  <a:pt x="169466" y="54716"/>
                </a:lnTo>
                <a:lnTo>
                  <a:pt x="169670" y="54000"/>
                </a:lnTo>
                <a:lnTo>
                  <a:pt x="169466" y="53284"/>
                </a:lnTo>
                <a:lnTo>
                  <a:pt x="169057" y="53795"/>
                </a:lnTo>
                <a:lnTo>
                  <a:pt x="169057" y="54511"/>
                </a:lnTo>
                <a:lnTo>
                  <a:pt x="168239" y="53182"/>
                </a:lnTo>
                <a:lnTo>
                  <a:pt x="168341" y="53182"/>
                </a:lnTo>
                <a:lnTo>
                  <a:pt x="168239" y="52568"/>
                </a:lnTo>
                <a:lnTo>
                  <a:pt x="168341" y="52568"/>
                </a:lnTo>
                <a:lnTo>
                  <a:pt x="165886" y="49807"/>
                </a:lnTo>
                <a:lnTo>
                  <a:pt x="166193" y="49602"/>
                </a:lnTo>
                <a:lnTo>
                  <a:pt x="165989" y="49193"/>
                </a:lnTo>
                <a:lnTo>
                  <a:pt x="166398" y="49295"/>
                </a:lnTo>
                <a:lnTo>
                  <a:pt x="166807" y="48682"/>
                </a:lnTo>
                <a:lnTo>
                  <a:pt x="166807" y="48784"/>
                </a:lnTo>
                <a:lnTo>
                  <a:pt x="171409" y="52568"/>
                </a:lnTo>
                <a:lnTo>
                  <a:pt x="172943" y="52466"/>
                </a:lnTo>
                <a:lnTo>
                  <a:pt x="173557" y="52057"/>
                </a:lnTo>
                <a:lnTo>
                  <a:pt x="174273" y="52364"/>
                </a:lnTo>
                <a:lnTo>
                  <a:pt x="174580" y="53182"/>
                </a:lnTo>
                <a:lnTo>
                  <a:pt x="177545" y="54000"/>
                </a:lnTo>
                <a:lnTo>
                  <a:pt x="177648" y="53898"/>
                </a:lnTo>
                <a:lnTo>
                  <a:pt x="177750" y="54000"/>
                </a:lnTo>
                <a:lnTo>
                  <a:pt x="182761" y="53898"/>
                </a:lnTo>
                <a:lnTo>
                  <a:pt x="182557" y="53795"/>
                </a:lnTo>
                <a:lnTo>
                  <a:pt x="182557" y="53795"/>
                </a:lnTo>
                <a:lnTo>
                  <a:pt x="182864" y="53898"/>
                </a:lnTo>
                <a:lnTo>
                  <a:pt x="182966" y="53898"/>
                </a:lnTo>
                <a:lnTo>
                  <a:pt x="184091" y="55432"/>
                </a:lnTo>
                <a:lnTo>
                  <a:pt x="184500" y="55636"/>
                </a:lnTo>
                <a:lnTo>
                  <a:pt x="184500" y="55534"/>
                </a:lnTo>
                <a:lnTo>
                  <a:pt x="185114" y="55534"/>
                </a:lnTo>
                <a:lnTo>
                  <a:pt x="184909" y="56045"/>
                </a:lnTo>
                <a:lnTo>
                  <a:pt x="185727" y="56557"/>
                </a:lnTo>
                <a:lnTo>
                  <a:pt x="186750" y="56250"/>
                </a:lnTo>
                <a:lnTo>
                  <a:pt x="185727" y="57068"/>
                </a:lnTo>
                <a:lnTo>
                  <a:pt x="185420" y="57068"/>
                </a:lnTo>
                <a:lnTo>
                  <a:pt x="187568" y="58602"/>
                </a:lnTo>
                <a:lnTo>
                  <a:pt x="188386" y="58193"/>
                </a:lnTo>
                <a:lnTo>
                  <a:pt x="188284" y="57170"/>
                </a:lnTo>
                <a:lnTo>
                  <a:pt x="188898" y="57170"/>
                </a:lnTo>
                <a:lnTo>
                  <a:pt x="188693" y="57682"/>
                </a:lnTo>
                <a:lnTo>
                  <a:pt x="189205" y="57682"/>
                </a:lnTo>
                <a:lnTo>
                  <a:pt x="188795" y="57989"/>
                </a:lnTo>
                <a:lnTo>
                  <a:pt x="188898" y="57989"/>
                </a:lnTo>
                <a:lnTo>
                  <a:pt x="189307" y="60239"/>
                </a:lnTo>
                <a:lnTo>
                  <a:pt x="189205" y="60239"/>
                </a:lnTo>
                <a:lnTo>
                  <a:pt x="189205" y="60545"/>
                </a:lnTo>
                <a:lnTo>
                  <a:pt x="189307" y="60341"/>
                </a:lnTo>
                <a:lnTo>
                  <a:pt x="190636" y="64227"/>
                </a:lnTo>
                <a:lnTo>
                  <a:pt x="190534" y="64227"/>
                </a:lnTo>
                <a:lnTo>
                  <a:pt x="193160" y="69965"/>
                </a:lnTo>
                <a:lnTo>
                  <a:pt x="194216" y="71693"/>
                </a:lnTo>
                <a:lnTo>
                  <a:pt x="195955" y="70568"/>
                </a:lnTo>
                <a:lnTo>
                  <a:pt x="195545" y="70261"/>
                </a:lnTo>
                <a:lnTo>
                  <a:pt x="195852" y="69443"/>
                </a:lnTo>
                <a:lnTo>
                  <a:pt x="196364" y="69239"/>
                </a:lnTo>
                <a:lnTo>
                  <a:pt x="196568" y="66375"/>
                </a:lnTo>
                <a:lnTo>
                  <a:pt x="196466" y="66170"/>
                </a:lnTo>
                <a:lnTo>
                  <a:pt x="196261" y="63920"/>
                </a:lnTo>
                <a:lnTo>
                  <a:pt x="196875" y="63818"/>
                </a:lnTo>
                <a:lnTo>
                  <a:pt x="200455" y="59830"/>
                </a:lnTo>
                <a:lnTo>
                  <a:pt x="200250" y="59932"/>
                </a:lnTo>
                <a:lnTo>
                  <a:pt x="200250" y="59932"/>
                </a:lnTo>
                <a:lnTo>
                  <a:pt x="201580" y="58705"/>
                </a:lnTo>
                <a:lnTo>
                  <a:pt x="201477" y="58091"/>
                </a:lnTo>
                <a:lnTo>
                  <a:pt x="202398" y="57580"/>
                </a:lnTo>
                <a:lnTo>
                  <a:pt x="202295" y="57068"/>
                </a:lnTo>
                <a:lnTo>
                  <a:pt x="202500" y="57580"/>
                </a:lnTo>
                <a:lnTo>
                  <a:pt x="202705" y="57682"/>
                </a:lnTo>
                <a:lnTo>
                  <a:pt x="202909" y="57273"/>
                </a:lnTo>
                <a:lnTo>
                  <a:pt x="203114" y="57886"/>
                </a:lnTo>
                <a:lnTo>
                  <a:pt x="203216" y="57682"/>
                </a:lnTo>
                <a:lnTo>
                  <a:pt x="203420" y="57784"/>
                </a:lnTo>
                <a:lnTo>
                  <a:pt x="203420" y="57784"/>
                </a:lnTo>
                <a:lnTo>
                  <a:pt x="203216" y="57477"/>
                </a:lnTo>
                <a:lnTo>
                  <a:pt x="203318" y="57273"/>
                </a:lnTo>
                <a:lnTo>
                  <a:pt x="203625" y="57682"/>
                </a:lnTo>
                <a:lnTo>
                  <a:pt x="203625" y="57170"/>
                </a:lnTo>
                <a:lnTo>
                  <a:pt x="203830" y="57682"/>
                </a:lnTo>
                <a:lnTo>
                  <a:pt x="204136" y="56966"/>
                </a:lnTo>
                <a:lnTo>
                  <a:pt x="204136" y="57375"/>
                </a:lnTo>
                <a:lnTo>
                  <a:pt x="204341" y="57273"/>
                </a:lnTo>
                <a:lnTo>
                  <a:pt x="204341" y="57580"/>
                </a:lnTo>
                <a:lnTo>
                  <a:pt x="204648" y="57170"/>
                </a:lnTo>
                <a:lnTo>
                  <a:pt x="204545" y="56250"/>
                </a:lnTo>
                <a:lnTo>
                  <a:pt x="204239" y="55943"/>
                </a:lnTo>
                <a:lnTo>
                  <a:pt x="204443" y="55943"/>
                </a:lnTo>
                <a:lnTo>
                  <a:pt x="204443" y="55739"/>
                </a:lnTo>
                <a:lnTo>
                  <a:pt x="205773" y="57068"/>
                </a:lnTo>
                <a:lnTo>
                  <a:pt x="206795" y="59216"/>
                </a:lnTo>
                <a:lnTo>
                  <a:pt x="206795" y="58909"/>
                </a:lnTo>
                <a:lnTo>
                  <a:pt x="207102" y="59011"/>
                </a:lnTo>
                <a:lnTo>
                  <a:pt x="207307" y="59625"/>
                </a:lnTo>
                <a:lnTo>
                  <a:pt x="207307" y="59420"/>
                </a:lnTo>
                <a:lnTo>
                  <a:pt x="207818" y="59523"/>
                </a:lnTo>
                <a:lnTo>
                  <a:pt x="208125" y="60136"/>
                </a:lnTo>
                <a:lnTo>
                  <a:pt x="207716" y="60136"/>
                </a:lnTo>
                <a:lnTo>
                  <a:pt x="208125" y="60648"/>
                </a:lnTo>
                <a:lnTo>
                  <a:pt x="208125" y="60239"/>
                </a:lnTo>
                <a:lnTo>
                  <a:pt x="208432" y="60750"/>
                </a:lnTo>
                <a:lnTo>
                  <a:pt x="208330" y="60750"/>
                </a:lnTo>
                <a:lnTo>
                  <a:pt x="208739" y="63614"/>
                </a:lnTo>
                <a:lnTo>
                  <a:pt x="209148" y="63102"/>
                </a:lnTo>
                <a:lnTo>
                  <a:pt x="209148" y="63716"/>
                </a:lnTo>
                <a:lnTo>
                  <a:pt x="209352" y="63409"/>
                </a:lnTo>
                <a:lnTo>
                  <a:pt x="210170" y="63409"/>
                </a:lnTo>
                <a:lnTo>
                  <a:pt x="210477" y="63205"/>
                </a:lnTo>
                <a:lnTo>
                  <a:pt x="210477" y="62795"/>
                </a:lnTo>
                <a:lnTo>
                  <a:pt x="210886" y="62898"/>
                </a:lnTo>
                <a:lnTo>
                  <a:pt x="210989" y="62182"/>
                </a:lnTo>
                <a:lnTo>
                  <a:pt x="211807" y="63000"/>
                </a:lnTo>
                <a:lnTo>
                  <a:pt x="212318" y="64943"/>
                </a:lnTo>
                <a:lnTo>
                  <a:pt x="212216" y="64943"/>
                </a:lnTo>
                <a:lnTo>
                  <a:pt x="212523" y="65966"/>
                </a:lnTo>
                <a:lnTo>
                  <a:pt x="212625" y="65659"/>
                </a:lnTo>
                <a:lnTo>
                  <a:pt x="213239" y="69750"/>
                </a:lnTo>
                <a:lnTo>
                  <a:pt x="213341" y="69545"/>
                </a:lnTo>
                <a:lnTo>
                  <a:pt x="213136" y="71386"/>
                </a:lnTo>
                <a:lnTo>
                  <a:pt x="218045" y="78545"/>
                </a:lnTo>
                <a:lnTo>
                  <a:pt x="218455" y="78545"/>
                </a:lnTo>
                <a:lnTo>
                  <a:pt x="218557" y="78341"/>
                </a:lnTo>
                <a:lnTo>
                  <a:pt x="218864" y="78341"/>
                </a:lnTo>
                <a:lnTo>
                  <a:pt x="217739" y="74659"/>
                </a:lnTo>
                <a:lnTo>
                  <a:pt x="215182" y="72307"/>
                </a:lnTo>
                <a:lnTo>
                  <a:pt x="215284" y="72614"/>
                </a:lnTo>
                <a:lnTo>
                  <a:pt x="214875" y="72102"/>
                </a:lnTo>
                <a:lnTo>
                  <a:pt x="215182" y="72307"/>
                </a:lnTo>
                <a:lnTo>
                  <a:pt x="214875" y="71284"/>
                </a:lnTo>
                <a:lnTo>
                  <a:pt x="214773" y="71386"/>
                </a:lnTo>
                <a:lnTo>
                  <a:pt x="213852" y="69852"/>
                </a:lnTo>
                <a:lnTo>
                  <a:pt x="214364" y="66580"/>
                </a:lnTo>
                <a:lnTo>
                  <a:pt x="214261" y="66375"/>
                </a:lnTo>
                <a:lnTo>
                  <a:pt x="215080" y="66273"/>
                </a:lnTo>
                <a:lnTo>
                  <a:pt x="215080" y="66784"/>
                </a:lnTo>
                <a:lnTo>
                  <a:pt x="216409" y="67398"/>
                </a:lnTo>
                <a:lnTo>
                  <a:pt x="216409" y="67295"/>
                </a:lnTo>
                <a:lnTo>
                  <a:pt x="216716" y="67602"/>
                </a:lnTo>
                <a:lnTo>
                  <a:pt x="216716" y="67500"/>
                </a:lnTo>
                <a:lnTo>
                  <a:pt x="217023" y="68011"/>
                </a:lnTo>
                <a:lnTo>
                  <a:pt x="217125" y="67909"/>
                </a:lnTo>
                <a:lnTo>
                  <a:pt x="217330" y="68625"/>
                </a:lnTo>
                <a:lnTo>
                  <a:pt x="217636" y="68625"/>
                </a:lnTo>
                <a:lnTo>
                  <a:pt x="217739" y="69034"/>
                </a:lnTo>
                <a:lnTo>
                  <a:pt x="219068" y="69648"/>
                </a:lnTo>
                <a:lnTo>
                  <a:pt x="218966" y="71182"/>
                </a:lnTo>
                <a:lnTo>
                  <a:pt x="218966" y="71182"/>
                </a:lnTo>
                <a:lnTo>
                  <a:pt x="219886" y="70568"/>
                </a:lnTo>
                <a:lnTo>
                  <a:pt x="219886" y="69750"/>
                </a:lnTo>
                <a:lnTo>
                  <a:pt x="220500" y="70159"/>
                </a:lnTo>
                <a:lnTo>
                  <a:pt x="220091" y="69545"/>
                </a:lnTo>
                <a:lnTo>
                  <a:pt x="220602" y="69852"/>
                </a:lnTo>
                <a:lnTo>
                  <a:pt x="220398" y="69443"/>
                </a:lnTo>
                <a:lnTo>
                  <a:pt x="222545" y="68318"/>
                </a:lnTo>
                <a:lnTo>
                  <a:pt x="222737" y="67743"/>
                </a:lnTo>
                <a:lnTo>
                  <a:pt x="222648" y="67295"/>
                </a:lnTo>
                <a:lnTo>
                  <a:pt x="222750" y="67295"/>
                </a:lnTo>
                <a:lnTo>
                  <a:pt x="222750" y="66886"/>
                </a:lnTo>
                <a:lnTo>
                  <a:pt x="222852" y="67091"/>
                </a:lnTo>
                <a:lnTo>
                  <a:pt x="222545" y="65864"/>
                </a:lnTo>
                <a:lnTo>
                  <a:pt x="219375" y="61773"/>
                </a:lnTo>
                <a:lnTo>
                  <a:pt x="219477" y="61773"/>
                </a:lnTo>
                <a:lnTo>
                  <a:pt x="218659" y="60239"/>
                </a:lnTo>
                <a:lnTo>
                  <a:pt x="219170" y="58398"/>
                </a:lnTo>
                <a:lnTo>
                  <a:pt x="219682" y="58500"/>
                </a:lnTo>
                <a:lnTo>
                  <a:pt x="220602" y="57477"/>
                </a:lnTo>
                <a:lnTo>
                  <a:pt x="221216" y="57989"/>
                </a:lnTo>
                <a:lnTo>
                  <a:pt x="221625" y="57682"/>
                </a:lnTo>
                <a:lnTo>
                  <a:pt x="221830" y="57886"/>
                </a:lnTo>
                <a:lnTo>
                  <a:pt x="221830" y="58500"/>
                </a:lnTo>
                <a:lnTo>
                  <a:pt x="222239" y="59011"/>
                </a:lnTo>
                <a:lnTo>
                  <a:pt x="222136" y="59011"/>
                </a:lnTo>
                <a:lnTo>
                  <a:pt x="222545" y="59114"/>
                </a:lnTo>
                <a:lnTo>
                  <a:pt x="222239" y="58500"/>
                </a:lnTo>
                <a:lnTo>
                  <a:pt x="222443" y="58091"/>
                </a:lnTo>
                <a:lnTo>
                  <a:pt x="224080" y="57477"/>
                </a:lnTo>
                <a:lnTo>
                  <a:pt x="224591" y="57477"/>
                </a:lnTo>
                <a:lnTo>
                  <a:pt x="224693" y="57170"/>
                </a:lnTo>
                <a:lnTo>
                  <a:pt x="225102" y="57068"/>
                </a:lnTo>
                <a:lnTo>
                  <a:pt x="224795" y="56455"/>
                </a:lnTo>
                <a:lnTo>
                  <a:pt x="225000" y="56250"/>
                </a:lnTo>
                <a:lnTo>
                  <a:pt x="225716" y="57068"/>
                </a:lnTo>
                <a:lnTo>
                  <a:pt x="226023" y="56659"/>
                </a:lnTo>
                <a:lnTo>
                  <a:pt x="226125" y="56761"/>
                </a:lnTo>
                <a:lnTo>
                  <a:pt x="226534" y="56659"/>
                </a:lnTo>
                <a:lnTo>
                  <a:pt x="226739" y="56659"/>
                </a:lnTo>
                <a:lnTo>
                  <a:pt x="226739" y="56557"/>
                </a:lnTo>
                <a:lnTo>
                  <a:pt x="227352" y="56455"/>
                </a:lnTo>
                <a:lnTo>
                  <a:pt x="227761" y="55739"/>
                </a:lnTo>
                <a:lnTo>
                  <a:pt x="228170" y="55739"/>
                </a:lnTo>
                <a:lnTo>
                  <a:pt x="228375" y="55534"/>
                </a:lnTo>
                <a:lnTo>
                  <a:pt x="228477" y="54920"/>
                </a:lnTo>
                <a:lnTo>
                  <a:pt x="229807" y="54000"/>
                </a:lnTo>
                <a:lnTo>
                  <a:pt x="229705" y="53386"/>
                </a:lnTo>
                <a:lnTo>
                  <a:pt x="229193" y="53182"/>
                </a:lnTo>
                <a:lnTo>
                  <a:pt x="229807" y="52977"/>
                </a:lnTo>
                <a:lnTo>
                  <a:pt x="229398" y="52466"/>
                </a:lnTo>
                <a:lnTo>
                  <a:pt x="229602" y="52466"/>
                </a:lnTo>
                <a:lnTo>
                  <a:pt x="229807" y="52670"/>
                </a:lnTo>
                <a:lnTo>
                  <a:pt x="230318" y="50932"/>
                </a:lnTo>
                <a:lnTo>
                  <a:pt x="230727" y="50932"/>
                </a:lnTo>
                <a:lnTo>
                  <a:pt x="230523" y="50318"/>
                </a:lnTo>
                <a:lnTo>
                  <a:pt x="230625" y="50318"/>
                </a:lnTo>
                <a:lnTo>
                  <a:pt x="230318" y="50114"/>
                </a:lnTo>
                <a:lnTo>
                  <a:pt x="230727" y="50114"/>
                </a:lnTo>
                <a:lnTo>
                  <a:pt x="230625" y="49602"/>
                </a:lnTo>
                <a:lnTo>
                  <a:pt x="230318" y="49705"/>
                </a:lnTo>
                <a:lnTo>
                  <a:pt x="230625" y="49295"/>
                </a:lnTo>
                <a:lnTo>
                  <a:pt x="229807" y="48886"/>
                </a:lnTo>
                <a:lnTo>
                  <a:pt x="229295" y="49091"/>
                </a:lnTo>
                <a:lnTo>
                  <a:pt x="228886" y="48989"/>
                </a:lnTo>
                <a:lnTo>
                  <a:pt x="230011" y="48273"/>
                </a:lnTo>
                <a:lnTo>
                  <a:pt x="229909" y="47966"/>
                </a:lnTo>
                <a:lnTo>
                  <a:pt x="228682" y="47148"/>
                </a:lnTo>
                <a:lnTo>
                  <a:pt x="228170" y="47250"/>
                </a:lnTo>
                <a:lnTo>
                  <a:pt x="228477" y="47045"/>
                </a:lnTo>
                <a:lnTo>
                  <a:pt x="229807" y="47455"/>
                </a:lnTo>
                <a:lnTo>
                  <a:pt x="226227" y="44080"/>
                </a:lnTo>
                <a:lnTo>
                  <a:pt x="226739" y="43057"/>
                </a:lnTo>
                <a:lnTo>
                  <a:pt x="226534" y="42750"/>
                </a:lnTo>
                <a:lnTo>
                  <a:pt x="226534" y="42750"/>
                </a:lnTo>
                <a:lnTo>
                  <a:pt x="226739" y="42955"/>
                </a:lnTo>
                <a:lnTo>
                  <a:pt x="227045" y="42545"/>
                </a:lnTo>
                <a:lnTo>
                  <a:pt x="226943" y="42341"/>
                </a:lnTo>
                <a:lnTo>
                  <a:pt x="228170" y="41932"/>
                </a:lnTo>
                <a:lnTo>
                  <a:pt x="228170" y="41523"/>
                </a:lnTo>
                <a:lnTo>
                  <a:pt x="225920" y="41216"/>
                </a:lnTo>
                <a:lnTo>
                  <a:pt x="225511" y="41830"/>
                </a:lnTo>
                <a:lnTo>
                  <a:pt x="225000" y="41625"/>
                </a:lnTo>
                <a:lnTo>
                  <a:pt x="224898" y="41216"/>
                </a:lnTo>
                <a:lnTo>
                  <a:pt x="223159" y="39989"/>
                </a:lnTo>
                <a:lnTo>
                  <a:pt x="224182" y="39580"/>
                </a:lnTo>
                <a:lnTo>
                  <a:pt x="224284" y="38966"/>
                </a:lnTo>
                <a:lnTo>
                  <a:pt x="224898" y="38659"/>
                </a:lnTo>
                <a:lnTo>
                  <a:pt x="225000" y="38250"/>
                </a:lnTo>
                <a:lnTo>
                  <a:pt x="225614" y="37943"/>
                </a:lnTo>
                <a:lnTo>
                  <a:pt x="226227" y="38557"/>
                </a:lnTo>
                <a:lnTo>
                  <a:pt x="226023" y="39477"/>
                </a:lnTo>
                <a:lnTo>
                  <a:pt x="226432" y="39477"/>
                </a:lnTo>
                <a:lnTo>
                  <a:pt x="226432" y="39784"/>
                </a:lnTo>
                <a:lnTo>
                  <a:pt x="226125" y="39989"/>
                </a:lnTo>
                <a:lnTo>
                  <a:pt x="226534" y="39989"/>
                </a:lnTo>
                <a:lnTo>
                  <a:pt x="226636" y="39886"/>
                </a:lnTo>
                <a:lnTo>
                  <a:pt x="228273" y="38864"/>
                </a:lnTo>
                <a:lnTo>
                  <a:pt x="228682" y="39273"/>
                </a:lnTo>
                <a:lnTo>
                  <a:pt x="228784" y="39068"/>
                </a:lnTo>
                <a:lnTo>
                  <a:pt x="229500" y="39580"/>
                </a:lnTo>
                <a:lnTo>
                  <a:pt x="229602" y="40091"/>
                </a:lnTo>
                <a:lnTo>
                  <a:pt x="229909" y="40193"/>
                </a:lnTo>
                <a:lnTo>
                  <a:pt x="229500" y="40807"/>
                </a:lnTo>
                <a:lnTo>
                  <a:pt x="230011" y="40807"/>
                </a:lnTo>
                <a:lnTo>
                  <a:pt x="229807" y="41011"/>
                </a:lnTo>
                <a:lnTo>
                  <a:pt x="230114" y="41114"/>
                </a:lnTo>
                <a:lnTo>
                  <a:pt x="230216" y="41216"/>
                </a:lnTo>
                <a:lnTo>
                  <a:pt x="230420" y="41114"/>
                </a:lnTo>
                <a:lnTo>
                  <a:pt x="230523" y="40909"/>
                </a:lnTo>
                <a:lnTo>
                  <a:pt x="231955" y="42136"/>
                </a:lnTo>
                <a:lnTo>
                  <a:pt x="231341" y="42136"/>
                </a:lnTo>
                <a:lnTo>
                  <a:pt x="232670" y="44182"/>
                </a:lnTo>
                <a:lnTo>
                  <a:pt x="232568" y="44284"/>
                </a:lnTo>
                <a:lnTo>
                  <a:pt x="232670" y="44386"/>
                </a:lnTo>
                <a:lnTo>
                  <a:pt x="232466" y="44386"/>
                </a:lnTo>
                <a:lnTo>
                  <a:pt x="232875" y="44795"/>
                </a:lnTo>
                <a:lnTo>
                  <a:pt x="233080" y="44591"/>
                </a:lnTo>
                <a:lnTo>
                  <a:pt x="233182" y="44284"/>
                </a:lnTo>
                <a:lnTo>
                  <a:pt x="233489" y="44489"/>
                </a:lnTo>
                <a:lnTo>
                  <a:pt x="233386" y="44284"/>
                </a:lnTo>
                <a:lnTo>
                  <a:pt x="233591" y="44284"/>
                </a:lnTo>
                <a:lnTo>
                  <a:pt x="233693" y="44080"/>
                </a:lnTo>
                <a:lnTo>
                  <a:pt x="234205" y="44182"/>
                </a:lnTo>
                <a:lnTo>
                  <a:pt x="234614" y="43875"/>
                </a:lnTo>
                <a:lnTo>
                  <a:pt x="234614" y="42955"/>
                </a:lnTo>
                <a:lnTo>
                  <a:pt x="231034" y="39170"/>
                </a:lnTo>
                <a:lnTo>
                  <a:pt x="232261" y="38045"/>
                </a:lnTo>
                <a:lnTo>
                  <a:pt x="232057" y="36205"/>
                </a:lnTo>
                <a:lnTo>
                  <a:pt x="232057" y="36205"/>
                </a:lnTo>
                <a:lnTo>
                  <a:pt x="232364" y="36307"/>
                </a:lnTo>
                <a:lnTo>
                  <a:pt x="232670" y="35591"/>
                </a:lnTo>
                <a:lnTo>
                  <a:pt x="232977" y="35591"/>
                </a:lnTo>
                <a:lnTo>
                  <a:pt x="234102" y="36102"/>
                </a:lnTo>
                <a:lnTo>
                  <a:pt x="235739" y="30273"/>
                </a:lnTo>
                <a:lnTo>
                  <a:pt x="232670" y="25773"/>
                </a:lnTo>
                <a:lnTo>
                  <a:pt x="232670" y="25466"/>
                </a:lnTo>
                <a:lnTo>
                  <a:pt x="229909" y="24545"/>
                </a:lnTo>
                <a:lnTo>
                  <a:pt x="230420" y="25159"/>
                </a:lnTo>
                <a:lnTo>
                  <a:pt x="230318" y="25364"/>
                </a:lnTo>
                <a:lnTo>
                  <a:pt x="230114" y="24955"/>
                </a:lnTo>
                <a:lnTo>
                  <a:pt x="230114" y="25159"/>
                </a:lnTo>
                <a:lnTo>
                  <a:pt x="229500" y="25261"/>
                </a:lnTo>
                <a:lnTo>
                  <a:pt x="229602" y="24955"/>
                </a:lnTo>
                <a:lnTo>
                  <a:pt x="228886" y="24648"/>
                </a:lnTo>
                <a:lnTo>
                  <a:pt x="229193" y="25057"/>
                </a:lnTo>
                <a:lnTo>
                  <a:pt x="226841" y="23830"/>
                </a:lnTo>
                <a:lnTo>
                  <a:pt x="228068" y="21068"/>
                </a:lnTo>
                <a:lnTo>
                  <a:pt x="227864" y="20761"/>
                </a:lnTo>
                <a:lnTo>
                  <a:pt x="228170" y="20455"/>
                </a:lnTo>
                <a:lnTo>
                  <a:pt x="228170" y="20045"/>
                </a:lnTo>
                <a:lnTo>
                  <a:pt x="231034" y="19841"/>
                </a:lnTo>
                <a:lnTo>
                  <a:pt x="231034" y="19636"/>
                </a:lnTo>
                <a:lnTo>
                  <a:pt x="232875" y="19841"/>
                </a:lnTo>
                <a:lnTo>
                  <a:pt x="232568" y="19534"/>
                </a:lnTo>
                <a:lnTo>
                  <a:pt x="232875" y="19636"/>
                </a:lnTo>
                <a:lnTo>
                  <a:pt x="232670" y="19432"/>
                </a:lnTo>
                <a:lnTo>
                  <a:pt x="233898" y="19534"/>
                </a:lnTo>
                <a:lnTo>
                  <a:pt x="233795" y="19636"/>
                </a:lnTo>
                <a:lnTo>
                  <a:pt x="235432" y="19841"/>
                </a:lnTo>
                <a:lnTo>
                  <a:pt x="234716" y="19943"/>
                </a:lnTo>
                <a:lnTo>
                  <a:pt x="236250" y="19943"/>
                </a:lnTo>
                <a:lnTo>
                  <a:pt x="236250" y="19841"/>
                </a:lnTo>
                <a:lnTo>
                  <a:pt x="236966" y="19943"/>
                </a:lnTo>
                <a:lnTo>
                  <a:pt x="237068" y="19841"/>
                </a:lnTo>
                <a:lnTo>
                  <a:pt x="237580" y="19841"/>
                </a:lnTo>
                <a:lnTo>
                  <a:pt x="236557" y="19636"/>
                </a:lnTo>
                <a:lnTo>
                  <a:pt x="236148" y="18818"/>
                </a:lnTo>
                <a:lnTo>
                  <a:pt x="236352" y="17489"/>
                </a:lnTo>
                <a:lnTo>
                  <a:pt x="238602" y="17693"/>
                </a:lnTo>
                <a:lnTo>
                  <a:pt x="239011" y="18205"/>
                </a:lnTo>
                <a:lnTo>
                  <a:pt x="239216" y="18102"/>
                </a:lnTo>
                <a:lnTo>
                  <a:pt x="239625" y="18511"/>
                </a:lnTo>
                <a:lnTo>
                  <a:pt x="239932" y="18409"/>
                </a:lnTo>
                <a:lnTo>
                  <a:pt x="240341" y="17591"/>
                </a:lnTo>
                <a:lnTo>
                  <a:pt x="240239" y="17489"/>
                </a:lnTo>
                <a:lnTo>
                  <a:pt x="240648" y="17693"/>
                </a:lnTo>
                <a:lnTo>
                  <a:pt x="239727" y="16773"/>
                </a:lnTo>
                <a:lnTo>
                  <a:pt x="241364" y="16875"/>
                </a:lnTo>
                <a:lnTo>
                  <a:pt x="240648" y="16875"/>
                </a:lnTo>
                <a:lnTo>
                  <a:pt x="241875" y="18307"/>
                </a:lnTo>
                <a:lnTo>
                  <a:pt x="241261" y="18614"/>
                </a:lnTo>
                <a:lnTo>
                  <a:pt x="241261" y="19432"/>
                </a:lnTo>
                <a:lnTo>
                  <a:pt x="241159" y="19534"/>
                </a:lnTo>
                <a:lnTo>
                  <a:pt x="241057" y="20966"/>
                </a:lnTo>
                <a:lnTo>
                  <a:pt x="240648" y="20966"/>
                </a:lnTo>
                <a:lnTo>
                  <a:pt x="240750" y="21170"/>
                </a:lnTo>
                <a:lnTo>
                  <a:pt x="240443" y="21273"/>
                </a:lnTo>
                <a:lnTo>
                  <a:pt x="240852" y="21784"/>
                </a:lnTo>
                <a:lnTo>
                  <a:pt x="240852" y="22398"/>
                </a:lnTo>
                <a:lnTo>
                  <a:pt x="246784" y="27716"/>
                </a:lnTo>
                <a:lnTo>
                  <a:pt x="247091" y="26898"/>
                </a:lnTo>
                <a:lnTo>
                  <a:pt x="246273" y="25773"/>
                </a:lnTo>
                <a:lnTo>
                  <a:pt x="246273" y="25773"/>
                </a:lnTo>
                <a:lnTo>
                  <a:pt x="246580" y="25977"/>
                </a:lnTo>
                <a:lnTo>
                  <a:pt x="247398" y="25773"/>
                </a:lnTo>
                <a:lnTo>
                  <a:pt x="246477" y="24852"/>
                </a:lnTo>
                <a:lnTo>
                  <a:pt x="246580" y="24341"/>
                </a:lnTo>
                <a:lnTo>
                  <a:pt x="247193" y="24341"/>
                </a:lnTo>
                <a:lnTo>
                  <a:pt x="246068" y="22705"/>
                </a:lnTo>
                <a:lnTo>
                  <a:pt x="246170" y="22398"/>
                </a:lnTo>
                <a:lnTo>
                  <a:pt x="246375" y="22807"/>
                </a:lnTo>
                <a:lnTo>
                  <a:pt x="246784" y="22705"/>
                </a:lnTo>
                <a:lnTo>
                  <a:pt x="245045" y="21170"/>
                </a:lnTo>
                <a:lnTo>
                  <a:pt x="244330" y="21068"/>
                </a:lnTo>
                <a:lnTo>
                  <a:pt x="244432" y="21273"/>
                </a:lnTo>
                <a:lnTo>
                  <a:pt x="243614" y="20761"/>
                </a:lnTo>
                <a:lnTo>
                  <a:pt x="243307" y="19943"/>
                </a:lnTo>
                <a:lnTo>
                  <a:pt x="243409" y="19943"/>
                </a:lnTo>
                <a:lnTo>
                  <a:pt x="242898" y="19227"/>
                </a:lnTo>
                <a:lnTo>
                  <a:pt x="244023" y="19227"/>
                </a:lnTo>
                <a:lnTo>
                  <a:pt x="243818" y="19023"/>
                </a:lnTo>
                <a:lnTo>
                  <a:pt x="244330" y="18716"/>
                </a:lnTo>
                <a:lnTo>
                  <a:pt x="244943" y="19227"/>
                </a:lnTo>
                <a:lnTo>
                  <a:pt x="244943" y="18920"/>
                </a:lnTo>
                <a:lnTo>
                  <a:pt x="245250" y="18716"/>
                </a:lnTo>
                <a:lnTo>
                  <a:pt x="247807" y="19125"/>
                </a:lnTo>
                <a:lnTo>
                  <a:pt x="247398" y="18716"/>
                </a:lnTo>
                <a:lnTo>
                  <a:pt x="247909" y="18102"/>
                </a:lnTo>
                <a:lnTo>
                  <a:pt x="247807" y="18000"/>
                </a:lnTo>
                <a:lnTo>
                  <a:pt x="247909" y="17898"/>
                </a:lnTo>
                <a:lnTo>
                  <a:pt x="248011" y="17898"/>
                </a:lnTo>
                <a:lnTo>
                  <a:pt x="247807" y="17693"/>
                </a:lnTo>
                <a:lnTo>
                  <a:pt x="248011" y="17795"/>
                </a:lnTo>
                <a:lnTo>
                  <a:pt x="248011" y="17489"/>
                </a:lnTo>
                <a:lnTo>
                  <a:pt x="249545" y="16773"/>
                </a:lnTo>
                <a:lnTo>
                  <a:pt x="249136" y="16568"/>
                </a:lnTo>
                <a:lnTo>
                  <a:pt x="251182" y="16977"/>
                </a:lnTo>
                <a:lnTo>
                  <a:pt x="251080" y="16670"/>
                </a:lnTo>
                <a:lnTo>
                  <a:pt x="249443" y="15852"/>
                </a:lnTo>
                <a:lnTo>
                  <a:pt x="249443" y="15852"/>
                </a:lnTo>
                <a:lnTo>
                  <a:pt x="249545" y="15955"/>
                </a:lnTo>
                <a:lnTo>
                  <a:pt x="249545" y="15955"/>
                </a:lnTo>
                <a:lnTo>
                  <a:pt x="249136" y="15750"/>
                </a:lnTo>
                <a:lnTo>
                  <a:pt x="249239" y="15750"/>
                </a:lnTo>
                <a:lnTo>
                  <a:pt x="248011" y="15034"/>
                </a:lnTo>
                <a:lnTo>
                  <a:pt x="248114" y="15239"/>
                </a:lnTo>
                <a:lnTo>
                  <a:pt x="245045" y="14830"/>
                </a:lnTo>
                <a:lnTo>
                  <a:pt x="246682" y="14625"/>
                </a:lnTo>
                <a:lnTo>
                  <a:pt x="245761" y="14420"/>
                </a:lnTo>
                <a:lnTo>
                  <a:pt x="248318" y="14420"/>
                </a:lnTo>
                <a:lnTo>
                  <a:pt x="237375" y="10125"/>
                </a:lnTo>
                <a:lnTo>
                  <a:pt x="237477" y="10227"/>
                </a:lnTo>
                <a:lnTo>
                  <a:pt x="235330" y="10023"/>
                </a:lnTo>
                <a:lnTo>
                  <a:pt x="236864" y="11148"/>
                </a:lnTo>
                <a:lnTo>
                  <a:pt x="236864" y="11148"/>
                </a:lnTo>
                <a:lnTo>
                  <a:pt x="234000" y="10330"/>
                </a:lnTo>
                <a:lnTo>
                  <a:pt x="233795" y="10432"/>
                </a:lnTo>
                <a:lnTo>
                  <a:pt x="230523" y="10432"/>
                </a:lnTo>
                <a:lnTo>
                  <a:pt x="231136" y="11352"/>
                </a:lnTo>
                <a:lnTo>
                  <a:pt x="231136" y="11352"/>
                </a:lnTo>
                <a:lnTo>
                  <a:pt x="222034" y="9205"/>
                </a:lnTo>
                <a:lnTo>
                  <a:pt x="222239" y="9205"/>
                </a:lnTo>
                <a:lnTo>
                  <a:pt x="219375" y="8591"/>
                </a:lnTo>
                <a:lnTo>
                  <a:pt x="219886" y="8489"/>
                </a:lnTo>
                <a:lnTo>
                  <a:pt x="217636" y="8080"/>
                </a:lnTo>
                <a:lnTo>
                  <a:pt x="217330" y="8591"/>
                </a:lnTo>
                <a:lnTo>
                  <a:pt x="216614" y="8489"/>
                </a:lnTo>
                <a:lnTo>
                  <a:pt x="217023" y="8489"/>
                </a:lnTo>
                <a:lnTo>
                  <a:pt x="216716" y="8182"/>
                </a:lnTo>
                <a:lnTo>
                  <a:pt x="215693" y="8182"/>
                </a:lnTo>
                <a:lnTo>
                  <a:pt x="216920" y="8080"/>
                </a:lnTo>
                <a:lnTo>
                  <a:pt x="212727" y="7670"/>
                </a:lnTo>
                <a:lnTo>
                  <a:pt x="213341" y="7875"/>
                </a:lnTo>
                <a:lnTo>
                  <a:pt x="212420" y="8080"/>
                </a:lnTo>
                <a:lnTo>
                  <a:pt x="213239" y="8182"/>
                </a:lnTo>
                <a:lnTo>
                  <a:pt x="213034" y="8284"/>
                </a:lnTo>
                <a:lnTo>
                  <a:pt x="212932" y="8386"/>
                </a:lnTo>
                <a:lnTo>
                  <a:pt x="213852" y="8795"/>
                </a:lnTo>
                <a:lnTo>
                  <a:pt x="212830" y="8795"/>
                </a:lnTo>
                <a:lnTo>
                  <a:pt x="213034" y="9000"/>
                </a:lnTo>
                <a:lnTo>
                  <a:pt x="212830" y="9000"/>
                </a:lnTo>
                <a:lnTo>
                  <a:pt x="213034" y="9102"/>
                </a:lnTo>
                <a:lnTo>
                  <a:pt x="210886" y="8693"/>
                </a:lnTo>
                <a:lnTo>
                  <a:pt x="210580" y="8898"/>
                </a:lnTo>
                <a:lnTo>
                  <a:pt x="208739" y="8591"/>
                </a:lnTo>
                <a:lnTo>
                  <a:pt x="209045" y="9000"/>
                </a:lnTo>
                <a:lnTo>
                  <a:pt x="209045" y="9409"/>
                </a:lnTo>
                <a:lnTo>
                  <a:pt x="208534" y="9307"/>
                </a:lnTo>
                <a:lnTo>
                  <a:pt x="206591" y="8693"/>
                </a:lnTo>
                <a:lnTo>
                  <a:pt x="206898" y="8591"/>
                </a:lnTo>
                <a:lnTo>
                  <a:pt x="205057" y="8080"/>
                </a:lnTo>
                <a:lnTo>
                  <a:pt x="206386" y="8284"/>
                </a:lnTo>
                <a:lnTo>
                  <a:pt x="205364" y="7977"/>
                </a:lnTo>
                <a:lnTo>
                  <a:pt x="205773" y="7773"/>
                </a:lnTo>
                <a:lnTo>
                  <a:pt x="201068" y="7057"/>
                </a:lnTo>
                <a:lnTo>
                  <a:pt x="201682" y="7364"/>
                </a:lnTo>
                <a:lnTo>
                  <a:pt x="201170" y="7568"/>
                </a:lnTo>
                <a:lnTo>
                  <a:pt x="201477" y="7670"/>
                </a:lnTo>
                <a:lnTo>
                  <a:pt x="198205" y="7159"/>
                </a:lnTo>
                <a:lnTo>
                  <a:pt x="195034" y="7159"/>
                </a:lnTo>
                <a:lnTo>
                  <a:pt x="195443" y="7261"/>
                </a:lnTo>
                <a:lnTo>
                  <a:pt x="195545" y="7568"/>
                </a:lnTo>
                <a:lnTo>
                  <a:pt x="195955" y="7875"/>
                </a:lnTo>
                <a:lnTo>
                  <a:pt x="195545" y="7670"/>
                </a:lnTo>
                <a:lnTo>
                  <a:pt x="195545" y="7568"/>
                </a:lnTo>
                <a:lnTo>
                  <a:pt x="194830" y="7159"/>
                </a:lnTo>
                <a:lnTo>
                  <a:pt x="194830" y="6955"/>
                </a:lnTo>
                <a:lnTo>
                  <a:pt x="194216" y="6750"/>
                </a:lnTo>
                <a:lnTo>
                  <a:pt x="194011" y="6955"/>
                </a:lnTo>
                <a:lnTo>
                  <a:pt x="193193" y="6750"/>
                </a:lnTo>
                <a:lnTo>
                  <a:pt x="193295" y="6750"/>
                </a:lnTo>
                <a:lnTo>
                  <a:pt x="192989" y="6648"/>
                </a:lnTo>
                <a:lnTo>
                  <a:pt x="193091" y="6750"/>
                </a:lnTo>
                <a:lnTo>
                  <a:pt x="192375" y="6955"/>
                </a:lnTo>
                <a:lnTo>
                  <a:pt x="193193" y="6955"/>
                </a:lnTo>
                <a:lnTo>
                  <a:pt x="190432" y="7773"/>
                </a:lnTo>
                <a:lnTo>
                  <a:pt x="191966" y="6648"/>
                </a:lnTo>
                <a:lnTo>
                  <a:pt x="191966" y="6443"/>
                </a:lnTo>
                <a:lnTo>
                  <a:pt x="193193" y="5830"/>
                </a:lnTo>
                <a:lnTo>
                  <a:pt x="192068" y="5216"/>
                </a:lnTo>
                <a:lnTo>
                  <a:pt x="192068" y="5216"/>
                </a:lnTo>
                <a:lnTo>
                  <a:pt x="192989" y="5523"/>
                </a:lnTo>
                <a:lnTo>
                  <a:pt x="191966" y="4909"/>
                </a:lnTo>
                <a:lnTo>
                  <a:pt x="191966" y="5114"/>
                </a:lnTo>
                <a:lnTo>
                  <a:pt x="188489" y="4602"/>
                </a:lnTo>
                <a:lnTo>
                  <a:pt x="188489" y="4602"/>
                </a:lnTo>
                <a:lnTo>
                  <a:pt x="188591" y="4705"/>
                </a:lnTo>
                <a:lnTo>
                  <a:pt x="187670" y="4705"/>
                </a:lnTo>
                <a:lnTo>
                  <a:pt x="187977" y="4398"/>
                </a:lnTo>
                <a:lnTo>
                  <a:pt x="185830" y="4295"/>
                </a:lnTo>
                <a:lnTo>
                  <a:pt x="186648" y="4091"/>
                </a:lnTo>
                <a:lnTo>
                  <a:pt x="185114" y="3784"/>
                </a:lnTo>
                <a:close/>
                <a:moveTo>
                  <a:pt x="252818" y="91125"/>
                </a:moveTo>
                <a:lnTo>
                  <a:pt x="252307" y="92455"/>
                </a:lnTo>
                <a:lnTo>
                  <a:pt x="252205" y="92352"/>
                </a:lnTo>
                <a:lnTo>
                  <a:pt x="252000" y="92966"/>
                </a:lnTo>
                <a:lnTo>
                  <a:pt x="252102" y="93170"/>
                </a:lnTo>
                <a:lnTo>
                  <a:pt x="250364" y="97875"/>
                </a:lnTo>
                <a:lnTo>
                  <a:pt x="249341" y="98080"/>
                </a:lnTo>
                <a:lnTo>
                  <a:pt x="246375" y="95727"/>
                </a:lnTo>
                <a:lnTo>
                  <a:pt x="246170" y="95011"/>
                </a:lnTo>
                <a:lnTo>
                  <a:pt x="246886" y="93580"/>
                </a:lnTo>
                <a:lnTo>
                  <a:pt x="247091" y="93682"/>
                </a:lnTo>
                <a:lnTo>
                  <a:pt x="247705" y="92761"/>
                </a:lnTo>
                <a:lnTo>
                  <a:pt x="247193" y="92455"/>
                </a:lnTo>
                <a:lnTo>
                  <a:pt x="247091" y="92864"/>
                </a:lnTo>
                <a:lnTo>
                  <a:pt x="246784" y="92352"/>
                </a:lnTo>
                <a:lnTo>
                  <a:pt x="246886" y="92148"/>
                </a:lnTo>
                <a:lnTo>
                  <a:pt x="246886" y="92148"/>
                </a:lnTo>
                <a:lnTo>
                  <a:pt x="246170" y="92557"/>
                </a:lnTo>
                <a:lnTo>
                  <a:pt x="244227" y="91841"/>
                </a:lnTo>
                <a:lnTo>
                  <a:pt x="244023" y="91841"/>
                </a:lnTo>
                <a:lnTo>
                  <a:pt x="243716" y="91534"/>
                </a:lnTo>
                <a:lnTo>
                  <a:pt x="243307" y="91534"/>
                </a:lnTo>
                <a:lnTo>
                  <a:pt x="243818" y="91841"/>
                </a:lnTo>
                <a:lnTo>
                  <a:pt x="243920" y="92455"/>
                </a:lnTo>
                <a:lnTo>
                  <a:pt x="243614" y="92659"/>
                </a:lnTo>
                <a:lnTo>
                  <a:pt x="242591" y="92455"/>
                </a:lnTo>
                <a:lnTo>
                  <a:pt x="242182" y="92966"/>
                </a:lnTo>
                <a:lnTo>
                  <a:pt x="241977" y="92864"/>
                </a:lnTo>
                <a:lnTo>
                  <a:pt x="241977" y="93068"/>
                </a:lnTo>
                <a:lnTo>
                  <a:pt x="241773" y="93068"/>
                </a:lnTo>
                <a:lnTo>
                  <a:pt x="241466" y="93375"/>
                </a:lnTo>
                <a:lnTo>
                  <a:pt x="241466" y="93784"/>
                </a:lnTo>
                <a:lnTo>
                  <a:pt x="241159" y="93989"/>
                </a:lnTo>
                <a:lnTo>
                  <a:pt x="240852" y="95011"/>
                </a:lnTo>
                <a:lnTo>
                  <a:pt x="240955" y="95318"/>
                </a:lnTo>
                <a:lnTo>
                  <a:pt x="240750" y="95625"/>
                </a:lnTo>
                <a:lnTo>
                  <a:pt x="239420" y="95727"/>
                </a:lnTo>
                <a:lnTo>
                  <a:pt x="239318" y="95727"/>
                </a:lnTo>
                <a:lnTo>
                  <a:pt x="239318" y="95011"/>
                </a:lnTo>
                <a:lnTo>
                  <a:pt x="238500" y="94193"/>
                </a:lnTo>
                <a:lnTo>
                  <a:pt x="238295" y="94500"/>
                </a:lnTo>
                <a:lnTo>
                  <a:pt x="237784" y="94602"/>
                </a:lnTo>
                <a:lnTo>
                  <a:pt x="237375" y="95114"/>
                </a:lnTo>
                <a:lnTo>
                  <a:pt x="237273" y="95011"/>
                </a:lnTo>
                <a:lnTo>
                  <a:pt x="237273" y="94705"/>
                </a:lnTo>
                <a:lnTo>
                  <a:pt x="236557" y="95932"/>
                </a:lnTo>
                <a:lnTo>
                  <a:pt x="236250" y="95727"/>
                </a:lnTo>
                <a:lnTo>
                  <a:pt x="235943" y="96443"/>
                </a:lnTo>
                <a:lnTo>
                  <a:pt x="236148" y="96341"/>
                </a:lnTo>
                <a:lnTo>
                  <a:pt x="236045" y="96545"/>
                </a:lnTo>
                <a:lnTo>
                  <a:pt x="235841" y="96648"/>
                </a:lnTo>
                <a:lnTo>
                  <a:pt x="236148" y="96955"/>
                </a:lnTo>
                <a:lnTo>
                  <a:pt x="235023" y="97057"/>
                </a:lnTo>
                <a:lnTo>
                  <a:pt x="235125" y="97670"/>
                </a:lnTo>
                <a:lnTo>
                  <a:pt x="234818" y="98080"/>
                </a:lnTo>
                <a:lnTo>
                  <a:pt x="234614" y="97364"/>
                </a:lnTo>
                <a:lnTo>
                  <a:pt x="234307" y="97159"/>
                </a:lnTo>
                <a:lnTo>
                  <a:pt x="233795" y="97568"/>
                </a:lnTo>
                <a:lnTo>
                  <a:pt x="233489" y="98795"/>
                </a:lnTo>
                <a:lnTo>
                  <a:pt x="225511" y="103193"/>
                </a:lnTo>
                <a:lnTo>
                  <a:pt x="225614" y="102477"/>
                </a:lnTo>
                <a:lnTo>
                  <a:pt x="224591" y="105034"/>
                </a:lnTo>
                <a:lnTo>
                  <a:pt x="224795" y="106466"/>
                </a:lnTo>
                <a:lnTo>
                  <a:pt x="224386" y="106977"/>
                </a:lnTo>
                <a:lnTo>
                  <a:pt x="224386" y="107386"/>
                </a:lnTo>
                <a:lnTo>
                  <a:pt x="224080" y="106875"/>
                </a:lnTo>
                <a:lnTo>
                  <a:pt x="223977" y="106977"/>
                </a:lnTo>
                <a:lnTo>
                  <a:pt x="223875" y="106977"/>
                </a:lnTo>
                <a:lnTo>
                  <a:pt x="224284" y="113318"/>
                </a:lnTo>
                <a:lnTo>
                  <a:pt x="222955" y="115261"/>
                </a:lnTo>
                <a:lnTo>
                  <a:pt x="223159" y="115364"/>
                </a:lnTo>
                <a:lnTo>
                  <a:pt x="223568" y="115773"/>
                </a:lnTo>
                <a:lnTo>
                  <a:pt x="228989" y="114852"/>
                </a:lnTo>
                <a:lnTo>
                  <a:pt x="229193" y="114955"/>
                </a:lnTo>
                <a:lnTo>
                  <a:pt x="237068" y="112500"/>
                </a:lnTo>
                <a:lnTo>
                  <a:pt x="239932" y="113216"/>
                </a:lnTo>
                <a:lnTo>
                  <a:pt x="240136" y="113523"/>
                </a:lnTo>
                <a:lnTo>
                  <a:pt x="240034" y="113727"/>
                </a:lnTo>
                <a:lnTo>
                  <a:pt x="240341" y="115364"/>
                </a:lnTo>
                <a:lnTo>
                  <a:pt x="240034" y="115568"/>
                </a:lnTo>
                <a:lnTo>
                  <a:pt x="240341" y="115977"/>
                </a:lnTo>
                <a:lnTo>
                  <a:pt x="240648" y="115977"/>
                </a:lnTo>
                <a:lnTo>
                  <a:pt x="240648" y="115670"/>
                </a:lnTo>
                <a:lnTo>
                  <a:pt x="243205" y="113523"/>
                </a:lnTo>
                <a:lnTo>
                  <a:pt x="241261" y="116284"/>
                </a:lnTo>
                <a:lnTo>
                  <a:pt x="242795" y="115159"/>
                </a:lnTo>
                <a:lnTo>
                  <a:pt x="242795" y="115977"/>
                </a:lnTo>
                <a:lnTo>
                  <a:pt x="242182" y="116693"/>
                </a:lnTo>
                <a:lnTo>
                  <a:pt x="242182" y="116693"/>
                </a:lnTo>
                <a:lnTo>
                  <a:pt x="242898" y="116489"/>
                </a:lnTo>
                <a:lnTo>
                  <a:pt x="243000" y="116591"/>
                </a:lnTo>
                <a:lnTo>
                  <a:pt x="243102" y="116591"/>
                </a:lnTo>
                <a:lnTo>
                  <a:pt x="243102" y="116693"/>
                </a:lnTo>
                <a:lnTo>
                  <a:pt x="243000" y="116591"/>
                </a:lnTo>
                <a:lnTo>
                  <a:pt x="242898" y="116591"/>
                </a:lnTo>
                <a:lnTo>
                  <a:pt x="243000" y="119148"/>
                </a:lnTo>
                <a:lnTo>
                  <a:pt x="244739" y="119864"/>
                </a:lnTo>
                <a:lnTo>
                  <a:pt x="246273" y="119352"/>
                </a:lnTo>
                <a:lnTo>
                  <a:pt x="246170" y="119352"/>
                </a:lnTo>
                <a:lnTo>
                  <a:pt x="246784" y="119148"/>
                </a:lnTo>
                <a:lnTo>
                  <a:pt x="246784" y="119148"/>
                </a:lnTo>
                <a:lnTo>
                  <a:pt x="246273" y="119557"/>
                </a:lnTo>
                <a:lnTo>
                  <a:pt x="246989" y="119557"/>
                </a:lnTo>
                <a:lnTo>
                  <a:pt x="246784" y="119761"/>
                </a:lnTo>
                <a:lnTo>
                  <a:pt x="247193" y="120375"/>
                </a:lnTo>
                <a:lnTo>
                  <a:pt x="247500" y="120068"/>
                </a:lnTo>
                <a:lnTo>
                  <a:pt x="247295" y="120068"/>
                </a:lnTo>
                <a:lnTo>
                  <a:pt x="254148" y="115057"/>
                </a:lnTo>
                <a:lnTo>
                  <a:pt x="254045" y="114955"/>
                </a:lnTo>
                <a:lnTo>
                  <a:pt x="258648" y="109432"/>
                </a:lnTo>
                <a:lnTo>
                  <a:pt x="259261" y="106773"/>
                </a:lnTo>
                <a:lnTo>
                  <a:pt x="258648" y="104932"/>
                </a:lnTo>
                <a:lnTo>
                  <a:pt x="258034" y="104420"/>
                </a:lnTo>
                <a:lnTo>
                  <a:pt x="257932" y="103193"/>
                </a:lnTo>
                <a:lnTo>
                  <a:pt x="257318" y="103193"/>
                </a:lnTo>
                <a:lnTo>
                  <a:pt x="257318" y="103091"/>
                </a:lnTo>
                <a:lnTo>
                  <a:pt x="257114" y="103091"/>
                </a:lnTo>
                <a:lnTo>
                  <a:pt x="256909" y="101148"/>
                </a:lnTo>
                <a:lnTo>
                  <a:pt x="254966" y="99614"/>
                </a:lnTo>
                <a:lnTo>
                  <a:pt x="254761" y="95318"/>
                </a:lnTo>
                <a:lnTo>
                  <a:pt x="254250" y="94807"/>
                </a:lnTo>
                <a:lnTo>
                  <a:pt x="253739" y="94909"/>
                </a:lnTo>
                <a:lnTo>
                  <a:pt x="252920" y="91227"/>
                </a:lnTo>
                <a:lnTo>
                  <a:pt x="252818" y="91125"/>
                </a:lnTo>
                <a:close/>
                <a:moveTo>
                  <a:pt x="272352" y="115466"/>
                </a:moveTo>
                <a:lnTo>
                  <a:pt x="272352" y="116591"/>
                </a:lnTo>
                <a:lnTo>
                  <a:pt x="272659" y="116386"/>
                </a:lnTo>
                <a:lnTo>
                  <a:pt x="272352" y="116693"/>
                </a:lnTo>
                <a:lnTo>
                  <a:pt x="272352" y="117511"/>
                </a:lnTo>
                <a:lnTo>
                  <a:pt x="272557" y="117000"/>
                </a:lnTo>
                <a:lnTo>
                  <a:pt x="272557" y="117307"/>
                </a:lnTo>
                <a:lnTo>
                  <a:pt x="272659" y="117205"/>
                </a:lnTo>
                <a:lnTo>
                  <a:pt x="272455" y="117716"/>
                </a:lnTo>
                <a:lnTo>
                  <a:pt x="272352" y="117614"/>
                </a:lnTo>
                <a:lnTo>
                  <a:pt x="272352" y="118125"/>
                </a:lnTo>
                <a:lnTo>
                  <a:pt x="272659" y="118227"/>
                </a:lnTo>
                <a:lnTo>
                  <a:pt x="272352" y="118330"/>
                </a:lnTo>
                <a:lnTo>
                  <a:pt x="272352" y="118227"/>
                </a:lnTo>
                <a:lnTo>
                  <a:pt x="270920" y="120170"/>
                </a:lnTo>
                <a:lnTo>
                  <a:pt x="270205" y="120477"/>
                </a:lnTo>
                <a:lnTo>
                  <a:pt x="270716" y="121398"/>
                </a:lnTo>
                <a:lnTo>
                  <a:pt x="269386" y="122523"/>
                </a:lnTo>
                <a:lnTo>
                  <a:pt x="269591" y="122420"/>
                </a:lnTo>
                <a:lnTo>
                  <a:pt x="269489" y="122625"/>
                </a:lnTo>
                <a:lnTo>
                  <a:pt x="270102" y="122625"/>
                </a:lnTo>
                <a:lnTo>
                  <a:pt x="275216" y="118739"/>
                </a:lnTo>
                <a:lnTo>
                  <a:pt x="274091" y="119148"/>
                </a:lnTo>
                <a:lnTo>
                  <a:pt x="273273" y="118739"/>
                </a:lnTo>
                <a:lnTo>
                  <a:pt x="273580" y="117818"/>
                </a:lnTo>
                <a:lnTo>
                  <a:pt x="273477" y="117818"/>
                </a:lnTo>
                <a:lnTo>
                  <a:pt x="273477" y="117614"/>
                </a:lnTo>
                <a:lnTo>
                  <a:pt x="273170" y="118330"/>
                </a:lnTo>
                <a:lnTo>
                  <a:pt x="272659" y="117920"/>
                </a:lnTo>
                <a:lnTo>
                  <a:pt x="273273" y="116284"/>
                </a:lnTo>
                <a:lnTo>
                  <a:pt x="273068" y="116386"/>
                </a:lnTo>
                <a:lnTo>
                  <a:pt x="272761" y="115875"/>
                </a:lnTo>
                <a:lnTo>
                  <a:pt x="272557" y="115977"/>
                </a:lnTo>
                <a:lnTo>
                  <a:pt x="272557" y="115977"/>
                </a:lnTo>
                <a:lnTo>
                  <a:pt x="272659" y="115466"/>
                </a:lnTo>
                <a:close/>
                <a:moveTo>
                  <a:pt x="246959" y="123166"/>
                </a:moveTo>
                <a:lnTo>
                  <a:pt x="246901" y="123224"/>
                </a:lnTo>
                <a:lnTo>
                  <a:pt x="246901" y="123224"/>
                </a:lnTo>
                <a:lnTo>
                  <a:pt x="246959" y="123166"/>
                </a:lnTo>
                <a:close/>
                <a:moveTo>
                  <a:pt x="246901" y="123224"/>
                </a:moveTo>
                <a:lnTo>
                  <a:pt x="246886" y="123239"/>
                </a:lnTo>
                <a:lnTo>
                  <a:pt x="246784" y="123443"/>
                </a:lnTo>
                <a:lnTo>
                  <a:pt x="246784" y="123443"/>
                </a:lnTo>
                <a:lnTo>
                  <a:pt x="246901" y="123224"/>
                </a:lnTo>
                <a:close/>
                <a:moveTo>
                  <a:pt x="244841" y="121807"/>
                </a:moveTo>
                <a:lnTo>
                  <a:pt x="244330" y="123341"/>
                </a:lnTo>
                <a:lnTo>
                  <a:pt x="244432" y="123341"/>
                </a:lnTo>
                <a:lnTo>
                  <a:pt x="244330" y="123648"/>
                </a:lnTo>
                <a:lnTo>
                  <a:pt x="244227" y="123443"/>
                </a:lnTo>
                <a:lnTo>
                  <a:pt x="244330" y="124466"/>
                </a:lnTo>
                <a:lnTo>
                  <a:pt x="244023" y="124670"/>
                </a:lnTo>
                <a:lnTo>
                  <a:pt x="244739" y="124670"/>
                </a:lnTo>
                <a:lnTo>
                  <a:pt x="245659" y="123955"/>
                </a:lnTo>
                <a:lnTo>
                  <a:pt x="245557" y="124159"/>
                </a:lnTo>
                <a:lnTo>
                  <a:pt x="245557" y="124159"/>
                </a:lnTo>
                <a:lnTo>
                  <a:pt x="245966" y="124057"/>
                </a:lnTo>
                <a:lnTo>
                  <a:pt x="245761" y="124364"/>
                </a:lnTo>
                <a:lnTo>
                  <a:pt x="246901" y="123224"/>
                </a:lnTo>
                <a:lnTo>
                  <a:pt x="247602" y="121909"/>
                </a:lnTo>
                <a:lnTo>
                  <a:pt x="246375" y="122318"/>
                </a:lnTo>
                <a:lnTo>
                  <a:pt x="244841" y="121807"/>
                </a:lnTo>
                <a:close/>
                <a:moveTo>
                  <a:pt x="265623" y="124957"/>
                </a:moveTo>
                <a:lnTo>
                  <a:pt x="265500" y="124977"/>
                </a:lnTo>
                <a:lnTo>
                  <a:pt x="265705" y="124977"/>
                </a:lnTo>
                <a:lnTo>
                  <a:pt x="265623" y="124957"/>
                </a:lnTo>
                <a:close/>
                <a:moveTo>
                  <a:pt x="268568" y="121705"/>
                </a:moveTo>
                <a:lnTo>
                  <a:pt x="265091" y="124057"/>
                </a:lnTo>
                <a:lnTo>
                  <a:pt x="265193" y="123852"/>
                </a:lnTo>
                <a:lnTo>
                  <a:pt x="265193" y="123852"/>
                </a:lnTo>
                <a:lnTo>
                  <a:pt x="264784" y="124159"/>
                </a:lnTo>
                <a:lnTo>
                  <a:pt x="264580" y="124261"/>
                </a:lnTo>
                <a:lnTo>
                  <a:pt x="264375" y="124261"/>
                </a:lnTo>
                <a:lnTo>
                  <a:pt x="264375" y="124364"/>
                </a:lnTo>
                <a:lnTo>
                  <a:pt x="260489" y="126102"/>
                </a:lnTo>
                <a:lnTo>
                  <a:pt x="260489" y="126102"/>
                </a:lnTo>
                <a:lnTo>
                  <a:pt x="260591" y="126000"/>
                </a:lnTo>
                <a:lnTo>
                  <a:pt x="259466" y="126818"/>
                </a:lnTo>
                <a:lnTo>
                  <a:pt x="259670" y="126818"/>
                </a:lnTo>
                <a:lnTo>
                  <a:pt x="259364" y="126920"/>
                </a:lnTo>
                <a:lnTo>
                  <a:pt x="259568" y="126920"/>
                </a:lnTo>
                <a:lnTo>
                  <a:pt x="259063" y="127173"/>
                </a:lnTo>
                <a:lnTo>
                  <a:pt x="259063" y="127173"/>
                </a:lnTo>
                <a:lnTo>
                  <a:pt x="259159" y="127125"/>
                </a:lnTo>
                <a:lnTo>
                  <a:pt x="258955" y="127330"/>
                </a:lnTo>
                <a:lnTo>
                  <a:pt x="259261" y="127227"/>
                </a:lnTo>
                <a:lnTo>
                  <a:pt x="258955" y="127432"/>
                </a:lnTo>
                <a:lnTo>
                  <a:pt x="259670" y="127636"/>
                </a:lnTo>
                <a:lnTo>
                  <a:pt x="259875" y="127841"/>
                </a:lnTo>
                <a:lnTo>
                  <a:pt x="265295" y="124875"/>
                </a:lnTo>
                <a:lnTo>
                  <a:pt x="265623" y="124957"/>
                </a:lnTo>
                <a:lnTo>
                  <a:pt x="265623" y="124957"/>
                </a:lnTo>
                <a:lnTo>
                  <a:pt x="266114" y="124875"/>
                </a:lnTo>
                <a:lnTo>
                  <a:pt x="266011" y="124670"/>
                </a:lnTo>
                <a:lnTo>
                  <a:pt x="265909" y="124670"/>
                </a:lnTo>
                <a:lnTo>
                  <a:pt x="269284" y="122318"/>
                </a:lnTo>
                <a:lnTo>
                  <a:pt x="268875" y="122420"/>
                </a:lnTo>
                <a:lnTo>
                  <a:pt x="268875" y="122420"/>
                </a:lnTo>
                <a:lnTo>
                  <a:pt x="269080" y="122318"/>
                </a:lnTo>
                <a:lnTo>
                  <a:pt x="269284" y="122216"/>
                </a:lnTo>
                <a:lnTo>
                  <a:pt x="269284" y="122216"/>
                </a:lnTo>
                <a:lnTo>
                  <a:pt x="268670" y="122420"/>
                </a:lnTo>
                <a:lnTo>
                  <a:pt x="269080" y="122114"/>
                </a:lnTo>
                <a:lnTo>
                  <a:pt x="268159" y="122420"/>
                </a:lnTo>
                <a:lnTo>
                  <a:pt x="268261" y="122011"/>
                </a:lnTo>
                <a:lnTo>
                  <a:pt x="268568" y="121705"/>
                </a:lnTo>
                <a:close/>
                <a:moveTo>
                  <a:pt x="76909" y="132648"/>
                </a:moveTo>
                <a:lnTo>
                  <a:pt x="77216" y="132852"/>
                </a:lnTo>
                <a:lnTo>
                  <a:pt x="77011" y="132955"/>
                </a:lnTo>
                <a:lnTo>
                  <a:pt x="77216" y="133057"/>
                </a:lnTo>
                <a:lnTo>
                  <a:pt x="76807" y="133261"/>
                </a:lnTo>
                <a:lnTo>
                  <a:pt x="77625" y="133057"/>
                </a:lnTo>
                <a:lnTo>
                  <a:pt x="77830" y="132750"/>
                </a:lnTo>
                <a:lnTo>
                  <a:pt x="76909" y="132648"/>
                </a:lnTo>
                <a:close/>
                <a:moveTo>
                  <a:pt x="78136" y="132545"/>
                </a:moveTo>
                <a:lnTo>
                  <a:pt x="78136" y="133261"/>
                </a:lnTo>
                <a:lnTo>
                  <a:pt x="78648" y="133364"/>
                </a:lnTo>
                <a:lnTo>
                  <a:pt x="78545" y="133159"/>
                </a:lnTo>
                <a:lnTo>
                  <a:pt x="78852" y="133057"/>
                </a:lnTo>
                <a:lnTo>
                  <a:pt x="78955" y="132852"/>
                </a:lnTo>
                <a:lnTo>
                  <a:pt x="79057" y="132750"/>
                </a:lnTo>
                <a:lnTo>
                  <a:pt x="78750" y="132852"/>
                </a:lnTo>
                <a:lnTo>
                  <a:pt x="78443" y="132648"/>
                </a:lnTo>
                <a:lnTo>
                  <a:pt x="78545" y="132648"/>
                </a:lnTo>
                <a:lnTo>
                  <a:pt x="78136" y="132545"/>
                </a:lnTo>
                <a:close/>
                <a:moveTo>
                  <a:pt x="78136" y="133261"/>
                </a:moveTo>
                <a:lnTo>
                  <a:pt x="78136" y="133568"/>
                </a:lnTo>
                <a:lnTo>
                  <a:pt x="78341" y="133364"/>
                </a:lnTo>
                <a:lnTo>
                  <a:pt x="78136" y="133261"/>
                </a:lnTo>
                <a:close/>
                <a:moveTo>
                  <a:pt x="68830" y="133875"/>
                </a:moveTo>
                <a:lnTo>
                  <a:pt x="67970" y="133970"/>
                </a:lnTo>
                <a:lnTo>
                  <a:pt x="67970" y="133970"/>
                </a:lnTo>
                <a:lnTo>
                  <a:pt x="68114" y="133875"/>
                </a:lnTo>
                <a:close/>
                <a:moveTo>
                  <a:pt x="63920" y="8386"/>
                </a:moveTo>
                <a:lnTo>
                  <a:pt x="62795" y="8795"/>
                </a:lnTo>
                <a:lnTo>
                  <a:pt x="63000" y="8795"/>
                </a:lnTo>
                <a:lnTo>
                  <a:pt x="62182" y="9000"/>
                </a:lnTo>
                <a:lnTo>
                  <a:pt x="61568" y="10330"/>
                </a:lnTo>
                <a:lnTo>
                  <a:pt x="62693" y="10534"/>
                </a:lnTo>
                <a:lnTo>
                  <a:pt x="62693" y="10636"/>
                </a:lnTo>
                <a:lnTo>
                  <a:pt x="62386" y="10739"/>
                </a:lnTo>
                <a:lnTo>
                  <a:pt x="62591" y="10636"/>
                </a:lnTo>
                <a:lnTo>
                  <a:pt x="61977" y="10841"/>
                </a:lnTo>
                <a:lnTo>
                  <a:pt x="62080" y="10841"/>
                </a:lnTo>
                <a:lnTo>
                  <a:pt x="61568" y="11148"/>
                </a:lnTo>
                <a:lnTo>
                  <a:pt x="62182" y="11250"/>
                </a:lnTo>
                <a:lnTo>
                  <a:pt x="60136" y="12068"/>
                </a:lnTo>
                <a:lnTo>
                  <a:pt x="59727" y="12784"/>
                </a:lnTo>
                <a:lnTo>
                  <a:pt x="59216" y="12784"/>
                </a:lnTo>
                <a:lnTo>
                  <a:pt x="59216" y="13091"/>
                </a:lnTo>
                <a:lnTo>
                  <a:pt x="59114" y="12682"/>
                </a:lnTo>
                <a:lnTo>
                  <a:pt x="59420" y="12682"/>
                </a:lnTo>
                <a:lnTo>
                  <a:pt x="59727" y="12477"/>
                </a:lnTo>
                <a:lnTo>
                  <a:pt x="59420" y="12477"/>
                </a:lnTo>
                <a:lnTo>
                  <a:pt x="60239" y="11557"/>
                </a:lnTo>
                <a:lnTo>
                  <a:pt x="59523" y="11761"/>
                </a:lnTo>
                <a:lnTo>
                  <a:pt x="59523" y="11761"/>
                </a:lnTo>
                <a:lnTo>
                  <a:pt x="59932" y="11557"/>
                </a:lnTo>
                <a:lnTo>
                  <a:pt x="59523" y="11557"/>
                </a:lnTo>
                <a:lnTo>
                  <a:pt x="59420" y="11352"/>
                </a:lnTo>
                <a:lnTo>
                  <a:pt x="58602" y="11455"/>
                </a:lnTo>
                <a:lnTo>
                  <a:pt x="58500" y="11864"/>
                </a:lnTo>
                <a:lnTo>
                  <a:pt x="59114" y="11966"/>
                </a:lnTo>
                <a:lnTo>
                  <a:pt x="58500" y="12068"/>
                </a:lnTo>
                <a:lnTo>
                  <a:pt x="58295" y="11761"/>
                </a:lnTo>
                <a:lnTo>
                  <a:pt x="58295" y="11966"/>
                </a:lnTo>
                <a:lnTo>
                  <a:pt x="54307" y="11557"/>
                </a:lnTo>
                <a:lnTo>
                  <a:pt x="53795" y="11045"/>
                </a:lnTo>
                <a:lnTo>
                  <a:pt x="51750" y="11557"/>
                </a:lnTo>
                <a:lnTo>
                  <a:pt x="54000" y="11250"/>
                </a:lnTo>
                <a:lnTo>
                  <a:pt x="54000" y="11250"/>
                </a:lnTo>
                <a:lnTo>
                  <a:pt x="52057" y="11966"/>
                </a:lnTo>
                <a:lnTo>
                  <a:pt x="51239" y="13193"/>
                </a:lnTo>
                <a:lnTo>
                  <a:pt x="50932" y="12068"/>
                </a:lnTo>
                <a:lnTo>
                  <a:pt x="50727" y="11966"/>
                </a:lnTo>
                <a:lnTo>
                  <a:pt x="50625" y="11864"/>
                </a:lnTo>
                <a:lnTo>
                  <a:pt x="46943" y="11864"/>
                </a:lnTo>
                <a:lnTo>
                  <a:pt x="48375" y="11455"/>
                </a:lnTo>
                <a:lnTo>
                  <a:pt x="42341" y="10636"/>
                </a:lnTo>
                <a:lnTo>
                  <a:pt x="42852" y="10330"/>
                </a:lnTo>
                <a:lnTo>
                  <a:pt x="43057" y="9920"/>
                </a:lnTo>
                <a:lnTo>
                  <a:pt x="42545" y="10023"/>
                </a:lnTo>
                <a:lnTo>
                  <a:pt x="42750" y="10125"/>
                </a:lnTo>
                <a:lnTo>
                  <a:pt x="41420" y="10636"/>
                </a:lnTo>
                <a:lnTo>
                  <a:pt x="41420" y="9920"/>
                </a:lnTo>
                <a:lnTo>
                  <a:pt x="40909" y="9716"/>
                </a:lnTo>
                <a:lnTo>
                  <a:pt x="40909" y="9716"/>
                </a:lnTo>
                <a:lnTo>
                  <a:pt x="41011" y="9818"/>
                </a:lnTo>
                <a:lnTo>
                  <a:pt x="41114" y="9818"/>
                </a:lnTo>
                <a:lnTo>
                  <a:pt x="39580" y="10330"/>
                </a:lnTo>
                <a:lnTo>
                  <a:pt x="39989" y="10125"/>
                </a:lnTo>
                <a:lnTo>
                  <a:pt x="37841" y="10739"/>
                </a:lnTo>
                <a:lnTo>
                  <a:pt x="38045" y="10534"/>
                </a:lnTo>
                <a:lnTo>
                  <a:pt x="37739" y="10636"/>
                </a:lnTo>
                <a:lnTo>
                  <a:pt x="37841" y="10636"/>
                </a:lnTo>
                <a:lnTo>
                  <a:pt x="36409" y="11045"/>
                </a:lnTo>
                <a:lnTo>
                  <a:pt x="36102" y="11045"/>
                </a:lnTo>
                <a:lnTo>
                  <a:pt x="35898" y="11148"/>
                </a:lnTo>
                <a:lnTo>
                  <a:pt x="35898" y="11045"/>
                </a:lnTo>
                <a:lnTo>
                  <a:pt x="36102" y="11045"/>
                </a:lnTo>
                <a:lnTo>
                  <a:pt x="39682" y="9920"/>
                </a:lnTo>
                <a:lnTo>
                  <a:pt x="37330" y="10330"/>
                </a:lnTo>
                <a:lnTo>
                  <a:pt x="37432" y="10330"/>
                </a:lnTo>
                <a:lnTo>
                  <a:pt x="35795" y="10739"/>
                </a:lnTo>
                <a:lnTo>
                  <a:pt x="36307" y="10534"/>
                </a:lnTo>
                <a:lnTo>
                  <a:pt x="34466" y="10841"/>
                </a:lnTo>
                <a:lnTo>
                  <a:pt x="34670" y="10943"/>
                </a:lnTo>
                <a:lnTo>
                  <a:pt x="34364" y="11045"/>
                </a:lnTo>
                <a:lnTo>
                  <a:pt x="34568" y="11148"/>
                </a:lnTo>
                <a:lnTo>
                  <a:pt x="25466" y="9716"/>
                </a:lnTo>
                <a:lnTo>
                  <a:pt x="25773" y="9614"/>
                </a:lnTo>
                <a:lnTo>
                  <a:pt x="25466" y="9614"/>
                </a:lnTo>
                <a:lnTo>
                  <a:pt x="25466" y="9511"/>
                </a:lnTo>
                <a:lnTo>
                  <a:pt x="25364" y="9511"/>
                </a:lnTo>
                <a:lnTo>
                  <a:pt x="25773" y="9409"/>
                </a:lnTo>
                <a:lnTo>
                  <a:pt x="24239" y="9307"/>
                </a:lnTo>
                <a:lnTo>
                  <a:pt x="24341" y="9205"/>
                </a:lnTo>
                <a:lnTo>
                  <a:pt x="23318" y="9409"/>
                </a:lnTo>
                <a:lnTo>
                  <a:pt x="23318" y="9307"/>
                </a:lnTo>
                <a:lnTo>
                  <a:pt x="24034" y="9102"/>
                </a:lnTo>
                <a:lnTo>
                  <a:pt x="23625" y="9000"/>
                </a:lnTo>
                <a:lnTo>
                  <a:pt x="23727" y="8898"/>
                </a:lnTo>
                <a:lnTo>
                  <a:pt x="23727" y="8898"/>
                </a:lnTo>
                <a:lnTo>
                  <a:pt x="21068" y="9409"/>
                </a:lnTo>
                <a:lnTo>
                  <a:pt x="21068" y="9409"/>
                </a:lnTo>
                <a:lnTo>
                  <a:pt x="21273" y="9307"/>
                </a:lnTo>
                <a:lnTo>
                  <a:pt x="20455" y="9511"/>
                </a:lnTo>
                <a:lnTo>
                  <a:pt x="20761" y="9614"/>
                </a:lnTo>
                <a:lnTo>
                  <a:pt x="20148" y="9818"/>
                </a:lnTo>
                <a:lnTo>
                  <a:pt x="20045" y="9818"/>
                </a:lnTo>
                <a:lnTo>
                  <a:pt x="20455" y="9614"/>
                </a:lnTo>
                <a:lnTo>
                  <a:pt x="18637" y="9901"/>
                </a:lnTo>
                <a:lnTo>
                  <a:pt x="18637" y="9901"/>
                </a:lnTo>
                <a:lnTo>
                  <a:pt x="13295" y="11455"/>
                </a:lnTo>
                <a:lnTo>
                  <a:pt x="13398" y="11455"/>
                </a:lnTo>
                <a:lnTo>
                  <a:pt x="13193" y="11557"/>
                </a:lnTo>
                <a:lnTo>
                  <a:pt x="14011" y="12273"/>
                </a:lnTo>
                <a:lnTo>
                  <a:pt x="13909" y="12682"/>
                </a:lnTo>
                <a:lnTo>
                  <a:pt x="14625" y="12580"/>
                </a:lnTo>
                <a:lnTo>
                  <a:pt x="14625" y="12580"/>
                </a:lnTo>
                <a:lnTo>
                  <a:pt x="14523" y="12682"/>
                </a:lnTo>
                <a:lnTo>
                  <a:pt x="14932" y="12682"/>
                </a:lnTo>
                <a:lnTo>
                  <a:pt x="14523" y="12989"/>
                </a:lnTo>
                <a:lnTo>
                  <a:pt x="15341" y="13091"/>
                </a:lnTo>
                <a:lnTo>
                  <a:pt x="14727" y="13193"/>
                </a:lnTo>
                <a:lnTo>
                  <a:pt x="14523" y="12989"/>
                </a:lnTo>
                <a:lnTo>
                  <a:pt x="14420" y="12886"/>
                </a:lnTo>
                <a:lnTo>
                  <a:pt x="14420" y="12784"/>
                </a:lnTo>
                <a:lnTo>
                  <a:pt x="14114" y="12989"/>
                </a:lnTo>
                <a:lnTo>
                  <a:pt x="14114" y="13295"/>
                </a:lnTo>
                <a:lnTo>
                  <a:pt x="14523" y="13295"/>
                </a:lnTo>
                <a:lnTo>
                  <a:pt x="14420" y="13398"/>
                </a:lnTo>
                <a:lnTo>
                  <a:pt x="12375" y="13398"/>
                </a:lnTo>
                <a:lnTo>
                  <a:pt x="12886" y="13091"/>
                </a:lnTo>
                <a:lnTo>
                  <a:pt x="11250" y="13398"/>
                </a:lnTo>
                <a:lnTo>
                  <a:pt x="11352" y="13398"/>
                </a:lnTo>
                <a:lnTo>
                  <a:pt x="9205" y="13909"/>
                </a:lnTo>
                <a:lnTo>
                  <a:pt x="9818" y="14216"/>
                </a:lnTo>
                <a:lnTo>
                  <a:pt x="9102" y="14318"/>
                </a:lnTo>
                <a:lnTo>
                  <a:pt x="9205" y="14523"/>
                </a:lnTo>
                <a:lnTo>
                  <a:pt x="9102" y="14932"/>
                </a:lnTo>
                <a:lnTo>
                  <a:pt x="11045" y="14932"/>
                </a:lnTo>
                <a:lnTo>
                  <a:pt x="11045" y="15034"/>
                </a:lnTo>
                <a:lnTo>
                  <a:pt x="12580" y="14625"/>
                </a:lnTo>
                <a:lnTo>
                  <a:pt x="12784" y="14830"/>
                </a:lnTo>
                <a:lnTo>
                  <a:pt x="12068" y="15034"/>
                </a:lnTo>
                <a:lnTo>
                  <a:pt x="11659" y="15648"/>
                </a:lnTo>
                <a:lnTo>
                  <a:pt x="10534" y="15852"/>
                </a:lnTo>
                <a:lnTo>
                  <a:pt x="8795" y="16261"/>
                </a:lnTo>
                <a:lnTo>
                  <a:pt x="8489" y="16159"/>
                </a:lnTo>
                <a:lnTo>
                  <a:pt x="7745" y="16624"/>
                </a:lnTo>
                <a:lnTo>
                  <a:pt x="7745" y="16624"/>
                </a:lnTo>
                <a:lnTo>
                  <a:pt x="5727" y="17489"/>
                </a:lnTo>
                <a:lnTo>
                  <a:pt x="5830" y="17489"/>
                </a:lnTo>
                <a:lnTo>
                  <a:pt x="5420" y="17693"/>
                </a:lnTo>
                <a:lnTo>
                  <a:pt x="5625" y="17693"/>
                </a:lnTo>
                <a:lnTo>
                  <a:pt x="5318" y="17898"/>
                </a:lnTo>
                <a:lnTo>
                  <a:pt x="5420" y="17898"/>
                </a:lnTo>
                <a:lnTo>
                  <a:pt x="5318" y="18102"/>
                </a:lnTo>
                <a:lnTo>
                  <a:pt x="5318" y="18102"/>
                </a:lnTo>
                <a:lnTo>
                  <a:pt x="5727" y="17898"/>
                </a:lnTo>
                <a:lnTo>
                  <a:pt x="5625" y="18000"/>
                </a:lnTo>
                <a:lnTo>
                  <a:pt x="5727" y="18000"/>
                </a:lnTo>
                <a:lnTo>
                  <a:pt x="5625" y="18102"/>
                </a:lnTo>
                <a:lnTo>
                  <a:pt x="5830" y="18102"/>
                </a:lnTo>
                <a:lnTo>
                  <a:pt x="5420" y="18205"/>
                </a:lnTo>
                <a:lnTo>
                  <a:pt x="6545" y="18307"/>
                </a:lnTo>
                <a:lnTo>
                  <a:pt x="6239" y="18307"/>
                </a:lnTo>
                <a:lnTo>
                  <a:pt x="6443" y="18409"/>
                </a:lnTo>
                <a:lnTo>
                  <a:pt x="6034" y="18614"/>
                </a:lnTo>
                <a:lnTo>
                  <a:pt x="6034" y="18614"/>
                </a:lnTo>
                <a:lnTo>
                  <a:pt x="6136" y="18409"/>
                </a:lnTo>
                <a:lnTo>
                  <a:pt x="5625" y="18511"/>
                </a:lnTo>
                <a:lnTo>
                  <a:pt x="5625" y="18307"/>
                </a:lnTo>
                <a:lnTo>
                  <a:pt x="4807" y="18614"/>
                </a:lnTo>
                <a:lnTo>
                  <a:pt x="5011" y="18614"/>
                </a:lnTo>
                <a:lnTo>
                  <a:pt x="5011" y="19227"/>
                </a:lnTo>
                <a:lnTo>
                  <a:pt x="7466" y="18511"/>
                </a:lnTo>
                <a:lnTo>
                  <a:pt x="7466" y="18511"/>
                </a:lnTo>
                <a:lnTo>
                  <a:pt x="5727" y="19943"/>
                </a:lnTo>
                <a:lnTo>
                  <a:pt x="5932" y="19943"/>
                </a:lnTo>
                <a:lnTo>
                  <a:pt x="5011" y="20352"/>
                </a:lnTo>
                <a:lnTo>
                  <a:pt x="6750" y="20045"/>
                </a:lnTo>
                <a:lnTo>
                  <a:pt x="7159" y="20352"/>
                </a:lnTo>
                <a:lnTo>
                  <a:pt x="8386" y="20045"/>
                </a:lnTo>
                <a:lnTo>
                  <a:pt x="8386" y="20045"/>
                </a:lnTo>
                <a:lnTo>
                  <a:pt x="7875" y="20352"/>
                </a:lnTo>
                <a:lnTo>
                  <a:pt x="7875" y="20352"/>
                </a:lnTo>
                <a:lnTo>
                  <a:pt x="9511" y="19943"/>
                </a:lnTo>
                <a:lnTo>
                  <a:pt x="8080" y="20761"/>
                </a:lnTo>
                <a:lnTo>
                  <a:pt x="8182" y="20864"/>
                </a:lnTo>
                <a:lnTo>
                  <a:pt x="5523" y="22193"/>
                </a:lnTo>
                <a:lnTo>
                  <a:pt x="5523" y="22091"/>
                </a:lnTo>
                <a:lnTo>
                  <a:pt x="3375" y="22909"/>
                </a:lnTo>
                <a:lnTo>
                  <a:pt x="3375" y="23114"/>
                </a:lnTo>
                <a:lnTo>
                  <a:pt x="3170" y="23011"/>
                </a:lnTo>
                <a:lnTo>
                  <a:pt x="2966" y="23114"/>
                </a:lnTo>
                <a:lnTo>
                  <a:pt x="2966" y="23114"/>
                </a:lnTo>
                <a:lnTo>
                  <a:pt x="3170" y="22909"/>
                </a:lnTo>
                <a:lnTo>
                  <a:pt x="2864" y="23011"/>
                </a:lnTo>
                <a:lnTo>
                  <a:pt x="2864" y="23011"/>
                </a:lnTo>
                <a:lnTo>
                  <a:pt x="2966" y="22909"/>
                </a:lnTo>
                <a:lnTo>
                  <a:pt x="1120" y="23634"/>
                </a:lnTo>
                <a:lnTo>
                  <a:pt x="1120" y="23634"/>
                </a:lnTo>
                <a:lnTo>
                  <a:pt x="1023" y="23830"/>
                </a:lnTo>
                <a:lnTo>
                  <a:pt x="2276" y="23472"/>
                </a:lnTo>
                <a:lnTo>
                  <a:pt x="2276" y="23472"/>
                </a:lnTo>
                <a:lnTo>
                  <a:pt x="3886" y="23114"/>
                </a:lnTo>
                <a:lnTo>
                  <a:pt x="3682" y="23318"/>
                </a:lnTo>
                <a:lnTo>
                  <a:pt x="5069" y="22823"/>
                </a:lnTo>
                <a:lnTo>
                  <a:pt x="5069" y="22823"/>
                </a:lnTo>
                <a:lnTo>
                  <a:pt x="5216" y="22602"/>
                </a:lnTo>
                <a:lnTo>
                  <a:pt x="5932" y="22398"/>
                </a:lnTo>
                <a:lnTo>
                  <a:pt x="5830" y="22398"/>
                </a:lnTo>
                <a:lnTo>
                  <a:pt x="10534" y="20761"/>
                </a:lnTo>
                <a:lnTo>
                  <a:pt x="10432" y="20761"/>
                </a:lnTo>
                <a:lnTo>
                  <a:pt x="11352" y="20352"/>
                </a:lnTo>
                <a:lnTo>
                  <a:pt x="11455" y="19943"/>
                </a:lnTo>
                <a:lnTo>
                  <a:pt x="12580" y="19330"/>
                </a:lnTo>
                <a:lnTo>
                  <a:pt x="12580" y="19432"/>
                </a:lnTo>
                <a:lnTo>
                  <a:pt x="12886" y="19330"/>
                </a:lnTo>
                <a:lnTo>
                  <a:pt x="12886" y="19227"/>
                </a:lnTo>
                <a:lnTo>
                  <a:pt x="17386" y="17693"/>
                </a:lnTo>
                <a:lnTo>
                  <a:pt x="16568" y="18102"/>
                </a:lnTo>
                <a:lnTo>
                  <a:pt x="16875" y="18205"/>
                </a:lnTo>
                <a:lnTo>
                  <a:pt x="16875" y="18307"/>
                </a:lnTo>
                <a:lnTo>
                  <a:pt x="14011" y="19125"/>
                </a:lnTo>
                <a:lnTo>
                  <a:pt x="14318" y="19330"/>
                </a:lnTo>
                <a:lnTo>
                  <a:pt x="13193" y="19841"/>
                </a:lnTo>
                <a:lnTo>
                  <a:pt x="15443" y="19227"/>
                </a:lnTo>
                <a:lnTo>
                  <a:pt x="15443" y="19227"/>
                </a:lnTo>
                <a:lnTo>
                  <a:pt x="15341" y="19330"/>
                </a:lnTo>
                <a:lnTo>
                  <a:pt x="15852" y="19023"/>
                </a:lnTo>
                <a:lnTo>
                  <a:pt x="15852" y="19125"/>
                </a:lnTo>
                <a:lnTo>
                  <a:pt x="17284" y="18614"/>
                </a:lnTo>
                <a:lnTo>
                  <a:pt x="16875" y="18614"/>
                </a:lnTo>
                <a:lnTo>
                  <a:pt x="17284" y="18409"/>
                </a:lnTo>
                <a:lnTo>
                  <a:pt x="17182" y="18409"/>
                </a:lnTo>
                <a:lnTo>
                  <a:pt x="17554" y="18186"/>
                </a:lnTo>
                <a:lnTo>
                  <a:pt x="17554" y="18186"/>
                </a:lnTo>
                <a:lnTo>
                  <a:pt x="18205" y="18000"/>
                </a:lnTo>
                <a:lnTo>
                  <a:pt x="18205" y="18000"/>
                </a:lnTo>
                <a:lnTo>
                  <a:pt x="17795" y="18307"/>
                </a:lnTo>
                <a:lnTo>
                  <a:pt x="19125" y="18102"/>
                </a:lnTo>
                <a:lnTo>
                  <a:pt x="18614" y="18409"/>
                </a:lnTo>
                <a:lnTo>
                  <a:pt x="18818" y="18409"/>
                </a:lnTo>
                <a:lnTo>
                  <a:pt x="18818" y="18511"/>
                </a:lnTo>
                <a:lnTo>
                  <a:pt x="19125" y="18511"/>
                </a:lnTo>
                <a:lnTo>
                  <a:pt x="18818" y="18716"/>
                </a:lnTo>
                <a:lnTo>
                  <a:pt x="19227" y="18716"/>
                </a:lnTo>
                <a:lnTo>
                  <a:pt x="19841" y="18511"/>
                </a:lnTo>
                <a:lnTo>
                  <a:pt x="19432" y="18920"/>
                </a:lnTo>
                <a:lnTo>
                  <a:pt x="19636" y="19125"/>
                </a:lnTo>
                <a:lnTo>
                  <a:pt x="21682" y="19023"/>
                </a:lnTo>
                <a:lnTo>
                  <a:pt x="21682" y="19023"/>
                </a:lnTo>
                <a:lnTo>
                  <a:pt x="21477" y="19227"/>
                </a:lnTo>
                <a:lnTo>
                  <a:pt x="23216" y="19227"/>
                </a:lnTo>
                <a:lnTo>
                  <a:pt x="22295" y="19534"/>
                </a:lnTo>
                <a:lnTo>
                  <a:pt x="22909" y="19943"/>
                </a:lnTo>
                <a:lnTo>
                  <a:pt x="22807" y="19943"/>
                </a:lnTo>
                <a:lnTo>
                  <a:pt x="23216" y="20659"/>
                </a:lnTo>
                <a:lnTo>
                  <a:pt x="23830" y="20659"/>
                </a:lnTo>
                <a:lnTo>
                  <a:pt x="23830" y="20455"/>
                </a:lnTo>
                <a:lnTo>
                  <a:pt x="24034" y="20352"/>
                </a:lnTo>
                <a:lnTo>
                  <a:pt x="23625" y="20148"/>
                </a:lnTo>
                <a:lnTo>
                  <a:pt x="24545" y="20045"/>
                </a:lnTo>
                <a:lnTo>
                  <a:pt x="24443" y="20148"/>
                </a:lnTo>
                <a:lnTo>
                  <a:pt x="24648" y="20148"/>
                </a:lnTo>
                <a:lnTo>
                  <a:pt x="24136" y="20659"/>
                </a:lnTo>
                <a:lnTo>
                  <a:pt x="24545" y="20761"/>
                </a:lnTo>
                <a:lnTo>
                  <a:pt x="25466" y="19636"/>
                </a:lnTo>
                <a:lnTo>
                  <a:pt x="24955" y="20557"/>
                </a:lnTo>
                <a:lnTo>
                  <a:pt x="25159" y="20761"/>
                </a:lnTo>
                <a:lnTo>
                  <a:pt x="25670" y="20557"/>
                </a:lnTo>
                <a:lnTo>
                  <a:pt x="25159" y="20966"/>
                </a:lnTo>
                <a:lnTo>
                  <a:pt x="25568" y="21170"/>
                </a:lnTo>
                <a:lnTo>
                  <a:pt x="24750" y="21784"/>
                </a:lnTo>
                <a:lnTo>
                  <a:pt x="25159" y="21886"/>
                </a:lnTo>
                <a:lnTo>
                  <a:pt x="25159" y="22193"/>
                </a:lnTo>
                <a:lnTo>
                  <a:pt x="25057" y="22295"/>
                </a:lnTo>
                <a:lnTo>
                  <a:pt x="25364" y="22705"/>
                </a:lnTo>
                <a:lnTo>
                  <a:pt x="24648" y="23114"/>
                </a:lnTo>
                <a:lnTo>
                  <a:pt x="24545" y="23420"/>
                </a:lnTo>
                <a:lnTo>
                  <a:pt x="25670" y="22807"/>
                </a:lnTo>
                <a:lnTo>
                  <a:pt x="24750" y="24136"/>
                </a:lnTo>
                <a:lnTo>
                  <a:pt x="26284" y="23011"/>
                </a:lnTo>
                <a:lnTo>
                  <a:pt x="26284" y="23011"/>
                </a:lnTo>
                <a:lnTo>
                  <a:pt x="25568" y="23830"/>
                </a:lnTo>
                <a:lnTo>
                  <a:pt x="25568" y="23830"/>
                </a:lnTo>
                <a:lnTo>
                  <a:pt x="26182" y="23318"/>
                </a:lnTo>
                <a:lnTo>
                  <a:pt x="26182" y="23495"/>
                </a:lnTo>
                <a:lnTo>
                  <a:pt x="26182" y="23495"/>
                </a:lnTo>
                <a:lnTo>
                  <a:pt x="24750" y="24545"/>
                </a:lnTo>
                <a:lnTo>
                  <a:pt x="25159" y="24648"/>
                </a:lnTo>
                <a:lnTo>
                  <a:pt x="24443" y="25364"/>
                </a:lnTo>
                <a:lnTo>
                  <a:pt x="24443" y="25568"/>
                </a:lnTo>
                <a:lnTo>
                  <a:pt x="25261" y="25261"/>
                </a:lnTo>
                <a:lnTo>
                  <a:pt x="25364" y="25159"/>
                </a:lnTo>
                <a:lnTo>
                  <a:pt x="25773" y="25057"/>
                </a:lnTo>
                <a:lnTo>
                  <a:pt x="25364" y="25261"/>
                </a:lnTo>
                <a:lnTo>
                  <a:pt x="25773" y="25568"/>
                </a:lnTo>
                <a:lnTo>
                  <a:pt x="25261" y="25261"/>
                </a:lnTo>
                <a:lnTo>
                  <a:pt x="24955" y="25466"/>
                </a:lnTo>
                <a:lnTo>
                  <a:pt x="25364" y="25977"/>
                </a:lnTo>
                <a:lnTo>
                  <a:pt x="24750" y="26489"/>
                </a:lnTo>
                <a:lnTo>
                  <a:pt x="24750" y="26489"/>
                </a:lnTo>
                <a:lnTo>
                  <a:pt x="25159" y="26284"/>
                </a:lnTo>
                <a:lnTo>
                  <a:pt x="24545" y="26693"/>
                </a:lnTo>
                <a:lnTo>
                  <a:pt x="24443" y="27000"/>
                </a:lnTo>
                <a:lnTo>
                  <a:pt x="26080" y="25977"/>
                </a:lnTo>
                <a:lnTo>
                  <a:pt x="25670" y="26386"/>
                </a:lnTo>
                <a:lnTo>
                  <a:pt x="25773" y="26795"/>
                </a:lnTo>
                <a:lnTo>
                  <a:pt x="25568" y="26489"/>
                </a:lnTo>
                <a:lnTo>
                  <a:pt x="24852" y="26795"/>
                </a:lnTo>
                <a:lnTo>
                  <a:pt x="24955" y="26795"/>
                </a:lnTo>
                <a:lnTo>
                  <a:pt x="24545" y="27307"/>
                </a:lnTo>
                <a:lnTo>
                  <a:pt x="25466" y="27102"/>
                </a:lnTo>
                <a:lnTo>
                  <a:pt x="24341" y="27614"/>
                </a:lnTo>
                <a:lnTo>
                  <a:pt x="25159" y="27818"/>
                </a:lnTo>
                <a:lnTo>
                  <a:pt x="25057" y="27920"/>
                </a:lnTo>
                <a:lnTo>
                  <a:pt x="25159" y="28023"/>
                </a:lnTo>
                <a:lnTo>
                  <a:pt x="24852" y="28125"/>
                </a:lnTo>
                <a:lnTo>
                  <a:pt x="25364" y="28125"/>
                </a:lnTo>
                <a:lnTo>
                  <a:pt x="24852" y="28227"/>
                </a:lnTo>
                <a:lnTo>
                  <a:pt x="25977" y="28227"/>
                </a:lnTo>
                <a:lnTo>
                  <a:pt x="26284" y="27920"/>
                </a:lnTo>
                <a:lnTo>
                  <a:pt x="25773" y="28841"/>
                </a:lnTo>
                <a:lnTo>
                  <a:pt x="26591" y="28636"/>
                </a:lnTo>
                <a:lnTo>
                  <a:pt x="26489" y="29148"/>
                </a:lnTo>
                <a:lnTo>
                  <a:pt x="26182" y="29352"/>
                </a:lnTo>
                <a:lnTo>
                  <a:pt x="26182" y="29352"/>
                </a:lnTo>
                <a:lnTo>
                  <a:pt x="26795" y="29148"/>
                </a:lnTo>
                <a:lnTo>
                  <a:pt x="26489" y="29455"/>
                </a:lnTo>
                <a:lnTo>
                  <a:pt x="26898" y="29455"/>
                </a:lnTo>
                <a:lnTo>
                  <a:pt x="26489" y="29659"/>
                </a:lnTo>
                <a:lnTo>
                  <a:pt x="26489" y="29864"/>
                </a:lnTo>
                <a:lnTo>
                  <a:pt x="26591" y="30068"/>
                </a:lnTo>
                <a:lnTo>
                  <a:pt x="26693" y="30068"/>
                </a:lnTo>
                <a:lnTo>
                  <a:pt x="26386" y="30375"/>
                </a:lnTo>
                <a:lnTo>
                  <a:pt x="26386" y="30682"/>
                </a:lnTo>
                <a:lnTo>
                  <a:pt x="26489" y="30682"/>
                </a:lnTo>
                <a:lnTo>
                  <a:pt x="26386" y="30784"/>
                </a:lnTo>
                <a:lnTo>
                  <a:pt x="26386" y="30682"/>
                </a:lnTo>
                <a:lnTo>
                  <a:pt x="26080" y="31295"/>
                </a:lnTo>
                <a:lnTo>
                  <a:pt x="25670" y="31500"/>
                </a:lnTo>
                <a:lnTo>
                  <a:pt x="25568" y="31602"/>
                </a:lnTo>
                <a:lnTo>
                  <a:pt x="25568" y="31500"/>
                </a:lnTo>
                <a:lnTo>
                  <a:pt x="25670" y="31500"/>
                </a:lnTo>
                <a:lnTo>
                  <a:pt x="26182" y="30886"/>
                </a:lnTo>
                <a:lnTo>
                  <a:pt x="26182" y="30886"/>
                </a:lnTo>
                <a:lnTo>
                  <a:pt x="25466" y="31398"/>
                </a:lnTo>
                <a:lnTo>
                  <a:pt x="25875" y="30989"/>
                </a:lnTo>
                <a:lnTo>
                  <a:pt x="25875" y="31091"/>
                </a:lnTo>
                <a:lnTo>
                  <a:pt x="26182" y="30682"/>
                </a:lnTo>
                <a:lnTo>
                  <a:pt x="24852" y="30477"/>
                </a:lnTo>
                <a:lnTo>
                  <a:pt x="24341" y="31909"/>
                </a:lnTo>
                <a:lnTo>
                  <a:pt x="24545" y="31909"/>
                </a:lnTo>
                <a:lnTo>
                  <a:pt x="24136" y="32420"/>
                </a:lnTo>
                <a:lnTo>
                  <a:pt x="24136" y="32216"/>
                </a:lnTo>
                <a:lnTo>
                  <a:pt x="23932" y="32523"/>
                </a:lnTo>
                <a:lnTo>
                  <a:pt x="24545" y="32727"/>
                </a:lnTo>
                <a:lnTo>
                  <a:pt x="24034" y="32625"/>
                </a:lnTo>
                <a:lnTo>
                  <a:pt x="21989" y="35489"/>
                </a:lnTo>
                <a:lnTo>
                  <a:pt x="22091" y="35489"/>
                </a:lnTo>
                <a:lnTo>
                  <a:pt x="20557" y="38250"/>
                </a:lnTo>
                <a:lnTo>
                  <a:pt x="20557" y="38148"/>
                </a:lnTo>
                <a:lnTo>
                  <a:pt x="20250" y="38659"/>
                </a:lnTo>
                <a:lnTo>
                  <a:pt x="20348" y="40709"/>
                </a:lnTo>
                <a:lnTo>
                  <a:pt x="20348" y="40709"/>
                </a:lnTo>
                <a:lnTo>
                  <a:pt x="20148" y="40909"/>
                </a:lnTo>
                <a:lnTo>
                  <a:pt x="20455" y="41011"/>
                </a:lnTo>
                <a:lnTo>
                  <a:pt x="20761" y="40807"/>
                </a:lnTo>
                <a:lnTo>
                  <a:pt x="21477" y="40807"/>
                </a:lnTo>
                <a:lnTo>
                  <a:pt x="20761" y="40909"/>
                </a:lnTo>
                <a:lnTo>
                  <a:pt x="20761" y="41420"/>
                </a:lnTo>
                <a:lnTo>
                  <a:pt x="20557" y="41114"/>
                </a:lnTo>
                <a:lnTo>
                  <a:pt x="20352" y="41727"/>
                </a:lnTo>
                <a:lnTo>
                  <a:pt x="20557" y="42341"/>
                </a:lnTo>
                <a:lnTo>
                  <a:pt x="20352" y="42648"/>
                </a:lnTo>
                <a:lnTo>
                  <a:pt x="20864" y="43875"/>
                </a:lnTo>
                <a:lnTo>
                  <a:pt x="20761" y="44284"/>
                </a:lnTo>
                <a:lnTo>
                  <a:pt x="21068" y="44591"/>
                </a:lnTo>
                <a:lnTo>
                  <a:pt x="21477" y="44693"/>
                </a:lnTo>
                <a:lnTo>
                  <a:pt x="23011" y="47250"/>
                </a:lnTo>
                <a:lnTo>
                  <a:pt x="22909" y="47455"/>
                </a:lnTo>
                <a:lnTo>
                  <a:pt x="23216" y="49295"/>
                </a:lnTo>
                <a:lnTo>
                  <a:pt x="23932" y="50114"/>
                </a:lnTo>
                <a:lnTo>
                  <a:pt x="23932" y="51341"/>
                </a:lnTo>
                <a:lnTo>
                  <a:pt x="24034" y="51341"/>
                </a:lnTo>
                <a:lnTo>
                  <a:pt x="24034" y="51545"/>
                </a:lnTo>
                <a:lnTo>
                  <a:pt x="23830" y="51341"/>
                </a:lnTo>
                <a:lnTo>
                  <a:pt x="23216" y="51443"/>
                </a:lnTo>
                <a:lnTo>
                  <a:pt x="23830" y="52159"/>
                </a:lnTo>
                <a:lnTo>
                  <a:pt x="24648" y="52364"/>
                </a:lnTo>
                <a:lnTo>
                  <a:pt x="25261" y="54818"/>
                </a:lnTo>
                <a:lnTo>
                  <a:pt x="26795" y="56455"/>
                </a:lnTo>
                <a:lnTo>
                  <a:pt x="26898" y="55432"/>
                </a:lnTo>
                <a:lnTo>
                  <a:pt x="26386" y="55227"/>
                </a:lnTo>
                <a:lnTo>
                  <a:pt x="25773" y="52364"/>
                </a:lnTo>
                <a:lnTo>
                  <a:pt x="25773" y="52670"/>
                </a:lnTo>
                <a:lnTo>
                  <a:pt x="25261" y="50830"/>
                </a:lnTo>
                <a:lnTo>
                  <a:pt x="25057" y="50727"/>
                </a:lnTo>
                <a:lnTo>
                  <a:pt x="24341" y="48068"/>
                </a:lnTo>
                <a:lnTo>
                  <a:pt x="24545" y="47250"/>
                </a:lnTo>
                <a:lnTo>
                  <a:pt x="25159" y="47659"/>
                </a:lnTo>
                <a:lnTo>
                  <a:pt x="25364" y="47557"/>
                </a:lnTo>
                <a:lnTo>
                  <a:pt x="25466" y="47761"/>
                </a:lnTo>
                <a:lnTo>
                  <a:pt x="25875" y="47966"/>
                </a:lnTo>
                <a:lnTo>
                  <a:pt x="26591" y="51034"/>
                </a:lnTo>
                <a:lnTo>
                  <a:pt x="27205" y="51341"/>
                </a:lnTo>
                <a:lnTo>
                  <a:pt x="27000" y="51852"/>
                </a:lnTo>
                <a:lnTo>
                  <a:pt x="28023" y="53080"/>
                </a:lnTo>
                <a:lnTo>
                  <a:pt x="27920" y="52977"/>
                </a:lnTo>
                <a:lnTo>
                  <a:pt x="28125" y="53591"/>
                </a:lnTo>
                <a:lnTo>
                  <a:pt x="27920" y="53795"/>
                </a:lnTo>
                <a:lnTo>
                  <a:pt x="28636" y="54307"/>
                </a:lnTo>
                <a:lnTo>
                  <a:pt x="28432" y="54205"/>
                </a:lnTo>
                <a:lnTo>
                  <a:pt x="29045" y="54920"/>
                </a:lnTo>
                <a:lnTo>
                  <a:pt x="28841" y="54920"/>
                </a:lnTo>
                <a:lnTo>
                  <a:pt x="29761" y="56148"/>
                </a:lnTo>
                <a:lnTo>
                  <a:pt x="30477" y="58091"/>
                </a:lnTo>
                <a:lnTo>
                  <a:pt x="29966" y="59216"/>
                </a:lnTo>
                <a:lnTo>
                  <a:pt x="37534" y="63920"/>
                </a:lnTo>
                <a:lnTo>
                  <a:pt x="39068" y="63307"/>
                </a:lnTo>
                <a:lnTo>
                  <a:pt x="39170" y="63307"/>
                </a:lnTo>
                <a:lnTo>
                  <a:pt x="39784" y="63614"/>
                </a:lnTo>
                <a:lnTo>
                  <a:pt x="39784" y="63614"/>
                </a:lnTo>
                <a:lnTo>
                  <a:pt x="39375" y="63307"/>
                </a:lnTo>
                <a:lnTo>
                  <a:pt x="39375" y="63307"/>
                </a:lnTo>
                <a:lnTo>
                  <a:pt x="44284" y="66375"/>
                </a:lnTo>
                <a:lnTo>
                  <a:pt x="45000" y="66273"/>
                </a:lnTo>
                <a:lnTo>
                  <a:pt x="45409" y="66682"/>
                </a:lnTo>
                <a:lnTo>
                  <a:pt x="45307" y="66989"/>
                </a:lnTo>
                <a:lnTo>
                  <a:pt x="46534" y="68830"/>
                </a:lnTo>
                <a:lnTo>
                  <a:pt x="46534" y="69443"/>
                </a:lnTo>
                <a:lnTo>
                  <a:pt x="47148" y="70159"/>
                </a:lnTo>
                <a:lnTo>
                  <a:pt x="47352" y="69852"/>
                </a:lnTo>
                <a:lnTo>
                  <a:pt x="47045" y="69443"/>
                </a:lnTo>
                <a:lnTo>
                  <a:pt x="47045" y="69443"/>
                </a:lnTo>
                <a:lnTo>
                  <a:pt x="48784" y="71386"/>
                </a:lnTo>
                <a:lnTo>
                  <a:pt x="48784" y="71386"/>
                </a:lnTo>
                <a:lnTo>
                  <a:pt x="48580" y="71080"/>
                </a:lnTo>
                <a:lnTo>
                  <a:pt x="49091" y="71693"/>
                </a:lnTo>
                <a:lnTo>
                  <a:pt x="49705" y="71489"/>
                </a:lnTo>
                <a:lnTo>
                  <a:pt x="50625" y="72205"/>
                </a:lnTo>
                <a:lnTo>
                  <a:pt x="50727" y="71898"/>
                </a:lnTo>
                <a:lnTo>
                  <a:pt x="51136" y="72614"/>
                </a:lnTo>
                <a:lnTo>
                  <a:pt x="51648" y="72307"/>
                </a:lnTo>
                <a:lnTo>
                  <a:pt x="51341" y="71693"/>
                </a:lnTo>
                <a:lnTo>
                  <a:pt x="52670" y="70773"/>
                </a:lnTo>
                <a:lnTo>
                  <a:pt x="53182" y="71489"/>
                </a:lnTo>
                <a:lnTo>
                  <a:pt x="53182" y="71284"/>
                </a:lnTo>
                <a:lnTo>
                  <a:pt x="53386" y="71386"/>
                </a:lnTo>
                <a:lnTo>
                  <a:pt x="53489" y="71284"/>
                </a:lnTo>
                <a:lnTo>
                  <a:pt x="53693" y="71693"/>
                </a:lnTo>
                <a:lnTo>
                  <a:pt x="53386" y="71386"/>
                </a:lnTo>
                <a:lnTo>
                  <a:pt x="53182" y="71795"/>
                </a:lnTo>
                <a:lnTo>
                  <a:pt x="53795" y="75682"/>
                </a:lnTo>
                <a:lnTo>
                  <a:pt x="53898" y="75682"/>
                </a:lnTo>
                <a:lnTo>
                  <a:pt x="53898" y="75989"/>
                </a:lnTo>
                <a:lnTo>
                  <a:pt x="54000" y="75886"/>
                </a:lnTo>
                <a:lnTo>
                  <a:pt x="54205" y="75989"/>
                </a:lnTo>
                <a:lnTo>
                  <a:pt x="53489" y="77216"/>
                </a:lnTo>
                <a:lnTo>
                  <a:pt x="52977" y="77523"/>
                </a:lnTo>
                <a:lnTo>
                  <a:pt x="52773" y="78239"/>
                </a:lnTo>
                <a:lnTo>
                  <a:pt x="52364" y="78341"/>
                </a:lnTo>
                <a:lnTo>
                  <a:pt x="52568" y="78750"/>
                </a:lnTo>
                <a:lnTo>
                  <a:pt x="51648" y="79159"/>
                </a:lnTo>
                <a:lnTo>
                  <a:pt x="51239" y="80693"/>
                </a:lnTo>
                <a:lnTo>
                  <a:pt x="51034" y="80591"/>
                </a:lnTo>
                <a:lnTo>
                  <a:pt x="50727" y="81307"/>
                </a:lnTo>
                <a:lnTo>
                  <a:pt x="50727" y="82227"/>
                </a:lnTo>
                <a:lnTo>
                  <a:pt x="51034" y="82739"/>
                </a:lnTo>
                <a:lnTo>
                  <a:pt x="51545" y="82432"/>
                </a:lnTo>
                <a:lnTo>
                  <a:pt x="51648" y="82125"/>
                </a:lnTo>
                <a:lnTo>
                  <a:pt x="51750" y="82841"/>
                </a:lnTo>
                <a:lnTo>
                  <a:pt x="50318" y="84886"/>
                </a:lnTo>
                <a:lnTo>
                  <a:pt x="50830" y="85909"/>
                </a:lnTo>
                <a:lnTo>
                  <a:pt x="50625" y="86011"/>
                </a:lnTo>
                <a:lnTo>
                  <a:pt x="60852" y="98693"/>
                </a:lnTo>
                <a:lnTo>
                  <a:pt x="61977" y="118125"/>
                </a:lnTo>
                <a:lnTo>
                  <a:pt x="61670" y="118330"/>
                </a:lnTo>
                <a:lnTo>
                  <a:pt x="63102" y="122932"/>
                </a:lnTo>
                <a:lnTo>
                  <a:pt x="64125" y="122625"/>
                </a:lnTo>
                <a:lnTo>
                  <a:pt x="63818" y="123136"/>
                </a:lnTo>
                <a:lnTo>
                  <a:pt x="64125" y="123136"/>
                </a:lnTo>
                <a:lnTo>
                  <a:pt x="64330" y="123648"/>
                </a:lnTo>
                <a:lnTo>
                  <a:pt x="64023" y="123648"/>
                </a:lnTo>
                <a:lnTo>
                  <a:pt x="64227" y="125284"/>
                </a:lnTo>
                <a:lnTo>
                  <a:pt x="64636" y="125489"/>
                </a:lnTo>
                <a:lnTo>
                  <a:pt x="64534" y="126511"/>
                </a:lnTo>
                <a:lnTo>
                  <a:pt x="64943" y="126716"/>
                </a:lnTo>
                <a:lnTo>
                  <a:pt x="64330" y="126716"/>
                </a:lnTo>
                <a:lnTo>
                  <a:pt x="64636" y="127432"/>
                </a:lnTo>
                <a:lnTo>
                  <a:pt x="64534" y="127739"/>
                </a:lnTo>
                <a:lnTo>
                  <a:pt x="64330" y="127023"/>
                </a:lnTo>
                <a:lnTo>
                  <a:pt x="64023" y="127432"/>
                </a:lnTo>
                <a:lnTo>
                  <a:pt x="64023" y="127432"/>
                </a:lnTo>
                <a:lnTo>
                  <a:pt x="64227" y="127023"/>
                </a:lnTo>
                <a:lnTo>
                  <a:pt x="64023" y="126614"/>
                </a:lnTo>
                <a:lnTo>
                  <a:pt x="64023" y="127023"/>
                </a:lnTo>
                <a:lnTo>
                  <a:pt x="63409" y="127125"/>
                </a:lnTo>
                <a:lnTo>
                  <a:pt x="63614" y="127432"/>
                </a:lnTo>
                <a:lnTo>
                  <a:pt x="63205" y="127943"/>
                </a:lnTo>
                <a:lnTo>
                  <a:pt x="63205" y="127943"/>
                </a:lnTo>
                <a:lnTo>
                  <a:pt x="63716" y="127739"/>
                </a:lnTo>
                <a:lnTo>
                  <a:pt x="64227" y="128148"/>
                </a:lnTo>
                <a:lnTo>
                  <a:pt x="64227" y="128045"/>
                </a:lnTo>
                <a:lnTo>
                  <a:pt x="64534" y="128250"/>
                </a:lnTo>
                <a:lnTo>
                  <a:pt x="64534" y="128455"/>
                </a:lnTo>
                <a:lnTo>
                  <a:pt x="64432" y="128659"/>
                </a:lnTo>
                <a:lnTo>
                  <a:pt x="64636" y="129068"/>
                </a:lnTo>
                <a:lnTo>
                  <a:pt x="65148" y="128864"/>
                </a:lnTo>
                <a:lnTo>
                  <a:pt x="65557" y="129477"/>
                </a:lnTo>
                <a:lnTo>
                  <a:pt x="64534" y="129273"/>
                </a:lnTo>
                <a:lnTo>
                  <a:pt x="65148" y="129682"/>
                </a:lnTo>
                <a:lnTo>
                  <a:pt x="65455" y="130705"/>
                </a:lnTo>
                <a:lnTo>
                  <a:pt x="65352" y="130295"/>
                </a:lnTo>
                <a:lnTo>
                  <a:pt x="65455" y="130295"/>
                </a:lnTo>
                <a:lnTo>
                  <a:pt x="65864" y="131216"/>
                </a:lnTo>
                <a:lnTo>
                  <a:pt x="65352" y="131420"/>
                </a:lnTo>
                <a:lnTo>
                  <a:pt x="66068" y="131727"/>
                </a:lnTo>
                <a:lnTo>
                  <a:pt x="65864" y="131727"/>
                </a:lnTo>
                <a:lnTo>
                  <a:pt x="66170" y="132034"/>
                </a:lnTo>
                <a:lnTo>
                  <a:pt x="66273" y="131727"/>
                </a:lnTo>
                <a:lnTo>
                  <a:pt x="66375" y="131932"/>
                </a:lnTo>
                <a:lnTo>
                  <a:pt x="66375" y="132239"/>
                </a:lnTo>
                <a:lnTo>
                  <a:pt x="66170" y="132034"/>
                </a:lnTo>
                <a:lnTo>
                  <a:pt x="65557" y="131625"/>
                </a:lnTo>
                <a:lnTo>
                  <a:pt x="65250" y="131932"/>
                </a:lnTo>
                <a:lnTo>
                  <a:pt x="67193" y="133261"/>
                </a:lnTo>
                <a:lnTo>
                  <a:pt x="67398" y="133159"/>
                </a:lnTo>
                <a:lnTo>
                  <a:pt x="67091" y="132750"/>
                </a:lnTo>
                <a:lnTo>
                  <a:pt x="67705" y="133057"/>
                </a:lnTo>
                <a:lnTo>
                  <a:pt x="67398" y="133159"/>
                </a:lnTo>
                <a:lnTo>
                  <a:pt x="67500" y="133261"/>
                </a:lnTo>
                <a:lnTo>
                  <a:pt x="67602" y="133159"/>
                </a:lnTo>
                <a:lnTo>
                  <a:pt x="67807" y="133568"/>
                </a:lnTo>
                <a:lnTo>
                  <a:pt x="67807" y="133568"/>
                </a:lnTo>
                <a:lnTo>
                  <a:pt x="67500" y="133261"/>
                </a:lnTo>
                <a:lnTo>
                  <a:pt x="67295" y="133364"/>
                </a:lnTo>
                <a:lnTo>
                  <a:pt x="66477" y="133364"/>
                </a:lnTo>
                <a:lnTo>
                  <a:pt x="66886" y="133773"/>
                </a:lnTo>
                <a:lnTo>
                  <a:pt x="67500" y="133670"/>
                </a:lnTo>
                <a:lnTo>
                  <a:pt x="67295" y="134080"/>
                </a:lnTo>
                <a:lnTo>
                  <a:pt x="67705" y="134284"/>
                </a:lnTo>
                <a:lnTo>
                  <a:pt x="67807" y="134080"/>
                </a:lnTo>
                <a:lnTo>
                  <a:pt x="67926" y="134000"/>
                </a:lnTo>
                <a:lnTo>
                  <a:pt x="67926" y="134000"/>
                </a:lnTo>
                <a:lnTo>
                  <a:pt x="68420" y="134693"/>
                </a:lnTo>
                <a:lnTo>
                  <a:pt x="69136" y="133977"/>
                </a:lnTo>
                <a:lnTo>
                  <a:pt x="69136" y="134284"/>
                </a:lnTo>
                <a:lnTo>
                  <a:pt x="68932" y="134489"/>
                </a:lnTo>
                <a:lnTo>
                  <a:pt x="68932" y="134693"/>
                </a:lnTo>
                <a:lnTo>
                  <a:pt x="68727" y="134795"/>
                </a:lnTo>
                <a:lnTo>
                  <a:pt x="69750" y="134795"/>
                </a:lnTo>
                <a:lnTo>
                  <a:pt x="69545" y="134182"/>
                </a:lnTo>
                <a:lnTo>
                  <a:pt x="69767" y="133988"/>
                </a:lnTo>
                <a:lnTo>
                  <a:pt x="69767" y="133988"/>
                </a:lnTo>
                <a:lnTo>
                  <a:pt x="70057" y="134182"/>
                </a:lnTo>
                <a:lnTo>
                  <a:pt x="69852" y="134284"/>
                </a:lnTo>
                <a:lnTo>
                  <a:pt x="70568" y="134591"/>
                </a:lnTo>
                <a:lnTo>
                  <a:pt x="70364" y="135000"/>
                </a:lnTo>
                <a:lnTo>
                  <a:pt x="71489" y="135614"/>
                </a:lnTo>
                <a:lnTo>
                  <a:pt x="71386" y="135716"/>
                </a:lnTo>
                <a:lnTo>
                  <a:pt x="70159" y="135205"/>
                </a:lnTo>
                <a:lnTo>
                  <a:pt x="70364" y="135205"/>
                </a:lnTo>
                <a:lnTo>
                  <a:pt x="70057" y="135000"/>
                </a:lnTo>
                <a:lnTo>
                  <a:pt x="69955" y="135102"/>
                </a:lnTo>
                <a:lnTo>
                  <a:pt x="70568" y="135716"/>
                </a:lnTo>
                <a:lnTo>
                  <a:pt x="70057" y="135511"/>
                </a:lnTo>
                <a:lnTo>
                  <a:pt x="69443" y="135716"/>
                </a:lnTo>
                <a:lnTo>
                  <a:pt x="69545" y="135818"/>
                </a:lnTo>
                <a:lnTo>
                  <a:pt x="73943" y="136125"/>
                </a:lnTo>
                <a:lnTo>
                  <a:pt x="74557" y="135818"/>
                </a:lnTo>
                <a:lnTo>
                  <a:pt x="71489" y="134489"/>
                </a:lnTo>
                <a:lnTo>
                  <a:pt x="71591" y="134284"/>
                </a:lnTo>
                <a:lnTo>
                  <a:pt x="71080" y="133875"/>
                </a:lnTo>
                <a:lnTo>
                  <a:pt x="69782" y="133975"/>
                </a:lnTo>
                <a:lnTo>
                  <a:pt x="69782" y="133975"/>
                </a:lnTo>
                <a:lnTo>
                  <a:pt x="70364" y="133466"/>
                </a:lnTo>
                <a:lnTo>
                  <a:pt x="71080" y="133568"/>
                </a:lnTo>
                <a:lnTo>
                  <a:pt x="71080" y="133568"/>
                </a:lnTo>
                <a:lnTo>
                  <a:pt x="70057" y="132852"/>
                </a:lnTo>
                <a:lnTo>
                  <a:pt x="70364" y="132750"/>
                </a:lnTo>
                <a:lnTo>
                  <a:pt x="69852" y="132341"/>
                </a:lnTo>
                <a:lnTo>
                  <a:pt x="70159" y="131318"/>
                </a:lnTo>
                <a:lnTo>
                  <a:pt x="69750" y="131216"/>
                </a:lnTo>
                <a:lnTo>
                  <a:pt x="69955" y="131216"/>
                </a:lnTo>
                <a:lnTo>
                  <a:pt x="69955" y="131011"/>
                </a:lnTo>
                <a:lnTo>
                  <a:pt x="70670" y="131216"/>
                </a:lnTo>
                <a:lnTo>
                  <a:pt x="70670" y="131216"/>
                </a:lnTo>
                <a:lnTo>
                  <a:pt x="70466" y="130500"/>
                </a:lnTo>
                <a:lnTo>
                  <a:pt x="71591" y="129170"/>
                </a:lnTo>
                <a:lnTo>
                  <a:pt x="71182" y="129068"/>
                </a:lnTo>
                <a:lnTo>
                  <a:pt x="71284" y="128455"/>
                </a:lnTo>
                <a:lnTo>
                  <a:pt x="69443" y="127330"/>
                </a:lnTo>
                <a:lnTo>
                  <a:pt x="69852" y="126409"/>
                </a:lnTo>
                <a:lnTo>
                  <a:pt x="70159" y="126205"/>
                </a:lnTo>
                <a:lnTo>
                  <a:pt x="70670" y="126205"/>
                </a:lnTo>
                <a:lnTo>
                  <a:pt x="70568" y="124670"/>
                </a:lnTo>
                <a:lnTo>
                  <a:pt x="71182" y="124159"/>
                </a:lnTo>
                <a:lnTo>
                  <a:pt x="70568" y="123852"/>
                </a:lnTo>
                <a:lnTo>
                  <a:pt x="70977" y="123750"/>
                </a:lnTo>
                <a:lnTo>
                  <a:pt x="71284" y="124057"/>
                </a:lnTo>
                <a:lnTo>
                  <a:pt x="71284" y="124057"/>
                </a:lnTo>
                <a:lnTo>
                  <a:pt x="70977" y="123443"/>
                </a:lnTo>
                <a:lnTo>
                  <a:pt x="70773" y="123545"/>
                </a:lnTo>
                <a:lnTo>
                  <a:pt x="70364" y="123239"/>
                </a:lnTo>
                <a:lnTo>
                  <a:pt x="69955" y="122318"/>
                </a:lnTo>
                <a:lnTo>
                  <a:pt x="70057" y="122011"/>
                </a:lnTo>
                <a:lnTo>
                  <a:pt x="71182" y="122318"/>
                </a:lnTo>
                <a:lnTo>
                  <a:pt x="72205" y="122011"/>
                </a:lnTo>
                <a:lnTo>
                  <a:pt x="72000" y="121193"/>
                </a:lnTo>
                <a:lnTo>
                  <a:pt x="72102" y="120886"/>
                </a:lnTo>
                <a:lnTo>
                  <a:pt x="71898" y="120580"/>
                </a:lnTo>
                <a:lnTo>
                  <a:pt x="72000" y="120580"/>
                </a:lnTo>
                <a:lnTo>
                  <a:pt x="71693" y="120170"/>
                </a:lnTo>
                <a:lnTo>
                  <a:pt x="75477" y="119250"/>
                </a:lnTo>
                <a:lnTo>
                  <a:pt x="75886" y="117716"/>
                </a:lnTo>
                <a:lnTo>
                  <a:pt x="73739" y="114545"/>
                </a:lnTo>
                <a:lnTo>
                  <a:pt x="73739" y="114034"/>
                </a:lnTo>
                <a:lnTo>
                  <a:pt x="73943" y="114034"/>
                </a:lnTo>
                <a:lnTo>
                  <a:pt x="73841" y="113420"/>
                </a:lnTo>
                <a:lnTo>
                  <a:pt x="74045" y="113932"/>
                </a:lnTo>
                <a:lnTo>
                  <a:pt x="73841" y="114341"/>
                </a:lnTo>
                <a:lnTo>
                  <a:pt x="74557" y="115466"/>
                </a:lnTo>
                <a:lnTo>
                  <a:pt x="77216" y="115875"/>
                </a:lnTo>
                <a:lnTo>
                  <a:pt x="79466" y="111580"/>
                </a:lnTo>
                <a:lnTo>
                  <a:pt x="79568" y="111682"/>
                </a:lnTo>
                <a:lnTo>
                  <a:pt x="79568" y="111273"/>
                </a:lnTo>
                <a:lnTo>
                  <a:pt x="79466" y="110966"/>
                </a:lnTo>
                <a:lnTo>
                  <a:pt x="79773" y="111273"/>
                </a:lnTo>
                <a:lnTo>
                  <a:pt x="79875" y="111273"/>
                </a:lnTo>
                <a:lnTo>
                  <a:pt x="79364" y="112500"/>
                </a:lnTo>
                <a:lnTo>
                  <a:pt x="79773" y="112193"/>
                </a:lnTo>
                <a:lnTo>
                  <a:pt x="80080" y="111170"/>
                </a:lnTo>
                <a:lnTo>
                  <a:pt x="79875" y="111273"/>
                </a:lnTo>
                <a:lnTo>
                  <a:pt x="79875" y="111273"/>
                </a:lnTo>
                <a:lnTo>
                  <a:pt x="81409" y="107898"/>
                </a:lnTo>
                <a:lnTo>
                  <a:pt x="81102" y="106159"/>
                </a:lnTo>
                <a:lnTo>
                  <a:pt x="81614" y="106057"/>
                </a:lnTo>
                <a:lnTo>
                  <a:pt x="81511" y="106159"/>
                </a:lnTo>
                <a:lnTo>
                  <a:pt x="85398" y="103705"/>
                </a:lnTo>
                <a:lnTo>
                  <a:pt x="85807" y="103602"/>
                </a:lnTo>
                <a:lnTo>
                  <a:pt x="85909" y="103398"/>
                </a:lnTo>
                <a:lnTo>
                  <a:pt x="86114" y="103705"/>
                </a:lnTo>
                <a:lnTo>
                  <a:pt x="86830" y="103602"/>
                </a:lnTo>
                <a:lnTo>
                  <a:pt x="86932" y="103091"/>
                </a:lnTo>
                <a:lnTo>
                  <a:pt x="87750" y="102580"/>
                </a:lnTo>
                <a:lnTo>
                  <a:pt x="89080" y="94398"/>
                </a:lnTo>
                <a:lnTo>
                  <a:pt x="89080" y="93170"/>
                </a:lnTo>
                <a:lnTo>
                  <a:pt x="89284" y="93068"/>
                </a:lnTo>
                <a:lnTo>
                  <a:pt x="89489" y="93375"/>
                </a:lnTo>
                <a:lnTo>
                  <a:pt x="90409" y="91534"/>
                </a:lnTo>
                <a:lnTo>
                  <a:pt x="90409" y="91739"/>
                </a:lnTo>
                <a:lnTo>
                  <a:pt x="92557" y="87136"/>
                </a:lnTo>
                <a:lnTo>
                  <a:pt x="91943" y="85398"/>
                </a:lnTo>
                <a:lnTo>
                  <a:pt x="84273" y="82739"/>
                </a:lnTo>
                <a:lnTo>
                  <a:pt x="84068" y="82943"/>
                </a:lnTo>
                <a:lnTo>
                  <a:pt x="83966" y="82534"/>
                </a:lnTo>
                <a:lnTo>
                  <a:pt x="83557" y="83352"/>
                </a:lnTo>
                <a:lnTo>
                  <a:pt x="83557" y="83352"/>
                </a:lnTo>
                <a:lnTo>
                  <a:pt x="83659" y="82636"/>
                </a:lnTo>
                <a:lnTo>
                  <a:pt x="83557" y="82330"/>
                </a:lnTo>
                <a:lnTo>
                  <a:pt x="83557" y="81818"/>
                </a:lnTo>
                <a:lnTo>
                  <a:pt x="80591" y="80795"/>
                </a:lnTo>
                <a:lnTo>
                  <a:pt x="79057" y="82739"/>
                </a:lnTo>
                <a:lnTo>
                  <a:pt x="79364" y="81818"/>
                </a:lnTo>
                <a:lnTo>
                  <a:pt x="78341" y="82125"/>
                </a:lnTo>
                <a:lnTo>
                  <a:pt x="77932" y="81307"/>
                </a:lnTo>
                <a:lnTo>
                  <a:pt x="77625" y="81205"/>
                </a:lnTo>
                <a:lnTo>
                  <a:pt x="77011" y="81614"/>
                </a:lnTo>
                <a:lnTo>
                  <a:pt x="76295" y="81614"/>
                </a:lnTo>
                <a:lnTo>
                  <a:pt x="78852" y="78750"/>
                </a:lnTo>
                <a:lnTo>
                  <a:pt x="77216" y="75375"/>
                </a:lnTo>
                <a:lnTo>
                  <a:pt x="77011" y="75580"/>
                </a:lnTo>
                <a:lnTo>
                  <a:pt x="76807" y="75068"/>
                </a:lnTo>
                <a:lnTo>
                  <a:pt x="76705" y="75170"/>
                </a:lnTo>
                <a:lnTo>
                  <a:pt x="75273" y="74148"/>
                </a:lnTo>
                <a:lnTo>
                  <a:pt x="75068" y="74557"/>
                </a:lnTo>
                <a:lnTo>
                  <a:pt x="74455" y="73841"/>
                </a:lnTo>
                <a:lnTo>
                  <a:pt x="73432" y="74148"/>
                </a:lnTo>
                <a:lnTo>
                  <a:pt x="72614" y="73943"/>
                </a:lnTo>
                <a:lnTo>
                  <a:pt x="72307" y="74352"/>
                </a:lnTo>
                <a:lnTo>
                  <a:pt x="72307" y="73739"/>
                </a:lnTo>
                <a:lnTo>
                  <a:pt x="71284" y="72920"/>
                </a:lnTo>
                <a:lnTo>
                  <a:pt x="70977" y="73432"/>
                </a:lnTo>
                <a:lnTo>
                  <a:pt x="70977" y="73432"/>
                </a:lnTo>
                <a:lnTo>
                  <a:pt x="71080" y="72307"/>
                </a:lnTo>
                <a:lnTo>
                  <a:pt x="69852" y="71284"/>
                </a:lnTo>
                <a:lnTo>
                  <a:pt x="68420" y="71182"/>
                </a:lnTo>
                <a:lnTo>
                  <a:pt x="68830" y="70875"/>
                </a:lnTo>
                <a:lnTo>
                  <a:pt x="69034" y="70568"/>
                </a:lnTo>
                <a:lnTo>
                  <a:pt x="68932" y="70159"/>
                </a:lnTo>
                <a:lnTo>
                  <a:pt x="68420" y="69852"/>
                </a:lnTo>
                <a:lnTo>
                  <a:pt x="68318" y="69955"/>
                </a:lnTo>
                <a:lnTo>
                  <a:pt x="68318" y="70159"/>
                </a:lnTo>
                <a:lnTo>
                  <a:pt x="67909" y="69852"/>
                </a:lnTo>
                <a:lnTo>
                  <a:pt x="67807" y="69955"/>
                </a:lnTo>
                <a:lnTo>
                  <a:pt x="67602" y="69545"/>
                </a:lnTo>
                <a:lnTo>
                  <a:pt x="67398" y="69648"/>
                </a:lnTo>
                <a:lnTo>
                  <a:pt x="67295" y="69239"/>
                </a:lnTo>
                <a:lnTo>
                  <a:pt x="68216" y="69034"/>
                </a:lnTo>
                <a:lnTo>
                  <a:pt x="66068" y="69136"/>
                </a:lnTo>
                <a:lnTo>
                  <a:pt x="66068" y="69239"/>
                </a:lnTo>
                <a:lnTo>
                  <a:pt x="66580" y="69239"/>
                </a:lnTo>
                <a:lnTo>
                  <a:pt x="65045" y="69648"/>
                </a:lnTo>
                <a:lnTo>
                  <a:pt x="64636" y="69443"/>
                </a:lnTo>
                <a:lnTo>
                  <a:pt x="64432" y="69136"/>
                </a:lnTo>
                <a:lnTo>
                  <a:pt x="62489" y="69136"/>
                </a:lnTo>
                <a:lnTo>
                  <a:pt x="62284" y="68523"/>
                </a:lnTo>
                <a:lnTo>
                  <a:pt x="61466" y="68216"/>
                </a:lnTo>
                <a:lnTo>
                  <a:pt x="61159" y="67705"/>
                </a:lnTo>
                <a:lnTo>
                  <a:pt x="60750" y="67705"/>
                </a:lnTo>
                <a:lnTo>
                  <a:pt x="61159" y="68114"/>
                </a:lnTo>
                <a:lnTo>
                  <a:pt x="59727" y="68727"/>
                </a:lnTo>
                <a:lnTo>
                  <a:pt x="59523" y="69239"/>
                </a:lnTo>
                <a:lnTo>
                  <a:pt x="59932" y="70057"/>
                </a:lnTo>
                <a:lnTo>
                  <a:pt x="59625" y="70670"/>
                </a:lnTo>
                <a:lnTo>
                  <a:pt x="59216" y="70364"/>
                </a:lnTo>
                <a:lnTo>
                  <a:pt x="59114" y="69648"/>
                </a:lnTo>
                <a:lnTo>
                  <a:pt x="59420" y="69239"/>
                </a:lnTo>
                <a:lnTo>
                  <a:pt x="59318" y="68727"/>
                </a:lnTo>
                <a:lnTo>
                  <a:pt x="59420" y="68727"/>
                </a:lnTo>
                <a:lnTo>
                  <a:pt x="59216" y="68114"/>
                </a:lnTo>
                <a:lnTo>
                  <a:pt x="59830" y="67807"/>
                </a:lnTo>
                <a:lnTo>
                  <a:pt x="59625" y="67295"/>
                </a:lnTo>
                <a:lnTo>
                  <a:pt x="56966" y="68932"/>
                </a:lnTo>
                <a:lnTo>
                  <a:pt x="56966" y="68727"/>
                </a:lnTo>
                <a:lnTo>
                  <a:pt x="56557" y="68625"/>
                </a:lnTo>
                <a:lnTo>
                  <a:pt x="55739" y="69648"/>
                </a:lnTo>
                <a:lnTo>
                  <a:pt x="55841" y="69545"/>
                </a:lnTo>
                <a:lnTo>
                  <a:pt x="55534" y="70364"/>
                </a:lnTo>
                <a:lnTo>
                  <a:pt x="54614" y="71182"/>
                </a:lnTo>
                <a:lnTo>
                  <a:pt x="54511" y="71898"/>
                </a:lnTo>
                <a:lnTo>
                  <a:pt x="52977" y="70364"/>
                </a:lnTo>
                <a:lnTo>
                  <a:pt x="52057" y="70261"/>
                </a:lnTo>
                <a:lnTo>
                  <a:pt x="51034" y="70875"/>
                </a:lnTo>
                <a:lnTo>
                  <a:pt x="50011" y="70670"/>
                </a:lnTo>
                <a:lnTo>
                  <a:pt x="50011" y="70670"/>
                </a:lnTo>
                <a:lnTo>
                  <a:pt x="50114" y="70875"/>
                </a:lnTo>
                <a:lnTo>
                  <a:pt x="48375" y="68420"/>
                </a:lnTo>
                <a:lnTo>
                  <a:pt x="48580" y="67602"/>
                </a:lnTo>
                <a:lnTo>
                  <a:pt x="48682" y="67705"/>
                </a:lnTo>
                <a:lnTo>
                  <a:pt x="48784" y="66989"/>
                </a:lnTo>
                <a:lnTo>
                  <a:pt x="48784" y="67193"/>
                </a:lnTo>
                <a:lnTo>
                  <a:pt x="49193" y="64739"/>
                </a:lnTo>
                <a:lnTo>
                  <a:pt x="48989" y="64330"/>
                </a:lnTo>
                <a:lnTo>
                  <a:pt x="48580" y="64125"/>
                </a:lnTo>
                <a:lnTo>
                  <a:pt x="48886" y="64227"/>
                </a:lnTo>
                <a:lnTo>
                  <a:pt x="48273" y="63716"/>
                </a:lnTo>
                <a:lnTo>
                  <a:pt x="44284" y="63614"/>
                </a:lnTo>
                <a:lnTo>
                  <a:pt x="45000" y="62795"/>
                </a:lnTo>
                <a:lnTo>
                  <a:pt x="45102" y="61159"/>
                </a:lnTo>
                <a:lnTo>
                  <a:pt x="45409" y="60648"/>
                </a:lnTo>
                <a:lnTo>
                  <a:pt x="45511" y="61261"/>
                </a:lnTo>
                <a:lnTo>
                  <a:pt x="46023" y="60136"/>
                </a:lnTo>
                <a:lnTo>
                  <a:pt x="45818" y="60239"/>
                </a:lnTo>
                <a:lnTo>
                  <a:pt x="46125" y="59932"/>
                </a:lnTo>
                <a:lnTo>
                  <a:pt x="46125" y="59625"/>
                </a:lnTo>
                <a:lnTo>
                  <a:pt x="46534" y="58807"/>
                </a:lnTo>
                <a:lnTo>
                  <a:pt x="46432" y="57989"/>
                </a:lnTo>
                <a:lnTo>
                  <a:pt x="43875" y="58295"/>
                </a:lnTo>
                <a:lnTo>
                  <a:pt x="42955" y="60239"/>
                </a:lnTo>
                <a:lnTo>
                  <a:pt x="42341" y="60648"/>
                </a:lnTo>
                <a:lnTo>
                  <a:pt x="42545" y="60648"/>
                </a:lnTo>
                <a:lnTo>
                  <a:pt x="42443" y="60955"/>
                </a:lnTo>
                <a:lnTo>
                  <a:pt x="39477" y="61261"/>
                </a:lnTo>
                <a:lnTo>
                  <a:pt x="38557" y="60750"/>
                </a:lnTo>
                <a:lnTo>
                  <a:pt x="38557" y="60750"/>
                </a:lnTo>
                <a:lnTo>
                  <a:pt x="38659" y="60852"/>
                </a:lnTo>
                <a:lnTo>
                  <a:pt x="38659" y="60852"/>
                </a:lnTo>
                <a:lnTo>
                  <a:pt x="38352" y="60648"/>
                </a:lnTo>
                <a:lnTo>
                  <a:pt x="38352" y="60648"/>
                </a:lnTo>
                <a:lnTo>
                  <a:pt x="38557" y="60750"/>
                </a:lnTo>
                <a:lnTo>
                  <a:pt x="37432" y="57989"/>
                </a:lnTo>
                <a:lnTo>
                  <a:pt x="37432" y="58193"/>
                </a:lnTo>
                <a:lnTo>
                  <a:pt x="37227" y="57375"/>
                </a:lnTo>
                <a:lnTo>
                  <a:pt x="37432" y="57989"/>
                </a:lnTo>
                <a:lnTo>
                  <a:pt x="38455" y="52159"/>
                </a:lnTo>
                <a:lnTo>
                  <a:pt x="38250" y="51750"/>
                </a:lnTo>
                <a:lnTo>
                  <a:pt x="38761" y="51545"/>
                </a:lnTo>
                <a:lnTo>
                  <a:pt x="38761" y="51341"/>
                </a:lnTo>
                <a:lnTo>
                  <a:pt x="39068" y="51136"/>
                </a:lnTo>
                <a:lnTo>
                  <a:pt x="38966" y="51136"/>
                </a:lnTo>
                <a:lnTo>
                  <a:pt x="39170" y="51034"/>
                </a:lnTo>
                <a:lnTo>
                  <a:pt x="39375" y="50830"/>
                </a:lnTo>
                <a:lnTo>
                  <a:pt x="39682" y="50727"/>
                </a:lnTo>
                <a:lnTo>
                  <a:pt x="39580" y="50523"/>
                </a:lnTo>
                <a:lnTo>
                  <a:pt x="40091" y="50625"/>
                </a:lnTo>
                <a:lnTo>
                  <a:pt x="41216" y="49909"/>
                </a:lnTo>
                <a:lnTo>
                  <a:pt x="41216" y="49705"/>
                </a:lnTo>
                <a:lnTo>
                  <a:pt x="41420" y="49398"/>
                </a:lnTo>
                <a:lnTo>
                  <a:pt x="41420" y="49602"/>
                </a:lnTo>
                <a:lnTo>
                  <a:pt x="41625" y="49602"/>
                </a:lnTo>
                <a:lnTo>
                  <a:pt x="41318" y="49807"/>
                </a:lnTo>
                <a:lnTo>
                  <a:pt x="42341" y="49193"/>
                </a:lnTo>
                <a:lnTo>
                  <a:pt x="43773" y="49602"/>
                </a:lnTo>
                <a:lnTo>
                  <a:pt x="43977" y="49398"/>
                </a:lnTo>
                <a:lnTo>
                  <a:pt x="44489" y="49602"/>
                </a:lnTo>
                <a:lnTo>
                  <a:pt x="44489" y="49909"/>
                </a:lnTo>
                <a:lnTo>
                  <a:pt x="44386" y="49909"/>
                </a:lnTo>
                <a:lnTo>
                  <a:pt x="45205" y="50114"/>
                </a:lnTo>
                <a:lnTo>
                  <a:pt x="45409" y="49705"/>
                </a:lnTo>
                <a:lnTo>
                  <a:pt x="45920" y="50216"/>
                </a:lnTo>
                <a:lnTo>
                  <a:pt x="46125" y="50216"/>
                </a:lnTo>
                <a:lnTo>
                  <a:pt x="45818" y="49705"/>
                </a:lnTo>
                <a:lnTo>
                  <a:pt x="46227" y="49091"/>
                </a:lnTo>
                <a:lnTo>
                  <a:pt x="46227" y="49091"/>
                </a:lnTo>
                <a:lnTo>
                  <a:pt x="45920" y="49295"/>
                </a:lnTo>
                <a:lnTo>
                  <a:pt x="46023" y="48989"/>
                </a:lnTo>
                <a:lnTo>
                  <a:pt x="45307" y="49091"/>
                </a:lnTo>
                <a:lnTo>
                  <a:pt x="47557" y="48477"/>
                </a:lnTo>
                <a:lnTo>
                  <a:pt x="47557" y="48477"/>
                </a:lnTo>
                <a:lnTo>
                  <a:pt x="47455" y="48989"/>
                </a:lnTo>
                <a:lnTo>
                  <a:pt x="47966" y="48784"/>
                </a:lnTo>
                <a:lnTo>
                  <a:pt x="47966" y="48886"/>
                </a:lnTo>
                <a:lnTo>
                  <a:pt x="48477" y="48580"/>
                </a:lnTo>
                <a:lnTo>
                  <a:pt x="48477" y="48580"/>
                </a:lnTo>
                <a:lnTo>
                  <a:pt x="48170" y="48886"/>
                </a:lnTo>
                <a:lnTo>
                  <a:pt x="48886" y="48784"/>
                </a:lnTo>
                <a:lnTo>
                  <a:pt x="49602" y="48886"/>
                </a:lnTo>
                <a:lnTo>
                  <a:pt x="49500" y="49091"/>
                </a:lnTo>
                <a:lnTo>
                  <a:pt x="49655" y="49401"/>
                </a:lnTo>
                <a:lnTo>
                  <a:pt x="49655" y="49401"/>
                </a:lnTo>
                <a:lnTo>
                  <a:pt x="51239" y="49500"/>
                </a:lnTo>
                <a:lnTo>
                  <a:pt x="51750" y="50216"/>
                </a:lnTo>
                <a:lnTo>
                  <a:pt x="51443" y="51545"/>
                </a:lnTo>
                <a:lnTo>
                  <a:pt x="51648" y="51239"/>
                </a:lnTo>
                <a:lnTo>
                  <a:pt x="51852" y="51341"/>
                </a:lnTo>
                <a:lnTo>
                  <a:pt x="51443" y="51750"/>
                </a:lnTo>
                <a:lnTo>
                  <a:pt x="52670" y="54102"/>
                </a:lnTo>
                <a:lnTo>
                  <a:pt x="52875" y="54102"/>
                </a:lnTo>
                <a:lnTo>
                  <a:pt x="53485" y="53390"/>
                </a:lnTo>
                <a:lnTo>
                  <a:pt x="53485" y="53390"/>
                </a:lnTo>
                <a:lnTo>
                  <a:pt x="53403" y="50915"/>
                </a:lnTo>
                <a:lnTo>
                  <a:pt x="53591" y="50727"/>
                </a:lnTo>
                <a:lnTo>
                  <a:pt x="53489" y="47761"/>
                </a:lnTo>
                <a:lnTo>
                  <a:pt x="53693" y="47659"/>
                </a:lnTo>
                <a:lnTo>
                  <a:pt x="54307" y="46636"/>
                </a:lnTo>
                <a:lnTo>
                  <a:pt x="54307" y="46841"/>
                </a:lnTo>
                <a:lnTo>
                  <a:pt x="54409" y="46739"/>
                </a:lnTo>
                <a:lnTo>
                  <a:pt x="54409" y="46636"/>
                </a:lnTo>
                <a:lnTo>
                  <a:pt x="55841" y="45716"/>
                </a:lnTo>
                <a:lnTo>
                  <a:pt x="55841" y="45818"/>
                </a:lnTo>
                <a:lnTo>
                  <a:pt x="57170" y="44898"/>
                </a:lnTo>
                <a:lnTo>
                  <a:pt x="57170" y="45102"/>
                </a:lnTo>
                <a:lnTo>
                  <a:pt x="57784" y="44284"/>
                </a:lnTo>
                <a:lnTo>
                  <a:pt x="58705" y="44080"/>
                </a:lnTo>
                <a:lnTo>
                  <a:pt x="58193" y="43875"/>
                </a:lnTo>
                <a:lnTo>
                  <a:pt x="58602" y="43875"/>
                </a:lnTo>
                <a:lnTo>
                  <a:pt x="58295" y="43466"/>
                </a:lnTo>
                <a:lnTo>
                  <a:pt x="59420" y="43364"/>
                </a:lnTo>
                <a:lnTo>
                  <a:pt x="59523" y="43057"/>
                </a:lnTo>
                <a:lnTo>
                  <a:pt x="59523" y="43057"/>
                </a:lnTo>
                <a:lnTo>
                  <a:pt x="59216" y="43364"/>
                </a:lnTo>
                <a:lnTo>
                  <a:pt x="58705" y="43057"/>
                </a:lnTo>
                <a:lnTo>
                  <a:pt x="58807" y="42750"/>
                </a:lnTo>
                <a:lnTo>
                  <a:pt x="59216" y="42852"/>
                </a:lnTo>
                <a:lnTo>
                  <a:pt x="59318" y="42750"/>
                </a:lnTo>
                <a:lnTo>
                  <a:pt x="59523" y="42852"/>
                </a:lnTo>
                <a:lnTo>
                  <a:pt x="59523" y="42545"/>
                </a:lnTo>
                <a:lnTo>
                  <a:pt x="59420" y="42034"/>
                </a:lnTo>
                <a:lnTo>
                  <a:pt x="59216" y="41932"/>
                </a:lnTo>
                <a:lnTo>
                  <a:pt x="58705" y="41625"/>
                </a:lnTo>
                <a:lnTo>
                  <a:pt x="59114" y="41727"/>
                </a:lnTo>
                <a:lnTo>
                  <a:pt x="59216" y="41932"/>
                </a:lnTo>
                <a:lnTo>
                  <a:pt x="59216" y="41932"/>
                </a:lnTo>
                <a:lnTo>
                  <a:pt x="59114" y="41420"/>
                </a:lnTo>
                <a:lnTo>
                  <a:pt x="59420" y="41420"/>
                </a:lnTo>
                <a:lnTo>
                  <a:pt x="59523" y="41318"/>
                </a:lnTo>
                <a:lnTo>
                  <a:pt x="59011" y="40705"/>
                </a:lnTo>
                <a:lnTo>
                  <a:pt x="59523" y="41216"/>
                </a:lnTo>
                <a:lnTo>
                  <a:pt x="59523" y="40807"/>
                </a:lnTo>
                <a:lnTo>
                  <a:pt x="58909" y="40500"/>
                </a:lnTo>
                <a:lnTo>
                  <a:pt x="59318" y="39989"/>
                </a:lnTo>
                <a:lnTo>
                  <a:pt x="59011" y="40500"/>
                </a:lnTo>
                <a:lnTo>
                  <a:pt x="59216" y="40398"/>
                </a:lnTo>
                <a:lnTo>
                  <a:pt x="59216" y="40602"/>
                </a:lnTo>
                <a:lnTo>
                  <a:pt x="59318" y="40500"/>
                </a:lnTo>
                <a:lnTo>
                  <a:pt x="59625" y="40807"/>
                </a:lnTo>
                <a:lnTo>
                  <a:pt x="59523" y="40295"/>
                </a:lnTo>
                <a:lnTo>
                  <a:pt x="59727" y="40500"/>
                </a:lnTo>
                <a:lnTo>
                  <a:pt x="59830" y="39580"/>
                </a:lnTo>
                <a:lnTo>
                  <a:pt x="60034" y="39477"/>
                </a:lnTo>
                <a:lnTo>
                  <a:pt x="60034" y="39580"/>
                </a:lnTo>
                <a:lnTo>
                  <a:pt x="60136" y="39375"/>
                </a:lnTo>
                <a:lnTo>
                  <a:pt x="60136" y="39477"/>
                </a:lnTo>
                <a:lnTo>
                  <a:pt x="60443" y="39273"/>
                </a:lnTo>
                <a:lnTo>
                  <a:pt x="60443" y="39375"/>
                </a:lnTo>
                <a:lnTo>
                  <a:pt x="60341" y="39477"/>
                </a:lnTo>
                <a:lnTo>
                  <a:pt x="60443" y="39477"/>
                </a:lnTo>
                <a:lnTo>
                  <a:pt x="60034" y="39784"/>
                </a:lnTo>
                <a:lnTo>
                  <a:pt x="60136" y="39784"/>
                </a:lnTo>
                <a:lnTo>
                  <a:pt x="59830" y="40193"/>
                </a:lnTo>
                <a:lnTo>
                  <a:pt x="60136" y="40295"/>
                </a:lnTo>
                <a:lnTo>
                  <a:pt x="60136" y="40500"/>
                </a:lnTo>
                <a:lnTo>
                  <a:pt x="60034" y="40705"/>
                </a:lnTo>
                <a:lnTo>
                  <a:pt x="60034" y="40909"/>
                </a:lnTo>
                <a:lnTo>
                  <a:pt x="60136" y="40909"/>
                </a:lnTo>
                <a:lnTo>
                  <a:pt x="59727" y="41830"/>
                </a:lnTo>
                <a:lnTo>
                  <a:pt x="60750" y="40500"/>
                </a:lnTo>
                <a:lnTo>
                  <a:pt x="60750" y="39375"/>
                </a:lnTo>
                <a:lnTo>
                  <a:pt x="61057" y="39886"/>
                </a:lnTo>
                <a:lnTo>
                  <a:pt x="62182" y="38864"/>
                </a:lnTo>
                <a:lnTo>
                  <a:pt x="62386" y="38455"/>
                </a:lnTo>
                <a:lnTo>
                  <a:pt x="62284" y="38250"/>
                </a:lnTo>
                <a:lnTo>
                  <a:pt x="62591" y="37636"/>
                </a:lnTo>
                <a:lnTo>
                  <a:pt x="62489" y="38148"/>
                </a:lnTo>
                <a:lnTo>
                  <a:pt x="64943" y="37125"/>
                </a:lnTo>
                <a:lnTo>
                  <a:pt x="65045" y="37227"/>
                </a:lnTo>
                <a:lnTo>
                  <a:pt x="65148" y="37125"/>
                </a:lnTo>
                <a:lnTo>
                  <a:pt x="65148" y="37125"/>
                </a:lnTo>
                <a:lnTo>
                  <a:pt x="65045" y="37432"/>
                </a:lnTo>
                <a:lnTo>
                  <a:pt x="65557" y="37227"/>
                </a:lnTo>
                <a:lnTo>
                  <a:pt x="65557" y="37227"/>
                </a:lnTo>
                <a:lnTo>
                  <a:pt x="65455" y="37330"/>
                </a:lnTo>
                <a:lnTo>
                  <a:pt x="66068" y="37227"/>
                </a:lnTo>
                <a:lnTo>
                  <a:pt x="65966" y="36818"/>
                </a:lnTo>
                <a:lnTo>
                  <a:pt x="65761" y="37125"/>
                </a:lnTo>
                <a:lnTo>
                  <a:pt x="65455" y="36614"/>
                </a:lnTo>
                <a:lnTo>
                  <a:pt x="66784" y="35080"/>
                </a:lnTo>
                <a:lnTo>
                  <a:pt x="66886" y="35182"/>
                </a:lnTo>
                <a:lnTo>
                  <a:pt x="66989" y="34977"/>
                </a:lnTo>
                <a:lnTo>
                  <a:pt x="66989" y="35080"/>
                </a:lnTo>
                <a:lnTo>
                  <a:pt x="67091" y="34875"/>
                </a:lnTo>
                <a:lnTo>
                  <a:pt x="67091" y="35080"/>
                </a:lnTo>
                <a:lnTo>
                  <a:pt x="67193" y="34977"/>
                </a:lnTo>
                <a:lnTo>
                  <a:pt x="68011" y="34364"/>
                </a:lnTo>
                <a:lnTo>
                  <a:pt x="68011" y="34466"/>
                </a:lnTo>
                <a:lnTo>
                  <a:pt x="67909" y="34568"/>
                </a:lnTo>
                <a:lnTo>
                  <a:pt x="68114" y="34670"/>
                </a:lnTo>
                <a:lnTo>
                  <a:pt x="68216" y="34364"/>
                </a:lnTo>
                <a:lnTo>
                  <a:pt x="68523" y="34568"/>
                </a:lnTo>
                <a:lnTo>
                  <a:pt x="69136" y="34261"/>
                </a:lnTo>
                <a:lnTo>
                  <a:pt x="69545" y="33648"/>
                </a:lnTo>
                <a:lnTo>
                  <a:pt x="70568" y="33443"/>
                </a:lnTo>
                <a:lnTo>
                  <a:pt x="70466" y="33545"/>
                </a:lnTo>
                <a:lnTo>
                  <a:pt x="71795" y="32932"/>
                </a:lnTo>
                <a:lnTo>
                  <a:pt x="72102" y="33034"/>
                </a:lnTo>
                <a:lnTo>
                  <a:pt x="71386" y="33443"/>
                </a:lnTo>
                <a:lnTo>
                  <a:pt x="72716" y="33443"/>
                </a:lnTo>
                <a:lnTo>
                  <a:pt x="71898" y="33852"/>
                </a:lnTo>
                <a:lnTo>
                  <a:pt x="71898" y="33545"/>
                </a:lnTo>
                <a:lnTo>
                  <a:pt x="71795" y="33545"/>
                </a:lnTo>
                <a:lnTo>
                  <a:pt x="70568" y="34261"/>
                </a:lnTo>
                <a:lnTo>
                  <a:pt x="70568" y="34261"/>
                </a:lnTo>
                <a:lnTo>
                  <a:pt x="70364" y="34364"/>
                </a:lnTo>
                <a:lnTo>
                  <a:pt x="69955" y="35182"/>
                </a:lnTo>
                <a:lnTo>
                  <a:pt x="70261" y="35386"/>
                </a:lnTo>
                <a:lnTo>
                  <a:pt x="71795" y="34364"/>
                </a:lnTo>
                <a:lnTo>
                  <a:pt x="71795" y="34466"/>
                </a:lnTo>
                <a:lnTo>
                  <a:pt x="71898" y="34261"/>
                </a:lnTo>
                <a:lnTo>
                  <a:pt x="74250" y="33648"/>
                </a:lnTo>
                <a:lnTo>
                  <a:pt x="74250" y="33443"/>
                </a:lnTo>
                <a:lnTo>
                  <a:pt x="74250" y="33136"/>
                </a:lnTo>
                <a:lnTo>
                  <a:pt x="73943" y="32932"/>
                </a:lnTo>
                <a:lnTo>
                  <a:pt x="73227" y="33239"/>
                </a:lnTo>
                <a:lnTo>
                  <a:pt x="73330" y="33136"/>
                </a:lnTo>
                <a:lnTo>
                  <a:pt x="72307" y="32830"/>
                </a:lnTo>
                <a:lnTo>
                  <a:pt x="72511" y="32727"/>
                </a:lnTo>
                <a:lnTo>
                  <a:pt x="72000" y="32420"/>
                </a:lnTo>
                <a:lnTo>
                  <a:pt x="72000" y="31807"/>
                </a:lnTo>
                <a:lnTo>
                  <a:pt x="71693" y="31705"/>
                </a:lnTo>
                <a:lnTo>
                  <a:pt x="72409" y="31091"/>
                </a:lnTo>
                <a:lnTo>
                  <a:pt x="72146" y="31003"/>
                </a:lnTo>
                <a:lnTo>
                  <a:pt x="72146" y="31003"/>
                </a:lnTo>
                <a:lnTo>
                  <a:pt x="71795" y="31091"/>
                </a:lnTo>
                <a:lnTo>
                  <a:pt x="70875" y="30784"/>
                </a:lnTo>
                <a:lnTo>
                  <a:pt x="72102" y="30784"/>
                </a:lnTo>
                <a:lnTo>
                  <a:pt x="72818" y="29966"/>
                </a:lnTo>
                <a:lnTo>
                  <a:pt x="70568" y="29966"/>
                </a:lnTo>
                <a:lnTo>
                  <a:pt x="63307" y="33852"/>
                </a:lnTo>
                <a:lnTo>
                  <a:pt x="63307" y="33852"/>
                </a:lnTo>
                <a:lnTo>
                  <a:pt x="68114" y="31091"/>
                </a:lnTo>
                <a:lnTo>
                  <a:pt x="67602" y="30375"/>
                </a:lnTo>
                <a:lnTo>
                  <a:pt x="79977" y="27205"/>
                </a:lnTo>
                <a:lnTo>
                  <a:pt x="80795" y="26489"/>
                </a:lnTo>
                <a:lnTo>
                  <a:pt x="80591" y="26284"/>
                </a:lnTo>
                <a:lnTo>
                  <a:pt x="81000" y="26080"/>
                </a:lnTo>
                <a:lnTo>
                  <a:pt x="81205" y="25466"/>
                </a:lnTo>
                <a:lnTo>
                  <a:pt x="80898" y="25159"/>
                </a:lnTo>
                <a:lnTo>
                  <a:pt x="80080" y="25364"/>
                </a:lnTo>
                <a:lnTo>
                  <a:pt x="79977" y="25261"/>
                </a:lnTo>
                <a:lnTo>
                  <a:pt x="80386" y="24852"/>
                </a:lnTo>
                <a:lnTo>
                  <a:pt x="79875" y="24750"/>
                </a:lnTo>
                <a:lnTo>
                  <a:pt x="77727" y="25568"/>
                </a:lnTo>
                <a:lnTo>
                  <a:pt x="78034" y="25364"/>
                </a:lnTo>
                <a:lnTo>
                  <a:pt x="77830" y="25261"/>
                </a:lnTo>
                <a:lnTo>
                  <a:pt x="80182" y="24545"/>
                </a:lnTo>
                <a:lnTo>
                  <a:pt x="80182" y="24034"/>
                </a:lnTo>
                <a:lnTo>
                  <a:pt x="79773" y="24136"/>
                </a:lnTo>
                <a:lnTo>
                  <a:pt x="79261" y="23727"/>
                </a:lnTo>
                <a:lnTo>
                  <a:pt x="78648" y="24034"/>
                </a:lnTo>
                <a:lnTo>
                  <a:pt x="79159" y="23727"/>
                </a:lnTo>
                <a:lnTo>
                  <a:pt x="78852" y="23625"/>
                </a:lnTo>
                <a:lnTo>
                  <a:pt x="78239" y="23830"/>
                </a:lnTo>
                <a:lnTo>
                  <a:pt x="78648" y="23523"/>
                </a:lnTo>
                <a:lnTo>
                  <a:pt x="78648" y="23114"/>
                </a:lnTo>
                <a:lnTo>
                  <a:pt x="78545" y="23216"/>
                </a:lnTo>
                <a:lnTo>
                  <a:pt x="78443" y="23011"/>
                </a:lnTo>
                <a:lnTo>
                  <a:pt x="77932" y="22909"/>
                </a:lnTo>
                <a:lnTo>
                  <a:pt x="78136" y="22705"/>
                </a:lnTo>
                <a:lnTo>
                  <a:pt x="77830" y="22705"/>
                </a:lnTo>
                <a:lnTo>
                  <a:pt x="78136" y="22602"/>
                </a:lnTo>
                <a:lnTo>
                  <a:pt x="77727" y="22500"/>
                </a:lnTo>
                <a:lnTo>
                  <a:pt x="77932" y="22398"/>
                </a:lnTo>
                <a:lnTo>
                  <a:pt x="77523" y="22193"/>
                </a:lnTo>
                <a:lnTo>
                  <a:pt x="78341" y="22091"/>
                </a:lnTo>
                <a:lnTo>
                  <a:pt x="77727" y="21477"/>
                </a:lnTo>
                <a:lnTo>
                  <a:pt x="78341" y="21170"/>
                </a:lnTo>
                <a:lnTo>
                  <a:pt x="78034" y="20864"/>
                </a:lnTo>
                <a:lnTo>
                  <a:pt x="77420" y="20966"/>
                </a:lnTo>
                <a:lnTo>
                  <a:pt x="77420" y="20966"/>
                </a:lnTo>
                <a:lnTo>
                  <a:pt x="78136" y="20557"/>
                </a:lnTo>
                <a:lnTo>
                  <a:pt x="77318" y="20659"/>
                </a:lnTo>
                <a:lnTo>
                  <a:pt x="77318" y="20659"/>
                </a:lnTo>
                <a:lnTo>
                  <a:pt x="77932" y="20455"/>
                </a:lnTo>
                <a:lnTo>
                  <a:pt x="77727" y="20148"/>
                </a:lnTo>
                <a:lnTo>
                  <a:pt x="77932" y="20045"/>
                </a:lnTo>
                <a:lnTo>
                  <a:pt x="77318" y="20045"/>
                </a:lnTo>
                <a:lnTo>
                  <a:pt x="77727" y="19943"/>
                </a:lnTo>
                <a:lnTo>
                  <a:pt x="77523" y="19636"/>
                </a:lnTo>
                <a:lnTo>
                  <a:pt x="77727" y="19534"/>
                </a:lnTo>
                <a:lnTo>
                  <a:pt x="77625" y="19330"/>
                </a:lnTo>
                <a:lnTo>
                  <a:pt x="77420" y="19330"/>
                </a:lnTo>
                <a:lnTo>
                  <a:pt x="77216" y="19125"/>
                </a:lnTo>
                <a:lnTo>
                  <a:pt x="77216" y="18818"/>
                </a:lnTo>
                <a:lnTo>
                  <a:pt x="76705" y="19739"/>
                </a:lnTo>
                <a:lnTo>
                  <a:pt x="76398" y="19739"/>
                </a:lnTo>
                <a:lnTo>
                  <a:pt x="76295" y="20045"/>
                </a:lnTo>
                <a:lnTo>
                  <a:pt x="75580" y="20557"/>
                </a:lnTo>
                <a:lnTo>
                  <a:pt x="75477" y="20250"/>
                </a:lnTo>
                <a:lnTo>
                  <a:pt x="74148" y="21068"/>
                </a:lnTo>
                <a:lnTo>
                  <a:pt x="74250" y="20659"/>
                </a:lnTo>
                <a:lnTo>
                  <a:pt x="73943" y="20864"/>
                </a:lnTo>
                <a:lnTo>
                  <a:pt x="73841" y="20761"/>
                </a:lnTo>
                <a:lnTo>
                  <a:pt x="73739" y="20761"/>
                </a:lnTo>
                <a:lnTo>
                  <a:pt x="73943" y="20250"/>
                </a:lnTo>
                <a:lnTo>
                  <a:pt x="72716" y="20250"/>
                </a:lnTo>
                <a:lnTo>
                  <a:pt x="73534" y="19739"/>
                </a:lnTo>
                <a:lnTo>
                  <a:pt x="73330" y="19739"/>
                </a:lnTo>
                <a:lnTo>
                  <a:pt x="73534" y="19330"/>
                </a:lnTo>
                <a:lnTo>
                  <a:pt x="72920" y="19125"/>
                </a:lnTo>
                <a:lnTo>
                  <a:pt x="73636" y="19023"/>
                </a:lnTo>
                <a:lnTo>
                  <a:pt x="74148" y="18102"/>
                </a:lnTo>
                <a:lnTo>
                  <a:pt x="74148" y="18102"/>
                </a:lnTo>
                <a:lnTo>
                  <a:pt x="73841" y="18307"/>
                </a:lnTo>
                <a:lnTo>
                  <a:pt x="72716" y="17795"/>
                </a:lnTo>
                <a:lnTo>
                  <a:pt x="73023" y="17591"/>
                </a:lnTo>
                <a:lnTo>
                  <a:pt x="72511" y="17591"/>
                </a:lnTo>
                <a:lnTo>
                  <a:pt x="72000" y="16875"/>
                </a:lnTo>
                <a:lnTo>
                  <a:pt x="70364" y="17080"/>
                </a:lnTo>
                <a:lnTo>
                  <a:pt x="70466" y="16977"/>
                </a:lnTo>
                <a:lnTo>
                  <a:pt x="68932" y="16875"/>
                </a:lnTo>
                <a:lnTo>
                  <a:pt x="68727" y="17693"/>
                </a:lnTo>
                <a:lnTo>
                  <a:pt x="67909" y="18307"/>
                </a:lnTo>
                <a:lnTo>
                  <a:pt x="68318" y="18307"/>
                </a:lnTo>
                <a:lnTo>
                  <a:pt x="67909" y="19023"/>
                </a:lnTo>
                <a:lnTo>
                  <a:pt x="68114" y="19125"/>
                </a:lnTo>
                <a:lnTo>
                  <a:pt x="66580" y="20250"/>
                </a:lnTo>
                <a:lnTo>
                  <a:pt x="67193" y="21784"/>
                </a:lnTo>
                <a:lnTo>
                  <a:pt x="63511" y="24239"/>
                </a:lnTo>
                <a:lnTo>
                  <a:pt x="63716" y="24750"/>
                </a:lnTo>
                <a:lnTo>
                  <a:pt x="63614" y="24750"/>
                </a:lnTo>
                <a:lnTo>
                  <a:pt x="63716" y="25057"/>
                </a:lnTo>
                <a:lnTo>
                  <a:pt x="63307" y="26591"/>
                </a:lnTo>
                <a:lnTo>
                  <a:pt x="62693" y="27000"/>
                </a:lnTo>
                <a:lnTo>
                  <a:pt x="62795" y="27307"/>
                </a:lnTo>
                <a:lnTo>
                  <a:pt x="62489" y="27614"/>
                </a:lnTo>
                <a:lnTo>
                  <a:pt x="62386" y="27205"/>
                </a:lnTo>
                <a:lnTo>
                  <a:pt x="61977" y="27511"/>
                </a:lnTo>
                <a:lnTo>
                  <a:pt x="61977" y="28023"/>
                </a:lnTo>
                <a:lnTo>
                  <a:pt x="60955" y="27716"/>
                </a:lnTo>
                <a:lnTo>
                  <a:pt x="61364" y="27000"/>
                </a:lnTo>
                <a:lnTo>
                  <a:pt x="60648" y="26591"/>
                </a:lnTo>
                <a:lnTo>
                  <a:pt x="61466" y="24341"/>
                </a:lnTo>
                <a:lnTo>
                  <a:pt x="60852" y="23625"/>
                </a:lnTo>
                <a:lnTo>
                  <a:pt x="59420" y="23830"/>
                </a:lnTo>
                <a:lnTo>
                  <a:pt x="59216" y="23216"/>
                </a:lnTo>
                <a:lnTo>
                  <a:pt x="57682" y="22091"/>
                </a:lnTo>
                <a:lnTo>
                  <a:pt x="55227" y="21989"/>
                </a:lnTo>
                <a:lnTo>
                  <a:pt x="55330" y="21886"/>
                </a:lnTo>
                <a:lnTo>
                  <a:pt x="54920" y="22091"/>
                </a:lnTo>
                <a:lnTo>
                  <a:pt x="55636" y="20761"/>
                </a:lnTo>
                <a:lnTo>
                  <a:pt x="55534" y="20250"/>
                </a:lnTo>
                <a:lnTo>
                  <a:pt x="54614" y="20761"/>
                </a:lnTo>
                <a:lnTo>
                  <a:pt x="54920" y="20352"/>
                </a:lnTo>
                <a:lnTo>
                  <a:pt x="54716" y="20045"/>
                </a:lnTo>
                <a:lnTo>
                  <a:pt x="57580" y="17489"/>
                </a:lnTo>
                <a:lnTo>
                  <a:pt x="57580" y="17284"/>
                </a:lnTo>
                <a:lnTo>
                  <a:pt x="58091" y="16875"/>
                </a:lnTo>
                <a:lnTo>
                  <a:pt x="58398" y="17080"/>
                </a:lnTo>
                <a:lnTo>
                  <a:pt x="58398" y="16875"/>
                </a:lnTo>
                <a:lnTo>
                  <a:pt x="59114" y="16670"/>
                </a:lnTo>
                <a:lnTo>
                  <a:pt x="59216" y="16466"/>
                </a:lnTo>
                <a:lnTo>
                  <a:pt x="60136" y="16364"/>
                </a:lnTo>
                <a:lnTo>
                  <a:pt x="60239" y="15852"/>
                </a:lnTo>
                <a:lnTo>
                  <a:pt x="59830" y="15648"/>
                </a:lnTo>
                <a:lnTo>
                  <a:pt x="59420" y="15852"/>
                </a:lnTo>
                <a:lnTo>
                  <a:pt x="59727" y="15648"/>
                </a:lnTo>
                <a:lnTo>
                  <a:pt x="59011" y="15443"/>
                </a:lnTo>
                <a:lnTo>
                  <a:pt x="58909" y="15239"/>
                </a:lnTo>
                <a:lnTo>
                  <a:pt x="59932" y="15545"/>
                </a:lnTo>
                <a:lnTo>
                  <a:pt x="59932" y="15648"/>
                </a:lnTo>
                <a:lnTo>
                  <a:pt x="64227" y="14318"/>
                </a:lnTo>
                <a:lnTo>
                  <a:pt x="61670" y="13602"/>
                </a:lnTo>
                <a:lnTo>
                  <a:pt x="62693" y="13705"/>
                </a:lnTo>
                <a:lnTo>
                  <a:pt x="64330" y="14114"/>
                </a:lnTo>
                <a:lnTo>
                  <a:pt x="65455" y="13602"/>
                </a:lnTo>
                <a:lnTo>
                  <a:pt x="65250" y="13193"/>
                </a:lnTo>
                <a:lnTo>
                  <a:pt x="66170" y="13091"/>
                </a:lnTo>
                <a:lnTo>
                  <a:pt x="66375" y="13398"/>
                </a:lnTo>
                <a:lnTo>
                  <a:pt x="66784" y="13295"/>
                </a:lnTo>
                <a:lnTo>
                  <a:pt x="67091" y="13091"/>
                </a:lnTo>
                <a:lnTo>
                  <a:pt x="66580" y="12784"/>
                </a:lnTo>
                <a:lnTo>
                  <a:pt x="66580" y="12784"/>
                </a:lnTo>
                <a:lnTo>
                  <a:pt x="67091" y="12886"/>
                </a:lnTo>
                <a:lnTo>
                  <a:pt x="67398" y="13295"/>
                </a:lnTo>
                <a:lnTo>
                  <a:pt x="69545" y="12273"/>
                </a:lnTo>
                <a:lnTo>
                  <a:pt x="69443" y="11659"/>
                </a:lnTo>
                <a:lnTo>
                  <a:pt x="69955" y="11045"/>
                </a:lnTo>
                <a:lnTo>
                  <a:pt x="70568" y="10841"/>
                </a:lnTo>
                <a:lnTo>
                  <a:pt x="69955" y="10739"/>
                </a:lnTo>
                <a:lnTo>
                  <a:pt x="69852" y="10534"/>
                </a:lnTo>
                <a:lnTo>
                  <a:pt x="70159" y="10432"/>
                </a:lnTo>
                <a:lnTo>
                  <a:pt x="68216" y="10227"/>
                </a:lnTo>
                <a:lnTo>
                  <a:pt x="67909" y="10739"/>
                </a:lnTo>
                <a:lnTo>
                  <a:pt x="68114" y="10943"/>
                </a:lnTo>
                <a:lnTo>
                  <a:pt x="67807" y="11045"/>
                </a:lnTo>
                <a:lnTo>
                  <a:pt x="68011" y="11148"/>
                </a:lnTo>
                <a:lnTo>
                  <a:pt x="65352" y="12580"/>
                </a:lnTo>
                <a:lnTo>
                  <a:pt x="65148" y="11761"/>
                </a:lnTo>
                <a:lnTo>
                  <a:pt x="65352" y="11557"/>
                </a:lnTo>
                <a:lnTo>
                  <a:pt x="65455" y="11557"/>
                </a:lnTo>
                <a:lnTo>
                  <a:pt x="65864" y="11045"/>
                </a:lnTo>
                <a:lnTo>
                  <a:pt x="64841" y="11045"/>
                </a:lnTo>
                <a:lnTo>
                  <a:pt x="64023" y="11557"/>
                </a:lnTo>
                <a:lnTo>
                  <a:pt x="64023" y="11557"/>
                </a:lnTo>
                <a:lnTo>
                  <a:pt x="64125" y="10739"/>
                </a:lnTo>
                <a:lnTo>
                  <a:pt x="64739" y="10534"/>
                </a:lnTo>
                <a:lnTo>
                  <a:pt x="64125" y="10534"/>
                </a:lnTo>
                <a:lnTo>
                  <a:pt x="64432" y="10432"/>
                </a:lnTo>
                <a:lnTo>
                  <a:pt x="63307" y="10330"/>
                </a:lnTo>
                <a:lnTo>
                  <a:pt x="64125" y="10023"/>
                </a:lnTo>
                <a:lnTo>
                  <a:pt x="63818" y="10023"/>
                </a:lnTo>
                <a:lnTo>
                  <a:pt x="64330" y="9920"/>
                </a:lnTo>
                <a:lnTo>
                  <a:pt x="64125" y="9409"/>
                </a:lnTo>
                <a:lnTo>
                  <a:pt x="64432" y="9000"/>
                </a:lnTo>
                <a:lnTo>
                  <a:pt x="64227" y="8591"/>
                </a:lnTo>
                <a:lnTo>
                  <a:pt x="63920" y="8386"/>
                </a:lnTo>
                <a:close/>
              </a:path>
            </a:pathLst>
          </a:custGeom>
          <a:solidFill>
            <a:srgbClr val="FFFFFF"/>
          </a:solidFill>
          <a:ln>
            <a:noFill/>
          </a:ln>
        </p:spPr>
        <p:txBody>
          <a:bodyPr anchorCtr="0" anchor="ctr" bIns="91425" lIns="91425" spcFirstLastPara="1" rIns="91425" wrap="square" tIns="91425">
            <a:noAutofit/>
          </a:bodyPr>
          <a:lstStyle/>
          <a:p>
            <a:pPr indent="0" lvl="0" marL="0" marR="0" rtl="0" algn="l">
              <a:spcBef>
                <a:spcPts val="0"/>
              </a:spcBef>
              <a:spcAft>
                <a:spcPts val="0"/>
              </a:spcAft>
              <a:buClr>
                <a:schemeClr val="dk1"/>
              </a:buClr>
              <a:buSzPts val="1800"/>
              <a:buFont typeface="Calibri"/>
              <a:buNone/>
            </a:pPr>
            <a:r>
              <a:t/>
            </a:r>
            <a:endParaRPr sz="1800">
              <a:solidFill>
                <a:schemeClr val="dk1"/>
              </a:solidFill>
              <a:latin typeface="Calibri"/>
              <a:ea typeface="Calibri"/>
              <a:cs typeface="Calibri"/>
              <a:sym typeface="Calibri"/>
            </a:endParaRPr>
          </a:p>
        </p:txBody>
      </p:sp>
      <p:sp>
        <p:nvSpPr>
          <p:cNvPr id="261" name="Google Shape;261;p29"/>
          <p:cNvSpPr/>
          <p:nvPr/>
        </p:nvSpPr>
        <p:spPr>
          <a:xfrm rot="8121107">
            <a:off x="2302136" y="2183803"/>
            <a:ext cx="666974" cy="666974"/>
          </a:xfrm>
          <a:prstGeom prst="teardrop">
            <a:avLst>
              <a:gd fmla="val 100000" name="adj"/>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262" name="Google Shape;262;p29"/>
          <p:cNvSpPr/>
          <p:nvPr/>
        </p:nvSpPr>
        <p:spPr>
          <a:xfrm rot="8121107">
            <a:off x="3541058" y="3896062"/>
            <a:ext cx="666974" cy="666974"/>
          </a:xfrm>
          <a:prstGeom prst="teardrop">
            <a:avLst>
              <a:gd fmla="val 100000" name="adj"/>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263" name="Google Shape;263;p29"/>
          <p:cNvSpPr/>
          <p:nvPr/>
        </p:nvSpPr>
        <p:spPr>
          <a:xfrm rot="8121107">
            <a:off x="7802879" y="2461777"/>
            <a:ext cx="666974" cy="666974"/>
          </a:xfrm>
          <a:prstGeom prst="teardrop">
            <a:avLst>
              <a:gd fmla="val 100000" name="adj"/>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Tree>
  </p:cSld>
  <p:clrMapOvr>
    <a:masterClrMapping/>
  </p:clrMapOvr>
  <p:transition spd="slow">
    <p:push dir="r"/>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261"/>
                                        </p:tgtEl>
                                        <p:attrNameLst>
                                          <p:attrName>style.visibility</p:attrName>
                                        </p:attrNameLst>
                                      </p:cBhvr>
                                      <p:to>
                                        <p:strVal val="visible"/>
                                      </p:to>
                                    </p:set>
                                    <p:anim calcmode="lin" valueType="num">
                                      <p:cBhvr additive="base">
                                        <p:cTn dur="500"/>
                                        <p:tgtEl>
                                          <p:spTgt spid="261"/>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262"/>
                                        </p:tgtEl>
                                        <p:attrNameLst>
                                          <p:attrName>style.visibility</p:attrName>
                                        </p:attrNameLst>
                                      </p:cBhvr>
                                      <p:to>
                                        <p:strVal val="visible"/>
                                      </p:to>
                                    </p:set>
                                    <p:anim calcmode="lin" valueType="num">
                                      <p:cBhvr additive="base">
                                        <p:cTn dur="500"/>
                                        <p:tgtEl>
                                          <p:spTgt spid="262"/>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263"/>
                                        </p:tgtEl>
                                        <p:attrNameLst>
                                          <p:attrName>style.visibility</p:attrName>
                                        </p:attrNameLst>
                                      </p:cBhvr>
                                      <p:to>
                                        <p:strVal val="visible"/>
                                      </p:to>
                                    </p:set>
                                    <p:anim calcmode="lin" valueType="num">
                                      <p:cBhvr additive="base">
                                        <p:cTn dur="500"/>
                                        <p:tgtEl>
                                          <p:spTgt spid="263"/>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7" name="Shape 267"/>
        <p:cNvGrpSpPr/>
        <p:nvPr/>
      </p:nvGrpSpPr>
      <p:grpSpPr>
        <a:xfrm>
          <a:off x="0" y="0"/>
          <a:ext cx="0" cy="0"/>
          <a:chOff x="0" y="0"/>
          <a:chExt cx="0" cy="0"/>
        </a:xfrm>
      </p:grpSpPr>
      <p:sp>
        <p:nvSpPr>
          <p:cNvPr id="268" name="Google Shape;268;p30"/>
          <p:cNvSpPr txBox="1"/>
          <p:nvPr>
            <p:ph idx="1" type="body"/>
          </p:nvPr>
        </p:nvSpPr>
        <p:spPr>
          <a:xfrm>
            <a:off x="839789" y="634916"/>
            <a:ext cx="2000230" cy="1644463"/>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Calibri"/>
                <a:ea typeface="Calibri"/>
                <a:cs typeface="Calibri"/>
                <a:sym typeface="Calibri"/>
              </a:rPr>
              <a:t>Lorem ipsum dolor sit amet, consectetur adipiscing elit</a:t>
            </a:r>
            <a:endParaRPr b="0" i="0" sz="2000" u="none" cap="none" strike="noStrike">
              <a:solidFill>
                <a:schemeClr val="dk1"/>
              </a:solidFill>
              <a:latin typeface="Calibri"/>
              <a:ea typeface="Calibri"/>
              <a:cs typeface="Calibri"/>
              <a:sym typeface="Calibri"/>
            </a:endParaRPr>
          </a:p>
          <a:p>
            <a:pPr indent="0" lvl="0" marL="0" marR="0" rtl="0" algn="l">
              <a:lnSpc>
                <a:spcPct val="90000"/>
              </a:lnSpc>
              <a:spcBef>
                <a:spcPts val="1000"/>
              </a:spcBef>
              <a:spcAft>
                <a:spcPts val="0"/>
              </a:spcAft>
              <a:buClr>
                <a:schemeClr val="dk1"/>
              </a:buClr>
              <a:buSzPts val="1600"/>
              <a:buFont typeface="Arial"/>
              <a:buNone/>
            </a:pPr>
            <a:r>
              <a:t/>
            </a:r>
            <a:endParaRPr b="0" i="0" sz="1600" u="none" cap="none" strike="noStrike">
              <a:solidFill>
                <a:schemeClr val="dk1"/>
              </a:solidFill>
              <a:latin typeface="Calibri"/>
              <a:ea typeface="Calibri"/>
              <a:cs typeface="Calibri"/>
              <a:sym typeface="Calibri"/>
            </a:endParaRPr>
          </a:p>
        </p:txBody>
      </p:sp>
      <p:sp>
        <p:nvSpPr>
          <p:cNvPr id="269" name="Google Shape;269;p30"/>
          <p:cNvSpPr txBox="1"/>
          <p:nvPr>
            <p:ph idx="2" type="body"/>
          </p:nvPr>
        </p:nvSpPr>
        <p:spPr>
          <a:xfrm>
            <a:off x="2659186" y="4886800"/>
            <a:ext cx="2000230" cy="1644463"/>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Calibri"/>
                <a:ea typeface="Calibri"/>
                <a:cs typeface="Calibri"/>
                <a:sym typeface="Calibri"/>
              </a:rPr>
              <a:t>Lorem ipsum dolor sit amet, consectetur adipiscing elit</a:t>
            </a:r>
            <a:endParaRPr b="0" i="0" sz="2000" u="none" cap="none" strike="noStrike">
              <a:solidFill>
                <a:schemeClr val="dk1"/>
              </a:solidFill>
              <a:latin typeface="Calibri"/>
              <a:ea typeface="Calibri"/>
              <a:cs typeface="Calibri"/>
              <a:sym typeface="Calibri"/>
            </a:endParaRPr>
          </a:p>
          <a:p>
            <a:pPr indent="0" lvl="0" marL="0" marR="0" rtl="0" algn="l">
              <a:lnSpc>
                <a:spcPct val="90000"/>
              </a:lnSpc>
              <a:spcBef>
                <a:spcPts val="1000"/>
              </a:spcBef>
              <a:spcAft>
                <a:spcPts val="0"/>
              </a:spcAft>
              <a:buClr>
                <a:schemeClr val="dk1"/>
              </a:buClr>
              <a:buSzPts val="1600"/>
              <a:buFont typeface="Arial"/>
              <a:buNone/>
            </a:pPr>
            <a:r>
              <a:t/>
            </a:r>
            <a:endParaRPr b="0" i="0" sz="1600" u="none" cap="none" strike="noStrike">
              <a:solidFill>
                <a:schemeClr val="dk1"/>
              </a:solidFill>
              <a:latin typeface="Calibri"/>
              <a:ea typeface="Calibri"/>
              <a:cs typeface="Calibri"/>
              <a:sym typeface="Calibri"/>
            </a:endParaRPr>
          </a:p>
        </p:txBody>
      </p:sp>
      <p:sp>
        <p:nvSpPr>
          <p:cNvPr id="270" name="Google Shape;270;p30"/>
          <p:cNvSpPr txBox="1"/>
          <p:nvPr>
            <p:ph idx="3" type="body"/>
          </p:nvPr>
        </p:nvSpPr>
        <p:spPr>
          <a:xfrm>
            <a:off x="4659416" y="634916"/>
            <a:ext cx="2000230" cy="1644463"/>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Calibri"/>
                <a:ea typeface="Calibri"/>
                <a:cs typeface="Calibri"/>
                <a:sym typeface="Calibri"/>
              </a:rPr>
              <a:t>Lorem ipsum dolor sit amet, consectetur adipiscing elit</a:t>
            </a:r>
            <a:endParaRPr b="0" i="0" sz="2000" u="none" cap="none" strike="noStrike">
              <a:solidFill>
                <a:schemeClr val="dk1"/>
              </a:solidFill>
              <a:latin typeface="Calibri"/>
              <a:ea typeface="Calibri"/>
              <a:cs typeface="Calibri"/>
              <a:sym typeface="Calibri"/>
            </a:endParaRPr>
          </a:p>
          <a:p>
            <a:pPr indent="0" lvl="0" marL="0" marR="0" rtl="0" algn="l">
              <a:lnSpc>
                <a:spcPct val="90000"/>
              </a:lnSpc>
              <a:spcBef>
                <a:spcPts val="1000"/>
              </a:spcBef>
              <a:spcAft>
                <a:spcPts val="0"/>
              </a:spcAft>
              <a:buClr>
                <a:schemeClr val="dk1"/>
              </a:buClr>
              <a:buSzPts val="1600"/>
              <a:buFont typeface="Arial"/>
              <a:buNone/>
            </a:pPr>
            <a:r>
              <a:t/>
            </a:r>
            <a:endParaRPr b="0" i="0" sz="1600" u="none" cap="none" strike="noStrike">
              <a:solidFill>
                <a:schemeClr val="dk1"/>
              </a:solidFill>
              <a:latin typeface="Calibri"/>
              <a:ea typeface="Calibri"/>
              <a:cs typeface="Calibri"/>
              <a:sym typeface="Calibri"/>
            </a:endParaRPr>
          </a:p>
        </p:txBody>
      </p:sp>
      <p:sp>
        <p:nvSpPr>
          <p:cNvPr id="271" name="Google Shape;271;p30"/>
          <p:cNvSpPr txBox="1"/>
          <p:nvPr>
            <p:ph idx="4" type="body"/>
          </p:nvPr>
        </p:nvSpPr>
        <p:spPr>
          <a:xfrm>
            <a:off x="6659646" y="4886800"/>
            <a:ext cx="2000230" cy="1644463"/>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Calibri"/>
                <a:ea typeface="Calibri"/>
                <a:cs typeface="Calibri"/>
                <a:sym typeface="Calibri"/>
              </a:rPr>
              <a:t>Lorem ipsum dolor sit amet, consectetur adipiscing elit</a:t>
            </a:r>
            <a:endParaRPr b="0" i="0" sz="2000" u="none" cap="none" strike="noStrike">
              <a:solidFill>
                <a:schemeClr val="dk1"/>
              </a:solidFill>
              <a:latin typeface="Calibri"/>
              <a:ea typeface="Calibri"/>
              <a:cs typeface="Calibri"/>
              <a:sym typeface="Calibri"/>
            </a:endParaRPr>
          </a:p>
          <a:p>
            <a:pPr indent="0" lvl="0" marL="0" marR="0" rtl="0" algn="l">
              <a:lnSpc>
                <a:spcPct val="90000"/>
              </a:lnSpc>
              <a:spcBef>
                <a:spcPts val="1000"/>
              </a:spcBef>
              <a:spcAft>
                <a:spcPts val="0"/>
              </a:spcAft>
              <a:buClr>
                <a:schemeClr val="dk1"/>
              </a:buClr>
              <a:buSzPts val="1600"/>
              <a:buFont typeface="Arial"/>
              <a:buNone/>
            </a:pPr>
            <a:r>
              <a:t/>
            </a:r>
            <a:endParaRPr b="0" i="0" sz="1600" u="none" cap="none" strike="noStrike">
              <a:solidFill>
                <a:schemeClr val="dk1"/>
              </a:solidFill>
              <a:latin typeface="Calibri"/>
              <a:ea typeface="Calibri"/>
              <a:cs typeface="Calibri"/>
              <a:sym typeface="Calibri"/>
            </a:endParaRPr>
          </a:p>
        </p:txBody>
      </p:sp>
      <p:sp>
        <p:nvSpPr>
          <p:cNvPr id="272" name="Google Shape;272;p30"/>
          <p:cNvSpPr txBox="1"/>
          <p:nvPr>
            <p:ph idx="5" type="body"/>
          </p:nvPr>
        </p:nvSpPr>
        <p:spPr>
          <a:xfrm>
            <a:off x="8710669" y="634916"/>
            <a:ext cx="2000230" cy="1644463"/>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Calibri"/>
                <a:ea typeface="Calibri"/>
                <a:cs typeface="Calibri"/>
                <a:sym typeface="Calibri"/>
              </a:rPr>
              <a:t>Lorem ipsum dolor sit amet, consectetur adipiscing elit</a:t>
            </a:r>
            <a:endParaRPr b="0" i="0" sz="2000" u="none" cap="none" strike="noStrike">
              <a:solidFill>
                <a:schemeClr val="dk1"/>
              </a:solidFill>
              <a:latin typeface="Calibri"/>
              <a:ea typeface="Calibri"/>
              <a:cs typeface="Calibri"/>
              <a:sym typeface="Calibri"/>
            </a:endParaRPr>
          </a:p>
          <a:p>
            <a:pPr indent="0" lvl="0" marL="0" marR="0" rtl="0" algn="l">
              <a:lnSpc>
                <a:spcPct val="90000"/>
              </a:lnSpc>
              <a:spcBef>
                <a:spcPts val="1000"/>
              </a:spcBef>
              <a:spcAft>
                <a:spcPts val="0"/>
              </a:spcAft>
              <a:buClr>
                <a:schemeClr val="dk1"/>
              </a:buClr>
              <a:buSzPts val="1600"/>
              <a:buFont typeface="Arial"/>
              <a:buNone/>
            </a:pPr>
            <a:r>
              <a:t/>
            </a:r>
            <a:endParaRPr b="0" i="0" sz="1600" u="none" cap="none" strike="noStrike">
              <a:solidFill>
                <a:schemeClr val="dk1"/>
              </a:solidFill>
              <a:latin typeface="Calibri"/>
              <a:ea typeface="Calibri"/>
              <a:cs typeface="Calibri"/>
              <a:sym typeface="Calibri"/>
            </a:endParaRPr>
          </a:p>
        </p:txBody>
      </p:sp>
      <p:sp>
        <p:nvSpPr>
          <p:cNvPr id="273" name="Google Shape;273;p30"/>
          <p:cNvSpPr/>
          <p:nvPr/>
        </p:nvSpPr>
        <p:spPr>
          <a:xfrm>
            <a:off x="839789" y="2288048"/>
            <a:ext cx="2731470" cy="2250833"/>
          </a:xfrm>
          <a:prstGeom prst="homePlate">
            <a:avLst>
              <a:gd fmla="val 50000" name="adj"/>
            </a:avLst>
          </a:prstGeom>
          <a:solidFill>
            <a:srgbClr val="FF5050">
              <a:alpha val="69803"/>
            </a:srgbClr>
          </a:solidFill>
          <a:ln>
            <a:noFill/>
          </a:ln>
        </p:spPr>
        <p:txBody>
          <a:bodyPr anchorCtr="0" anchor="ctr" bIns="121875" lIns="121875" spcFirstLastPara="1" rIns="121875" wrap="square" tIns="121875">
            <a:noAutofit/>
          </a:bodyPr>
          <a:lstStyle/>
          <a:p>
            <a:pPr indent="0" lvl="0" marL="0" marR="0" rtl="0" algn="l">
              <a:spcBef>
                <a:spcPts val="0"/>
              </a:spcBef>
              <a:spcAft>
                <a:spcPts val="0"/>
              </a:spcAft>
              <a:buClr>
                <a:schemeClr val="dk1"/>
              </a:buClr>
              <a:buSzPts val="1800"/>
              <a:buFont typeface="Calibri"/>
              <a:buNone/>
            </a:pPr>
            <a:r>
              <a:t/>
            </a:r>
            <a:endParaRPr sz="1800">
              <a:solidFill>
                <a:schemeClr val="dk1"/>
              </a:solidFill>
              <a:latin typeface="Calibri"/>
              <a:ea typeface="Calibri"/>
              <a:cs typeface="Calibri"/>
              <a:sym typeface="Calibri"/>
            </a:endParaRPr>
          </a:p>
        </p:txBody>
      </p:sp>
      <p:sp>
        <p:nvSpPr>
          <p:cNvPr id="274" name="Google Shape;274;p30"/>
          <p:cNvSpPr txBox="1"/>
          <p:nvPr/>
        </p:nvSpPr>
        <p:spPr>
          <a:xfrm>
            <a:off x="1262813" y="2722106"/>
            <a:ext cx="1902203" cy="1355782"/>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60F18"/>
              </a:buClr>
              <a:buSzPts val="2800"/>
              <a:buFont typeface="Arial"/>
              <a:buNone/>
            </a:pPr>
            <a:r>
              <a:rPr lang="en-US" sz="2800">
                <a:solidFill>
                  <a:srgbClr val="060F18"/>
                </a:solidFill>
                <a:latin typeface="Calibri"/>
                <a:ea typeface="Calibri"/>
                <a:cs typeface="Calibri"/>
                <a:sym typeface="Calibri"/>
              </a:rPr>
              <a:t>First</a:t>
            </a:r>
            <a:endParaRPr sz="2800">
              <a:solidFill>
                <a:srgbClr val="060F18"/>
              </a:solidFill>
              <a:latin typeface="Calibri"/>
              <a:ea typeface="Calibri"/>
              <a:cs typeface="Calibri"/>
              <a:sym typeface="Calibri"/>
            </a:endParaRPr>
          </a:p>
        </p:txBody>
      </p:sp>
      <p:sp>
        <p:nvSpPr>
          <p:cNvPr id="275" name="Google Shape;275;p30"/>
          <p:cNvSpPr/>
          <p:nvPr/>
        </p:nvSpPr>
        <p:spPr>
          <a:xfrm>
            <a:off x="2608393" y="2288048"/>
            <a:ext cx="2992319" cy="2250833"/>
          </a:xfrm>
          <a:prstGeom prst="chevron">
            <a:avLst>
              <a:gd fmla="val 50000" name="adj"/>
            </a:avLst>
          </a:prstGeom>
          <a:solidFill>
            <a:srgbClr val="FFFF00">
              <a:alpha val="69803"/>
            </a:srgbClr>
          </a:solidFill>
          <a:ln>
            <a:noFill/>
          </a:ln>
        </p:spPr>
        <p:txBody>
          <a:bodyPr anchorCtr="0" anchor="ctr" bIns="121875" lIns="121875" spcFirstLastPara="1" rIns="121875" wrap="square" tIns="121875">
            <a:noAutofit/>
          </a:bodyPr>
          <a:lstStyle/>
          <a:p>
            <a:pPr indent="0" lvl="0" marL="0" marR="0" rtl="0" algn="l">
              <a:spcBef>
                <a:spcPts val="0"/>
              </a:spcBef>
              <a:spcAft>
                <a:spcPts val="0"/>
              </a:spcAft>
              <a:buClr>
                <a:schemeClr val="dk1"/>
              </a:buClr>
              <a:buSzPts val="1800"/>
              <a:buFont typeface="Calibri"/>
              <a:buNone/>
            </a:pPr>
            <a:r>
              <a:t/>
            </a:r>
            <a:endParaRPr sz="1800">
              <a:solidFill>
                <a:schemeClr val="dk1"/>
              </a:solidFill>
              <a:latin typeface="Calibri"/>
              <a:ea typeface="Calibri"/>
              <a:cs typeface="Calibri"/>
              <a:sym typeface="Calibri"/>
            </a:endParaRPr>
          </a:p>
        </p:txBody>
      </p:sp>
      <p:sp>
        <p:nvSpPr>
          <p:cNvPr id="276" name="Google Shape;276;p30"/>
          <p:cNvSpPr txBox="1"/>
          <p:nvPr/>
        </p:nvSpPr>
        <p:spPr>
          <a:xfrm>
            <a:off x="3659301" y="2722106"/>
            <a:ext cx="1719118" cy="1355782"/>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60F18"/>
              </a:buClr>
              <a:buSzPts val="2800"/>
              <a:buFont typeface="Arial"/>
              <a:buNone/>
            </a:pPr>
            <a:r>
              <a:rPr lang="en-US" sz="2800">
                <a:solidFill>
                  <a:srgbClr val="060F18"/>
                </a:solidFill>
                <a:latin typeface="Calibri"/>
                <a:ea typeface="Calibri"/>
                <a:cs typeface="Calibri"/>
                <a:sym typeface="Calibri"/>
              </a:rPr>
              <a:t>Second</a:t>
            </a:r>
            <a:endParaRPr sz="2800">
              <a:solidFill>
                <a:srgbClr val="060F18"/>
              </a:solidFill>
              <a:latin typeface="Calibri"/>
              <a:ea typeface="Calibri"/>
              <a:cs typeface="Calibri"/>
              <a:sym typeface="Calibri"/>
            </a:endParaRPr>
          </a:p>
        </p:txBody>
      </p:sp>
      <p:sp>
        <p:nvSpPr>
          <p:cNvPr id="277" name="Google Shape;277;p30"/>
          <p:cNvSpPr/>
          <p:nvPr/>
        </p:nvSpPr>
        <p:spPr>
          <a:xfrm>
            <a:off x="4610656" y="2288048"/>
            <a:ext cx="2992319" cy="2250833"/>
          </a:xfrm>
          <a:prstGeom prst="chevron">
            <a:avLst>
              <a:gd fmla="val 50000" name="adj"/>
            </a:avLst>
          </a:prstGeom>
          <a:solidFill>
            <a:schemeClr val="accent4">
              <a:alpha val="69803"/>
            </a:schemeClr>
          </a:solidFill>
          <a:ln>
            <a:noFill/>
          </a:ln>
        </p:spPr>
        <p:txBody>
          <a:bodyPr anchorCtr="0" anchor="ctr" bIns="121875" lIns="121875" spcFirstLastPara="1" rIns="121875" wrap="square" tIns="121875">
            <a:noAutofit/>
          </a:bodyPr>
          <a:lstStyle/>
          <a:p>
            <a:pPr indent="0" lvl="0" marL="0" marR="0" rtl="0" algn="l">
              <a:spcBef>
                <a:spcPts val="0"/>
              </a:spcBef>
              <a:spcAft>
                <a:spcPts val="0"/>
              </a:spcAft>
              <a:buClr>
                <a:schemeClr val="dk1"/>
              </a:buClr>
              <a:buSzPts val="1800"/>
              <a:buFont typeface="Calibri"/>
              <a:buNone/>
            </a:pPr>
            <a:r>
              <a:t/>
            </a:r>
            <a:endParaRPr sz="1800">
              <a:solidFill>
                <a:schemeClr val="dk1"/>
              </a:solidFill>
              <a:latin typeface="Calibri"/>
              <a:ea typeface="Calibri"/>
              <a:cs typeface="Calibri"/>
              <a:sym typeface="Calibri"/>
            </a:endParaRPr>
          </a:p>
        </p:txBody>
      </p:sp>
      <p:sp>
        <p:nvSpPr>
          <p:cNvPr id="278" name="Google Shape;278;p30"/>
          <p:cNvSpPr txBox="1"/>
          <p:nvPr/>
        </p:nvSpPr>
        <p:spPr>
          <a:xfrm>
            <a:off x="5623841" y="2747376"/>
            <a:ext cx="1719118" cy="1355782"/>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60F18"/>
              </a:buClr>
              <a:buSzPts val="2800"/>
              <a:buFont typeface="Arial"/>
              <a:buNone/>
            </a:pPr>
            <a:r>
              <a:rPr lang="en-US" sz="2800">
                <a:solidFill>
                  <a:srgbClr val="060F18"/>
                </a:solidFill>
                <a:latin typeface="Calibri"/>
                <a:ea typeface="Calibri"/>
                <a:cs typeface="Calibri"/>
                <a:sym typeface="Calibri"/>
              </a:rPr>
              <a:t>Third</a:t>
            </a:r>
            <a:endParaRPr sz="2800">
              <a:solidFill>
                <a:srgbClr val="060F18"/>
              </a:solidFill>
              <a:latin typeface="Calibri"/>
              <a:ea typeface="Calibri"/>
              <a:cs typeface="Calibri"/>
              <a:sym typeface="Calibri"/>
            </a:endParaRPr>
          </a:p>
        </p:txBody>
      </p:sp>
      <p:sp>
        <p:nvSpPr>
          <p:cNvPr id="279" name="Google Shape;279;p30"/>
          <p:cNvSpPr/>
          <p:nvPr/>
        </p:nvSpPr>
        <p:spPr>
          <a:xfrm>
            <a:off x="6612919" y="2288048"/>
            <a:ext cx="2992319" cy="2250833"/>
          </a:xfrm>
          <a:prstGeom prst="chevron">
            <a:avLst>
              <a:gd fmla="val 50000" name="adj"/>
            </a:avLst>
          </a:prstGeom>
          <a:solidFill>
            <a:srgbClr val="8296B0">
              <a:alpha val="69803"/>
            </a:srgbClr>
          </a:solidFill>
          <a:ln>
            <a:noFill/>
          </a:ln>
        </p:spPr>
        <p:txBody>
          <a:bodyPr anchorCtr="0" anchor="ctr" bIns="121875" lIns="121875" spcFirstLastPara="1" rIns="121875" wrap="square" tIns="121875">
            <a:noAutofit/>
          </a:bodyPr>
          <a:lstStyle/>
          <a:p>
            <a:pPr indent="0" lvl="0" marL="0" marR="0" rtl="0" algn="l">
              <a:spcBef>
                <a:spcPts val="0"/>
              </a:spcBef>
              <a:spcAft>
                <a:spcPts val="0"/>
              </a:spcAft>
              <a:buClr>
                <a:schemeClr val="dk1"/>
              </a:buClr>
              <a:buSzPts val="1800"/>
              <a:buFont typeface="Calibri"/>
              <a:buNone/>
            </a:pPr>
            <a:r>
              <a:t/>
            </a:r>
            <a:endParaRPr sz="1800">
              <a:solidFill>
                <a:schemeClr val="dk1"/>
              </a:solidFill>
              <a:latin typeface="Calibri"/>
              <a:ea typeface="Calibri"/>
              <a:cs typeface="Calibri"/>
              <a:sym typeface="Calibri"/>
            </a:endParaRPr>
          </a:p>
        </p:txBody>
      </p:sp>
      <p:sp>
        <p:nvSpPr>
          <p:cNvPr id="280" name="Google Shape;280;p30"/>
          <p:cNvSpPr txBox="1"/>
          <p:nvPr/>
        </p:nvSpPr>
        <p:spPr>
          <a:xfrm>
            <a:off x="7659761" y="2722106"/>
            <a:ext cx="1719118" cy="1355782"/>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60F18"/>
              </a:buClr>
              <a:buSzPts val="2800"/>
              <a:buFont typeface="Arial"/>
              <a:buNone/>
            </a:pPr>
            <a:r>
              <a:rPr lang="en-US" sz="2800">
                <a:solidFill>
                  <a:srgbClr val="060F18"/>
                </a:solidFill>
                <a:latin typeface="Calibri"/>
                <a:ea typeface="Calibri"/>
                <a:cs typeface="Calibri"/>
                <a:sym typeface="Calibri"/>
              </a:rPr>
              <a:t>Fourth</a:t>
            </a:r>
            <a:endParaRPr sz="2800">
              <a:solidFill>
                <a:srgbClr val="060F18"/>
              </a:solidFill>
              <a:latin typeface="Calibri"/>
              <a:ea typeface="Calibri"/>
              <a:cs typeface="Calibri"/>
              <a:sym typeface="Calibri"/>
            </a:endParaRPr>
          </a:p>
        </p:txBody>
      </p:sp>
      <p:sp>
        <p:nvSpPr>
          <p:cNvPr id="281" name="Google Shape;281;p30"/>
          <p:cNvSpPr/>
          <p:nvPr/>
        </p:nvSpPr>
        <p:spPr>
          <a:xfrm>
            <a:off x="8615183" y="2288047"/>
            <a:ext cx="2992319" cy="2250833"/>
          </a:xfrm>
          <a:prstGeom prst="chevron">
            <a:avLst>
              <a:gd fmla="val 50000" name="adj"/>
            </a:avLst>
          </a:prstGeom>
          <a:solidFill>
            <a:srgbClr val="649B3F">
              <a:alpha val="69803"/>
            </a:srgbClr>
          </a:solidFill>
          <a:ln>
            <a:noFill/>
          </a:ln>
        </p:spPr>
        <p:txBody>
          <a:bodyPr anchorCtr="0" anchor="ctr" bIns="121875" lIns="121875" spcFirstLastPara="1" rIns="121875" wrap="square" tIns="121875">
            <a:noAutofit/>
          </a:bodyPr>
          <a:lstStyle/>
          <a:p>
            <a:pPr indent="0" lvl="0" marL="0" marR="0" rtl="0" algn="l">
              <a:spcBef>
                <a:spcPts val="0"/>
              </a:spcBef>
              <a:spcAft>
                <a:spcPts val="0"/>
              </a:spcAft>
              <a:buClr>
                <a:schemeClr val="dk1"/>
              </a:buClr>
              <a:buSzPts val="1800"/>
              <a:buFont typeface="Calibri"/>
              <a:buNone/>
            </a:pPr>
            <a:r>
              <a:t/>
            </a:r>
            <a:endParaRPr sz="1800">
              <a:solidFill>
                <a:srgbClr val="060F18"/>
              </a:solidFill>
              <a:latin typeface="Calibri"/>
              <a:ea typeface="Calibri"/>
              <a:cs typeface="Calibri"/>
              <a:sym typeface="Calibri"/>
            </a:endParaRPr>
          </a:p>
        </p:txBody>
      </p:sp>
      <p:sp>
        <p:nvSpPr>
          <p:cNvPr id="282" name="Google Shape;282;p30"/>
          <p:cNvSpPr txBox="1"/>
          <p:nvPr/>
        </p:nvSpPr>
        <p:spPr>
          <a:xfrm>
            <a:off x="9552922" y="2725860"/>
            <a:ext cx="1719118" cy="1355782"/>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60F18"/>
              </a:buClr>
              <a:buSzPts val="2800"/>
              <a:buFont typeface="Arial"/>
              <a:buNone/>
            </a:pPr>
            <a:r>
              <a:rPr lang="en-US" sz="2800">
                <a:solidFill>
                  <a:srgbClr val="060F18"/>
                </a:solidFill>
                <a:latin typeface="Calibri"/>
                <a:ea typeface="Calibri"/>
                <a:cs typeface="Calibri"/>
                <a:sym typeface="Calibri"/>
              </a:rPr>
              <a:t>Fifth</a:t>
            </a:r>
            <a:endParaRPr sz="2800">
              <a:solidFill>
                <a:srgbClr val="060F18"/>
              </a:solidFill>
              <a:latin typeface="Calibri"/>
              <a:ea typeface="Calibri"/>
              <a:cs typeface="Calibri"/>
              <a:sym typeface="Calibri"/>
            </a:endParaRPr>
          </a:p>
        </p:txBody>
      </p:sp>
    </p:spTree>
  </p:cSld>
  <p:clrMapOvr>
    <a:masterClrMapping/>
  </p:clrMapOvr>
  <p:transition spd="slow">
    <p:push dir="r"/>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3"/>
                                        </p:tgtEl>
                                        <p:attrNameLst>
                                          <p:attrName>style.visibility</p:attrName>
                                        </p:attrNameLst>
                                      </p:cBhvr>
                                      <p:to>
                                        <p:strVal val="visible"/>
                                      </p:to>
                                    </p:set>
                                    <p:animEffect filter="fade" transition="in">
                                      <p:cBhvr>
                                        <p:cTn dur="500"/>
                                        <p:tgtEl>
                                          <p:spTgt spid="27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5"/>
                                        </p:tgtEl>
                                        <p:attrNameLst>
                                          <p:attrName>style.visibility</p:attrName>
                                        </p:attrNameLst>
                                      </p:cBhvr>
                                      <p:to>
                                        <p:strVal val="visible"/>
                                      </p:to>
                                    </p:set>
                                    <p:animEffect filter="fade" transition="in">
                                      <p:cBhvr>
                                        <p:cTn dur="500"/>
                                        <p:tgtEl>
                                          <p:spTgt spid="27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7"/>
                                        </p:tgtEl>
                                        <p:attrNameLst>
                                          <p:attrName>style.visibility</p:attrName>
                                        </p:attrNameLst>
                                      </p:cBhvr>
                                      <p:to>
                                        <p:strVal val="visible"/>
                                      </p:to>
                                    </p:set>
                                    <p:animEffect filter="fade" transition="in">
                                      <p:cBhvr>
                                        <p:cTn dur="500"/>
                                        <p:tgtEl>
                                          <p:spTgt spid="27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9"/>
                                        </p:tgtEl>
                                        <p:attrNameLst>
                                          <p:attrName>style.visibility</p:attrName>
                                        </p:attrNameLst>
                                      </p:cBhvr>
                                      <p:to>
                                        <p:strVal val="visible"/>
                                      </p:to>
                                    </p:set>
                                    <p:animEffect filter="fade" transition="in">
                                      <p:cBhvr>
                                        <p:cTn dur="500"/>
                                        <p:tgtEl>
                                          <p:spTgt spid="27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81"/>
                                        </p:tgtEl>
                                        <p:attrNameLst>
                                          <p:attrName>style.visibility</p:attrName>
                                        </p:attrNameLst>
                                      </p:cBhvr>
                                      <p:to>
                                        <p:strVal val="visible"/>
                                      </p:to>
                                    </p:set>
                                    <p:animEffect filter="fade" transition="in">
                                      <p:cBhvr>
                                        <p:cTn dur="500"/>
                                        <p:tgtEl>
                                          <p:spTgt spid="28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4"/>
                                        </p:tgtEl>
                                        <p:attrNameLst>
                                          <p:attrName>style.visibility</p:attrName>
                                        </p:attrNameLst>
                                      </p:cBhvr>
                                      <p:to>
                                        <p:strVal val="visible"/>
                                      </p:to>
                                    </p:set>
                                    <p:animEffect filter="fade" transition="in">
                                      <p:cBhvr>
                                        <p:cTn dur="500"/>
                                        <p:tgtEl>
                                          <p:spTgt spid="27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6"/>
                                        </p:tgtEl>
                                        <p:attrNameLst>
                                          <p:attrName>style.visibility</p:attrName>
                                        </p:attrNameLst>
                                      </p:cBhvr>
                                      <p:to>
                                        <p:strVal val="visible"/>
                                      </p:to>
                                    </p:set>
                                    <p:animEffect filter="fade" transition="in">
                                      <p:cBhvr>
                                        <p:cTn dur="500"/>
                                        <p:tgtEl>
                                          <p:spTgt spid="27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8"/>
                                        </p:tgtEl>
                                        <p:attrNameLst>
                                          <p:attrName>style.visibility</p:attrName>
                                        </p:attrNameLst>
                                      </p:cBhvr>
                                      <p:to>
                                        <p:strVal val="visible"/>
                                      </p:to>
                                    </p:set>
                                    <p:animEffect filter="fade" transition="in">
                                      <p:cBhvr>
                                        <p:cTn dur="500"/>
                                        <p:tgtEl>
                                          <p:spTgt spid="27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80"/>
                                        </p:tgtEl>
                                        <p:attrNameLst>
                                          <p:attrName>style.visibility</p:attrName>
                                        </p:attrNameLst>
                                      </p:cBhvr>
                                      <p:to>
                                        <p:strVal val="visible"/>
                                      </p:to>
                                    </p:set>
                                    <p:animEffect filter="fade" transition="in">
                                      <p:cBhvr>
                                        <p:cTn dur="500"/>
                                        <p:tgtEl>
                                          <p:spTgt spid="28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82"/>
                                        </p:tgtEl>
                                        <p:attrNameLst>
                                          <p:attrName>style.visibility</p:attrName>
                                        </p:attrNameLst>
                                      </p:cBhvr>
                                      <p:to>
                                        <p:strVal val="visible"/>
                                      </p:to>
                                    </p:set>
                                    <p:animEffect filter="fade" transition="in">
                                      <p:cBhvr>
                                        <p:cTn dur="500"/>
                                        <p:tgtEl>
                                          <p:spTgt spid="28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6" name="Shape 286"/>
        <p:cNvGrpSpPr/>
        <p:nvPr/>
      </p:nvGrpSpPr>
      <p:grpSpPr>
        <a:xfrm>
          <a:off x="0" y="0"/>
          <a:ext cx="0" cy="0"/>
          <a:chOff x="0" y="0"/>
          <a:chExt cx="0" cy="0"/>
        </a:xfrm>
      </p:grpSpPr>
      <p:sp>
        <p:nvSpPr>
          <p:cNvPr id="287" name="Google Shape;287;p31"/>
          <p:cNvSpPr txBox="1"/>
          <p:nvPr>
            <p:ph type="title"/>
          </p:nvPr>
        </p:nvSpPr>
        <p:spPr>
          <a:xfrm>
            <a:off x="838200" y="2505677"/>
            <a:ext cx="10515600" cy="774810"/>
          </a:xfrm>
          <a:prstGeom prst="rect">
            <a:avLst/>
          </a:prstGeom>
          <a:noFill/>
          <a:ln>
            <a:noFill/>
          </a:ln>
        </p:spPr>
        <p:txBody>
          <a:bodyPr anchorCtr="0" anchor="ctr" bIns="45700" lIns="91425" spcFirstLastPara="1" rIns="91425" wrap="square" tIns="45700">
            <a:noAutofit/>
          </a:bodyPr>
          <a:lstStyle/>
          <a:p>
            <a:pPr indent="0" lvl="0" marL="0" marR="0" rtl="0" algn="l">
              <a:lnSpc>
                <a:spcPct val="90000"/>
              </a:lnSpc>
              <a:spcBef>
                <a:spcPts val="0"/>
              </a:spcBef>
              <a:spcAft>
                <a:spcPts val="0"/>
              </a:spcAft>
              <a:buClr>
                <a:schemeClr val="dk1"/>
              </a:buClr>
              <a:buSzPts val="4400"/>
              <a:buFont typeface="Lato Light"/>
              <a:buNone/>
            </a:pPr>
            <a:r>
              <a:rPr b="1" i="0" lang="en-US" sz="4400" u="none" cap="none" strike="noStrike">
                <a:solidFill>
                  <a:schemeClr val="dk1"/>
                </a:solidFill>
                <a:latin typeface="Lato Light"/>
                <a:ea typeface="Lato Light"/>
                <a:cs typeface="Lato Light"/>
                <a:sym typeface="Lato Light"/>
              </a:rPr>
              <a:t>CREDITS</a:t>
            </a:r>
            <a:endParaRPr b="1" i="0" sz="4400" u="none" cap="none" strike="noStrike">
              <a:solidFill>
                <a:schemeClr val="dk1"/>
              </a:solidFill>
              <a:latin typeface="Lato Light"/>
              <a:ea typeface="Lato Light"/>
              <a:cs typeface="Lato Light"/>
              <a:sym typeface="Lato Light"/>
            </a:endParaRPr>
          </a:p>
        </p:txBody>
      </p:sp>
      <p:sp>
        <p:nvSpPr>
          <p:cNvPr id="288" name="Google Shape;288;p31"/>
          <p:cNvSpPr txBox="1"/>
          <p:nvPr>
            <p:ph idx="1" type="body"/>
          </p:nvPr>
        </p:nvSpPr>
        <p:spPr>
          <a:xfrm>
            <a:off x="838200" y="3582295"/>
            <a:ext cx="10515600" cy="2513705"/>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Calibri"/>
                <a:ea typeface="Calibri"/>
                <a:cs typeface="Calibri"/>
                <a:sym typeface="Calibri"/>
              </a:rPr>
              <a:t>Special thanks to:</a:t>
            </a:r>
            <a:endParaRPr/>
          </a:p>
          <a:p>
            <a:pPr indent="-285750" lvl="0" marL="285750" marR="0" rtl="0" algn="l">
              <a:lnSpc>
                <a:spcPct val="90000"/>
              </a:lnSpc>
              <a:spcBef>
                <a:spcPts val="1000"/>
              </a:spcBef>
              <a:spcAft>
                <a:spcPts val="0"/>
              </a:spcAft>
              <a:buClr>
                <a:schemeClr val="dk1"/>
              </a:buClr>
              <a:buSzPts val="1600"/>
              <a:buFont typeface="Arial"/>
              <a:buChar char="-"/>
            </a:pPr>
            <a:r>
              <a:rPr b="0" i="0" lang="en-US" sz="1600" u="none" cap="none" strike="noStrike">
                <a:solidFill>
                  <a:schemeClr val="dk1"/>
                </a:solidFill>
                <a:latin typeface="Calibri"/>
                <a:ea typeface="Calibri"/>
                <a:cs typeface="Calibri"/>
                <a:sym typeface="Calibri"/>
              </a:rPr>
              <a:t>Presentation template by </a:t>
            </a:r>
            <a:r>
              <a:rPr b="0" i="0" lang="en-US" sz="1600" u="sng" cap="none" strike="noStrike">
                <a:solidFill>
                  <a:schemeClr val="hlink"/>
                </a:solidFill>
                <a:latin typeface="Calibri"/>
                <a:ea typeface="Calibri"/>
                <a:cs typeface="Calibri"/>
                <a:sym typeface="Calibri"/>
                <a:hlinkClick r:id="rId3"/>
              </a:rPr>
              <a:t>SlidesBoss.com</a:t>
            </a:r>
            <a:endParaRPr b="0" i="0" sz="1600" u="none" cap="none" strike="noStrike">
              <a:solidFill>
                <a:schemeClr val="dk1"/>
              </a:solidFill>
              <a:latin typeface="Calibri"/>
              <a:ea typeface="Calibri"/>
              <a:cs typeface="Calibri"/>
              <a:sym typeface="Calibri"/>
            </a:endParaRPr>
          </a:p>
          <a:p>
            <a:pPr indent="-285750" lvl="0" marL="285750" marR="0" rtl="0" algn="l">
              <a:lnSpc>
                <a:spcPct val="90000"/>
              </a:lnSpc>
              <a:spcBef>
                <a:spcPts val="1000"/>
              </a:spcBef>
              <a:spcAft>
                <a:spcPts val="0"/>
              </a:spcAft>
              <a:buClr>
                <a:schemeClr val="dk1"/>
              </a:buClr>
              <a:buSzPts val="1600"/>
              <a:buFont typeface="Arial"/>
              <a:buChar char="-"/>
            </a:pPr>
            <a:r>
              <a:rPr b="0" i="0" lang="en-US" sz="1600" u="none" cap="none" strike="noStrike">
                <a:solidFill>
                  <a:schemeClr val="dk1"/>
                </a:solidFill>
                <a:latin typeface="Calibri"/>
                <a:ea typeface="Calibri"/>
                <a:cs typeface="Calibri"/>
                <a:sym typeface="Calibri"/>
              </a:rPr>
              <a:t>Photographs by </a:t>
            </a:r>
            <a:r>
              <a:rPr b="0" i="0" lang="en-US" sz="1600" u="sng" cap="none" strike="noStrike">
                <a:solidFill>
                  <a:schemeClr val="hlink"/>
                </a:solidFill>
                <a:latin typeface="Calibri"/>
                <a:ea typeface="Calibri"/>
                <a:cs typeface="Calibri"/>
                <a:sym typeface="Calibri"/>
                <a:hlinkClick r:id="rId4"/>
              </a:rPr>
              <a:t>Pexels</a:t>
            </a:r>
            <a:endParaRPr b="0" i="0" sz="1600" u="none" cap="none" strike="noStrike">
              <a:solidFill>
                <a:schemeClr val="dk1"/>
              </a:solidFill>
              <a:latin typeface="Calibri"/>
              <a:ea typeface="Calibri"/>
              <a:cs typeface="Calibri"/>
              <a:sym typeface="Calibri"/>
            </a:endParaRPr>
          </a:p>
          <a:p>
            <a:pPr indent="-184150" lvl="0" marL="285750" marR="0" rtl="0" algn="l">
              <a:lnSpc>
                <a:spcPct val="90000"/>
              </a:lnSpc>
              <a:spcBef>
                <a:spcPts val="1000"/>
              </a:spcBef>
              <a:spcAft>
                <a:spcPts val="0"/>
              </a:spcAft>
              <a:buClr>
                <a:schemeClr val="dk1"/>
              </a:buClr>
              <a:buSzPts val="1600"/>
              <a:buFont typeface="Arial"/>
              <a:buNone/>
            </a:pPr>
            <a:r>
              <a:t/>
            </a:r>
            <a:endParaRPr b="0" i="0" sz="1600" u="none" cap="none" strike="noStrike">
              <a:solidFill>
                <a:schemeClr val="dk1"/>
              </a:solidFill>
              <a:latin typeface="Calibri"/>
              <a:ea typeface="Calibri"/>
              <a:cs typeface="Calibri"/>
              <a:sym typeface="Calibri"/>
            </a:endParaRPr>
          </a:p>
          <a:p>
            <a:pPr indent="-184150" lvl="0" marL="285750" marR="0" rtl="0" algn="l">
              <a:lnSpc>
                <a:spcPct val="90000"/>
              </a:lnSpc>
              <a:spcBef>
                <a:spcPts val="1000"/>
              </a:spcBef>
              <a:spcAft>
                <a:spcPts val="0"/>
              </a:spcAft>
              <a:buClr>
                <a:schemeClr val="dk1"/>
              </a:buClr>
              <a:buSzPts val="1600"/>
              <a:buFont typeface="Arial"/>
              <a:buNone/>
            </a:pPr>
            <a:r>
              <a:t/>
            </a:r>
            <a:endParaRPr b="0" i="0" sz="1600" u="none" cap="none" strike="noStrike">
              <a:solidFill>
                <a:schemeClr val="dk1"/>
              </a:solidFill>
              <a:latin typeface="Calibri"/>
              <a:ea typeface="Calibri"/>
              <a:cs typeface="Calibri"/>
              <a:sym typeface="Calibri"/>
            </a:endParaRPr>
          </a:p>
        </p:txBody>
      </p:sp>
    </p:spTree>
  </p:cSld>
  <p:clrMapOvr>
    <a:masterClrMapping/>
  </p:clrMapOvr>
  <p:transition spd="slow">
    <p:push dir="r"/>
  </p:transition>
</p:sld>
</file>

<file path=ppt/theme/theme1.xml><?xml version="1.0" encoding="utf-8"?>
<a:theme xmlns:a="http://schemas.openxmlformats.org/drawingml/2006/main" xmlns:r="http://schemas.openxmlformats.org/officeDocument/2006/relationships" name="Office Theme">
  <a:themeElements>
    <a:clrScheme name="Custom">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