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2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06-07-2025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அழகே</a:t>
            </a:r>
            <a:r>
              <a:rPr lang="ta-IN" dirty="0"/>
              <a:t> </a:t>
            </a:r>
            <a:r>
              <a:rPr lang="ta-IN" dirty="0" err="1"/>
              <a:t>அழகே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வாக்கில்</a:t>
            </a:r>
            <a:r>
              <a:rPr lang="ta-IN" dirty="0"/>
              <a:t> நீர் வல்லவர்</a:t>
            </a:r>
          </a:p>
          <a:p>
            <a:r>
              <a:rPr lang="en-US" dirty="0"/>
              <a:t>Slide 3 - </a:t>
            </a:r>
            <a:r>
              <a:rPr lang="ta-IN" dirty="0"/>
              <a:t>வர்ணிக்க வார்த்தை </a:t>
            </a:r>
            <a:r>
              <a:rPr lang="ta-IN" dirty="0" err="1"/>
              <a:t>போதாதே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முகத்தைப்</a:t>
            </a:r>
            <a:r>
              <a:rPr lang="ta-IN" dirty="0"/>
              <a:t>  </a:t>
            </a:r>
            <a:r>
              <a:rPr lang="ta-IN" dirty="0" err="1"/>
              <a:t>பார்க்கணும்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 err="1"/>
              <a:t>என்னைக்</a:t>
            </a:r>
            <a:r>
              <a:rPr lang="ta-IN" dirty="0"/>
              <a:t> கண்ட கண்கள்</a:t>
            </a:r>
          </a:p>
          <a:p>
            <a:r>
              <a:rPr lang="en-US" dirty="0"/>
              <a:t>Slide 6 -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5213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அழகே</a:t>
            </a:r>
            <a:r>
              <a:rPr lang="ta-IN" dirty="0"/>
              <a:t> </a:t>
            </a:r>
            <a:r>
              <a:rPr lang="ta-IN" dirty="0" err="1"/>
              <a:t>அழகே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வாக்கில்</a:t>
            </a:r>
            <a:r>
              <a:rPr lang="ta-IN" dirty="0"/>
              <a:t> நீர் வல்லவர்</a:t>
            </a:r>
          </a:p>
          <a:p>
            <a:r>
              <a:rPr lang="en-US" dirty="0"/>
              <a:t>Slide 3 - </a:t>
            </a:r>
            <a:r>
              <a:rPr lang="ta-IN" dirty="0"/>
              <a:t>வர்ணிக்க வார்த்தை </a:t>
            </a:r>
            <a:r>
              <a:rPr lang="ta-IN" dirty="0" err="1"/>
              <a:t>போதாதே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முகத்தைப்</a:t>
            </a:r>
            <a:r>
              <a:rPr lang="ta-IN" dirty="0"/>
              <a:t>  </a:t>
            </a:r>
            <a:r>
              <a:rPr lang="ta-IN" dirty="0" err="1"/>
              <a:t>பார்க்கணும்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 err="1"/>
              <a:t>என்னைக்</a:t>
            </a:r>
            <a:r>
              <a:rPr lang="ta-IN" dirty="0"/>
              <a:t> கண்ட கண்கள்</a:t>
            </a:r>
          </a:p>
          <a:p>
            <a:r>
              <a:rPr lang="en-US" dirty="0"/>
              <a:t>Slide 6 -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3973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அழகே</a:t>
            </a:r>
            <a:r>
              <a:rPr lang="ta-IN" dirty="0"/>
              <a:t> </a:t>
            </a:r>
            <a:r>
              <a:rPr lang="ta-IN" dirty="0" err="1"/>
              <a:t>அழகே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வாக்கில்</a:t>
            </a:r>
            <a:r>
              <a:rPr lang="ta-IN" dirty="0"/>
              <a:t> நீர் வல்லவர்</a:t>
            </a:r>
          </a:p>
          <a:p>
            <a:r>
              <a:rPr lang="en-US" dirty="0"/>
              <a:t>Slide 3 - </a:t>
            </a:r>
            <a:r>
              <a:rPr lang="ta-IN" dirty="0"/>
              <a:t>வர்ணிக்க வார்த்தை </a:t>
            </a:r>
            <a:r>
              <a:rPr lang="ta-IN" dirty="0" err="1"/>
              <a:t>போதாதே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முகத்தைப்</a:t>
            </a:r>
            <a:r>
              <a:rPr lang="ta-IN" dirty="0"/>
              <a:t>  </a:t>
            </a:r>
            <a:r>
              <a:rPr lang="ta-IN" dirty="0" err="1"/>
              <a:t>பார்க்கணும்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 err="1"/>
              <a:t>என்னைக்</a:t>
            </a:r>
            <a:r>
              <a:rPr lang="ta-IN" dirty="0"/>
              <a:t> கண்ட கண்கள்</a:t>
            </a:r>
          </a:p>
          <a:p>
            <a:r>
              <a:rPr lang="en-US" dirty="0"/>
              <a:t>Slide 6 -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0587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அழகே</a:t>
            </a:r>
            <a:r>
              <a:rPr lang="ta-IN" dirty="0"/>
              <a:t> </a:t>
            </a:r>
            <a:r>
              <a:rPr lang="ta-IN" dirty="0" err="1"/>
              <a:t>அழகே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வாக்கில்</a:t>
            </a:r>
            <a:r>
              <a:rPr lang="ta-IN" dirty="0"/>
              <a:t> நீர் வல்லவர்</a:t>
            </a:r>
          </a:p>
          <a:p>
            <a:r>
              <a:rPr lang="en-US" dirty="0"/>
              <a:t>Slide 3 - </a:t>
            </a:r>
            <a:r>
              <a:rPr lang="ta-IN" dirty="0"/>
              <a:t>வர்ணிக்க வார்த்தை </a:t>
            </a:r>
            <a:r>
              <a:rPr lang="ta-IN" dirty="0" err="1"/>
              <a:t>போதாதே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முகத்தைப்</a:t>
            </a:r>
            <a:r>
              <a:rPr lang="ta-IN" dirty="0"/>
              <a:t>  </a:t>
            </a:r>
            <a:r>
              <a:rPr lang="ta-IN" dirty="0" err="1"/>
              <a:t>பார்க்கணும்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 err="1"/>
              <a:t>என்னைக்</a:t>
            </a:r>
            <a:r>
              <a:rPr lang="ta-IN" dirty="0"/>
              <a:t> கண்ட கண்கள்</a:t>
            </a:r>
          </a:p>
          <a:p>
            <a:r>
              <a:rPr lang="en-US" dirty="0"/>
              <a:t>Slide 6 -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8513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அழகே</a:t>
            </a:r>
            <a:r>
              <a:rPr lang="ta-IN" dirty="0"/>
              <a:t> </a:t>
            </a:r>
            <a:r>
              <a:rPr lang="ta-IN" dirty="0" err="1"/>
              <a:t>அழகே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வாக்கில்</a:t>
            </a:r>
            <a:r>
              <a:rPr lang="ta-IN" dirty="0"/>
              <a:t> நீர் வல்லவர்</a:t>
            </a:r>
          </a:p>
          <a:p>
            <a:r>
              <a:rPr lang="en-US" dirty="0"/>
              <a:t>Slide 3 - </a:t>
            </a:r>
            <a:r>
              <a:rPr lang="ta-IN" dirty="0"/>
              <a:t>வர்ணிக்க வார்த்தை </a:t>
            </a:r>
            <a:r>
              <a:rPr lang="ta-IN" dirty="0" err="1"/>
              <a:t>போதாதே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முகத்தைப்</a:t>
            </a:r>
            <a:r>
              <a:rPr lang="ta-IN" dirty="0"/>
              <a:t>  </a:t>
            </a:r>
            <a:r>
              <a:rPr lang="ta-IN" dirty="0" err="1"/>
              <a:t>பார்க்கணும்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 err="1"/>
              <a:t>என்னைக்</a:t>
            </a:r>
            <a:r>
              <a:rPr lang="ta-IN" dirty="0"/>
              <a:t> கண்ட கண்கள்</a:t>
            </a:r>
          </a:p>
          <a:p>
            <a:r>
              <a:rPr lang="en-US" dirty="0"/>
              <a:t>Slide 6 -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2751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அழகே</a:t>
            </a:r>
            <a:r>
              <a:rPr lang="ta-IN" dirty="0"/>
              <a:t> </a:t>
            </a:r>
            <a:r>
              <a:rPr lang="ta-IN" dirty="0" err="1"/>
              <a:t>அழகே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வாக்கில்</a:t>
            </a:r>
            <a:r>
              <a:rPr lang="ta-IN" dirty="0"/>
              <a:t> நீர் வல்லவர்</a:t>
            </a:r>
          </a:p>
          <a:p>
            <a:r>
              <a:rPr lang="en-US" dirty="0"/>
              <a:t>Slide 3 - </a:t>
            </a:r>
            <a:r>
              <a:rPr lang="ta-IN" dirty="0"/>
              <a:t>வர்ணிக்க வார்த்தை </a:t>
            </a:r>
            <a:r>
              <a:rPr lang="ta-IN" dirty="0" err="1"/>
              <a:t>போதாதே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முகத்தைப்</a:t>
            </a:r>
            <a:r>
              <a:rPr lang="ta-IN" dirty="0"/>
              <a:t>  </a:t>
            </a:r>
            <a:r>
              <a:rPr lang="ta-IN" dirty="0" err="1"/>
              <a:t>பார்க்கணும்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 err="1"/>
              <a:t>என்னைக்</a:t>
            </a:r>
            <a:r>
              <a:rPr lang="ta-IN" dirty="0"/>
              <a:t> கண்ட கண்கள்</a:t>
            </a:r>
          </a:p>
          <a:p>
            <a:r>
              <a:rPr lang="en-US" dirty="0"/>
              <a:t>Slide 6 -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5127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521B4B-9C24-8731-F8A2-DE8F81E9C62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AA93B55-A4E5-4EC8-4C29-29695C79357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960776FA-7608-975A-985E-591B1EF3BAF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F5EF336-C4F4-4982-B4F6-402946CD26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2A22776-4B8A-C5B2-C3CA-67ED897CC8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66EA2-040A-3F52-6053-47720471A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5FD9CBF-0C7F-E713-7646-8FE999F7665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7705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AD818-305E-7EB8-5760-D0EE06306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F915B33-EB81-5B49-681F-A705BC15DD5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8512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Microsoft Office PowerPoint</Application>
  <PresentationFormat>Widescreen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2025-07-06T13:00:43Z</dcterms:modified>
</cp:coreProperties>
</file>