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notesMasterIdLst>
    <p:notesMasterId r:id="rId29"/>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33"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1.xml"/><Relationship Id="rId5"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slideLayout" Target="../slideLayouts/slideLayout1.xml"/><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slideLayout" Target="../slideLayouts/slideLayout1.xml"/><Relationship Id="rId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slideLayout" Target="../slideLayouts/slideLayout1.xml"/><Relationship Id="rId7"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slideLayout" Target="../slideLayouts/slideLayout1.xml"/><Relationship Id="rId8"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slideLayout" Target="../slideLayouts/slideLayout1.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slideLayout" Target="../slideLayouts/slideLayout1.xml"/><Relationship Id="rId5"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slideLayout" Target="../slideLayouts/slideLayout1.xml"/><Relationship Id="rId5"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slideLayout" Target="../slideLayouts/slideLayout1.xml"/><Relationship Id="rId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slideLayout" Target="../slideLayouts/slideLayout1.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slideLayout" Target="../slideLayouts/slideLayout1.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1.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slideLayout" Target="../slideLayouts/slideLayout1.xml"/><Relationship Id="rId5"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slideLayout" Target="../slideLayouts/slideLayout1.xml"/><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slideLayout" Target="../slideLayouts/slideLayout1.xml"/><Relationship Id="rId5"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6" Type="http://schemas.openxmlformats.org/officeDocument/2006/relationships/image" Target="../media/image-23-6.png"/><Relationship Id="rId7" Type="http://schemas.openxmlformats.org/officeDocument/2006/relationships/image" Target="../media/image-23-7.png"/><Relationship Id="rId8" Type="http://schemas.openxmlformats.org/officeDocument/2006/relationships/slideLayout" Target="../slideLayouts/slideLayout1.xml"/><Relationship Id="rId9"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slideLayout" Target="../slideLayouts/slideLayout1.xm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image-25-1.png"/><Relationship Id="rId2" Type="http://schemas.openxmlformats.org/officeDocument/2006/relationships/image" Target="../media/image-25-2.png"/><Relationship Id="rId3" Type="http://schemas.openxmlformats.org/officeDocument/2006/relationships/image" Target="../media/image-25-3.png"/><Relationship Id="rId4" Type="http://schemas.openxmlformats.org/officeDocument/2006/relationships/image" Target="../media/image-25-4.png"/><Relationship Id="rId5" Type="http://schemas.openxmlformats.org/officeDocument/2006/relationships/slideLayout" Target="../slideLayouts/slideLayout1.xml"/><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image-26-1.png"/><Relationship Id="rId2" Type="http://schemas.openxmlformats.org/officeDocument/2006/relationships/image" Target="../media/image-26-2.png"/><Relationship Id="rId3" Type="http://schemas.openxmlformats.org/officeDocument/2006/relationships/slideLayout" Target="../slideLayouts/slideLayout1.xm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hyperlink" Target="https://unsplash.com/" TargetMode="External"/><Relationship Id="rId1" Type="http://schemas.openxmlformats.org/officeDocument/2006/relationships/image" Target="../media/image-27-1.png"/><Relationship Id="rId3" Type="http://schemas.openxmlformats.org/officeDocument/2006/relationships/image" Target="../media/image-27-2.png"/><Relationship Id="rId4" Type="http://schemas.openxmlformats.org/officeDocument/2006/relationships/slideLayout" Target="../slideLayouts/slideLayout1.xml"/><Relationship Id="rId5"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slideLayout" Target="../slideLayouts/slideLayout1.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slideLayout" Target="../slideLayouts/slideLayout1.xml"/><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slideLayout" Target="../slideLayouts/slideLayout1.xml"/><Relationship Id="rId5"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slideLayout" Target="../slideLayouts/slideLayout1.xml"/><Relationship Id="rId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slideLayout" Target="../slideLayouts/slideLayout1.xml"/><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slideLayout" Target="../slideLayouts/slideLayout1.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slideLayout" Target="../slideLayouts/slideLayout1.xml"/><Relationship Id="rId9"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12904813" y="7251700"/>
            <a:ext cx="10889494" cy="2252133"/>
          </a:xfrm>
          <a:prstGeom prst="rect">
            <a:avLst/>
          </a:prstGeom>
          <a:noFill/>
          <a:ln/>
        </p:spPr>
        <p:txBody>
          <a:bodyPr wrap="square" lIns="0" tIns="0" rIns="0" bIns="0" rtlCol="0" anchor="t"/>
          <a:lstStyle/>
          <a:p>
            <a:pPr algn="l"/>
            <a:r>
              <a:rPr lang="en-US" sz="6400" spc="256" kern="0" dirty="0">
                <a:solidFill>
                  <a:srgbClr val="0E0E0E">
                    <a:alpha val="100000"/>
                  </a:srgbClr>
                </a:solidFill>
                <a:latin typeface="Montserrat Bold" pitchFamily="34" charset="0"/>
                <a:ea typeface="Montserrat Bold" pitchFamily="34" charset="-122"/>
                <a:cs typeface="Montserrat Bold" pitchFamily="34" charset="-120"/>
              </a:rPr>
              <a:t>Free Presentation Template</a:t>
            </a:r>
            <a:endParaRPr lang="en-US" sz="6400" dirty="0"/>
          </a:p>
        </p:txBody>
      </p:sp>
      <p:sp>
        <p:nvSpPr>
          <p:cNvPr id="3" name="Shape 1"/>
          <p:cNvSpPr/>
          <p:nvPr/>
        </p:nvSpPr>
        <p:spPr>
          <a:xfrm>
            <a:off x="23370921" y="10515600"/>
            <a:ext cx="1016127" cy="3200400"/>
          </a:xfrm>
          <a:prstGeom prst="rect">
            <a:avLst/>
          </a:prstGeom>
          <a:noFill/>
          <a:ln/>
        </p:spPr>
      </p:sp>
      <p:pic>
        <p:nvPicPr>
          <p:cNvPr id="4"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sp>
        <p:nvSpPr>
          <p:cNvPr id="5" name="Text 2"/>
          <p:cNvSpPr/>
          <p:nvPr/>
        </p:nvSpPr>
        <p:spPr>
          <a:xfrm>
            <a:off x="8802200" y="2616200"/>
            <a:ext cx="11935258" cy="4504267"/>
          </a:xfrm>
          <a:prstGeom prst="rect">
            <a:avLst/>
          </a:prstGeom>
          <a:noFill/>
          <a:ln/>
        </p:spPr>
        <p:txBody>
          <a:bodyPr wrap="square" lIns="0" tIns="0" rIns="0" bIns="0" rtlCol="0" anchor="t"/>
          <a:lstStyle/>
          <a:p>
            <a:pPr algn="l"/>
            <a:r>
              <a:rPr lang="en-US" sz="12800" dirty="0">
                <a:solidFill>
                  <a:srgbClr val="272727">
                    <a:alpha val="100000"/>
                  </a:srgbClr>
                </a:solidFill>
                <a:latin typeface="Montserrat Bold" pitchFamily="34" charset="0"/>
                <a:ea typeface="Montserrat Bold" pitchFamily="34" charset="-122"/>
                <a:cs typeface="Montserrat Bold" pitchFamily="34" charset="-120"/>
              </a:rPr>
              <a:t>TEMPLATES FOR PHOTOS</a:t>
            </a:r>
            <a:endParaRPr lang="en-US" sz="12800" dirty="0"/>
          </a:p>
        </p:txBody>
      </p:sp>
      <p:pic>
        <p:nvPicPr>
          <p:cNvPr id="6" name="Image 1" descr="preencoded.png">    </p:cNvPr>
          <p:cNvPicPr>
            <a:picLocks noChangeAspect="1"/>
          </p:cNvPicPr>
          <p:nvPr/>
        </p:nvPicPr>
        <p:blipFill>
          <a:blip r:embed="rId2"/>
          <a:stretch>
            <a:fillRect/>
          </a:stretch>
        </p:blipFill>
        <p:spPr>
          <a:xfrm>
            <a:off x="1016127" y="762000"/>
            <a:ext cx="6858857" cy="5778500"/>
          </a:xfrm>
          <a:prstGeom prst="rect">
            <a:avLst/>
          </a:prstGeom>
        </p:spPr>
      </p:pic>
      <p:pic>
        <p:nvPicPr>
          <p:cNvPr id="7" name="Image 2" descr="preencoded.png">    </p:cNvPr>
          <p:cNvPicPr>
            <a:picLocks noChangeAspect="1"/>
          </p:cNvPicPr>
          <p:nvPr/>
        </p:nvPicPr>
        <p:blipFill>
          <a:blip r:embed="rId3"/>
          <a:stretch>
            <a:fillRect/>
          </a:stretch>
        </p:blipFill>
        <p:spPr>
          <a:xfrm>
            <a:off x="1016127" y="7175500"/>
            <a:ext cx="10847156" cy="5778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pic>
        <p:nvPicPr>
          <p:cNvPr id="4" name="Image 1" descr="preencoded.png">    </p:cNvPr>
          <p:cNvPicPr>
            <a:picLocks noChangeAspect="1"/>
          </p:cNvPicPr>
          <p:nvPr/>
        </p:nvPicPr>
        <p:blipFill>
          <a:blip r:embed="rId2"/>
          <a:stretch>
            <a:fillRect/>
          </a:stretch>
        </p:blipFill>
        <p:spPr>
          <a:xfrm>
            <a:off x="16296137" y="1104900"/>
            <a:ext cx="7582848" cy="11506200"/>
          </a:xfrm>
          <a:prstGeom prst="rect">
            <a:avLst/>
          </a:prstGeom>
        </p:spPr>
      </p:pic>
      <p:pic>
        <p:nvPicPr>
          <p:cNvPr id="5" name="Image 2" descr="preencoded.png">    </p:cNvPr>
          <p:cNvPicPr>
            <a:picLocks noChangeAspect="1"/>
          </p:cNvPicPr>
          <p:nvPr/>
        </p:nvPicPr>
        <p:blipFill>
          <a:blip r:embed="rId3"/>
          <a:stretch>
            <a:fillRect/>
          </a:stretch>
        </p:blipFill>
        <p:spPr>
          <a:xfrm>
            <a:off x="508063" y="1104900"/>
            <a:ext cx="15483235" cy="115062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pic>
        <p:nvPicPr>
          <p:cNvPr id="4" name="Image 1" descr="preencoded.png">    </p:cNvPr>
          <p:cNvPicPr>
            <a:picLocks noChangeAspect="1"/>
          </p:cNvPicPr>
          <p:nvPr/>
        </p:nvPicPr>
        <p:blipFill>
          <a:blip r:embed="rId2"/>
          <a:stretch>
            <a:fillRect/>
          </a:stretch>
        </p:blipFill>
        <p:spPr>
          <a:xfrm>
            <a:off x="17286861" y="787400"/>
            <a:ext cx="6084060" cy="12369800"/>
          </a:xfrm>
          <a:prstGeom prst="rect">
            <a:avLst/>
          </a:prstGeom>
        </p:spPr>
      </p:pic>
      <p:pic>
        <p:nvPicPr>
          <p:cNvPr id="5" name="Image 2" descr="preencoded.png">    </p:cNvPr>
          <p:cNvPicPr>
            <a:picLocks noChangeAspect="1"/>
          </p:cNvPicPr>
          <p:nvPr/>
        </p:nvPicPr>
        <p:blipFill>
          <a:blip r:embed="rId3"/>
          <a:stretch>
            <a:fillRect/>
          </a:stretch>
        </p:blipFill>
        <p:spPr>
          <a:xfrm>
            <a:off x="685886" y="787400"/>
            <a:ext cx="6084060" cy="12369800"/>
          </a:xfrm>
          <a:prstGeom prst="rect">
            <a:avLst/>
          </a:prstGeom>
        </p:spPr>
      </p:pic>
      <p:sp>
        <p:nvSpPr>
          <p:cNvPr id="6" name="Text 1"/>
          <p:cNvSpPr/>
          <p:nvPr/>
        </p:nvSpPr>
        <p:spPr>
          <a:xfrm>
            <a:off x="7900387" y="1930400"/>
            <a:ext cx="6727608" cy="1583267"/>
          </a:xfrm>
          <a:prstGeom prst="rect">
            <a:avLst/>
          </a:prstGeom>
          <a:noFill/>
          <a:ln/>
        </p:spPr>
        <p:txBody>
          <a:bodyPr wrap="square" lIns="0" tIns="0" rIns="0" bIns="0" rtlCol="0" anchor="t"/>
          <a:lstStyle/>
          <a:p>
            <a:pPr algn="l"/>
            <a:r>
              <a:rPr lang="en-US" sz="8000" dirty="0">
                <a:solidFill>
                  <a:srgbClr val="0E0E0E">
                    <a:alpha val="100000"/>
                  </a:srgbClr>
                </a:solidFill>
                <a:latin typeface="Montserrat Bold" pitchFamily="34" charset="0"/>
                <a:ea typeface="Montserrat Bold" pitchFamily="34" charset="-122"/>
                <a:cs typeface="Montserrat Bold" pitchFamily="34" charset="-120"/>
              </a:rPr>
              <a:t>SOME DATA</a:t>
            </a:r>
            <a:endParaRPr lang="en-US" sz="8000" dirty="0"/>
          </a:p>
        </p:txBody>
      </p:sp>
      <p:sp>
        <p:nvSpPr>
          <p:cNvPr id="7" name="Shape 2"/>
          <p:cNvSpPr/>
          <p:nvPr/>
        </p:nvSpPr>
        <p:spPr>
          <a:xfrm>
            <a:off x="7900387" y="5029200"/>
            <a:ext cx="8573572" cy="7493000"/>
          </a:xfrm>
          <a:prstGeom prst="rect">
            <a:avLst/>
          </a:prstGeom>
          <a:noFill/>
          <a:ln/>
        </p:spPr>
      </p:sp>
      <p:sp>
        <p:nvSpPr>
          <p:cNvPr id="8" name="Shape 3"/>
          <p:cNvSpPr/>
          <p:nvPr/>
        </p:nvSpPr>
        <p:spPr>
          <a:xfrm>
            <a:off x="7900387" y="5029200"/>
            <a:ext cx="8573572" cy="2209800"/>
          </a:xfrm>
          <a:prstGeom prst="rect">
            <a:avLst/>
          </a:prstGeom>
          <a:noFill/>
          <a:ln/>
        </p:spPr>
      </p:sp>
      <p:sp>
        <p:nvSpPr>
          <p:cNvPr id="9" name="Shape 4"/>
          <p:cNvSpPr/>
          <p:nvPr/>
        </p:nvSpPr>
        <p:spPr>
          <a:xfrm>
            <a:off x="7900387" y="5207000"/>
            <a:ext cx="3632654" cy="1854200"/>
          </a:xfrm>
          <a:prstGeom prst="rect">
            <a:avLst/>
          </a:prstGeom>
          <a:solidFill>
            <a:srgbClr val="FFFFFF">
              <a:alpha val="100000"/>
            </a:srgbClr>
          </a:solidFill>
          <a:ln w="50800">
            <a:solidFill>
              <a:srgbClr val="272727"/>
            </a:solidFill>
            <a:prstDash val="solid"/>
          </a:ln>
        </p:spPr>
      </p:sp>
      <p:sp>
        <p:nvSpPr>
          <p:cNvPr id="10" name="Text 5"/>
          <p:cNvSpPr/>
          <p:nvPr/>
        </p:nvSpPr>
        <p:spPr>
          <a:xfrm>
            <a:off x="8662483" y="5511800"/>
            <a:ext cx="2447173" cy="1583267"/>
          </a:xfrm>
          <a:prstGeom prst="rect">
            <a:avLst/>
          </a:prstGeom>
          <a:noFill/>
          <a:ln/>
        </p:spPr>
        <p:txBody>
          <a:bodyPr wrap="square" lIns="0" tIns="0" rIns="0" bIns="0" rtlCol="0" anchor="t"/>
          <a:lstStyle/>
          <a:p>
            <a:pPr algn="l"/>
            <a:r>
              <a:rPr lang="en-US" sz="8000" dirty="0">
                <a:solidFill>
                  <a:srgbClr val="272727">
                    <a:alpha val="100000"/>
                  </a:srgbClr>
                </a:solidFill>
                <a:latin typeface="Montserrat Bold" pitchFamily="34" charset="0"/>
                <a:ea typeface="Montserrat Bold" pitchFamily="34" charset="-122"/>
                <a:cs typeface="Montserrat Bold" pitchFamily="34" charset="-120"/>
              </a:rPr>
              <a:t>75%</a:t>
            </a:r>
            <a:endParaRPr lang="en-US" sz="8000" dirty="0"/>
          </a:p>
        </p:txBody>
      </p:sp>
      <p:sp>
        <p:nvSpPr>
          <p:cNvPr id="11" name="Shape 6"/>
          <p:cNvSpPr/>
          <p:nvPr/>
        </p:nvSpPr>
        <p:spPr>
          <a:xfrm>
            <a:off x="11736267" y="5029200"/>
            <a:ext cx="4737692" cy="2209800"/>
          </a:xfrm>
          <a:prstGeom prst="rect">
            <a:avLst/>
          </a:prstGeom>
          <a:noFill/>
          <a:ln/>
        </p:spPr>
      </p:sp>
      <p:sp>
        <p:nvSpPr>
          <p:cNvPr id="12" name="Text 7"/>
          <p:cNvSpPr/>
          <p:nvPr/>
        </p:nvSpPr>
        <p:spPr>
          <a:xfrm>
            <a:off x="11736267" y="5029200"/>
            <a:ext cx="4890111" cy="1270000"/>
          </a:xfrm>
          <a:prstGeom prst="rect">
            <a:avLst/>
          </a:prstGeom>
          <a:noFill/>
          <a:ln/>
        </p:spPr>
        <p:txBody>
          <a:bodyPr wrap="square" lIns="0" tIns="0" rIns="0" bIns="0" rtlCol="0" anchor="t"/>
          <a:lstStyle/>
          <a:p>
            <a:pPr algn="l"/>
            <a:r>
              <a:rPr lang="en-US" sz="3600" dirty="0">
                <a:solidFill>
                  <a:srgbClr val="0E0E0E">
                    <a:alpha val="100000"/>
                  </a:srgbClr>
                </a:solidFill>
                <a:latin typeface="Montserrat Bold" pitchFamily="34" charset="0"/>
                <a:ea typeface="Montserrat Bold" pitchFamily="34" charset="-122"/>
                <a:cs typeface="Montserrat Bold" pitchFamily="34" charset="-120"/>
              </a:rPr>
              <a:t>Enchanted Creatures</a:t>
            </a:r>
            <a:endParaRPr lang="en-US" sz="3600" dirty="0"/>
          </a:p>
        </p:txBody>
      </p:sp>
      <p:sp>
        <p:nvSpPr>
          <p:cNvPr id="13" name="Text 8"/>
          <p:cNvSpPr/>
          <p:nvPr/>
        </p:nvSpPr>
        <p:spPr>
          <a:xfrm>
            <a:off x="11736267" y="6248400"/>
            <a:ext cx="4873176" cy="1126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possess the ability to cast spells.</a:t>
            </a:r>
            <a:endParaRPr lang="en-US" sz="3200" dirty="0"/>
          </a:p>
        </p:txBody>
      </p:sp>
      <p:sp>
        <p:nvSpPr>
          <p:cNvPr id="14" name="Shape 9"/>
          <p:cNvSpPr/>
          <p:nvPr/>
        </p:nvSpPr>
        <p:spPr>
          <a:xfrm>
            <a:off x="7900387" y="7848600"/>
            <a:ext cx="8573572" cy="2209800"/>
          </a:xfrm>
          <a:prstGeom prst="rect">
            <a:avLst/>
          </a:prstGeom>
          <a:noFill/>
          <a:ln/>
        </p:spPr>
      </p:sp>
      <p:sp>
        <p:nvSpPr>
          <p:cNvPr id="15" name="Shape 10"/>
          <p:cNvSpPr/>
          <p:nvPr/>
        </p:nvSpPr>
        <p:spPr>
          <a:xfrm>
            <a:off x="7900387" y="8026400"/>
            <a:ext cx="3759670" cy="1854200"/>
          </a:xfrm>
          <a:prstGeom prst="rect">
            <a:avLst/>
          </a:prstGeom>
          <a:solidFill>
            <a:srgbClr val="FFFFFF">
              <a:alpha val="100000"/>
            </a:srgbClr>
          </a:solidFill>
          <a:ln w="50800">
            <a:solidFill>
              <a:srgbClr val="272727"/>
            </a:solidFill>
            <a:prstDash val="solid"/>
          </a:ln>
        </p:spPr>
      </p:sp>
      <p:sp>
        <p:nvSpPr>
          <p:cNvPr id="16" name="Text 11"/>
          <p:cNvSpPr/>
          <p:nvPr/>
        </p:nvSpPr>
        <p:spPr>
          <a:xfrm>
            <a:off x="8662483" y="8331200"/>
            <a:ext cx="2574188" cy="1583267"/>
          </a:xfrm>
          <a:prstGeom prst="rect">
            <a:avLst/>
          </a:prstGeom>
          <a:noFill/>
          <a:ln/>
        </p:spPr>
        <p:txBody>
          <a:bodyPr wrap="square" lIns="0" tIns="0" rIns="0" bIns="0" rtlCol="0" anchor="t"/>
          <a:lstStyle/>
          <a:p>
            <a:pPr algn="l"/>
            <a:r>
              <a:rPr lang="en-US" sz="8000" dirty="0">
                <a:solidFill>
                  <a:srgbClr val="272727">
                    <a:alpha val="100000"/>
                  </a:srgbClr>
                </a:solidFill>
                <a:latin typeface="Montserrat Bold" pitchFamily="34" charset="0"/>
                <a:ea typeface="Montserrat Bold" pitchFamily="34" charset="-122"/>
                <a:cs typeface="Montserrat Bold" pitchFamily="34" charset="-120"/>
              </a:rPr>
              <a:t>60%</a:t>
            </a:r>
            <a:endParaRPr lang="en-US" sz="8000" dirty="0"/>
          </a:p>
        </p:txBody>
      </p:sp>
      <p:sp>
        <p:nvSpPr>
          <p:cNvPr id="17" name="Shape 12"/>
          <p:cNvSpPr/>
          <p:nvPr/>
        </p:nvSpPr>
        <p:spPr>
          <a:xfrm>
            <a:off x="11863283" y="7848600"/>
            <a:ext cx="4610676" cy="2209800"/>
          </a:xfrm>
          <a:prstGeom prst="rect">
            <a:avLst/>
          </a:prstGeom>
          <a:noFill/>
          <a:ln/>
        </p:spPr>
      </p:sp>
      <p:sp>
        <p:nvSpPr>
          <p:cNvPr id="18" name="Text 13"/>
          <p:cNvSpPr/>
          <p:nvPr/>
        </p:nvSpPr>
        <p:spPr>
          <a:xfrm>
            <a:off x="11863283" y="7848600"/>
            <a:ext cx="4763095" cy="1270000"/>
          </a:xfrm>
          <a:prstGeom prst="rect">
            <a:avLst/>
          </a:prstGeom>
          <a:noFill/>
          <a:ln/>
        </p:spPr>
        <p:txBody>
          <a:bodyPr wrap="square" lIns="0" tIns="0" rIns="0" bIns="0" rtlCol="0" anchor="t"/>
          <a:lstStyle/>
          <a:p>
            <a:pPr algn="l"/>
            <a:r>
              <a:rPr lang="en-US" sz="3600" dirty="0">
                <a:solidFill>
                  <a:srgbClr val="0E0E0E">
                    <a:alpha val="100000"/>
                  </a:srgbClr>
                </a:solidFill>
                <a:latin typeface="Montserrat Bold" pitchFamily="34" charset="0"/>
                <a:ea typeface="Montserrat Bold" pitchFamily="34" charset="-122"/>
                <a:cs typeface="Montserrat Bold" pitchFamily="34" charset="-120"/>
              </a:rPr>
              <a:t>Magic-Wielding Individuals</a:t>
            </a:r>
            <a:endParaRPr lang="en-US" sz="3600" dirty="0"/>
          </a:p>
        </p:txBody>
      </p:sp>
      <p:sp>
        <p:nvSpPr>
          <p:cNvPr id="19" name="Text 14"/>
          <p:cNvSpPr/>
          <p:nvPr/>
        </p:nvSpPr>
        <p:spPr>
          <a:xfrm>
            <a:off x="11863283" y="9067800"/>
            <a:ext cx="4746160" cy="1126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practice the art of illusions.</a:t>
            </a:r>
            <a:endParaRPr lang="en-US" sz="3200" dirty="0"/>
          </a:p>
        </p:txBody>
      </p:sp>
      <p:sp>
        <p:nvSpPr>
          <p:cNvPr id="20" name="Shape 15"/>
          <p:cNvSpPr/>
          <p:nvPr/>
        </p:nvSpPr>
        <p:spPr>
          <a:xfrm>
            <a:off x="7900387" y="10668000"/>
            <a:ext cx="8573572" cy="1854200"/>
          </a:xfrm>
          <a:prstGeom prst="rect">
            <a:avLst/>
          </a:prstGeom>
          <a:noFill/>
          <a:ln/>
        </p:spPr>
      </p:sp>
      <p:sp>
        <p:nvSpPr>
          <p:cNvPr id="21" name="Shape 16"/>
          <p:cNvSpPr/>
          <p:nvPr/>
        </p:nvSpPr>
        <p:spPr>
          <a:xfrm>
            <a:off x="7900387" y="10668000"/>
            <a:ext cx="3759670" cy="1854200"/>
          </a:xfrm>
          <a:prstGeom prst="rect">
            <a:avLst/>
          </a:prstGeom>
          <a:solidFill>
            <a:srgbClr val="FFFFFF">
              <a:alpha val="100000"/>
            </a:srgbClr>
          </a:solidFill>
          <a:ln w="50800">
            <a:solidFill>
              <a:srgbClr val="272727"/>
            </a:solidFill>
            <a:prstDash val="solid"/>
          </a:ln>
        </p:spPr>
      </p:sp>
      <p:sp>
        <p:nvSpPr>
          <p:cNvPr id="22" name="Text 17"/>
          <p:cNvSpPr/>
          <p:nvPr/>
        </p:nvSpPr>
        <p:spPr>
          <a:xfrm>
            <a:off x="8662483" y="10972800"/>
            <a:ext cx="2574188" cy="1583267"/>
          </a:xfrm>
          <a:prstGeom prst="rect">
            <a:avLst/>
          </a:prstGeom>
          <a:noFill/>
          <a:ln/>
        </p:spPr>
        <p:txBody>
          <a:bodyPr wrap="square" lIns="0" tIns="0" rIns="0" bIns="0" rtlCol="0" anchor="t"/>
          <a:lstStyle/>
          <a:p>
            <a:pPr algn="l"/>
            <a:r>
              <a:rPr lang="en-US" sz="8000" dirty="0">
                <a:solidFill>
                  <a:srgbClr val="272727">
                    <a:alpha val="100000"/>
                  </a:srgbClr>
                </a:solidFill>
                <a:latin typeface="Montserrat Bold" pitchFamily="34" charset="0"/>
                <a:ea typeface="Montserrat Bold" pitchFamily="34" charset="-122"/>
                <a:cs typeface="Montserrat Bold" pitchFamily="34" charset="-120"/>
              </a:rPr>
              <a:t>90%</a:t>
            </a:r>
            <a:endParaRPr lang="en-US" sz="8000" dirty="0"/>
          </a:p>
        </p:txBody>
      </p:sp>
      <p:sp>
        <p:nvSpPr>
          <p:cNvPr id="23" name="Shape 18"/>
          <p:cNvSpPr/>
          <p:nvPr/>
        </p:nvSpPr>
        <p:spPr>
          <a:xfrm>
            <a:off x="11863283" y="10769600"/>
            <a:ext cx="4610676" cy="1651000"/>
          </a:xfrm>
          <a:prstGeom prst="rect">
            <a:avLst/>
          </a:prstGeom>
          <a:noFill/>
          <a:ln/>
        </p:spPr>
      </p:sp>
      <p:sp>
        <p:nvSpPr>
          <p:cNvPr id="24" name="Text 19"/>
          <p:cNvSpPr/>
          <p:nvPr/>
        </p:nvSpPr>
        <p:spPr>
          <a:xfrm>
            <a:off x="11863283" y="10769600"/>
            <a:ext cx="4763095" cy="711200"/>
          </a:xfrm>
          <a:prstGeom prst="rect">
            <a:avLst/>
          </a:prstGeom>
          <a:noFill/>
          <a:ln/>
        </p:spPr>
        <p:txBody>
          <a:bodyPr wrap="square" lIns="0" tIns="0" rIns="0" bIns="0" rtlCol="0" anchor="t"/>
          <a:lstStyle/>
          <a:p>
            <a:pPr algn="l"/>
            <a:r>
              <a:rPr lang="en-US" sz="3600" dirty="0">
                <a:solidFill>
                  <a:srgbClr val="0E0E0E">
                    <a:alpha val="100000"/>
                  </a:srgbClr>
                </a:solidFill>
                <a:latin typeface="Montserrat Bold" pitchFamily="34" charset="0"/>
                <a:ea typeface="Montserrat Bold" pitchFamily="34" charset="-122"/>
                <a:cs typeface="Montserrat Bold" pitchFamily="34" charset="-120"/>
              </a:rPr>
              <a:t>Spells Cast</a:t>
            </a:r>
            <a:endParaRPr lang="en-US" sz="3600" dirty="0"/>
          </a:p>
        </p:txBody>
      </p:sp>
      <p:sp>
        <p:nvSpPr>
          <p:cNvPr id="25" name="Text 20"/>
          <p:cNvSpPr/>
          <p:nvPr/>
        </p:nvSpPr>
        <p:spPr>
          <a:xfrm>
            <a:off x="11863283" y="11430000"/>
            <a:ext cx="4746160" cy="1126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are dark magic, foretelling danger.</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pic>
        <p:nvPicPr>
          <p:cNvPr id="4" name="Image 1" descr="preencoded.png">    </p:cNvPr>
          <p:cNvPicPr>
            <a:picLocks noChangeAspect="1"/>
          </p:cNvPicPr>
          <p:nvPr/>
        </p:nvPicPr>
        <p:blipFill>
          <a:blip r:embed="rId2"/>
          <a:stretch>
            <a:fillRect/>
          </a:stretch>
        </p:blipFill>
        <p:spPr>
          <a:xfrm>
            <a:off x="16359645" y="1104900"/>
            <a:ext cx="7582848" cy="11506200"/>
          </a:xfrm>
          <a:prstGeom prst="rect">
            <a:avLst/>
          </a:prstGeom>
        </p:spPr>
      </p:pic>
      <p:pic>
        <p:nvPicPr>
          <p:cNvPr id="5" name="Image 2" descr="preencoded.png">    </p:cNvPr>
          <p:cNvPicPr>
            <a:picLocks noChangeAspect="1"/>
          </p:cNvPicPr>
          <p:nvPr/>
        </p:nvPicPr>
        <p:blipFill>
          <a:blip r:embed="rId3"/>
          <a:stretch>
            <a:fillRect/>
          </a:stretch>
        </p:blipFill>
        <p:spPr>
          <a:xfrm>
            <a:off x="508063" y="1104900"/>
            <a:ext cx="4928216" cy="7099300"/>
          </a:xfrm>
          <a:prstGeom prst="rect">
            <a:avLst/>
          </a:prstGeom>
        </p:spPr>
      </p:pic>
      <p:pic>
        <p:nvPicPr>
          <p:cNvPr id="6" name="Image 3" descr="preencoded.png">    </p:cNvPr>
          <p:cNvPicPr>
            <a:picLocks noChangeAspect="1"/>
          </p:cNvPicPr>
          <p:nvPr/>
        </p:nvPicPr>
        <p:blipFill>
          <a:blip r:embed="rId4"/>
          <a:stretch>
            <a:fillRect/>
          </a:stretch>
        </p:blipFill>
        <p:spPr>
          <a:xfrm>
            <a:off x="5791924" y="1104900"/>
            <a:ext cx="4928216" cy="7099300"/>
          </a:xfrm>
          <a:prstGeom prst="rect">
            <a:avLst/>
          </a:prstGeom>
        </p:spPr>
      </p:pic>
      <p:pic>
        <p:nvPicPr>
          <p:cNvPr id="7" name="Image 4" descr="preencoded.png">    </p:cNvPr>
          <p:cNvPicPr>
            <a:picLocks noChangeAspect="1"/>
          </p:cNvPicPr>
          <p:nvPr/>
        </p:nvPicPr>
        <p:blipFill>
          <a:blip r:embed="rId5"/>
          <a:stretch>
            <a:fillRect/>
          </a:stretch>
        </p:blipFill>
        <p:spPr>
          <a:xfrm>
            <a:off x="11075784" y="1104900"/>
            <a:ext cx="4928216" cy="7099300"/>
          </a:xfrm>
          <a:prstGeom prst="rect">
            <a:avLst/>
          </a:prstGeom>
        </p:spPr>
      </p:pic>
      <p:sp>
        <p:nvSpPr>
          <p:cNvPr id="8" name="Text 1"/>
          <p:cNvSpPr/>
          <p:nvPr/>
        </p:nvSpPr>
        <p:spPr>
          <a:xfrm>
            <a:off x="558870" y="9486900"/>
            <a:ext cx="20648547" cy="2827867"/>
          </a:xfrm>
          <a:prstGeom prst="rect">
            <a:avLst/>
          </a:prstGeom>
          <a:noFill/>
          <a:ln/>
        </p:spPr>
        <p:txBody>
          <a:bodyPr wrap="square" lIns="0" tIns="0" rIns="0" bIns="0" rtlCol="0" anchor="t"/>
          <a:lstStyle/>
          <a:p>
            <a:pPr algn="l"/>
            <a:r>
              <a:rPr lang="en-US" sz="8000" dirty="0">
                <a:solidFill>
                  <a:srgbClr val="1E1E1E">
                    <a:alpha val="100000"/>
                  </a:srgbClr>
                </a:solidFill>
                <a:latin typeface="Montserrat Bold" pitchFamily="34" charset="0"/>
                <a:ea typeface="Montserrat Bold" pitchFamily="34" charset="-122"/>
                <a:cs typeface="Montserrat Bold" pitchFamily="34" charset="-120"/>
              </a:rPr>
              <a:t>EXPLORATION OF THE INNER SELF: </a:t>
            </a:r>
            <a:endParaRPr lang="en-US" sz="8000" dirty="0"/>
          </a:p>
          <a:p>
            <a:pPr algn="l"/>
            <a:r>
              <a:rPr lang="en-US" sz="8000" dirty="0">
                <a:solidFill>
                  <a:srgbClr val="1E1E1E">
                    <a:alpha val="100000"/>
                  </a:srgbClr>
                </a:solidFill>
                <a:latin typeface="Montserrat Bold" pitchFamily="34" charset="0"/>
                <a:ea typeface="Montserrat Bold" pitchFamily="34" charset="-122"/>
                <a:cs typeface="Montserrat Bold" pitchFamily="34" charset="-120"/>
              </a:rPr>
              <a:t>A JOURNEY OF SELF-DISCOVERY</a:t>
            </a:r>
            <a:endParaRPr lang="en-US" sz="8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pic>
        <p:nvPicPr>
          <p:cNvPr id="4" name="Image 1" descr="preencoded.png">    </p:cNvPr>
          <p:cNvPicPr>
            <a:picLocks noChangeAspect="1"/>
          </p:cNvPicPr>
          <p:nvPr/>
        </p:nvPicPr>
        <p:blipFill>
          <a:blip r:embed="rId2"/>
          <a:stretch>
            <a:fillRect/>
          </a:stretch>
        </p:blipFill>
        <p:spPr>
          <a:xfrm>
            <a:off x="15584848" y="4318000"/>
            <a:ext cx="7786073" cy="8293100"/>
          </a:xfrm>
          <a:prstGeom prst="rect">
            <a:avLst/>
          </a:prstGeom>
        </p:spPr>
      </p:pic>
      <p:pic>
        <p:nvPicPr>
          <p:cNvPr id="5" name="Image 2" descr="preencoded.png">    </p:cNvPr>
          <p:cNvPicPr>
            <a:picLocks noChangeAspect="1"/>
          </p:cNvPicPr>
          <p:nvPr/>
        </p:nvPicPr>
        <p:blipFill>
          <a:blip r:embed="rId3"/>
          <a:stretch>
            <a:fillRect/>
          </a:stretch>
        </p:blipFill>
        <p:spPr>
          <a:xfrm>
            <a:off x="10224778" y="5753100"/>
            <a:ext cx="7786073" cy="4762500"/>
          </a:xfrm>
          <a:prstGeom prst="rect">
            <a:avLst/>
          </a:prstGeom>
        </p:spPr>
      </p:pic>
      <p:pic>
        <p:nvPicPr>
          <p:cNvPr id="6" name="Image 3" descr="preencoded.png">    </p:cNvPr>
          <p:cNvPicPr>
            <a:picLocks noChangeAspect="1"/>
          </p:cNvPicPr>
          <p:nvPr/>
        </p:nvPicPr>
        <p:blipFill>
          <a:blip r:embed="rId4"/>
          <a:stretch>
            <a:fillRect/>
          </a:stretch>
        </p:blipFill>
        <p:spPr>
          <a:xfrm>
            <a:off x="1994149" y="596900"/>
            <a:ext cx="15280010" cy="4762500"/>
          </a:xfrm>
          <a:prstGeom prst="rect">
            <a:avLst/>
          </a:prstGeom>
        </p:spPr>
      </p:pic>
      <p:pic>
        <p:nvPicPr>
          <p:cNvPr id="7" name="Image 4" descr="preencoded.png">    </p:cNvPr>
          <p:cNvPicPr>
            <a:picLocks noChangeAspect="1"/>
          </p:cNvPicPr>
          <p:nvPr/>
        </p:nvPicPr>
        <p:blipFill>
          <a:blip r:embed="rId5"/>
          <a:stretch>
            <a:fillRect/>
          </a:stretch>
        </p:blipFill>
        <p:spPr>
          <a:xfrm>
            <a:off x="7697162" y="7848600"/>
            <a:ext cx="5055232" cy="4762500"/>
          </a:xfrm>
          <a:prstGeom prst="rect">
            <a:avLst/>
          </a:prstGeom>
        </p:spPr>
      </p:pic>
      <p:pic>
        <p:nvPicPr>
          <p:cNvPr id="8" name="Image 5" descr="preencoded.png">    </p:cNvPr>
          <p:cNvPicPr>
            <a:picLocks noChangeAspect="1"/>
          </p:cNvPicPr>
          <p:nvPr/>
        </p:nvPicPr>
        <p:blipFill>
          <a:blip r:embed="rId6"/>
          <a:stretch>
            <a:fillRect/>
          </a:stretch>
        </p:blipFill>
        <p:spPr>
          <a:xfrm>
            <a:off x="1994149" y="5753100"/>
            <a:ext cx="5055232"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pic>
        <p:nvPicPr>
          <p:cNvPr id="4" name="Image 1" descr="preencoded.png">    </p:cNvPr>
          <p:cNvPicPr>
            <a:picLocks noChangeAspect="1"/>
          </p:cNvPicPr>
          <p:nvPr/>
        </p:nvPicPr>
        <p:blipFill>
          <a:blip r:embed="rId2"/>
          <a:stretch>
            <a:fillRect/>
          </a:stretch>
        </p:blipFill>
        <p:spPr>
          <a:xfrm>
            <a:off x="914514" y="3505200"/>
            <a:ext cx="21872134" cy="9398000"/>
          </a:xfrm>
          <a:prstGeom prst="rect">
            <a:avLst/>
          </a:prstGeom>
        </p:spPr>
      </p:pic>
      <p:sp>
        <p:nvSpPr>
          <p:cNvPr id="5" name="Text 1"/>
          <p:cNvSpPr/>
          <p:nvPr/>
        </p:nvSpPr>
        <p:spPr>
          <a:xfrm>
            <a:off x="965321" y="1257300"/>
            <a:ext cx="16279201" cy="1583267"/>
          </a:xfrm>
          <a:prstGeom prst="rect">
            <a:avLst/>
          </a:prstGeom>
          <a:noFill/>
          <a:ln/>
        </p:spPr>
        <p:txBody>
          <a:bodyPr wrap="square" lIns="0" tIns="0" rIns="0" bIns="0" rtlCol="0" anchor="t"/>
          <a:lstStyle/>
          <a:p>
            <a:pPr algn="l"/>
            <a:r>
              <a:rPr lang="en-US" sz="8000" dirty="0">
                <a:solidFill>
                  <a:srgbClr val="1E1E1E">
                    <a:alpha val="100000"/>
                  </a:srgbClr>
                </a:solidFill>
                <a:latin typeface="Montserrat Bold" pitchFamily="34" charset="0"/>
                <a:ea typeface="Montserrat Bold" pitchFamily="34" charset="-122"/>
                <a:cs typeface="Montserrat Bold" pitchFamily="34" charset="-120"/>
              </a:rPr>
              <a:t>A MAGIC PICTURE</a:t>
            </a:r>
            <a:endParaRPr lang="en-US" sz="8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sp>
        <p:nvSpPr>
          <p:cNvPr id="4" name="Shape 1"/>
          <p:cNvSpPr/>
          <p:nvPr/>
        </p:nvSpPr>
        <p:spPr>
          <a:xfrm>
            <a:off x="13450981" y="5753100"/>
            <a:ext cx="8738692" cy="1943100"/>
          </a:xfrm>
          <a:prstGeom prst="rect">
            <a:avLst/>
          </a:prstGeom>
          <a:noFill/>
          <a:ln/>
        </p:spPr>
      </p:sp>
      <p:sp>
        <p:nvSpPr>
          <p:cNvPr id="5" name="Shape 2"/>
          <p:cNvSpPr/>
          <p:nvPr/>
        </p:nvSpPr>
        <p:spPr>
          <a:xfrm>
            <a:off x="13450981" y="5753100"/>
            <a:ext cx="8738692" cy="1943100"/>
          </a:xfrm>
          <a:prstGeom prst="rect">
            <a:avLst/>
          </a:prstGeom>
          <a:noFill/>
          <a:ln/>
        </p:spPr>
      </p:sp>
      <p:sp>
        <p:nvSpPr>
          <p:cNvPr id="6" name="Text 3"/>
          <p:cNvSpPr/>
          <p:nvPr/>
        </p:nvSpPr>
        <p:spPr>
          <a:xfrm>
            <a:off x="13450981" y="5753100"/>
            <a:ext cx="8941918" cy="952500"/>
          </a:xfrm>
          <a:prstGeom prst="rect">
            <a:avLst/>
          </a:prstGeom>
          <a:noFill/>
          <a:ln/>
        </p:spPr>
        <p:txBody>
          <a:bodyPr wrap="square" lIns="0" tIns="0" rIns="0" bIns="0" rtlCol="0" anchor="t"/>
          <a:lstStyle/>
          <a:p>
            <a:pPr algn="l"/>
            <a:r>
              <a:rPr lang="en-US" sz="4800" dirty="0">
                <a:solidFill>
                  <a:srgbClr val="0E0E0E">
                    <a:alpha val="100000"/>
                  </a:srgbClr>
                </a:solidFill>
                <a:latin typeface="Montserrat Bold" pitchFamily="34" charset="0"/>
                <a:ea typeface="Montserrat Bold" pitchFamily="34" charset="-122"/>
                <a:cs typeface="Montserrat Bold" pitchFamily="34" charset="-120"/>
              </a:rPr>
              <a:t>A web application</a:t>
            </a:r>
            <a:endParaRPr lang="en-US" sz="4800" dirty="0"/>
          </a:p>
        </p:txBody>
      </p:sp>
      <p:sp>
        <p:nvSpPr>
          <p:cNvPr id="7" name="Text 4"/>
          <p:cNvSpPr/>
          <p:nvPr/>
        </p:nvSpPr>
        <p:spPr>
          <a:xfrm>
            <a:off x="13450981" y="6705600"/>
            <a:ext cx="8874176" cy="1126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web application designed for discovering the world of fantasy</a:t>
            </a:r>
            <a:endParaRPr lang="en-US" sz="3200" dirty="0"/>
          </a:p>
        </p:txBody>
      </p:sp>
      <p:pic>
        <p:nvPicPr>
          <p:cNvPr id="8" name="Image 1" descr="preencoded.png">    </p:cNvPr>
          <p:cNvPicPr>
            <a:picLocks noChangeAspect="1"/>
          </p:cNvPicPr>
          <p:nvPr/>
        </p:nvPicPr>
        <p:blipFill>
          <a:blip r:embed="rId2"/>
          <a:stretch>
            <a:fillRect/>
          </a:stretch>
        </p:blipFill>
        <p:spPr>
          <a:xfrm>
            <a:off x="254032" y="3251200"/>
            <a:ext cx="13768521" cy="8166100"/>
          </a:xfrm>
          <a:prstGeom prst="rect">
            <a:avLst/>
          </a:prstGeom>
        </p:spPr>
      </p:pic>
      <p:pic>
        <p:nvPicPr>
          <p:cNvPr id="9" name="Image 2" descr="preencoded.png">    </p:cNvPr>
          <p:cNvPicPr>
            <a:picLocks noChangeAspect="1"/>
          </p:cNvPicPr>
          <p:nvPr/>
        </p:nvPicPr>
        <p:blipFill>
          <a:blip r:embed="rId3"/>
          <a:stretch>
            <a:fillRect/>
          </a:stretch>
        </p:blipFill>
        <p:spPr>
          <a:xfrm>
            <a:off x="2184673" y="3594100"/>
            <a:ext cx="9894537" cy="6489700"/>
          </a:xfrm>
          <a:prstGeom prst="rect">
            <a:avLst/>
          </a:prstGeom>
        </p:spPr>
      </p:pic>
      <p:sp>
        <p:nvSpPr>
          <p:cNvPr id="10" name="Text 5"/>
          <p:cNvSpPr/>
          <p:nvPr/>
        </p:nvSpPr>
        <p:spPr>
          <a:xfrm>
            <a:off x="7887686" y="1219200"/>
            <a:ext cx="13408643" cy="1583267"/>
          </a:xfrm>
          <a:prstGeom prst="rect">
            <a:avLst/>
          </a:prstGeom>
          <a:noFill/>
          <a:ln/>
        </p:spPr>
        <p:txBody>
          <a:bodyPr wrap="square" lIns="0" tIns="0" rIns="0" bIns="0" rtlCol="0" anchor="t"/>
          <a:lstStyle/>
          <a:p>
            <a:pPr algn="l"/>
            <a:r>
              <a:rPr lang="en-US" sz="8000" dirty="0">
                <a:solidFill>
                  <a:srgbClr val="272727">
                    <a:alpha val="100000"/>
                  </a:srgbClr>
                </a:solidFill>
                <a:latin typeface="Montserrat Bold" pitchFamily="34" charset="0"/>
                <a:ea typeface="Montserrat Bold" pitchFamily="34" charset="-122"/>
                <a:cs typeface="Montserrat Bold" pitchFamily="34" charset="-120"/>
              </a:rPr>
              <a:t>PORTAL TO ADVENTURE</a:t>
            </a:r>
            <a:endParaRPr lang="en-US" sz="8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sp>
        <p:nvSpPr>
          <p:cNvPr id="4" name="Shape 1"/>
          <p:cNvSpPr/>
          <p:nvPr/>
        </p:nvSpPr>
        <p:spPr>
          <a:xfrm>
            <a:off x="2946768" y="4660900"/>
            <a:ext cx="8738692" cy="2438400"/>
          </a:xfrm>
          <a:prstGeom prst="rect">
            <a:avLst/>
          </a:prstGeom>
          <a:noFill/>
          <a:ln/>
        </p:spPr>
      </p:sp>
      <p:sp>
        <p:nvSpPr>
          <p:cNvPr id="5" name="Shape 2"/>
          <p:cNvSpPr/>
          <p:nvPr/>
        </p:nvSpPr>
        <p:spPr>
          <a:xfrm>
            <a:off x="2946768" y="4660900"/>
            <a:ext cx="8738692" cy="2438400"/>
          </a:xfrm>
          <a:prstGeom prst="rect">
            <a:avLst/>
          </a:prstGeom>
          <a:noFill/>
          <a:ln/>
        </p:spPr>
      </p:sp>
      <p:sp>
        <p:nvSpPr>
          <p:cNvPr id="6" name="Text 3"/>
          <p:cNvSpPr/>
          <p:nvPr/>
        </p:nvSpPr>
        <p:spPr>
          <a:xfrm>
            <a:off x="2946768" y="4660900"/>
            <a:ext cx="8941918" cy="952500"/>
          </a:xfrm>
          <a:prstGeom prst="rect">
            <a:avLst/>
          </a:prstGeom>
          <a:noFill/>
          <a:ln/>
        </p:spPr>
        <p:txBody>
          <a:bodyPr wrap="square" lIns="0" tIns="0" rIns="0" bIns="0" rtlCol="0" anchor="t"/>
          <a:lstStyle/>
          <a:p>
            <a:pPr algn="l"/>
            <a:r>
              <a:rPr lang="en-US" sz="4800" dirty="0">
                <a:solidFill>
                  <a:srgbClr val="0E0E0E">
                    <a:alpha val="100000"/>
                  </a:srgbClr>
                </a:solidFill>
                <a:latin typeface="Montserrat Bold" pitchFamily="34" charset="0"/>
                <a:ea typeface="Montserrat Bold" pitchFamily="34" charset="-122"/>
                <a:cs typeface="Montserrat Bold" pitchFamily="34" charset="-120"/>
              </a:rPr>
              <a:t>An mobile app</a:t>
            </a:r>
            <a:endParaRPr lang="en-US" sz="4800" dirty="0"/>
          </a:p>
        </p:txBody>
      </p:sp>
      <p:sp>
        <p:nvSpPr>
          <p:cNvPr id="7" name="Text 4"/>
          <p:cNvSpPr/>
          <p:nvPr/>
        </p:nvSpPr>
        <p:spPr>
          <a:xfrm>
            <a:off x="2946768" y="5613400"/>
            <a:ext cx="8874176" cy="16213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An app designed for exploring and experiencing the enchanting realm of fantasy</a:t>
            </a:r>
            <a:endParaRPr lang="en-US" sz="3200" dirty="0"/>
          </a:p>
        </p:txBody>
      </p:sp>
      <p:sp>
        <p:nvSpPr>
          <p:cNvPr id="8" name="Text 5"/>
          <p:cNvSpPr/>
          <p:nvPr/>
        </p:nvSpPr>
        <p:spPr>
          <a:xfrm>
            <a:off x="2946768" y="7658100"/>
            <a:ext cx="9090103" cy="34247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Live your fantasy dreams</a:t>
            </a:r>
            <a:endParaRPr lang="en-US" sz="3200" dirty="0"/>
          </a:p>
        </p:txBody>
      </p:sp>
      <p:sp>
        <p:nvSpPr>
          <p:cNvPr id="9" name="Text 6"/>
          <p:cNvSpPr/>
          <p:nvPr/>
        </p:nvSpPr>
        <p:spPr>
          <a:xfrm>
            <a:off x="2895962" y="1854200"/>
            <a:ext cx="11478001" cy="2827867"/>
          </a:xfrm>
          <a:prstGeom prst="rect">
            <a:avLst/>
          </a:prstGeom>
          <a:noFill/>
          <a:ln/>
        </p:spPr>
        <p:txBody>
          <a:bodyPr wrap="square" lIns="0" tIns="0" rIns="0" bIns="0" rtlCol="0" anchor="t"/>
          <a:lstStyle/>
          <a:p>
            <a:pPr algn="l"/>
            <a:r>
              <a:rPr lang="en-US" sz="8000" dirty="0">
                <a:solidFill>
                  <a:srgbClr val="272727">
                    <a:alpha val="100000"/>
                  </a:srgbClr>
                </a:solidFill>
                <a:latin typeface="Montserrat Bold" pitchFamily="34" charset="0"/>
                <a:ea typeface="Montserrat Bold" pitchFamily="34" charset="-122"/>
                <a:cs typeface="Montserrat Bold" pitchFamily="34" charset="-120"/>
              </a:rPr>
              <a:t>THE FUTURE OF FANTASY</a:t>
            </a:r>
            <a:endParaRPr lang="en-US" sz="8000" dirty="0"/>
          </a:p>
        </p:txBody>
      </p:sp>
      <p:pic>
        <p:nvPicPr>
          <p:cNvPr id="10" name="Image 1" descr="preencoded.png">    </p:cNvPr>
          <p:cNvPicPr>
            <a:picLocks noChangeAspect="1"/>
          </p:cNvPicPr>
          <p:nvPr/>
        </p:nvPicPr>
        <p:blipFill>
          <a:blip r:embed="rId2"/>
          <a:stretch>
            <a:fillRect/>
          </a:stretch>
        </p:blipFill>
        <p:spPr>
          <a:xfrm>
            <a:off x="15457832" y="1028700"/>
            <a:ext cx="5474384" cy="11849100"/>
          </a:xfrm>
          <a:prstGeom prst="rect">
            <a:avLst/>
          </a:prstGeom>
        </p:spPr>
      </p:pic>
      <p:pic>
        <p:nvPicPr>
          <p:cNvPr id="11" name="Image 2" descr="preencoded.png">    </p:cNvPr>
          <p:cNvPicPr>
            <a:picLocks noChangeAspect="1"/>
          </p:cNvPicPr>
          <p:nvPr/>
        </p:nvPicPr>
        <p:blipFill>
          <a:blip r:embed="rId3"/>
          <a:stretch>
            <a:fillRect/>
          </a:stretch>
        </p:blipFill>
        <p:spPr>
          <a:xfrm>
            <a:off x="15648356" y="1765300"/>
            <a:ext cx="5106038" cy="10795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sp>
        <p:nvSpPr>
          <p:cNvPr id="4" name="Shape 1"/>
          <p:cNvSpPr/>
          <p:nvPr/>
        </p:nvSpPr>
        <p:spPr>
          <a:xfrm>
            <a:off x="876410" y="8369300"/>
            <a:ext cx="5715714" cy="3187700"/>
          </a:xfrm>
          <a:prstGeom prst="rect">
            <a:avLst/>
          </a:prstGeom>
          <a:noFill/>
          <a:ln/>
        </p:spPr>
      </p:sp>
      <p:sp>
        <p:nvSpPr>
          <p:cNvPr id="5" name="Shape 2"/>
          <p:cNvSpPr/>
          <p:nvPr/>
        </p:nvSpPr>
        <p:spPr>
          <a:xfrm>
            <a:off x="876410" y="8369300"/>
            <a:ext cx="5715714" cy="3187700"/>
          </a:xfrm>
          <a:prstGeom prst="rect">
            <a:avLst/>
          </a:prstGeom>
          <a:noFill/>
          <a:ln/>
        </p:spPr>
      </p:sp>
      <p:sp>
        <p:nvSpPr>
          <p:cNvPr id="6" name="Text 3"/>
          <p:cNvSpPr/>
          <p:nvPr/>
        </p:nvSpPr>
        <p:spPr>
          <a:xfrm>
            <a:off x="876410" y="8369300"/>
            <a:ext cx="5918940" cy="1701800"/>
          </a:xfrm>
          <a:prstGeom prst="rect">
            <a:avLst/>
          </a:prstGeom>
          <a:noFill/>
          <a:ln/>
        </p:spPr>
        <p:txBody>
          <a:bodyPr wrap="square" lIns="0" tIns="0" rIns="0" bIns="0" rtlCol="0" anchor="t"/>
          <a:lstStyle/>
          <a:p>
            <a:pPr algn="l"/>
            <a:r>
              <a:rPr lang="en-US" sz="4800" dirty="0">
                <a:solidFill>
                  <a:srgbClr val="0E0E0E">
                    <a:alpha val="100000"/>
                  </a:srgbClr>
                </a:solidFill>
                <a:latin typeface="Montserrat Bold" pitchFamily="34" charset="0"/>
                <a:ea typeface="Montserrat Bold" pitchFamily="34" charset="-122"/>
                <a:cs typeface="Montserrat Bold" pitchFamily="34" charset="-120"/>
              </a:rPr>
              <a:t>A web application</a:t>
            </a:r>
            <a:endParaRPr lang="en-US" sz="4800" dirty="0"/>
          </a:p>
        </p:txBody>
      </p:sp>
      <p:sp>
        <p:nvSpPr>
          <p:cNvPr id="7" name="Text 4"/>
          <p:cNvSpPr/>
          <p:nvPr/>
        </p:nvSpPr>
        <p:spPr>
          <a:xfrm>
            <a:off x="876410" y="10071100"/>
            <a:ext cx="5851198" cy="16213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web application designed for discovering the world of fantasy</a:t>
            </a:r>
            <a:endParaRPr lang="en-US" sz="3200" dirty="0"/>
          </a:p>
        </p:txBody>
      </p:sp>
      <p:sp>
        <p:nvSpPr>
          <p:cNvPr id="8" name="Text 5"/>
          <p:cNvSpPr/>
          <p:nvPr/>
        </p:nvSpPr>
        <p:spPr>
          <a:xfrm>
            <a:off x="825603" y="1231900"/>
            <a:ext cx="8569338" cy="5317067"/>
          </a:xfrm>
          <a:prstGeom prst="rect">
            <a:avLst/>
          </a:prstGeom>
          <a:noFill/>
          <a:ln/>
        </p:spPr>
        <p:txBody>
          <a:bodyPr wrap="square" lIns="0" tIns="0" rIns="0" bIns="0" rtlCol="0" anchor="t"/>
          <a:lstStyle/>
          <a:p>
            <a:pPr algn="l"/>
            <a:r>
              <a:rPr lang="en-US" sz="8000" dirty="0">
                <a:solidFill>
                  <a:srgbClr val="272727">
                    <a:alpha val="100000"/>
                  </a:srgbClr>
                </a:solidFill>
                <a:latin typeface="Montserrat Bold" pitchFamily="34" charset="0"/>
                <a:ea typeface="Montserrat Bold" pitchFamily="34" charset="-122"/>
                <a:cs typeface="Montserrat Bold" pitchFamily="34" charset="-120"/>
              </a:rPr>
              <a:t>A GATEWAY TO</a:t>
            </a:r>
            <a:endParaRPr lang="en-US" sz="8000" dirty="0"/>
          </a:p>
          <a:p>
            <a:pPr algn="l"/>
            <a:r>
              <a:rPr lang="en-US" sz="8000" dirty="0">
                <a:solidFill>
                  <a:srgbClr val="272727">
                    <a:alpha val="100000"/>
                  </a:srgbClr>
                </a:solidFill>
                <a:latin typeface="Montserrat Bold" pitchFamily="34" charset="0"/>
                <a:ea typeface="Montserrat Bold" pitchFamily="34" charset="-122"/>
                <a:cs typeface="Montserrat Bold" pitchFamily="34" charset="-120"/>
              </a:rPr>
              <a:t>A WORLD OF </a:t>
            </a:r>
            <a:endParaRPr lang="en-US" sz="8000" dirty="0"/>
          </a:p>
          <a:p>
            <a:pPr algn="l"/>
            <a:r>
              <a:rPr lang="en-US" sz="8000" dirty="0">
                <a:solidFill>
                  <a:srgbClr val="272727">
                    <a:alpha val="100000"/>
                  </a:srgbClr>
                </a:solidFill>
                <a:latin typeface="Montserrat Bold" pitchFamily="34" charset="0"/>
                <a:ea typeface="Montserrat Bold" pitchFamily="34" charset="-122"/>
                <a:cs typeface="Montserrat Bold" pitchFamily="34" charset="-120"/>
              </a:rPr>
              <a:t>FANTASY AND </a:t>
            </a:r>
            <a:endParaRPr lang="en-US" sz="8000" dirty="0"/>
          </a:p>
          <a:p>
            <a:pPr algn="l"/>
            <a:r>
              <a:rPr lang="en-US" sz="8000" dirty="0">
                <a:solidFill>
                  <a:srgbClr val="272727">
                    <a:alpha val="100000"/>
                  </a:srgbClr>
                </a:solidFill>
                <a:latin typeface="Montserrat Bold" pitchFamily="34" charset="0"/>
                <a:ea typeface="Montserrat Bold" pitchFamily="34" charset="-122"/>
                <a:cs typeface="Montserrat Bold" pitchFamily="34" charset="-120"/>
              </a:rPr>
              <a:t>WONDER</a:t>
            </a:r>
            <a:endParaRPr lang="en-US" sz="8000" dirty="0"/>
          </a:p>
        </p:txBody>
      </p:sp>
      <p:sp>
        <p:nvSpPr>
          <p:cNvPr id="9" name="Text 6"/>
          <p:cNvSpPr/>
          <p:nvPr/>
        </p:nvSpPr>
        <p:spPr>
          <a:xfrm>
            <a:off x="18125165" y="4711700"/>
            <a:ext cx="5381239" cy="668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Uncover hidden treasures and secret treasures</a:t>
            </a:r>
            <a:endParaRPr lang="en-US" sz="3200" dirty="0"/>
          </a:p>
        </p:txBody>
      </p:sp>
      <p:pic>
        <p:nvPicPr>
          <p:cNvPr id="10" name="Image 1" descr="preencoded.png">    </p:cNvPr>
          <p:cNvPicPr>
            <a:picLocks noChangeAspect="1"/>
          </p:cNvPicPr>
          <p:nvPr/>
        </p:nvPicPr>
        <p:blipFill>
          <a:blip r:embed="rId2"/>
          <a:stretch>
            <a:fillRect/>
          </a:stretch>
        </p:blipFill>
        <p:spPr>
          <a:xfrm>
            <a:off x="8814902" y="749300"/>
            <a:ext cx="8573572" cy="12331700"/>
          </a:xfrm>
          <a:prstGeom prst="rect">
            <a:avLst/>
          </a:prstGeom>
        </p:spPr>
      </p:pic>
      <p:pic>
        <p:nvPicPr>
          <p:cNvPr id="11" name="Image 2" descr="preencoded.png">    </p:cNvPr>
          <p:cNvPicPr>
            <a:picLocks noChangeAspect="1"/>
          </p:cNvPicPr>
          <p:nvPr/>
        </p:nvPicPr>
        <p:blipFill>
          <a:blip r:embed="rId3"/>
          <a:stretch>
            <a:fillRect/>
          </a:stretch>
        </p:blipFill>
        <p:spPr>
          <a:xfrm>
            <a:off x="9310264" y="1803400"/>
            <a:ext cx="7582848" cy="102362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13577997" y="698500"/>
            <a:ext cx="9953811" cy="1583267"/>
          </a:xfrm>
          <a:prstGeom prst="rect">
            <a:avLst/>
          </a:prstGeom>
          <a:noFill/>
          <a:ln/>
        </p:spPr>
        <p:txBody>
          <a:bodyPr wrap="square" lIns="0" tIns="0" rIns="0" bIns="0" rtlCol="0" anchor="t"/>
          <a:lstStyle/>
          <a:p>
            <a:pPr algn="l"/>
            <a:r>
              <a:rPr lang="en-US" sz="8000" dirty="0">
                <a:solidFill>
                  <a:srgbClr val="272727">
                    <a:alpha val="100000"/>
                  </a:srgbClr>
                </a:solidFill>
                <a:latin typeface="Montserrat Bold" pitchFamily="34" charset="0"/>
                <a:ea typeface="Montserrat Bold" pitchFamily="34" charset="-122"/>
                <a:cs typeface="Montserrat Bold" pitchFamily="34" charset="-120"/>
              </a:rPr>
              <a:t>A MAGIC PICTURE</a:t>
            </a:r>
            <a:endParaRPr lang="en-US" sz="8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pic>
        <p:nvPicPr>
          <p:cNvPr id="4" name="Image 1" descr="preencoded.png">    </p:cNvPr>
          <p:cNvPicPr>
            <a:picLocks noChangeAspect="1"/>
          </p:cNvPicPr>
          <p:nvPr/>
        </p:nvPicPr>
        <p:blipFill>
          <a:blip r:embed="rId2"/>
          <a:stretch>
            <a:fillRect/>
          </a:stretch>
        </p:blipFill>
        <p:spPr>
          <a:xfrm>
            <a:off x="10072359" y="673100"/>
            <a:ext cx="12803200" cy="12369800"/>
          </a:xfrm>
          <a:prstGeom prst="rect">
            <a:avLst/>
          </a:prstGeom>
        </p:spPr>
      </p:pic>
      <p:sp>
        <p:nvSpPr>
          <p:cNvPr id="5" name="Text 1"/>
          <p:cNvSpPr/>
          <p:nvPr/>
        </p:nvSpPr>
        <p:spPr>
          <a:xfrm>
            <a:off x="2768946" y="4064000"/>
            <a:ext cx="10690503" cy="6561667"/>
          </a:xfrm>
          <a:prstGeom prst="rect">
            <a:avLst/>
          </a:prstGeom>
          <a:noFill/>
          <a:ln/>
        </p:spPr>
        <p:txBody>
          <a:bodyPr wrap="square" lIns="0" tIns="0" rIns="0" bIns="0" rtlCol="0" anchor="t"/>
          <a:lstStyle/>
          <a:p>
            <a:pPr algn="l"/>
            <a:r>
              <a:rPr lang="en-US" sz="8000" dirty="0">
                <a:solidFill>
                  <a:srgbClr val="1E1E1E">
                    <a:alpha val="100000"/>
                  </a:srgbClr>
                </a:solidFill>
                <a:latin typeface="Montserrat Bold" pitchFamily="34" charset="0"/>
                <a:ea typeface="Montserrat Bold" pitchFamily="34" charset="-122"/>
                <a:cs typeface="Montserrat Bold" pitchFamily="34" charset="-120"/>
              </a:rPr>
              <a:t>THE ENCHANTER: CAST SPELLS, CREATE ILLUSIONS, BRING MAGIC TO LIFE</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sp>
        <p:nvSpPr>
          <p:cNvPr id="4" name="Text 1"/>
          <p:cNvSpPr/>
          <p:nvPr/>
        </p:nvSpPr>
        <p:spPr>
          <a:xfrm>
            <a:off x="1270159" y="1651000"/>
            <a:ext cx="9648973" cy="2523067"/>
          </a:xfrm>
          <a:prstGeom prst="rect">
            <a:avLst/>
          </a:prstGeom>
          <a:noFill/>
          <a:ln/>
        </p:spPr>
        <p:txBody>
          <a:bodyPr wrap="square" lIns="0" tIns="0" rIns="0" bIns="0" rtlCol="0" anchor="t"/>
          <a:lstStyle/>
          <a:p>
            <a:pPr algn="l"/>
            <a:r>
              <a:rPr lang="en-US" sz="12800" dirty="0">
                <a:solidFill>
                  <a:srgbClr val="272727">
                    <a:alpha val="100000"/>
                  </a:srgbClr>
                </a:solidFill>
                <a:latin typeface="Montserrat Bold" pitchFamily="34" charset="0"/>
                <a:ea typeface="Montserrat Bold" pitchFamily="34" charset="-122"/>
                <a:cs typeface="Montserrat Bold" pitchFamily="34" charset="-120"/>
              </a:rPr>
              <a:t>WELCOME</a:t>
            </a:r>
            <a:endParaRPr lang="en-US" sz="12800" dirty="0"/>
          </a:p>
        </p:txBody>
      </p:sp>
      <p:sp>
        <p:nvSpPr>
          <p:cNvPr id="5" name="Text 2"/>
          <p:cNvSpPr/>
          <p:nvPr/>
        </p:nvSpPr>
        <p:spPr>
          <a:xfrm>
            <a:off x="12536467" y="1651000"/>
            <a:ext cx="10703204" cy="3107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pic>
        <p:nvPicPr>
          <p:cNvPr id="6" name="Image 1" descr="preencoded.png">    </p:cNvPr>
          <p:cNvPicPr>
            <a:picLocks noChangeAspect="1"/>
          </p:cNvPicPr>
          <p:nvPr/>
        </p:nvPicPr>
        <p:blipFill>
          <a:blip r:embed="rId2"/>
          <a:stretch>
            <a:fillRect/>
          </a:stretch>
        </p:blipFill>
        <p:spPr>
          <a:xfrm>
            <a:off x="1270159" y="5956300"/>
            <a:ext cx="21834029" cy="74549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pic>
        <p:nvPicPr>
          <p:cNvPr id="4" name="Image 1" descr="preencoded.png">    </p:cNvPr>
          <p:cNvPicPr>
            <a:picLocks noChangeAspect="1"/>
          </p:cNvPicPr>
          <p:nvPr/>
        </p:nvPicPr>
        <p:blipFill>
          <a:blip r:embed="rId2"/>
          <a:stretch>
            <a:fillRect/>
          </a:stretch>
        </p:blipFill>
        <p:spPr>
          <a:xfrm>
            <a:off x="14454407" y="1143000"/>
            <a:ext cx="9932641" cy="11430000"/>
          </a:xfrm>
          <a:prstGeom prst="rect">
            <a:avLst/>
          </a:prstGeom>
        </p:spPr>
      </p:pic>
      <p:pic>
        <p:nvPicPr>
          <p:cNvPr id="5" name="Image 2" descr="preencoded.png">    </p:cNvPr>
          <p:cNvPicPr>
            <a:picLocks noChangeAspect="1"/>
          </p:cNvPicPr>
          <p:nvPr/>
        </p:nvPicPr>
        <p:blipFill>
          <a:blip r:embed="rId3"/>
          <a:stretch>
            <a:fillRect/>
          </a:stretch>
        </p:blipFill>
        <p:spPr>
          <a:xfrm>
            <a:off x="0" y="0"/>
            <a:ext cx="7265308" cy="13716000"/>
          </a:xfrm>
          <a:prstGeom prst="rect">
            <a:avLst/>
          </a:prstGeom>
        </p:spPr>
      </p:pic>
      <p:sp>
        <p:nvSpPr>
          <p:cNvPr id="6" name="Text 1"/>
          <p:cNvSpPr/>
          <p:nvPr/>
        </p:nvSpPr>
        <p:spPr>
          <a:xfrm>
            <a:off x="7654823" y="3124200"/>
            <a:ext cx="5902004" cy="4072467"/>
          </a:xfrm>
          <a:prstGeom prst="rect">
            <a:avLst/>
          </a:prstGeom>
          <a:noFill/>
          <a:ln/>
        </p:spPr>
        <p:txBody>
          <a:bodyPr wrap="square" lIns="0" tIns="0" rIns="0" bIns="0" rtlCol="0" anchor="t"/>
          <a:lstStyle/>
          <a:p>
            <a:pPr algn="ctr"/>
            <a:r>
              <a:rPr lang="en-US" sz="8000" dirty="0">
                <a:solidFill>
                  <a:srgbClr val="1E1E1E">
                    <a:alpha val="100000"/>
                  </a:srgbClr>
                </a:solidFill>
                <a:latin typeface="Montserrat Bold" pitchFamily="34" charset="0"/>
                <a:ea typeface="Montserrat Bold" pitchFamily="34" charset="-122"/>
                <a:cs typeface="Montserrat Bold" pitchFamily="34" charset="-120"/>
              </a:rPr>
              <a:t>AND TWO MAGIC PICTURES</a:t>
            </a:r>
            <a:endParaRPr lang="en-US" sz="8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pic>
        <p:nvPicPr>
          <p:cNvPr id="4" name="Image 1" descr="preencoded.png">    </p:cNvPr>
          <p:cNvPicPr>
            <a:picLocks noChangeAspect="1"/>
          </p:cNvPicPr>
          <p:nvPr/>
        </p:nvPicPr>
        <p:blipFill>
          <a:blip r:embed="rId2"/>
          <a:stretch>
            <a:fillRect/>
          </a:stretch>
        </p:blipFill>
        <p:spPr>
          <a:xfrm>
            <a:off x="1422578" y="0"/>
            <a:ext cx="5080635" cy="10985500"/>
          </a:xfrm>
          <a:prstGeom prst="rect">
            <a:avLst/>
          </a:prstGeom>
        </p:spPr>
      </p:pic>
      <p:pic>
        <p:nvPicPr>
          <p:cNvPr id="5" name="Image 2" descr="preencoded.png">    </p:cNvPr>
          <p:cNvPicPr>
            <a:picLocks noChangeAspect="1"/>
          </p:cNvPicPr>
          <p:nvPr/>
        </p:nvPicPr>
        <p:blipFill>
          <a:blip r:embed="rId3"/>
          <a:stretch>
            <a:fillRect/>
          </a:stretch>
        </p:blipFill>
        <p:spPr>
          <a:xfrm>
            <a:off x="6909664" y="2425700"/>
            <a:ext cx="5080635" cy="10985500"/>
          </a:xfrm>
          <a:prstGeom prst="rect">
            <a:avLst/>
          </a:prstGeom>
        </p:spPr>
      </p:pic>
      <p:pic>
        <p:nvPicPr>
          <p:cNvPr id="6" name="Image 3" descr="preencoded.png">    </p:cNvPr>
          <p:cNvPicPr>
            <a:picLocks noChangeAspect="1"/>
          </p:cNvPicPr>
          <p:nvPr/>
        </p:nvPicPr>
        <p:blipFill>
          <a:blip r:embed="rId4"/>
          <a:stretch>
            <a:fillRect/>
          </a:stretch>
        </p:blipFill>
        <p:spPr>
          <a:xfrm>
            <a:off x="12396749" y="0"/>
            <a:ext cx="5080635" cy="10985500"/>
          </a:xfrm>
          <a:prstGeom prst="rect">
            <a:avLst/>
          </a:prstGeom>
        </p:spPr>
      </p:pic>
      <p:pic>
        <p:nvPicPr>
          <p:cNvPr id="7" name="Image 4" descr="preencoded.png">    </p:cNvPr>
          <p:cNvPicPr>
            <a:picLocks noChangeAspect="1"/>
          </p:cNvPicPr>
          <p:nvPr/>
        </p:nvPicPr>
        <p:blipFill>
          <a:blip r:embed="rId5"/>
          <a:stretch>
            <a:fillRect/>
          </a:stretch>
        </p:blipFill>
        <p:spPr>
          <a:xfrm>
            <a:off x="17883835" y="2730500"/>
            <a:ext cx="5080635" cy="109855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pic>
        <p:nvPicPr>
          <p:cNvPr id="4" name="Image 1" descr="preencoded.png">    </p:cNvPr>
          <p:cNvPicPr>
            <a:picLocks noChangeAspect="1"/>
          </p:cNvPicPr>
          <p:nvPr/>
        </p:nvPicPr>
        <p:blipFill>
          <a:blip r:embed="rId2"/>
          <a:stretch>
            <a:fillRect/>
          </a:stretch>
        </p:blipFill>
        <p:spPr>
          <a:xfrm>
            <a:off x="16753394" y="1371600"/>
            <a:ext cx="6109464" cy="10985500"/>
          </a:xfrm>
          <a:prstGeom prst="rect">
            <a:avLst/>
          </a:prstGeom>
        </p:spPr>
      </p:pic>
      <p:pic>
        <p:nvPicPr>
          <p:cNvPr id="5" name="Image 2" descr="preencoded.png">    </p:cNvPr>
          <p:cNvPicPr>
            <a:picLocks noChangeAspect="1"/>
          </p:cNvPicPr>
          <p:nvPr/>
        </p:nvPicPr>
        <p:blipFill>
          <a:blip r:embed="rId3"/>
          <a:stretch>
            <a:fillRect/>
          </a:stretch>
        </p:blipFill>
        <p:spPr>
          <a:xfrm>
            <a:off x="1524191" y="7048500"/>
            <a:ext cx="15013276" cy="5308600"/>
          </a:xfrm>
          <a:prstGeom prst="rect">
            <a:avLst/>
          </a:prstGeom>
        </p:spPr>
      </p:pic>
      <p:sp>
        <p:nvSpPr>
          <p:cNvPr id="6" name="Text 1"/>
          <p:cNvSpPr/>
          <p:nvPr/>
        </p:nvSpPr>
        <p:spPr>
          <a:xfrm>
            <a:off x="1524191" y="2108200"/>
            <a:ext cx="7362687" cy="36025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Dragons: These mythical creatures are known for their fiery breath and massive size. They are often depicted as fearsome beasts, but some legends suggest that they can be tamed and even befriended.</a:t>
            </a:r>
            <a:endParaRPr lang="en-US" sz="3200" dirty="0"/>
          </a:p>
        </p:txBody>
      </p:sp>
      <p:sp>
        <p:nvSpPr>
          <p:cNvPr id="7" name="Text 2"/>
          <p:cNvSpPr/>
          <p:nvPr/>
        </p:nvSpPr>
        <p:spPr>
          <a:xfrm>
            <a:off x="9322965" y="2108200"/>
            <a:ext cx="6270350" cy="36025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Enchanters: Enchanters are magical beings who have the power to cast spells and create illusions. They are often sought after for their ability to bring wonder and magic into the lives of others.</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pic>
        <p:nvPicPr>
          <p:cNvPr id="4" name="Image 1" descr="preencoded.png">    </p:cNvPr>
          <p:cNvPicPr>
            <a:picLocks noChangeAspect="1"/>
          </p:cNvPicPr>
          <p:nvPr/>
        </p:nvPicPr>
        <p:blipFill>
          <a:blip r:embed="rId2"/>
          <a:stretch>
            <a:fillRect/>
          </a:stretch>
        </p:blipFill>
        <p:spPr>
          <a:xfrm>
            <a:off x="1206651" y="939800"/>
            <a:ext cx="6223778" cy="4394200"/>
          </a:xfrm>
          <a:prstGeom prst="rect">
            <a:avLst/>
          </a:prstGeom>
        </p:spPr>
      </p:pic>
      <p:pic>
        <p:nvPicPr>
          <p:cNvPr id="5" name="Image 2" descr="preencoded.png">    </p:cNvPr>
          <p:cNvPicPr>
            <a:picLocks noChangeAspect="1"/>
          </p:cNvPicPr>
          <p:nvPr/>
        </p:nvPicPr>
        <p:blipFill>
          <a:blip r:embed="rId3"/>
          <a:stretch>
            <a:fillRect/>
          </a:stretch>
        </p:blipFill>
        <p:spPr>
          <a:xfrm>
            <a:off x="3797775" y="8382000"/>
            <a:ext cx="6223778" cy="4394200"/>
          </a:xfrm>
          <a:prstGeom prst="rect">
            <a:avLst/>
          </a:prstGeom>
        </p:spPr>
      </p:pic>
      <p:pic>
        <p:nvPicPr>
          <p:cNvPr id="6" name="Image 3" descr="preencoded.png">    </p:cNvPr>
          <p:cNvPicPr>
            <a:picLocks noChangeAspect="1"/>
          </p:cNvPicPr>
          <p:nvPr/>
        </p:nvPicPr>
        <p:blipFill>
          <a:blip r:embed="rId4"/>
          <a:stretch>
            <a:fillRect/>
          </a:stretch>
        </p:blipFill>
        <p:spPr>
          <a:xfrm>
            <a:off x="7786073" y="939800"/>
            <a:ext cx="6223778" cy="4394200"/>
          </a:xfrm>
          <a:prstGeom prst="rect">
            <a:avLst/>
          </a:prstGeom>
        </p:spPr>
      </p:pic>
      <p:pic>
        <p:nvPicPr>
          <p:cNvPr id="7" name="Image 4" descr="preencoded.png">    </p:cNvPr>
          <p:cNvPicPr>
            <a:picLocks noChangeAspect="1"/>
          </p:cNvPicPr>
          <p:nvPr/>
        </p:nvPicPr>
        <p:blipFill>
          <a:blip r:embed="rId5"/>
          <a:stretch>
            <a:fillRect/>
          </a:stretch>
        </p:blipFill>
        <p:spPr>
          <a:xfrm>
            <a:off x="10377197" y="8382000"/>
            <a:ext cx="6223778" cy="4394200"/>
          </a:xfrm>
          <a:prstGeom prst="rect">
            <a:avLst/>
          </a:prstGeom>
        </p:spPr>
      </p:pic>
      <p:pic>
        <p:nvPicPr>
          <p:cNvPr id="8" name="Image 5" descr="preencoded.png">    </p:cNvPr>
          <p:cNvPicPr>
            <a:picLocks noChangeAspect="1"/>
          </p:cNvPicPr>
          <p:nvPr/>
        </p:nvPicPr>
        <p:blipFill>
          <a:blip r:embed="rId6"/>
          <a:stretch>
            <a:fillRect/>
          </a:stretch>
        </p:blipFill>
        <p:spPr>
          <a:xfrm>
            <a:off x="14365495" y="939800"/>
            <a:ext cx="6223778" cy="4394200"/>
          </a:xfrm>
          <a:prstGeom prst="rect">
            <a:avLst/>
          </a:prstGeom>
        </p:spPr>
      </p:pic>
      <p:pic>
        <p:nvPicPr>
          <p:cNvPr id="9" name="Image 6" descr="preencoded.png">    </p:cNvPr>
          <p:cNvPicPr>
            <a:picLocks noChangeAspect="1"/>
          </p:cNvPicPr>
          <p:nvPr/>
        </p:nvPicPr>
        <p:blipFill>
          <a:blip r:embed="rId7"/>
          <a:stretch>
            <a:fillRect/>
          </a:stretch>
        </p:blipFill>
        <p:spPr>
          <a:xfrm>
            <a:off x="16956619" y="8382000"/>
            <a:ext cx="6223778" cy="4394200"/>
          </a:xfrm>
          <a:prstGeom prst="rect">
            <a:avLst/>
          </a:prstGeom>
        </p:spPr>
      </p:pic>
      <p:sp>
        <p:nvSpPr>
          <p:cNvPr id="10" name="Text 1"/>
          <p:cNvSpPr/>
          <p:nvPr/>
        </p:nvSpPr>
        <p:spPr>
          <a:xfrm>
            <a:off x="6105230" y="5461000"/>
            <a:ext cx="12189290" cy="2827867"/>
          </a:xfrm>
          <a:prstGeom prst="rect">
            <a:avLst/>
          </a:prstGeom>
          <a:noFill/>
          <a:ln/>
        </p:spPr>
        <p:txBody>
          <a:bodyPr wrap="square" lIns="0" tIns="0" rIns="0" bIns="0" rtlCol="0" anchor="t"/>
          <a:lstStyle/>
          <a:p>
            <a:pPr algn="ctr"/>
            <a:r>
              <a:rPr lang="en-US" sz="8000" dirty="0">
                <a:solidFill>
                  <a:srgbClr val="1E1E1E">
                    <a:alpha val="100000"/>
                  </a:srgbClr>
                </a:solidFill>
                <a:latin typeface="Montserrat Bold" pitchFamily="34" charset="0"/>
                <a:ea typeface="Montserrat Bold" pitchFamily="34" charset="-122"/>
                <a:cs typeface="Montserrat Bold" pitchFamily="34" charset="-120"/>
              </a:rPr>
              <a:t>THE ENCHANTED OCEAN</a:t>
            </a:r>
            <a:endParaRPr lang="en-US" sz="8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pic>
        <p:nvPicPr>
          <p:cNvPr id="4" name="Image 1" descr="preencoded.png">    </p:cNvPr>
          <p:cNvPicPr>
            <a:picLocks noChangeAspect="1"/>
          </p:cNvPicPr>
          <p:nvPr/>
        </p:nvPicPr>
        <p:blipFill>
          <a:blip r:embed="rId2"/>
          <a:stretch>
            <a:fillRect/>
          </a:stretch>
        </p:blipFill>
        <p:spPr>
          <a:xfrm>
            <a:off x="8421153" y="5562600"/>
            <a:ext cx="7493937" cy="6553200"/>
          </a:xfrm>
          <a:prstGeom prst="rect">
            <a:avLst/>
          </a:prstGeom>
        </p:spPr>
      </p:pic>
      <p:sp>
        <p:nvSpPr>
          <p:cNvPr id="5" name="Text 1"/>
          <p:cNvSpPr/>
          <p:nvPr/>
        </p:nvSpPr>
        <p:spPr>
          <a:xfrm>
            <a:off x="1600400" y="2082800"/>
            <a:ext cx="10195141" cy="4072467"/>
          </a:xfrm>
          <a:prstGeom prst="rect">
            <a:avLst/>
          </a:prstGeom>
          <a:noFill/>
          <a:ln/>
        </p:spPr>
        <p:txBody>
          <a:bodyPr wrap="square" lIns="0" tIns="0" rIns="0" bIns="0" rtlCol="0" anchor="t"/>
          <a:lstStyle/>
          <a:p>
            <a:pPr algn="l"/>
            <a:r>
              <a:rPr lang="en-US" sz="8000" dirty="0">
                <a:solidFill>
                  <a:srgbClr val="1E1E1E">
                    <a:alpha val="100000"/>
                  </a:srgbClr>
                </a:solidFill>
                <a:latin typeface="Montserrat Bold" pitchFamily="34" charset="0"/>
                <a:ea typeface="Montserrat Bold" pitchFamily="34" charset="-122"/>
                <a:cs typeface="Montserrat Bold" pitchFamily="34" charset="-120"/>
              </a:rPr>
              <a:t>AN UNFORGETTABLE JOURNEY</a:t>
            </a:r>
            <a:endParaRPr lang="en-US" sz="8000" dirty="0"/>
          </a:p>
        </p:txBody>
      </p:sp>
      <p:sp>
        <p:nvSpPr>
          <p:cNvPr id="6" name="Shape 2"/>
          <p:cNvSpPr/>
          <p:nvPr/>
        </p:nvSpPr>
        <p:spPr>
          <a:xfrm>
            <a:off x="16207226" y="9150350"/>
            <a:ext cx="6617527" cy="3187700"/>
          </a:xfrm>
          <a:prstGeom prst="rect">
            <a:avLst/>
          </a:prstGeom>
          <a:noFill/>
          <a:ln/>
        </p:spPr>
      </p:sp>
      <p:sp>
        <p:nvSpPr>
          <p:cNvPr id="7" name="Shape 3"/>
          <p:cNvSpPr/>
          <p:nvPr/>
        </p:nvSpPr>
        <p:spPr>
          <a:xfrm>
            <a:off x="16207226" y="9150350"/>
            <a:ext cx="6617527" cy="3187700"/>
          </a:xfrm>
          <a:prstGeom prst="rect">
            <a:avLst/>
          </a:prstGeom>
          <a:noFill/>
          <a:ln/>
        </p:spPr>
      </p:sp>
      <p:sp>
        <p:nvSpPr>
          <p:cNvPr id="8" name="Text 4"/>
          <p:cNvSpPr/>
          <p:nvPr/>
        </p:nvSpPr>
        <p:spPr>
          <a:xfrm>
            <a:off x="16207226" y="9150350"/>
            <a:ext cx="6820752" cy="1701800"/>
          </a:xfrm>
          <a:prstGeom prst="rect">
            <a:avLst/>
          </a:prstGeom>
          <a:noFill/>
          <a:ln/>
        </p:spPr>
        <p:txBody>
          <a:bodyPr wrap="square" lIns="0" tIns="0" rIns="0" bIns="0" rtlCol="0" anchor="t"/>
          <a:lstStyle/>
          <a:p>
            <a:pPr algn="l"/>
            <a:r>
              <a:rPr lang="en-US" sz="4800" dirty="0">
                <a:solidFill>
                  <a:srgbClr val="0E0E0E">
                    <a:alpha val="100000"/>
                  </a:srgbClr>
                </a:solidFill>
                <a:latin typeface="Montserrat Bold" pitchFamily="34" charset="0"/>
                <a:ea typeface="Montserrat Bold" pitchFamily="34" charset="-122"/>
                <a:cs typeface="Montserrat Bold" pitchFamily="34" charset="-120"/>
              </a:rPr>
              <a:t>An Adventure Awaits</a:t>
            </a:r>
            <a:endParaRPr lang="en-US" sz="4800" dirty="0"/>
          </a:p>
        </p:txBody>
      </p:sp>
      <p:sp>
        <p:nvSpPr>
          <p:cNvPr id="9" name="Text 5"/>
          <p:cNvSpPr/>
          <p:nvPr/>
        </p:nvSpPr>
        <p:spPr>
          <a:xfrm>
            <a:off x="16207226" y="10852150"/>
            <a:ext cx="6753011" cy="16213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Enter the mysterious world of the sea serpents, where danger and beauty intertwine.</a:t>
            </a:r>
            <a:endParaRPr lang="en-US" sz="3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sp>
        <p:nvSpPr>
          <p:cNvPr id="4" name="Text 1"/>
          <p:cNvSpPr/>
          <p:nvPr/>
        </p:nvSpPr>
        <p:spPr>
          <a:xfrm>
            <a:off x="4318540" y="850900"/>
            <a:ext cx="6625995" cy="1583267"/>
          </a:xfrm>
          <a:prstGeom prst="rect">
            <a:avLst/>
          </a:prstGeom>
          <a:noFill/>
          <a:ln/>
        </p:spPr>
        <p:txBody>
          <a:bodyPr wrap="square" lIns="0" tIns="0" rIns="0" bIns="0" rtlCol="0" anchor="t"/>
          <a:lstStyle/>
          <a:p>
            <a:pPr algn="l"/>
            <a:r>
              <a:rPr lang="en-US" sz="8000" dirty="0">
                <a:solidFill>
                  <a:srgbClr val="272727">
                    <a:alpha val="100000"/>
                  </a:srgbClr>
                </a:solidFill>
                <a:latin typeface="Montserrat Bold" pitchFamily="34" charset="0"/>
                <a:ea typeface="Montserrat Bold" pitchFamily="34" charset="-122"/>
                <a:cs typeface="Montserrat Bold" pitchFamily="34" charset="-120"/>
              </a:rPr>
              <a:t>THE GRAPH</a:t>
            </a:r>
            <a:endParaRPr lang="en-US" sz="8000" dirty="0"/>
          </a:p>
        </p:txBody>
      </p:sp>
      <p:sp>
        <p:nvSpPr>
          <p:cNvPr id="5" name="Shape 2"/>
          <p:cNvSpPr/>
          <p:nvPr/>
        </p:nvSpPr>
        <p:spPr>
          <a:xfrm>
            <a:off x="3556445" y="2895600"/>
            <a:ext cx="4788498" cy="9829800"/>
          </a:xfrm>
          <a:prstGeom prst="rect">
            <a:avLst/>
          </a:prstGeom>
          <a:noFill/>
          <a:ln/>
        </p:spPr>
      </p:sp>
      <p:pic>
        <p:nvPicPr>
          <p:cNvPr id="6" name="Image 1" descr="preencoded.png">    </p:cNvPr>
          <p:cNvPicPr>
            <a:picLocks noChangeAspect="1"/>
          </p:cNvPicPr>
          <p:nvPr/>
        </p:nvPicPr>
        <p:blipFill>
          <a:blip r:embed="rId2"/>
          <a:stretch>
            <a:fillRect/>
          </a:stretch>
        </p:blipFill>
        <p:spPr>
          <a:xfrm>
            <a:off x="3556445" y="2895600"/>
            <a:ext cx="4788498" cy="8229600"/>
          </a:xfrm>
          <a:prstGeom prst="rect">
            <a:avLst/>
          </a:prstGeom>
        </p:spPr>
      </p:pic>
      <p:sp>
        <p:nvSpPr>
          <p:cNvPr id="7" name="Shape 3"/>
          <p:cNvSpPr/>
          <p:nvPr/>
        </p:nvSpPr>
        <p:spPr>
          <a:xfrm>
            <a:off x="3556445" y="11328400"/>
            <a:ext cx="4788498" cy="1397000"/>
          </a:xfrm>
          <a:prstGeom prst="rect">
            <a:avLst/>
          </a:prstGeom>
          <a:noFill/>
          <a:ln/>
        </p:spPr>
      </p:sp>
      <p:sp>
        <p:nvSpPr>
          <p:cNvPr id="8" name="Shape 4"/>
          <p:cNvSpPr/>
          <p:nvPr/>
        </p:nvSpPr>
        <p:spPr>
          <a:xfrm>
            <a:off x="3556445" y="11328400"/>
            <a:ext cx="4788498" cy="1397000"/>
          </a:xfrm>
          <a:prstGeom prst="rect">
            <a:avLst/>
          </a:prstGeom>
          <a:noFill/>
          <a:ln/>
        </p:spPr>
      </p:sp>
      <p:sp>
        <p:nvSpPr>
          <p:cNvPr id="9" name="Text 5"/>
          <p:cNvSpPr/>
          <p:nvPr/>
        </p:nvSpPr>
        <p:spPr>
          <a:xfrm>
            <a:off x="3454832" y="11328400"/>
            <a:ext cx="4991724" cy="952500"/>
          </a:xfrm>
          <a:prstGeom prst="rect">
            <a:avLst/>
          </a:prstGeom>
          <a:noFill/>
          <a:ln/>
        </p:spPr>
        <p:txBody>
          <a:bodyPr wrap="square" lIns="0" tIns="0" rIns="0" bIns="0" rtlCol="0" anchor="t"/>
          <a:lstStyle/>
          <a:p>
            <a:pPr algn="ctr"/>
            <a:r>
              <a:rPr lang="en-US" sz="4800" dirty="0">
                <a:solidFill>
                  <a:srgbClr val="0E0E0E">
                    <a:alpha val="100000"/>
                  </a:srgbClr>
                </a:solidFill>
                <a:latin typeface="Montserrat Bold" pitchFamily="34" charset="0"/>
                <a:ea typeface="Montserrat Bold" pitchFamily="34" charset="-122"/>
                <a:cs typeface="Montserrat Bold" pitchFamily="34" charset="-120"/>
              </a:rPr>
              <a:t>Eldruin</a:t>
            </a:r>
            <a:endParaRPr lang="en-US" sz="4800" dirty="0"/>
          </a:p>
        </p:txBody>
      </p:sp>
      <p:sp>
        <p:nvSpPr>
          <p:cNvPr id="10" name="Text 6"/>
          <p:cNvSpPr/>
          <p:nvPr/>
        </p:nvSpPr>
        <p:spPr>
          <a:xfrm>
            <a:off x="3488703" y="12230100"/>
            <a:ext cx="4923982" cy="6307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Fire Mage</a:t>
            </a:r>
            <a:endParaRPr lang="en-US" sz="3200" dirty="0"/>
          </a:p>
        </p:txBody>
      </p:sp>
      <p:sp>
        <p:nvSpPr>
          <p:cNvPr id="11" name="Shape 7"/>
          <p:cNvSpPr/>
          <p:nvPr/>
        </p:nvSpPr>
        <p:spPr>
          <a:xfrm>
            <a:off x="9157845" y="2895600"/>
            <a:ext cx="4788498" cy="9829800"/>
          </a:xfrm>
          <a:prstGeom prst="rect">
            <a:avLst/>
          </a:prstGeom>
          <a:noFill/>
          <a:ln/>
        </p:spPr>
      </p:sp>
      <p:pic>
        <p:nvPicPr>
          <p:cNvPr id="12" name="Image 2" descr="preencoded.png">    </p:cNvPr>
          <p:cNvPicPr>
            <a:picLocks noChangeAspect="1"/>
          </p:cNvPicPr>
          <p:nvPr/>
        </p:nvPicPr>
        <p:blipFill>
          <a:blip r:embed="rId3"/>
          <a:stretch>
            <a:fillRect/>
          </a:stretch>
        </p:blipFill>
        <p:spPr>
          <a:xfrm>
            <a:off x="9157845" y="2895600"/>
            <a:ext cx="4788498" cy="8229600"/>
          </a:xfrm>
          <a:prstGeom prst="rect">
            <a:avLst/>
          </a:prstGeom>
        </p:spPr>
      </p:pic>
      <p:sp>
        <p:nvSpPr>
          <p:cNvPr id="13" name="Shape 8"/>
          <p:cNvSpPr/>
          <p:nvPr/>
        </p:nvSpPr>
        <p:spPr>
          <a:xfrm>
            <a:off x="9157845" y="11328400"/>
            <a:ext cx="4788498" cy="1397000"/>
          </a:xfrm>
          <a:prstGeom prst="rect">
            <a:avLst/>
          </a:prstGeom>
          <a:noFill/>
          <a:ln/>
        </p:spPr>
      </p:sp>
      <p:sp>
        <p:nvSpPr>
          <p:cNvPr id="14" name="Shape 9"/>
          <p:cNvSpPr/>
          <p:nvPr/>
        </p:nvSpPr>
        <p:spPr>
          <a:xfrm>
            <a:off x="9157845" y="11328400"/>
            <a:ext cx="4788498" cy="1397000"/>
          </a:xfrm>
          <a:prstGeom prst="rect">
            <a:avLst/>
          </a:prstGeom>
          <a:noFill/>
          <a:ln/>
        </p:spPr>
      </p:sp>
      <p:sp>
        <p:nvSpPr>
          <p:cNvPr id="15" name="Text 10"/>
          <p:cNvSpPr/>
          <p:nvPr/>
        </p:nvSpPr>
        <p:spPr>
          <a:xfrm>
            <a:off x="9056232" y="11328400"/>
            <a:ext cx="4991724" cy="952500"/>
          </a:xfrm>
          <a:prstGeom prst="rect">
            <a:avLst/>
          </a:prstGeom>
          <a:noFill/>
          <a:ln/>
        </p:spPr>
        <p:txBody>
          <a:bodyPr wrap="square" lIns="0" tIns="0" rIns="0" bIns="0" rtlCol="0" anchor="t"/>
          <a:lstStyle/>
          <a:p>
            <a:pPr algn="ctr"/>
            <a:r>
              <a:rPr lang="en-US" sz="4800" dirty="0">
                <a:solidFill>
                  <a:srgbClr val="0E0E0E">
                    <a:alpha val="100000"/>
                  </a:srgbClr>
                </a:solidFill>
                <a:latin typeface="Montserrat Bold" pitchFamily="34" charset="0"/>
                <a:ea typeface="Montserrat Bold" pitchFamily="34" charset="-122"/>
                <a:cs typeface="Montserrat Bold" pitchFamily="34" charset="-120"/>
              </a:rPr>
              <a:t>Elementalen</a:t>
            </a:r>
            <a:endParaRPr lang="en-US" sz="4800" dirty="0"/>
          </a:p>
        </p:txBody>
      </p:sp>
      <p:sp>
        <p:nvSpPr>
          <p:cNvPr id="16" name="Text 11"/>
          <p:cNvSpPr/>
          <p:nvPr/>
        </p:nvSpPr>
        <p:spPr>
          <a:xfrm>
            <a:off x="9090103" y="12230100"/>
            <a:ext cx="4923982" cy="6307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Guardian</a:t>
            </a:r>
            <a:endParaRPr lang="en-US" sz="3200" dirty="0"/>
          </a:p>
        </p:txBody>
      </p:sp>
      <p:sp>
        <p:nvSpPr>
          <p:cNvPr id="17" name="Shape 12"/>
          <p:cNvSpPr/>
          <p:nvPr/>
        </p:nvSpPr>
        <p:spPr>
          <a:xfrm>
            <a:off x="14759245" y="2895600"/>
            <a:ext cx="4788498" cy="9829800"/>
          </a:xfrm>
          <a:prstGeom prst="rect">
            <a:avLst/>
          </a:prstGeom>
          <a:noFill/>
          <a:ln/>
        </p:spPr>
      </p:sp>
      <p:pic>
        <p:nvPicPr>
          <p:cNvPr id="18" name="Image 3" descr="preencoded.png">    </p:cNvPr>
          <p:cNvPicPr>
            <a:picLocks noChangeAspect="1"/>
          </p:cNvPicPr>
          <p:nvPr/>
        </p:nvPicPr>
        <p:blipFill>
          <a:blip r:embed="rId4"/>
          <a:stretch>
            <a:fillRect/>
          </a:stretch>
        </p:blipFill>
        <p:spPr>
          <a:xfrm>
            <a:off x="14759245" y="2895600"/>
            <a:ext cx="4788498" cy="8229600"/>
          </a:xfrm>
          <a:prstGeom prst="rect">
            <a:avLst/>
          </a:prstGeom>
        </p:spPr>
      </p:pic>
      <p:sp>
        <p:nvSpPr>
          <p:cNvPr id="19" name="Shape 13"/>
          <p:cNvSpPr/>
          <p:nvPr/>
        </p:nvSpPr>
        <p:spPr>
          <a:xfrm>
            <a:off x="14759245" y="11328400"/>
            <a:ext cx="4788498" cy="1397000"/>
          </a:xfrm>
          <a:prstGeom prst="rect">
            <a:avLst/>
          </a:prstGeom>
          <a:noFill/>
          <a:ln/>
        </p:spPr>
      </p:sp>
      <p:sp>
        <p:nvSpPr>
          <p:cNvPr id="20" name="Shape 14"/>
          <p:cNvSpPr/>
          <p:nvPr/>
        </p:nvSpPr>
        <p:spPr>
          <a:xfrm>
            <a:off x="14759245" y="11328400"/>
            <a:ext cx="4788498" cy="1397000"/>
          </a:xfrm>
          <a:prstGeom prst="rect">
            <a:avLst/>
          </a:prstGeom>
          <a:noFill/>
          <a:ln/>
        </p:spPr>
      </p:sp>
      <p:sp>
        <p:nvSpPr>
          <p:cNvPr id="21" name="Text 15"/>
          <p:cNvSpPr/>
          <p:nvPr/>
        </p:nvSpPr>
        <p:spPr>
          <a:xfrm>
            <a:off x="14657632" y="11328400"/>
            <a:ext cx="4991724" cy="952500"/>
          </a:xfrm>
          <a:prstGeom prst="rect">
            <a:avLst/>
          </a:prstGeom>
          <a:noFill/>
          <a:ln/>
        </p:spPr>
        <p:txBody>
          <a:bodyPr wrap="square" lIns="0" tIns="0" rIns="0" bIns="0" rtlCol="0" anchor="t"/>
          <a:lstStyle/>
          <a:p>
            <a:pPr algn="ctr"/>
            <a:r>
              <a:rPr lang="en-US" sz="4800" dirty="0">
                <a:solidFill>
                  <a:srgbClr val="0E0E0E">
                    <a:alpha val="100000"/>
                  </a:srgbClr>
                </a:solidFill>
                <a:latin typeface="Montserrat Bold" pitchFamily="34" charset="0"/>
                <a:ea typeface="Montserrat Bold" pitchFamily="34" charset="-122"/>
                <a:cs typeface="Montserrat Bold" pitchFamily="34" charset="-120"/>
              </a:rPr>
              <a:t>Lunaria</a:t>
            </a:r>
            <a:endParaRPr lang="en-US" sz="4800" dirty="0"/>
          </a:p>
        </p:txBody>
      </p:sp>
      <p:sp>
        <p:nvSpPr>
          <p:cNvPr id="22" name="Text 16"/>
          <p:cNvSpPr/>
          <p:nvPr/>
        </p:nvSpPr>
        <p:spPr>
          <a:xfrm>
            <a:off x="14691503" y="12230100"/>
            <a:ext cx="4923982" cy="6307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Moon Priestess</a:t>
            </a:r>
            <a:endParaRPr lang="en-US" sz="3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pic>
        <p:nvPicPr>
          <p:cNvPr id="4" name="Image 1" descr="preencoded.png">    </p:cNvPr>
          <p:cNvPicPr>
            <a:picLocks noChangeAspect="1"/>
          </p:cNvPicPr>
          <p:nvPr/>
        </p:nvPicPr>
        <p:blipFill>
          <a:blip r:embed="rId2"/>
          <a:stretch>
            <a:fillRect/>
          </a:stretch>
        </p:blipFill>
        <p:spPr>
          <a:xfrm>
            <a:off x="2667333" y="7683500"/>
            <a:ext cx="19052381" cy="4394200"/>
          </a:xfrm>
          <a:prstGeom prst="rect">
            <a:avLst/>
          </a:prstGeom>
        </p:spPr>
      </p:pic>
      <p:sp>
        <p:nvSpPr>
          <p:cNvPr id="5" name="Text 1"/>
          <p:cNvSpPr/>
          <p:nvPr/>
        </p:nvSpPr>
        <p:spPr>
          <a:xfrm>
            <a:off x="2692737" y="1282700"/>
            <a:ext cx="8810668" cy="2827867"/>
          </a:xfrm>
          <a:prstGeom prst="rect">
            <a:avLst/>
          </a:prstGeom>
          <a:noFill/>
          <a:ln/>
        </p:spPr>
        <p:txBody>
          <a:bodyPr wrap="square" lIns="0" tIns="0" rIns="0" bIns="0" rtlCol="0" anchor="t"/>
          <a:lstStyle/>
          <a:p>
            <a:pPr algn="l"/>
            <a:r>
              <a:rPr lang="en-US" sz="8000" dirty="0">
                <a:solidFill>
                  <a:srgbClr val="1E1E1E">
                    <a:alpha val="100000"/>
                  </a:srgbClr>
                </a:solidFill>
                <a:latin typeface="Montserrat Bold" pitchFamily="34" charset="0"/>
                <a:ea typeface="Montserrat Bold" pitchFamily="34" charset="-122"/>
                <a:cs typeface="Montserrat Bold" pitchFamily="34" charset="-120"/>
              </a:rPr>
              <a:t>CREATURES OF THE DEEP</a:t>
            </a:r>
            <a:endParaRPr lang="en-US" sz="8000" dirty="0"/>
          </a:p>
        </p:txBody>
      </p:sp>
      <p:sp>
        <p:nvSpPr>
          <p:cNvPr id="6" name="Shape 2"/>
          <p:cNvSpPr/>
          <p:nvPr/>
        </p:nvSpPr>
        <p:spPr>
          <a:xfrm>
            <a:off x="11621953" y="4229100"/>
            <a:ext cx="10097762" cy="2438400"/>
          </a:xfrm>
          <a:prstGeom prst="rect">
            <a:avLst/>
          </a:prstGeom>
          <a:noFill/>
          <a:ln/>
        </p:spPr>
      </p:sp>
      <p:sp>
        <p:nvSpPr>
          <p:cNvPr id="7" name="Shape 3"/>
          <p:cNvSpPr/>
          <p:nvPr/>
        </p:nvSpPr>
        <p:spPr>
          <a:xfrm>
            <a:off x="11621953" y="4229100"/>
            <a:ext cx="10097762" cy="2438400"/>
          </a:xfrm>
          <a:prstGeom prst="rect">
            <a:avLst/>
          </a:prstGeom>
          <a:noFill/>
          <a:ln/>
        </p:spPr>
      </p:sp>
      <p:sp>
        <p:nvSpPr>
          <p:cNvPr id="8" name="Text 4"/>
          <p:cNvSpPr/>
          <p:nvPr/>
        </p:nvSpPr>
        <p:spPr>
          <a:xfrm>
            <a:off x="11621953" y="4229100"/>
            <a:ext cx="10300987" cy="952500"/>
          </a:xfrm>
          <a:prstGeom prst="rect">
            <a:avLst/>
          </a:prstGeom>
          <a:noFill/>
          <a:ln/>
        </p:spPr>
        <p:txBody>
          <a:bodyPr wrap="square" lIns="0" tIns="0" rIns="0" bIns="0" rtlCol="0" anchor="t"/>
          <a:lstStyle/>
          <a:p>
            <a:pPr algn="l"/>
            <a:r>
              <a:rPr lang="en-US" sz="4800" dirty="0">
                <a:solidFill>
                  <a:srgbClr val="0E0E0E">
                    <a:alpha val="100000"/>
                  </a:srgbClr>
                </a:solidFill>
                <a:latin typeface="Montserrat Bold" pitchFamily="34" charset="0"/>
                <a:ea typeface="Montserrat Bold" pitchFamily="34" charset="-122"/>
                <a:cs typeface="Montserrat Bold" pitchFamily="34" charset="-120"/>
              </a:rPr>
              <a:t>Dangers Ahead</a:t>
            </a:r>
            <a:endParaRPr lang="en-US" sz="4800" dirty="0"/>
          </a:p>
        </p:txBody>
      </p:sp>
      <p:sp>
        <p:nvSpPr>
          <p:cNvPr id="9" name="Text 5"/>
          <p:cNvSpPr/>
          <p:nvPr/>
        </p:nvSpPr>
        <p:spPr>
          <a:xfrm>
            <a:off x="11621953" y="5181600"/>
            <a:ext cx="10233246" cy="16213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Discover the unique creatures that call the abyssal depths home, from fearsome sea dragons to enchanted mermaids.</a:t>
            </a:r>
            <a:endParaRPr lang="en-US" sz="32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sp>
        <p:nvSpPr>
          <p:cNvPr id="4" name="Text 1"/>
          <p:cNvSpPr/>
          <p:nvPr/>
        </p:nvSpPr>
        <p:spPr>
          <a:xfrm>
            <a:off x="1092337" y="10325100"/>
            <a:ext cx="10944535" cy="2827867"/>
          </a:xfrm>
          <a:prstGeom prst="rect">
            <a:avLst/>
          </a:prstGeom>
          <a:noFill/>
          <a:ln/>
        </p:spPr>
        <p:txBody>
          <a:bodyPr wrap="square" lIns="0" tIns="0" rIns="0" bIns="0" rtlCol="0" anchor="t"/>
          <a:lstStyle/>
          <a:p>
            <a:pPr algn="l"/>
            <a:r>
              <a:rPr lang="en-US" sz="8000" dirty="0">
                <a:solidFill>
                  <a:srgbClr val="272727">
                    <a:alpha val="100000"/>
                  </a:srgbClr>
                </a:solidFill>
                <a:latin typeface="Montserrat Bold" pitchFamily="34" charset="0"/>
                <a:ea typeface="Montserrat Bold" pitchFamily="34" charset="-122"/>
                <a:cs typeface="Montserrat Bold" pitchFamily="34" charset="-120"/>
              </a:rPr>
              <a:t>THANK YOU FOR</a:t>
            </a:r>
            <a:endParaRPr lang="en-US" sz="8000" dirty="0"/>
          </a:p>
          <a:p>
            <a:pPr algn="l"/>
            <a:r>
              <a:rPr lang="en-US" sz="8000" dirty="0">
                <a:solidFill>
                  <a:srgbClr val="272727">
                    <a:alpha val="100000"/>
                  </a:srgbClr>
                </a:solidFill>
                <a:latin typeface="Montserrat Bold" pitchFamily="34" charset="0"/>
                <a:ea typeface="Montserrat Bold" pitchFamily="34" charset="-122"/>
                <a:cs typeface="Montserrat Bold" pitchFamily="34" charset="-120"/>
              </a:rPr>
              <a:t>CHOOSING EATEMP</a:t>
            </a:r>
            <a:endParaRPr lang="en-US" sz="8000" dirty="0"/>
          </a:p>
        </p:txBody>
      </p:sp>
      <p:sp>
        <p:nvSpPr>
          <p:cNvPr id="5" name="Text 2"/>
          <p:cNvSpPr/>
          <p:nvPr/>
        </p:nvSpPr>
        <p:spPr>
          <a:xfrm>
            <a:off x="12193524" y="3479800"/>
            <a:ext cx="10741309" cy="3615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As a new website, we rely on your support to grow, so please help us by sharing our site with your friends and colleagues. </a:t>
            </a:r>
            <a:endParaRPr lang="en-US" sz="3200" dirty="0"/>
          </a:p>
        </p:txBody>
      </p:sp>
      <p:sp>
        <p:nvSpPr>
          <p:cNvPr id="6" name="Text 3"/>
          <p:cNvSpPr/>
          <p:nvPr/>
        </p:nvSpPr>
        <p:spPr>
          <a:xfrm rot="16200000">
            <a:off x="22199488" y="8338542"/>
            <a:ext cx="3645356" cy="469900"/>
          </a:xfrm>
          <a:prstGeom prst="rect">
            <a:avLst/>
          </a:prstGeom>
          <a:noFill/>
          <a:ln/>
        </p:spPr>
        <p:txBody>
          <a:bodyPr wrap="square" lIns="0" tIns="0" rIns="0" bIns="0" rtlCol="0" anchor="t"/>
          <a:lstStyle/>
          <a:p>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a:spcAft>
                <a:spcPts val="4000"/>
              </a:spcAft>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2" invalidUrl="" action="" tgtFrame="" tooltip="Open https://unsplash.com/" history="1" highlightClick="0" endSnd="0">
                  <a:extLst>
                    <a:ext uri="{A12FA001-AC4F-418D-AE19-62706E023703}">
                      <ahyp:hlinkClr xmlns:ahyp="http://schemas.microsoft.com/office/drawing/2018/hyperlinkcolor" val="tx"/>
                    </a:ext>
                  </a:extLst>
                </a:hlinkClick>
              </a:rPr>
              <a:t>Unsplash</a:t>
            </a:r>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7" name="Image 1" descr="preencoded.png">    </p:cNvPr>
          <p:cNvPicPr>
            <a:picLocks noChangeAspect="1"/>
          </p:cNvPicPr>
          <p:nvPr/>
        </p:nvPicPr>
        <p:blipFill>
          <a:blip r:embed="rId3"/>
          <a:stretch>
            <a:fillRect/>
          </a:stretch>
        </p:blipFill>
        <p:spPr>
          <a:xfrm>
            <a:off x="1092337" y="1917700"/>
            <a:ext cx="10161270" cy="75184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sp>
        <p:nvSpPr>
          <p:cNvPr id="4" name="Text 1"/>
          <p:cNvSpPr/>
          <p:nvPr/>
        </p:nvSpPr>
        <p:spPr>
          <a:xfrm>
            <a:off x="1244756" y="1016000"/>
            <a:ext cx="18679801" cy="2523067"/>
          </a:xfrm>
          <a:prstGeom prst="rect">
            <a:avLst/>
          </a:prstGeom>
          <a:noFill/>
          <a:ln/>
        </p:spPr>
        <p:txBody>
          <a:bodyPr wrap="square" lIns="0" tIns="0" rIns="0" bIns="0" rtlCol="0" anchor="t"/>
          <a:lstStyle/>
          <a:p>
            <a:pPr algn="l"/>
            <a:r>
              <a:rPr lang="en-US" sz="12800" dirty="0">
                <a:solidFill>
                  <a:srgbClr val="272727">
                    <a:alpha val="100000"/>
                  </a:srgbClr>
                </a:solidFill>
                <a:latin typeface="Montserrat Bold" pitchFamily="34" charset="0"/>
                <a:ea typeface="Montserrat Bold" pitchFamily="34" charset="-122"/>
                <a:cs typeface="Montserrat Bold" pitchFamily="34" charset="-120"/>
              </a:rPr>
              <a:t>TABLE OF CONTENTS</a:t>
            </a:r>
            <a:endParaRPr lang="en-US" sz="12800" dirty="0"/>
          </a:p>
        </p:txBody>
      </p:sp>
      <p:sp>
        <p:nvSpPr>
          <p:cNvPr id="5" name="Shape 2"/>
          <p:cNvSpPr/>
          <p:nvPr/>
        </p:nvSpPr>
        <p:spPr>
          <a:xfrm>
            <a:off x="1244756" y="4521200"/>
            <a:ext cx="7316114" cy="1625600"/>
          </a:xfrm>
          <a:prstGeom prst="rect">
            <a:avLst/>
          </a:prstGeom>
          <a:noFill/>
          <a:ln/>
        </p:spPr>
      </p:sp>
      <p:sp>
        <p:nvSpPr>
          <p:cNvPr id="6" name="Shape 3"/>
          <p:cNvSpPr/>
          <p:nvPr/>
        </p:nvSpPr>
        <p:spPr>
          <a:xfrm>
            <a:off x="1244756" y="4521200"/>
            <a:ext cx="1625803" cy="1625600"/>
          </a:xfrm>
          <a:prstGeom prst="roundRect">
            <a:avLst>
              <a:gd name="adj" fmla="val 781313"/>
            </a:avLst>
          </a:prstGeom>
          <a:solidFill>
            <a:srgbClr val="FFFFFF">
              <a:alpha val="100000"/>
            </a:srgbClr>
          </a:solidFill>
          <a:ln w="50800">
            <a:solidFill>
              <a:srgbClr val="272727"/>
            </a:solidFill>
            <a:prstDash val="solid"/>
          </a:ln>
        </p:spPr>
      </p:sp>
      <p:sp>
        <p:nvSpPr>
          <p:cNvPr id="7" name="Text 4"/>
          <p:cNvSpPr/>
          <p:nvPr/>
        </p:nvSpPr>
        <p:spPr>
          <a:xfrm>
            <a:off x="1625803" y="4857750"/>
            <a:ext cx="863708" cy="952500"/>
          </a:xfrm>
          <a:prstGeom prst="rect">
            <a:avLst/>
          </a:prstGeom>
          <a:noFill/>
          <a:ln/>
        </p:spPr>
        <p:txBody>
          <a:bodyPr wrap="square" lIns="0" tIns="0" rIns="0" bIns="0" rtlCol="0" anchor="ctr"/>
          <a:lstStyle/>
          <a:p>
            <a:pPr algn="ctr"/>
            <a:r>
              <a:rPr lang="en-US" sz="4800" dirty="0">
                <a:solidFill>
                  <a:srgbClr val="000000">
                    <a:alpha val="100000"/>
                  </a:srgbClr>
                </a:solidFill>
                <a:latin typeface="Montserrat Bold" pitchFamily="34" charset="0"/>
                <a:ea typeface="Montserrat Bold" pitchFamily="34" charset="-122"/>
                <a:cs typeface="Montserrat Bold" pitchFamily="34" charset="-120"/>
              </a:rPr>
              <a:t>01</a:t>
            </a:r>
            <a:endParaRPr lang="en-US" sz="4800" dirty="0"/>
          </a:p>
        </p:txBody>
      </p:sp>
      <p:sp>
        <p:nvSpPr>
          <p:cNvPr id="8" name="Shape 5"/>
          <p:cNvSpPr/>
          <p:nvPr/>
        </p:nvSpPr>
        <p:spPr>
          <a:xfrm>
            <a:off x="3073784" y="4660900"/>
            <a:ext cx="5487086" cy="1346200"/>
          </a:xfrm>
          <a:prstGeom prst="rect">
            <a:avLst/>
          </a:prstGeom>
          <a:noFill/>
          <a:ln/>
        </p:spPr>
      </p:sp>
      <p:sp>
        <p:nvSpPr>
          <p:cNvPr id="9" name="Text 6"/>
          <p:cNvSpPr/>
          <p:nvPr/>
        </p:nvSpPr>
        <p:spPr>
          <a:xfrm>
            <a:off x="3073784" y="4660900"/>
            <a:ext cx="5690311" cy="952500"/>
          </a:xfrm>
          <a:prstGeom prst="rect">
            <a:avLst/>
          </a:prstGeom>
          <a:noFill/>
          <a:ln/>
        </p:spPr>
        <p:txBody>
          <a:bodyPr wrap="square" lIns="0" tIns="0" rIns="0" bIns="0" rtlCol="0" anchor="t"/>
          <a:lstStyle/>
          <a:p>
            <a:pPr algn="l"/>
            <a:r>
              <a:rPr lang="en-US" sz="4800" dirty="0">
                <a:solidFill>
                  <a:srgbClr val="0E0E0E">
                    <a:alpha val="100000"/>
                  </a:srgbClr>
                </a:solidFill>
                <a:latin typeface="Montserrat Bold" pitchFamily="34" charset="0"/>
                <a:ea typeface="Montserrat Bold" pitchFamily="34" charset="-122"/>
                <a:cs typeface="Montserrat Bold" pitchFamily="34" charset="-120"/>
              </a:rPr>
              <a:t>Introduction</a:t>
            </a:r>
            <a:endParaRPr lang="en-US" sz="4800" dirty="0"/>
          </a:p>
        </p:txBody>
      </p:sp>
      <p:sp>
        <p:nvSpPr>
          <p:cNvPr id="10" name="Text 7"/>
          <p:cNvSpPr/>
          <p:nvPr/>
        </p:nvSpPr>
        <p:spPr>
          <a:xfrm>
            <a:off x="3073784" y="5511800"/>
            <a:ext cx="5622569" cy="630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Extraordinary Realm</a:t>
            </a:r>
            <a:endParaRPr lang="en-US" sz="3200" dirty="0"/>
          </a:p>
        </p:txBody>
      </p:sp>
      <p:sp>
        <p:nvSpPr>
          <p:cNvPr id="11" name="Shape 8"/>
          <p:cNvSpPr/>
          <p:nvPr/>
        </p:nvSpPr>
        <p:spPr>
          <a:xfrm>
            <a:off x="8713289" y="4521200"/>
            <a:ext cx="7316114" cy="1625600"/>
          </a:xfrm>
          <a:prstGeom prst="rect">
            <a:avLst/>
          </a:prstGeom>
          <a:noFill/>
          <a:ln/>
        </p:spPr>
      </p:sp>
      <p:sp>
        <p:nvSpPr>
          <p:cNvPr id="12" name="Shape 9"/>
          <p:cNvSpPr/>
          <p:nvPr/>
        </p:nvSpPr>
        <p:spPr>
          <a:xfrm>
            <a:off x="8713289" y="4521200"/>
            <a:ext cx="1625803" cy="1625600"/>
          </a:xfrm>
          <a:prstGeom prst="rect">
            <a:avLst/>
          </a:prstGeom>
          <a:solidFill>
            <a:srgbClr val="FFFFFF">
              <a:alpha val="100000"/>
            </a:srgbClr>
          </a:solidFill>
          <a:ln w="50800">
            <a:solidFill>
              <a:srgbClr val="272727"/>
            </a:solidFill>
            <a:prstDash val="solid"/>
          </a:ln>
        </p:spPr>
      </p:sp>
      <p:sp>
        <p:nvSpPr>
          <p:cNvPr id="13" name="Text 10"/>
          <p:cNvSpPr/>
          <p:nvPr/>
        </p:nvSpPr>
        <p:spPr>
          <a:xfrm>
            <a:off x="9037180" y="4857750"/>
            <a:ext cx="978022" cy="952500"/>
          </a:xfrm>
          <a:prstGeom prst="rect">
            <a:avLst/>
          </a:prstGeom>
          <a:noFill/>
          <a:ln/>
        </p:spPr>
        <p:txBody>
          <a:bodyPr wrap="square" lIns="0" tIns="0" rIns="0" bIns="0" rtlCol="0" anchor="ctr"/>
          <a:lstStyle/>
          <a:p>
            <a:pPr algn="ctr"/>
            <a:r>
              <a:rPr lang="en-US" sz="4800" dirty="0">
                <a:solidFill>
                  <a:srgbClr val="000000">
                    <a:alpha val="100000"/>
                  </a:srgbClr>
                </a:solidFill>
                <a:latin typeface="Montserrat Bold" pitchFamily="34" charset="0"/>
                <a:ea typeface="Montserrat Bold" pitchFamily="34" charset="-122"/>
                <a:cs typeface="Montserrat Bold" pitchFamily="34" charset="-120"/>
              </a:rPr>
              <a:t>02</a:t>
            </a:r>
            <a:endParaRPr lang="en-US" sz="4800" dirty="0"/>
          </a:p>
        </p:txBody>
      </p:sp>
      <p:sp>
        <p:nvSpPr>
          <p:cNvPr id="14" name="Shape 11"/>
          <p:cNvSpPr/>
          <p:nvPr/>
        </p:nvSpPr>
        <p:spPr>
          <a:xfrm>
            <a:off x="10542318" y="4660900"/>
            <a:ext cx="5487086" cy="1346200"/>
          </a:xfrm>
          <a:prstGeom prst="rect">
            <a:avLst/>
          </a:prstGeom>
          <a:noFill/>
          <a:ln/>
        </p:spPr>
      </p:sp>
      <p:sp>
        <p:nvSpPr>
          <p:cNvPr id="15" name="Text 12"/>
          <p:cNvSpPr/>
          <p:nvPr/>
        </p:nvSpPr>
        <p:spPr>
          <a:xfrm>
            <a:off x="10542318" y="4660900"/>
            <a:ext cx="5690311" cy="952500"/>
          </a:xfrm>
          <a:prstGeom prst="rect">
            <a:avLst/>
          </a:prstGeom>
          <a:noFill/>
          <a:ln/>
        </p:spPr>
        <p:txBody>
          <a:bodyPr wrap="square" lIns="0" tIns="0" rIns="0" bIns="0" rtlCol="0" anchor="t"/>
          <a:lstStyle/>
          <a:p>
            <a:pPr algn="l"/>
            <a:r>
              <a:rPr lang="en-US" sz="4800" dirty="0">
                <a:solidFill>
                  <a:srgbClr val="0E0E0E">
                    <a:alpha val="100000"/>
                  </a:srgbClr>
                </a:solidFill>
                <a:latin typeface="Montserrat Bold" pitchFamily="34" charset="0"/>
                <a:ea typeface="Montserrat Bold" pitchFamily="34" charset="-122"/>
                <a:cs typeface="Montserrat Bold" pitchFamily="34" charset="-120"/>
              </a:rPr>
              <a:t>Encounters</a:t>
            </a:r>
            <a:endParaRPr lang="en-US" sz="4800" dirty="0"/>
          </a:p>
        </p:txBody>
      </p:sp>
      <p:sp>
        <p:nvSpPr>
          <p:cNvPr id="16" name="Text 13"/>
          <p:cNvSpPr/>
          <p:nvPr/>
        </p:nvSpPr>
        <p:spPr>
          <a:xfrm>
            <a:off x="10542318" y="5511800"/>
            <a:ext cx="5622569" cy="630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Unicorn Sightings</a:t>
            </a:r>
            <a:endParaRPr lang="en-US" sz="3200" dirty="0"/>
          </a:p>
        </p:txBody>
      </p:sp>
      <p:sp>
        <p:nvSpPr>
          <p:cNvPr id="17" name="Shape 14"/>
          <p:cNvSpPr/>
          <p:nvPr/>
        </p:nvSpPr>
        <p:spPr>
          <a:xfrm>
            <a:off x="1244756" y="7505700"/>
            <a:ext cx="7316114" cy="1625600"/>
          </a:xfrm>
          <a:prstGeom prst="rect">
            <a:avLst/>
          </a:prstGeom>
          <a:noFill/>
          <a:ln/>
        </p:spPr>
      </p:sp>
      <p:sp>
        <p:nvSpPr>
          <p:cNvPr id="18" name="Shape 15"/>
          <p:cNvSpPr/>
          <p:nvPr/>
        </p:nvSpPr>
        <p:spPr>
          <a:xfrm>
            <a:off x="1244756" y="7505700"/>
            <a:ext cx="1625803" cy="1625600"/>
          </a:xfrm>
          <a:prstGeom prst="rect">
            <a:avLst/>
          </a:prstGeom>
          <a:solidFill>
            <a:srgbClr val="FFFFFF">
              <a:alpha val="100000"/>
            </a:srgbClr>
          </a:solidFill>
          <a:ln w="50800">
            <a:solidFill>
              <a:srgbClr val="272727"/>
            </a:solidFill>
            <a:prstDash val="solid"/>
          </a:ln>
        </p:spPr>
      </p:sp>
      <p:sp>
        <p:nvSpPr>
          <p:cNvPr id="19" name="Text 16"/>
          <p:cNvSpPr/>
          <p:nvPr/>
        </p:nvSpPr>
        <p:spPr>
          <a:xfrm>
            <a:off x="1568646" y="7842250"/>
            <a:ext cx="978022" cy="952500"/>
          </a:xfrm>
          <a:prstGeom prst="rect">
            <a:avLst/>
          </a:prstGeom>
          <a:noFill/>
          <a:ln/>
        </p:spPr>
        <p:txBody>
          <a:bodyPr wrap="square" lIns="0" tIns="0" rIns="0" bIns="0" rtlCol="0" anchor="ctr"/>
          <a:lstStyle/>
          <a:p>
            <a:pPr algn="ctr"/>
            <a:r>
              <a:rPr lang="en-US" sz="4800" dirty="0">
                <a:solidFill>
                  <a:srgbClr val="000000">
                    <a:alpha val="100000"/>
                  </a:srgbClr>
                </a:solidFill>
                <a:latin typeface="Montserrat Bold" pitchFamily="34" charset="0"/>
                <a:ea typeface="Montserrat Bold" pitchFamily="34" charset="-122"/>
                <a:cs typeface="Montserrat Bold" pitchFamily="34" charset="-120"/>
              </a:rPr>
              <a:t>03</a:t>
            </a:r>
            <a:endParaRPr lang="en-US" sz="4800" dirty="0"/>
          </a:p>
        </p:txBody>
      </p:sp>
      <p:sp>
        <p:nvSpPr>
          <p:cNvPr id="20" name="Shape 17"/>
          <p:cNvSpPr/>
          <p:nvPr/>
        </p:nvSpPr>
        <p:spPr>
          <a:xfrm>
            <a:off x="3073784" y="7645400"/>
            <a:ext cx="5487086" cy="1346200"/>
          </a:xfrm>
          <a:prstGeom prst="rect">
            <a:avLst/>
          </a:prstGeom>
          <a:noFill/>
          <a:ln/>
        </p:spPr>
      </p:sp>
      <p:sp>
        <p:nvSpPr>
          <p:cNvPr id="21" name="Text 18"/>
          <p:cNvSpPr/>
          <p:nvPr/>
        </p:nvSpPr>
        <p:spPr>
          <a:xfrm>
            <a:off x="3073784" y="7645400"/>
            <a:ext cx="5690311" cy="952500"/>
          </a:xfrm>
          <a:prstGeom prst="rect">
            <a:avLst/>
          </a:prstGeom>
          <a:noFill/>
          <a:ln/>
        </p:spPr>
        <p:txBody>
          <a:bodyPr wrap="square" lIns="0" tIns="0" rIns="0" bIns="0" rtlCol="0" anchor="t"/>
          <a:lstStyle/>
          <a:p>
            <a:pPr algn="l"/>
            <a:r>
              <a:rPr lang="en-US" sz="4800" dirty="0">
                <a:solidFill>
                  <a:srgbClr val="0E0E0E">
                    <a:alpha val="100000"/>
                  </a:srgbClr>
                </a:solidFill>
                <a:latin typeface="Montserrat Bold" pitchFamily="34" charset="0"/>
                <a:ea typeface="Montserrat Bold" pitchFamily="34" charset="-122"/>
                <a:cs typeface="Montserrat Bold" pitchFamily="34" charset="-120"/>
              </a:rPr>
              <a:t>Wonders</a:t>
            </a:r>
            <a:endParaRPr lang="en-US" sz="4800" dirty="0"/>
          </a:p>
        </p:txBody>
      </p:sp>
      <p:sp>
        <p:nvSpPr>
          <p:cNvPr id="22" name="Text 19"/>
          <p:cNvSpPr/>
          <p:nvPr/>
        </p:nvSpPr>
        <p:spPr>
          <a:xfrm>
            <a:off x="3073784" y="8496300"/>
            <a:ext cx="5622569" cy="630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Wishes Granted</a:t>
            </a:r>
            <a:endParaRPr lang="en-US" sz="3200" dirty="0"/>
          </a:p>
        </p:txBody>
      </p:sp>
      <p:sp>
        <p:nvSpPr>
          <p:cNvPr id="23" name="Shape 20"/>
          <p:cNvSpPr/>
          <p:nvPr/>
        </p:nvSpPr>
        <p:spPr>
          <a:xfrm>
            <a:off x="8713289" y="7505700"/>
            <a:ext cx="7316114" cy="1625600"/>
          </a:xfrm>
          <a:prstGeom prst="rect">
            <a:avLst/>
          </a:prstGeom>
          <a:noFill/>
          <a:ln/>
        </p:spPr>
      </p:sp>
      <p:sp>
        <p:nvSpPr>
          <p:cNvPr id="24" name="Shape 21"/>
          <p:cNvSpPr/>
          <p:nvPr/>
        </p:nvSpPr>
        <p:spPr>
          <a:xfrm>
            <a:off x="8713289" y="7505700"/>
            <a:ext cx="1625803" cy="1625600"/>
          </a:xfrm>
          <a:prstGeom prst="roundRect">
            <a:avLst>
              <a:gd name="adj" fmla="val 781313"/>
            </a:avLst>
          </a:prstGeom>
          <a:solidFill>
            <a:srgbClr val="FFFFFF">
              <a:alpha val="100000"/>
            </a:srgbClr>
          </a:solidFill>
          <a:ln w="50800">
            <a:solidFill>
              <a:srgbClr val="272727"/>
            </a:solidFill>
            <a:prstDash val="solid"/>
          </a:ln>
        </p:spPr>
      </p:sp>
      <p:sp>
        <p:nvSpPr>
          <p:cNvPr id="25" name="Text 22"/>
          <p:cNvSpPr/>
          <p:nvPr/>
        </p:nvSpPr>
        <p:spPr>
          <a:xfrm>
            <a:off x="9005426" y="7842250"/>
            <a:ext cx="1041530" cy="952500"/>
          </a:xfrm>
          <a:prstGeom prst="rect">
            <a:avLst/>
          </a:prstGeom>
          <a:noFill/>
          <a:ln/>
        </p:spPr>
        <p:txBody>
          <a:bodyPr wrap="square" lIns="0" tIns="0" rIns="0" bIns="0" rtlCol="0" anchor="ctr"/>
          <a:lstStyle/>
          <a:p>
            <a:pPr algn="ctr"/>
            <a:r>
              <a:rPr lang="en-US" sz="4800" dirty="0">
                <a:solidFill>
                  <a:srgbClr val="000000">
                    <a:alpha val="100000"/>
                  </a:srgbClr>
                </a:solidFill>
                <a:latin typeface="Montserrat Bold" pitchFamily="34" charset="0"/>
                <a:ea typeface="Montserrat Bold" pitchFamily="34" charset="-122"/>
                <a:cs typeface="Montserrat Bold" pitchFamily="34" charset="-120"/>
              </a:rPr>
              <a:t>04</a:t>
            </a:r>
            <a:endParaRPr lang="en-US" sz="4800" dirty="0"/>
          </a:p>
        </p:txBody>
      </p:sp>
      <p:sp>
        <p:nvSpPr>
          <p:cNvPr id="26" name="Shape 23"/>
          <p:cNvSpPr/>
          <p:nvPr/>
        </p:nvSpPr>
        <p:spPr>
          <a:xfrm>
            <a:off x="10542318" y="7645400"/>
            <a:ext cx="5487086" cy="1346200"/>
          </a:xfrm>
          <a:prstGeom prst="rect">
            <a:avLst/>
          </a:prstGeom>
          <a:noFill/>
          <a:ln/>
        </p:spPr>
      </p:sp>
      <p:sp>
        <p:nvSpPr>
          <p:cNvPr id="27" name="Text 24"/>
          <p:cNvSpPr/>
          <p:nvPr/>
        </p:nvSpPr>
        <p:spPr>
          <a:xfrm>
            <a:off x="10542318" y="7645400"/>
            <a:ext cx="5690311" cy="952500"/>
          </a:xfrm>
          <a:prstGeom prst="rect">
            <a:avLst/>
          </a:prstGeom>
          <a:noFill/>
          <a:ln/>
        </p:spPr>
        <p:txBody>
          <a:bodyPr wrap="square" lIns="0" tIns="0" rIns="0" bIns="0" rtlCol="0" anchor="t"/>
          <a:lstStyle/>
          <a:p>
            <a:pPr algn="l"/>
            <a:r>
              <a:rPr lang="en-US" sz="4800" dirty="0">
                <a:solidFill>
                  <a:srgbClr val="0E0E0E">
                    <a:alpha val="100000"/>
                  </a:srgbClr>
                </a:solidFill>
                <a:latin typeface="Montserrat Bold" pitchFamily="34" charset="0"/>
                <a:ea typeface="Montserrat Bold" pitchFamily="34" charset="-122"/>
                <a:cs typeface="Montserrat Bold" pitchFamily="34" charset="-120"/>
              </a:rPr>
              <a:t>Magic</a:t>
            </a:r>
            <a:endParaRPr lang="en-US" sz="4800" dirty="0"/>
          </a:p>
        </p:txBody>
      </p:sp>
      <p:sp>
        <p:nvSpPr>
          <p:cNvPr id="28" name="Text 25"/>
          <p:cNvSpPr/>
          <p:nvPr/>
        </p:nvSpPr>
        <p:spPr>
          <a:xfrm>
            <a:off x="10542318" y="8496300"/>
            <a:ext cx="5622569" cy="630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Spellcasting</a:t>
            </a:r>
            <a:endParaRPr lang="en-US" sz="3200" dirty="0"/>
          </a:p>
        </p:txBody>
      </p:sp>
      <p:sp>
        <p:nvSpPr>
          <p:cNvPr id="29" name="Shape 26"/>
          <p:cNvSpPr/>
          <p:nvPr/>
        </p:nvSpPr>
        <p:spPr>
          <a:xfrm>
            <a:off x="1244756" y="10490200"/>
            <a:ext cx="7316114" cy="1625600"/>
          </a:xfrm>
          <a:prstGeom prst="rect">
            <a:avLst/>
          </a:prstGeom>
          <a:noFill/>
          <a:ln/>
        </p:spPr>
      </p:sp>
      <p:sp>
        <p:nvSpPr>
          <p:cNvPr id="30" name="Shape 27"/>
          <p:cNvSpPr/>
          <p:nvPr/>
        </p:nvSpPr>
        <p:spPr>
          <a:xfrm>
            <a:off x="1244756" y="10490200"/>
            <a:ext cx="1625803" cy="1625600"/>
          </a:xfrm>
          <a:prstGeom prst="roundRect">
            <a:avLst>
              <a:gd name="adj" fmla="val 781313"/>
            </a:avLst>
          </a:prstGeom>
          <a:solidFill>
            <a:srgbClr val="FFFFFF">
              <a:alpha val="100000"/>
            </a:srgbClr>
          </a:solidFill>
          <a:ln w="50800">
            <a:solidFill>
              <a:srgbClr val="272727"/>
            </a:solidFill>
            <a:prstDash val="solid"/>
          </a:ln>
        </p:spPr>
      </p:sp>
      <p:sp>
        <p:nvSpPr>
          <p:cNvPr id="31" name="Text 28"/>
          <p:cNvSpPr/>
          <p:nvPr/>
        </p:nvSpPr>
        <p:spPr>
          <a:xfrm>
            <a:off x="1562295" y="10826750"/>
            <a:ext cx="990724" cy="952500"/>
          </a:xfrm>
          <a:prstGeom prst="rect">
            <a:avLst/>
          </a:prstGeom>
          <a:noFill/>
          <a:ln/>
        </p:spPr>
        <p:txBody>
          <a:bodyPr wrap="square" lIns="0" tIns="0" rIns="0" bIns="0" rtlCol="0" anchor="ctr"/>
          <a:lstStyle/>
          <a:p>
            <a:pPr algn="ctr"/>
            <a:r>
              <a:rPr lang="en-US" sz="4800" dirty="0">
                <a:solidFill>
                  <a:srgbClr val="000000">
                    <a:alpha val="100000"/>
                  </a:srgbClr>
                </a:solidFill>
                <a:latin typeface="Montserrat Bold" pitchFamily="34" charset="0"/>
                <a:ea typeface="Montserrat Bold" pitchFamily="34" charset="-122"/>
                <a:cs typeface="Montserrat Bold" pitchFamily="34" charset="-120"/>
              </a:rPr>
              <a:t>05</a:t>
            </a:r>
            <a:endParaRPr lang="en-US" sz="4800" dirty="0"/>
          </a:p>
        </p:txBody>
      </p:sp>
      <p:sp>
        <p:nvSpPr>
          <p:cNvPr id="32" name="Shape 29"/>
          <p:cNvSpPr/>
          <p:nvPr/>
        </p:nvSpPr>
        <p:spPr>
          <a:xfrm>
            <a:off x="3073784" y="10629900"/>
            <a:ext cx="5487086" cy="1346200"/>
          </a:xfrm>
          <a:prstGeom prst="rect">
            <a:avLst/>
          </a:prstGeom>
          <a:noFill/>
          <a:ln/>
        </p:spPr>
      </p:sp>
      <p:sp>
        <p:nvSpPr>
          <p:cNvPr id="33" name="Text 30"/>
          <p:cNvSpPr/>
          <p:nvPr/>
        </p:nvSpPr>
        <p:spPr>
          <a:xfrm>
            <a:off x="3073784" y="10629900"/>
            <a:ext cx="5690311" cy="952500"/>
          </a:xfrm>
          <a:prstGeom prst="rect">
            <a:avLst/>
          </a:prstGeom>
          <a:noFill/>
          <a:ln/>
        </p:spPr>
        <p:txBody>
          <a:bodyPr wrap="square" lIns="0" tIns="0" rIns="0" bIns="0" rtlCol="0" anchor="t"/>
          <a:lstStyle/>
          <a:p>
            <a:pPr algn="l"/>
            <a:r>
              <a:rPr lang="en-US" sz="4800" dirty="0">
                <a:solidFill>
                  <a:srgbClr val="0E0E0E">
                    <a:alpha val="100000"/>
                  </a:srgbClr>
                </a:solidFill>
                <a:latin typeface="Montserrat Bold" pitchFamily="34" charset="0"/>
                <a:ea typeface="Montserrat Bold" pitchFamily="34" charset="-122"/>
                <a:cs typeface="Montserrat Bold" pitchFamily="34" charset="-120"/>
              </a:rPr>
              <a:t>Adventure</a:t>
            </a:r>
            <a:endParaRPr lang="en-US" sz="4800" dirty="0"/>
          </a:p>
        </p:txBody>
      </p:sp>
      <p:sp>
        <p:nvSpPr>
          <p:cNvPr id="34" name="Text 31"/>
          <p:cNvSpPr/>
          <p:nvPr/>
        </p:nvSpPr>
        <p:spPr>
          <a:xfrm>
            <a:off x="3073784" y="11480800"/>
            <a:ext cx="5622569" cy="630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Happily Ever After</a:t>
            </a:r>
            <a:endParaRPr lang="en-US" sz="3200" dirty="0"/>
          </a:p>
        </p:txBody>
      </p:sp>
      <p:sp>
        <p:nvSpPr>
          <p:cNvPr id="35" name="Shape 32"/>
          <p:cNvSpPr/>
          <p:nvPr/>
        </p:nvSpPr>
        <p:spPr>
          <a:xfrm>
            <a:off x="8713289" y="10490200"/>
            <a:ext cx="7316114" cy="1625600"/>
          </a:xfrm>
          <a:prstGeom prst="rect">
            <a:avLst/>
          </a:prstGeom>
          <a:noFill/>
          <a:ln/>
        </p:spPr>
      </p:sp>
      <p:sp>
        <p:nvSpPr>
          <p:cNvPr id="36" name="Shape 33"/>
          <p:cNvSpPr/>
          <p:nvPr/>
        </p:nvSpPr>
        <p:spPr>
          <a:xfrm>
            <a:off x="8713289" y="10490200"/>
            <a:ext cx="1625803" cy="1625600"/>
          </a:xfrm>
          <a:prstGeom prst="rect">
            <a:avLst/>
          </a:prstGeom>
          <a:solidFill>
            <a:srgbClr val="FFFFFF">
              <a:alpha val="100000"/>
            </a:srgbClr>
          </a:solidFill>
          <a:ln w="50800">
            <a:solidFill>
              <a:srgbClr val="272727"/>
            </a:solidFill>
            <a:prstDash val="solid"/>
          </a:ln>
        </p:spPr>
      </p:sp>
      <p:sp>
        <p:nvSpPr>
          <p:cNvPr id="37" name="Text 34"/>
          <p:cNvSpPr/>
          <p:nvPr/>
        </p:nvSpPr>
        <p:spPr>
          <a:xfrm>
            <a:off x="9018127" y="10826750"/>
            <a:ext cx="1016127" cy="952500"/>
          </a:xfrm>
          <a:prstGeom prst="rect">
            <a:avLst/>
          </a:prstGeom>
          <a:noFill/>
          <a:ln/>
        </p:spPr>
        <p:txBody>
          <a:bodyPr wrap="square" lIns="0" tIns="0" rIns="0" bIns="0" rtlCol="0" anchor="ctr"/>
          <a:lstStyle/>
          <a:p>
            <a:pPr algn="ctr"/>
            <a:r>
              <a:rPr lang="en-US" sz="4800" dirty="0">
                <a:solidFill>
                  <a:srgbClr val="000000">
                    <a:alpha val="100000"/>
                  </a:srgbClr>
                </a:solidFill>
                <a:latin typeface="Montserrat Bold" pitchFamily="34" charset="0"/>
                <a:ea typeface="Montserrat Bold" pitchFamily="34" charset="-122"/>
                <a:cs typeface="Montserrat Bold" pitchFamily="34" charset="-120"/>
              </a:rPr>
              <a:t>06</a:t>
            </a:r>
            <a:endParaRPr lang="en-US" sz="4800" dirty="0"/>
          </a:p>
        </p:txBody>
      </p:sp>
      <p:sp>
        <p:nvSpPr>
          <p:cNvPr id="38" name="Shape 35"/>
          <p:cNvSpPr/>
          <p:nvPr/>
        </p:nvSpPr>
        <p:spPr>
          <a:xfrm>
            <a:off x="10542318" y="10629900"/>
            <a:ext cx="5487086" cy="1346200"/>
          </a:xfrm>
          <a:prstGeom prst="rect">
            <a:avLst/>
          </a:prstGeom>
          <a:noFill/>
          <a:ln/>
        </p:spPr>
      </p:sp>
      <p:sp>
        <p:nvSpPr>
          <p:cNvPr id="39" name="Text 36"/>
          <p:cNvSpPr/>
          <p:nvPr/>
        </p:nvSpPr>
        <p:spPr>
          <a:xfrm>
            <a:off x="10542318" y="10629900"/>
            <a:ext cx="5690311" cy="952500"/>
          </a:xfrm>
          <a:prstGeom prst="rect">
            <a:avLst/>
          </a:prstGeom>
          <a:noFill/>
          <a:ln/>
        </p:spPr>
        <p:txBody>
          <a:bodyPr wrap="square" lIns="0" tIns="0" rIns="0" bIns="0" rtlCol="0" anchor="t"/>
          <a:lstStyle/>
          <a:p>
            <a:pPr algn="l"/>
            <a:r>
              <a:rPr lang="en-US" sz="4800" dirty="0">
                <a:solidFill>
                  <a:srgbClr val="0E0E0E">
                    <a:alpha val="100000"/>
                  </a:srgbClr>
                </a:solidFill>
                <a:latin typeface="Montserrat Bold" pitchFamily="34" charset="0"/>
                <a:ea typeface="Montserrat Bold" pitchFamily="34" charset="-122"/>
                <a:cs typeface="Montserrat Bold" pitchFamily="34" charset="-120"/>
              </a:rPr>
              <a:t>Conclusion</a:t>
            </a:r>
            <a:endParaRPr lang="en-US" sz="4800" dirty="0"/>
          </a:p>
        </p:txBody>
      </p:sp>
      <p:sp>
        <p:nvSpPr>
          <p:cNvPr id="40" name="Text 37"/>
          <p:cNvSpPr/>
          <p:nvPr/>
        </p:nvSpPr>
        <p:spPr>
          <a:xfrm>
            <a:off x="10542318" y="11480800"/>
            <a:ext cx="5622569" cy="630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Embrace the Fantasy</a:t>
            </a:r>
            <a:endParaRPr lang="en-US" sz="3200" dirty="0"/>
          </a:p>
        </p:txBody>
      </p:sp>
      <p:pic>
        <p:nvPicPr>
          <p:cNvPr id="41" name="Image 1" descr="preencoded.png">    </p:cNvPr>
          <p:cNvPicPr>
            <a:picLocks noChangeAspect="1"/>
          </p:cNvPicPr>
          <p:nvPr/>
        </p:nvPicPr>
        <p:blipFill>
          <a:blip r:embed="rId2"/>
          <a:stretch>
            <a:fillRect/>
          </a:stretch>
        </p:blipFill>
        <p:spPr>
          <a:xfrm>
            <a:off x="16397749" y="3327400"/>
            <a:ext cx="6503213" cy="97282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732841" y="0"/>
            <a:ext cx="13654207"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1778222" y="1016000"/>
            <a:ext cx="7874984" cy="5867400"/>
          </a:xfrm>
          <a:prstGeom prst="rect">
            <a:avLst/>
          </a:prstGeom>
          <a:solidFill>
            <a:srgbClr val="FFFFFF">
              <a:alpha val="100000"/>
            </a:srgbClr>
          </a:solidFill>
          <a:ln w="50800">
            <a:solidFill>
              <a:srgbClr val="272727"/>
            </a:solidFill>
            <a:prstDash val="solid"/>
          </a:ln>
        </p:spPr>
      </p:sp>
      <p:sp>
        <p:nvSpPr>
          <p:cNvPr id="6" name="Shape 2"/>
          <p:cNvSpPr/>
          <p:nvPr/>
        </p:nvSpPr>
        <p:spPr>
          <a:xfrm>
            <a:off x="4902813" y="1320800"/>
            <a:ext cx="1625803" cy="1625600"/>
          </a:xfrm>
          <a:prstGeom prst="roundRect">
            <a:avLst>
              <a:gd name="adj" fmla="val 78188"/>
            </a:avLst>
          </a:prstGeom>
          <a:noFill/>
          <a:ln/>
        </p:spPr>
      </p:sp>
      <p:pic>
        <p:nvPicPr>
          <p:cNvPr id="7" name="Image 2" descr="preencoded.png">    </p:cNvPr>
          <p:cNvPicPr>
            <a:picLocks noChangeAspect="1"/>
          </p:cNvPicPr>
          <p:nvPr/>
        </p:nvPicPr>
        <p:blipFill>
          <a:blip r:embed="rId3"/>
          <a:stretch>
            <a:fillRect/>
          </a:stretch>
        </p:blipFill>
        <p:spPr>
          <a:xfrm>
            <a:off x="4902813" y="1320800"/>
            <a:ext cx="1625803" cy="1625600"/>
          </a:xfrm>
          <a:prstGeom prst="rect">
            <a:avLst/>
          </a:prstGeom>
        </p:spPr>
      </p:pic>
      <p:pic>
        <p:nvPicPr>
          <p:cNvPr id="8" name="Image 3" descr="preencoded.png">    </p:cNvPr>
          <p:cNvPicPr>
            <a:picLocks noChangeAspect="1"/>
          </p:cNvPicPr>
          <p:nvPr/>
        </p:nvPicPr>
        <p:blipFill>
          <a:blip r:embed="rId4"/>
          <a:stretch>
            <a:fillRect/>
          </a:stretch>
        </p:blipFill>
        <p:spPr>
          <a:xfrm>
            <a:off x="5117751" y="1428750"/>
            <a:ext cx="1196250" cy="1409700"/>
          </a:xfrm>
          <a:prstGeom prst="rect">
            <a:avLst/>
          </a:prstGeom>
        </p:spPr>
      </p:pic>
      <p:sp>
        <p:nvSpPr>
          <p:cNvPr id="9" name="Shape 3"/>
          <p:cNvSpPr/>
          <p:nvPr/>
        </p:nvSpPr>
        <p:spPr>
          <a:xfrm>
            <a:off x="2184673" y="3251200"/>
            <a:ext cx="7062083" cy="3327400"/>
          </a:xfrm>
          <a:prstGeom prst="rect">
            <a:avLst/>
          </a:prstGeom>
          <a:noFill/>
          <a:ln/>
        </p:spPr>
      </p:sp>
      <p:sp>
        <p:nvSpPr>
          <p:cNvPr id="10" name="Text 4"/>
          <p:cNvSpPr/>
          <p:nvPr/>
        </p:nvSpPr>
        <p:spPr>
          <a:xfrm>
            <a:off x="2083060" y="3251200"/>
            <a:ext cx="7265308" cy="952500"/>
          </a:xfrm>
          <a:prstGeom prst="rect">
            <a:avLst/>
          </a:prstGeom>
          <a:noFill/>
          <a:ln/>
        </p:spPr>
        <p:txBody>
          <a:bodyPr wrap="square" lIns="0" tIns="0" rIns="0" bIns="0" rtlCol="0" anchor="t"/>
          <a:lstStyle/>
          <a:p>
            <a:pPr algn="ctr"/>
            <a:r>
              <a:rPr lang="en-US" sz="4800" dirty="0">
                <a:solidFill>
                  <a:srgbClr val="0E0E0E">
                    <a:alpha val="100000"/>
                  </a:srgbClr>
                </a:solidFill>
                <a:latin typeface="Montserrat Bold" pitchFamily="34" charset="0"/>
                <a:ea typeface="Montserrat Bold" pitchFamily="34" charset="-122"/>
                <a:cs typeface="Montserrat Bold" pitchFamily="34" charset="-120"/>
              </a:rPr>
              <a:t>Unicorn Sightings</a:t>
            </a:r>
            <a:endParaRPr lang="en-US" sz="4800" dirty="0"/>
          </a:p>
        </p:txBody>
      </p:sp>
      <p:sp>
        <p:nvSpPr>
          <p:cNvPr id="11" name="Text 5"/>
          <p:cNvSpPr/>
          <p:nvPr/>
        </p:nvSpPr>
        <p:spPr>
          <a:xfrm>
            <a:off x="2116931" y="4102100"/>
            <a:ext cx="7197566" cy="26119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record of the number of unicorns spotted in the fantasy realm and the beauty and mystery that surrounds these enchanting creatures.</a:t>
            </a:r>
            <a:endParaRPr lang="en-US" sz="3200" dirty="0"/>
          </a:p>
        </p:txBody>
      </p:sp>
      <p:sp>
        <p:nvSpPr>
          <p:cNvPr id="12" name="Shape 6"/>
          <p:cNvSpPr/>
          <p:nvPr/>
        </p:nvSpPr>
        <p:spPr>
          <a:xfrm>
            <a:off x="1778222" y="7378700"/>
            <a:ext cx="7874984" cy="5372100"/>
          </a:xfrm>
          <a:prstGeom prst="rect">
            <a:avLst/>
          </a:prstGeom>
          <a:solidFill>
            <a:srgbClr val="FFFFFF">
              <a:alpha val="100000"/>
            </a:srgbClr>
          </a:solidFill>
          <a:ln w="50800">
            <a:solidFill>
              <a:srgbClr val="272727"/>
            </a:solidFill>
            <a:prstDash val="solid"/>
          </a:ln>
        </p:spPr>
      </p:sp>
      <p:sp>
        <p:nvSpPr>
          <p:cNvPr id="13" name="Shape 7"/>
          <p:cNvSpPr/>
          <p:nvPr/>
        </p:nvSpPr>
        <p:spPr>
          <a:xfrm>
            <a:off x="4902813" y="7683500"/>
            <a:ext cx="1625803" cy="1625600"/>
          </a:xfrm>
          <a:prstGeom prst="roundRect">
            <a:avLst>
              <a:gd name="adj" fmla="val 78188"/>
            </a:avLst>
          </a:prstGeom>
          <a:noFill/>
          <a:ln/>
        </p:spPr>
      </p:sp>
      <p:pic>
        <p:nvPicPr>
          <p:cNvPr id="14" name="Image 4" descr="preencoded.png">    </p:cNvPr>
          <p:cNvPicPr>
            <a:picLocks noChangeAspect="1"/>
          </p:cNvPicPr>
          <p:nvPr/>
        </p:nvPicPr>
        <p:blipFill>
          <a:blip r:embed="rId5"/>
          <a:stretch>
            <a:fillRect/>
          </a:stretch>
        </p:blipFill>
        <p:spPr>
          <a:xfrm>
            <a:off x="4902813" y="7683500"/>
            <a:ext cx="1625803" cy="1625600"/>
          </a:xfrm>
          <a:prstGeom prst="rect">
            <a:avLst/>
          </a:prstGeom>
        </p:spPr>
      </p:pic>
      <p:pic>
        <p:nvPicPr>
          <p:cNvPr id="15" name="Image 5" descr="preencoded.png">    </p:cNvPr>
          <p:cNvPicPr>
            <a:picLocks noChangeAspect="1"/>
          </p:cNvPicPr>
          <p:nvPr/>
        </p:nvPicPr>
        <p:blipFill>
          <a:blip r:embed="rId6"/>
          <a:stretch>
            <a:fillRect/>
          </a:stretch>
        </p:blipFill>
        <p:spPr>
          <a:xfrm>
            <a:off x="5157797" y="7785100"/>
            <a:ext cx="1116152" cy="1422561"/>
          </a:xfrm>
          <a:prstGeom prst="rect">
            <a:avLst/>
          </a:prstGeom>
        </p:spPr>
      </p:pic>
      <p:sp>
        <p:nvSpPr>
          <p:cNvPr id="16" name="Shape 8"/>
          <p:cNvSpPr/>
          <p:nvPr/>
        </p:nvSpPr>
        <p:spPr>
          <a:xfrm>
            <a:off x="2184673" y="9613900"/>
            <a:ext cx="7062083" cy="2832100"/>
          </a:xfrm>
          <a:prstGeom prst="rect">
            <a:avLst/>
          </a:prstGeom>
          <a:noFill/>
          <a:ln/>
        </p:spPr>
      </p:sp>
      <p:sp>
        <p:nvSpPr>
          <p:cNvPr id="17" name="Text 9"/>
          <p:cNvSpPr/>
          <p:nvPr/>
        </p:nvSpPr>
        <p:spPr>
          <a:xfrm>
            <a:off x="2083060" y="9613900"/>
            <a:ext cx="7265308" cy="952500"/>
          </a:xfrm>
          <a:prstGeom prst="rect">
            <a:avLst/>
          </a:prstGeom>
          <a:noFill/>
          <a:ln/>
        </p:spPr>
        <p:txBody>
          <a:bodyPr wrap="square" lIns="0" tIns="0" rIns="0" bIns="0" rtlCol="0" anchor="t"/>
          <a:lstStyle/>
          <a:p>
            <a:pPr algn="ctr"/>
            <a:r>
              <a:rPr lang="en-US" sz="4800" dirty="0">
                <a:solidFill>
                  <a:srgbClr val="0E0E0E">
                    <a:alpha val="100000"/>
                  </a:srgbClr>
                </a:solidFill>
                <a:latin typeface="Montserrat Bold" pitchFamily="34" charset="0"/>
                <a:ea typeface="Montserrat Bold" pitchFamily="34" charset="-122"/>
                <a:cs typeface="Montserrat Bold" pitchFamily="34" charset="-120"/>
              </a:rPr>
              <a:t>Dragon Taming</a:t>
            </a:r>
            <a:endParaRPr lang="en-US" sz="4800" dirty="0"/>
          </a:p>
        </p:txBody>
      </p:sp>
      <p:sp>
        <p:nvSpPr>
          <p:cNvPr id="18" name="Text 10"/>
          <p:cNvSpPr/>
          <p:nvPr/>
        </p:nvSpPr>
        <p:spPr>
          <a:xfrm>
            <a:off x="2116931" y="10464800"/>
            <a:ext cx="7197566" cy="2116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sp>
        <p:nvSpPr>
          <p:cNvPr id="4" name="Shape 1"/>
          <p:cNvSpPr/>
          <p:nvPr/>
        </p:nvSpPr>
        <p:spPr>
          <a:xfrm>
            <a:off x="2934067" y="1384300"/>
            <a:ext cx="8129016" cy="11214100"/>
          </a:xfrm>
          <a:prstGeom prst="rect">
            <a:avLst/>
          </a:prstGeom>
          <a:noFill/>
          <a:ln/>
        </p:spPr>
      </p:sp>
      <p:pic>
        <p:nvPicPr>
          <p:cNvPr id="5" name="Image 1" descr="preencoded.png">    </p:cNvPr>
          <p:cNvPicPr>
            <a:picLocks noChangeAspect="1"/>
          </p:cNvPicPr>
          <p:nvPr/>
        </p:nvPicPr>
        <p:blipFill>
          <a:blip r:embed="rId2"/>
          <a:stretch>
            <a:fillRect/>
          </a:stretch>
        </p:blipFill>
        <p:spPr>
          <a:xfrm>
            <a:off x="2934067" y="1384300"/>
            <a:ext cx="8129016" cy="7150100"/>
          </a:xfrm>
          <a:prstGeom prst="rect">
            <a:avLst/>
          </a:prstGeom>
        </p:spPr>
      </p:pic>
      <p:sp>
        <p:nvSpPr>
          <p:cNvPr id="6" name="Shape 2"/>
          <p:cNvSpPr/>
          <p:nvPr/>
        </p:nvSpPr>
        <p:spPr>
          <a:xfrm>
            <a:off x="2934067" y="9144000"/>
            <a:ext cx="8129016" cy="1358900"/>
          </a:xfrm>
          <a:prstGeom prst="rect">
            <a:avLst/>
          </a:prstGeom>
          <a:solidFill>
            <a:srgbClr val="FFFFFF">
              <a:alpha val="100000"/>
            </a:srgbClr>
          </a:solidFill>
          <a:ln w="50800">
            <a:solidFill>
              <a:srgbClr val="272727"/>
            </a:solidFill>
            <a:prstDash val="solid"/>
          </a:ln>
        </p:spPr>
      </p:sp>
      <p:sp>
        <p:nvSpPr>
          <p:cNvPr id="7" name="Text 3"/>
          <p:cNvSpPr/>
          <p:nvPr/>
        </p:nvSpPr>
        <p:spPr>
          <a:xfrm>
            <a:off x="3696162" y="9448800"/>
            <a:ext cx="5944343" cy="952500"/>
          </a:xfrm>
          <a:prstGeom prst="rect">
            <a:avLst/>
          </a:prstGeom>
          <a:noFill/>
          <a:ln/>
        </p:spPr>
        <p:txBody>
          <a:bodyPr wrap="square" lIns="0" tIns="0" rIns="0" bIns="0" rtlCol="0" anchor="t"/>
          <a:lstStyle/>
          <a:p>
            <a:pPr algn="l"/>
            <a:r>
              <a:rPr lang="en-US" sz="4800" dirty="0">
                <a:solidFill>
                  <a:srgbClr val="0E0E0E">
                    <a:alpha val="100000"/>
                  </a:srgbClr>
                </a:solidFill>
                <a:latin typeface="Montserrat Bold" pitchFamily="34" charset="0"/>
                <a:ea typeface="Montserrat Bold" pitchFamily="34" charset="-122"/>
                <a:cs typeface="Montserrat Bold" pitchFamily="34" charset="-120"/>
              </a:rPr>
              <a:t>Unicorn Sightings</a:t>
            </a:r>
            <a:endParaRPr lang="en-US" sz="4800" dirty="0"/>
          </a:p>
        </p:txBody>
      </p:sp>
      <p:sp>
        <p:nvSpPr>
          <p:cNvPr id="8" name="Shape 4"/>
          <p:cNvSpPr/>
          <p:nvPr/>
        </p:nvSpPr>
        <p:spPr>
          <a:xfrm>
            <a:off x="2934067" y="11112500"/>
            <a:ext cx="8129016" cy="1485900"/>
          </a:xfrm>
          <a:prstGeom prst="rect">
            <a:avLst/>
          </a:prstGeom>
          <a:noFill/>
          <a:ln/>
        </p:spPr>
      </p:sp>
      <p:sp>
        <p:nvSpPr>
          <p:cNvPr id="9" name="Text 5"/>
          <p:cNvSpPr/>
          <p:nvPr/>
        </p:nvSpPr>
        <p:spPr>
          <a:xfrm>
            <a:off x="2934067" y="11112500"/>
            <a:ext cx="8264500" cy="16213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record of the number of unicorns spotted in the fantasy realm and the beauty and mystery.</a:t>
            </a:r>
            <a:endParaRPr lang="en-US" sz="3200" dirty="0"/>
          </a:p>
        </p:txBody>
      </p:sp>
      <p:sp>
        <p:nvSpPr>
          <p:cNvPr id="10" name="Shape 6"/>
          <p:cNvSpPr/>
          <p:nvPr/>
        </p:nvSpPr>
        <p:spPr>
          <a:xfrm>
            <a:off x="13323965" y="1384300"/>
            <a:ext cx="8129016" cy="11214100"/>
          </a:xfrm>
          <a:prstGeom prst="rect">
            <a:avLst/>
          </a:prstGeom>
          <a:noFill/>
          <a:ln/>
        </p:spPr>
      </p:sp>
      <p:pic>
        <p:nvPicPr>
          <p:cNvPr id="11" name="Image 2" descr="preencoded.png">    </p:cNvPr>
          <p:cNvPicPr>
            <a:picLocks noChangeAspect="1"/>
          </p:cNvPicPr>
          <p:nvPr/>
        </p:nvPicPr>
        <p:blipFill>
          <a:blip r:embed="rId3"/>
          <a:stretch>
            <a:fillRect/>
          </a:stretch>
        </p:blipFill>
        <p:spPr>
          <a:xfrm>
            <a:off x="13323965" y="1384300"/>
            <a:ext cx="8129016" cy="7150100"/>
          </a:xfrm>
          <a:prstGeom prst="rect">
            <a:avLst/>
          </a:prstGeom>
        </p:spPr>
      </p:pic>
      <p:sp>
        <p:nvSpPr>
          <p:cNvPr id="12" name="Shape 7"/>
          <p:cNvSpPr/>
          <p:nvPr/>
        </p:nvSpPr>
        <p:spPr>
          <a:xfrm>
            <a:off x="13323965" y="9144000"/>
            <a:ext cx="8129016" cy="1358900"/>
          </a:xfrm>
          <a:prstGeom prst="rect">
            <a:avLst/>
          </a:prstGeom>
          <a:solidFill>
            <a:srgbClr val="FFFFFF">
              <a:alpha val="100000"/>
            </a:srgbClr>
          </a:solidFill>
          <a:ln w="50800">
            <a:solidFill>
              <a:srgbClr val="272727"/>
            </a:solidFill>
            <a:prstDash val="solid"/>
          </a:ln>
        </p:spPr>
      </p:sp>
      <p:sp>
        <p:nvSpPr>
          <p:cNvPr id="13" name="Text 8"/>
          <p:cNvSpPr/>
          <p:nvPr/>
        </p:nvSpPr>
        <p:spPr>
          <a:xfrm>
            <a:off x="14086061" y="9448800"/>
            <a:ext cx="5156845" cy="952500"/>
          </a:xfrm>
          <a:prstGeom prst="rect">
            <a:avLst/>
          </a:prstGeom>
          <a:noFill/>
          <a:ln/>
        </p:spPr>
        <p:txBody>
          <a:bodyPr wrap="square" lIns="0" tIns="0" rIns="0" bIns="0" rtlCol="0" anchor="t"/>
          <a:lstStyle/>
          <a:p>
            <a:pPr algn="l"/>
            <a:r>
              <a:rPr lang="en-US" sz="4800" dirty="0">
                <a:solidFill>
                  <a:srgbClr val="0E0E0E">
                    <a:alpha val="100000"/>
                  </a:srgbClr>
                </a:solidFill>
                <a:latin typeface="Montserrat Bold" pitchFamily="34" charset="0"/>
                <a:ea typeface="Montserrat Bold" pitchFamily="34" charset="-122"/>
                <a:cs typeface="Montserrat Bold" pitchFamily="34" charset="-120"/>
              </a:rPr>
              <a:t>Dragon Taming</a:t>
            </a:r>
            <a:endParaRPr lang="en-US" sz="4800" dirty="0"/>
          </a:p>
        </p:txBody>
      </p:sp>
      <p:sp>
        <p:nvSpPr>
          <p:cNvPr id="14" name="Shape 9"/>
          <p:cNvSpPr/>
          <p:nvPr/>
        </p:nvSpPr>
        <p:spPr>
          <a:xfrm>
            <a:off x="13323965" y="11112500"/>
            <a:ext cx="8129016" cy="1485900"/>
          </a:xfrm>
          <a:prstGeom prst="rect">
            <a:avLst/>
          </a:prstGeom>
          <a:noFill/>
          <a:ln/>
        </p:spPr>
      </p:sp>
      <p:sp>
        <p:nvSpPr>
          <p:cNvPr id="15" name="Text 10"/>
          <p:cNvSpPr/>
          <p:nvPr/>
        </p:nvSpPr>
        <p:spPr>
          <a:xfrm>
            <a:off x="13323965" y="11112500"/>
            <a:ext cx="8264500" cy="16213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closer look at the art of taming dragons and the adventurers who take on these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pic>
        <p:nvPicPr>
          <p:cNvPr id="4" name="Image 1" descr="preencoded.png">    </p:cNvPr>
          <p:cNvPicPr>
            <a:picLocks noChangeAspect="1"/>
          </p:cNvPicPr>
          <p:nvPr/>
        </p:nvPicPr>
        <p:blipFill>
          <a:blip r:embed="rId2"/>
          <a:stretch>
            <a:fillRect/>
          </a:stretch>
        </p:blipFill>
        <p:spPr>
          <a:xfrm>
            <a:off x="0" y="1392715"/>
            <a:ext cx="4988676" cy="4556472"/>
          </a:xfrm>
          <a:prstGeom prst="rect">
            <a:avLst/>
          </a:prstGeom>
        </p:spPr>
      </p:pic>
      <p:sp>
        <p:nvSpPr>
          <p:cNvPr id="5" name="Shape 1"/>
          <p:cNvSpPr/>
          <p:nvPr/>
        </p:nvSpPr>
        <p:spPr>
          <a:xfrm>
            <a:off x="3899387" y="3054350"/>
            <a:ext cx="9780222" cy="7607300"/>
          </a:xfrm>
          <a:prstGeom prst="rect">
            <a:avLst/>
          </a:prstGeom>
          <a:noFill/>
          <a:ln/>
        </p:spPr>
      </p:sp>
      <p:sp>
        <p:nvSpPr>
          <p:cNvPr id="6" name="Text 2"/>
          <p:cNvSpPr/>
          <p:nvPr/>
        </p:nvSpPr>
        <p:spPr>
          <a:xfrm>
            <a:off x="3899387" y="3054350"/>
            <a:ext cx="9983448" cy="6946900"/>
          </a:xfrm>
          <a:prstGeom prst="rect">
            <a:avLst/>
          </a:prstGeom>
          <a:noFill/>
          <a:ln/>
        </p:spPr>
        <p:txBody>
          <a:bodyPr wrap="square" lIns="0" tIns="0" rIns="0" bIns="0" rtlCol="0" anchor="t"/>
          <a:lstStyle/>
          <a:p>
            <a:pPr algn="l"/>
            <a:r>
              <a:rPr lang="en-US" sz="4800" dirty="0">
                <a:solidFill>
                  <a:srgbClr val="0E0E0E">
                    <a:alpha val="100000"/>
                  </a:srgbClr>
                </a:solidFill>
                <a:latin typeface="Montserrat Bold" pitchFamily="34" charset="0"/>
                <a:ea typeface="Montserrat Bold" pitchFamily="34" charset="-122"/>
                <a:cs typeface="Montserrat Bold"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7" name="Text 3"/>
          <p:cNvSpPr/>
          <p:nvPr/>
        </p:nvSpPr>
        <p:spPr>
          <a:xfrm>
            <a:off x="9094337" y="10102850"/>
            <a:ext cx="4737692" cy="711200"/>
          </a:xfrm>
          <a:prstGeom prst="rect">
            <a:avLst/>
          </a:prstGeom>
          <a:noFill/>
          <a:ln/>
        </p:spPr>
        <p:txBody>
          <a:bodyPr wrap="square" lIns="0" tIns="0" rIns="0" bIns="0" rtlCol="0" anchor="t"/>
          <a:lstStyle/>
          <a:p>
            <a:pPr algn="l"/>
            <a:r>
              <a:rPr lang="en-US" sz="3600" dirty="0">
                <a:solidFill>
                  <a:srgbClr val="0E0E0E">
                    <a:alpha val="100000"/>
                  </a:srgbClr>
                </a:solidFill>
                <a:latin typeface="Montserrat Bold" pitchFamily="34" charset="0"/>
                <a:ea typeface="Montserrat Bold" pitchFamily="34" charset="-122"/>
                <a:cs typeface="Montserrat Bold" pitchFamily="34" charset="-120"/>
              </a:rPr>
              <a:t>The Dream Weaver</a:t>
            </a:r>
            <a:endParaRPr lang="en-US" sz="3600" dirty="0"/>
          </a:p>
        </p:txBody>
      </p:sp>
      <p:pic>
        <p:nvPicPr>
          <p:cNvPr id="8" name="Image 2" descr="preencoded.png">    </p:cNvPr>
          <p:cNvPicPr>
            <a:picLocks noChangeAspect="1"/>
          </p:cNvPicPr>
          <p:nvPr/>
        </p:nvPicPr>
        <p:blipFill>
          <a:blip r:embed="rId3"/>
          <a:stretch>
            <a:fillRect/>
          </a:stretch>
        </p:blipFill>
        <p:spPr>
          <a:xfrm>
            <a:off x="14441705" y="965200"/>
            <a:ext cx="8459257" cy="117856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6270734" y="6108700"/>
            <a:ext cx="7049381" cy="6400800"/>
          </a:xfrm>
          <a:prstGeom prst="rect">
            <a:avLst/>
          </a:prstGeom>
        </p:spPr>
      </p:pic>
      <p:pic>
        <p:nvPicPr>
          <p:cNvPr id="3" name="Image 1" descr="preencoded.png">    </p:cNvPr>
          <p:cNvPicPr>
            <a:picLocks noChangeAspect="1"/>
          </p:cNvPicPr>
          <p:nvPr/>
        </p:nvPicPr>
        <p:blipFill>
          <a:blip r:embed="rId2"/>
          <a:stretch>
            <a:fillRect/>
          </a:stretch>
        </p:blipFill>
        <p:spPr>
          <a:xfrm>
            <a:off x="889111" y="6108700"/>
            <a:ext cx="14835454" cy="64008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1079635" y="2247900"/>
            <a:ext cx="7049381" cy="2654300"/>
          </a:xfrm>
          <a:prstGeom prst="rect">
            <a:avLst/>
          </a:prstGeom>
          <a:noFill/>
          <a:ln/>
        </p:spPr>
      </p:sp>
      <p:sp>
        <p:nvSpPr>
          <p:cNvPr id="7" name="Shape 2"/>
          <p:cNvSpPr/>
          <p:nvPr/>
        </p:nvSpPr>
        <p:spPr>
          <a:xfrm>
            <a:off x="1079635" y="2247900"/>
            <a:ext cx="7049381" cy="1358900"/>
          </a:xfrm>
          <a:prstGeom prst="rect">
            <a:avLst/>
          </a:prstGeom>
          <a:solidFill>
            <a:srgbClr val="FFFFFF">
              <a:alpha val="100000"/>
            </a:srgbClr>
          </a:solidFill>
          <a:ln w="50800">
            <a:solidFill>
              <a:srgbClr val="272727"/>
            </a:solidFill>
            <a:prstDash val="solid"/>
          </a:ln>
        </p:spPr>
      </p:sp>
      <p:sp>
        <p:nvSpPr>
          <p:cNvPr id="8" name="Text 3"/>
          <p:cNvSpPr/>
          <p:nvPr/>
        </p:nvSpPr>
        <p:spPr>
          <a:xfrm>
            <a:off x="1841730" y="2552700"/>
            <a:ext cx="5156845" cy="952500"/>
          </a:xfrm>
          <a:prstGeom prst="rect">
            <a:avLst/>
          </a:prstGeom>
          <a:noFill/>
          <a:ln/>
        </p:spPr>
        <p:txBody>
          <a:bodyPr wrap="square" lIns="0" tIns="0" rIns="0" bIns="0" rtlCol="0" anchor="t"/>
          <a:lstStyle/>
          <a:p>
            <a:pPr algn="l"/>
            <a:r>
              <a:rPr lang="en-US" sz="4800" dirty="0">
                <a:ln w="50800">
                  <a:solidFill>
                    <a:srgbClr val="272727"/>
                  </a:solidFill>
                </a:ln>
                <a:solidFill>
                  <a:srgbClr val="0E0E0E">
                    <a:alpha val="100000"/>
                  </a:srgbClr>
                </a:solidFill>
                <a:latin typeface="Montserrat Bold" pitchFamily="34" charset="0"/>
                <a:ea typeface="Montserrat Bold" pitchFamily="34" charset="-122"/>
                <a:cs typeface="Montserrat Bold" pitchFamily="34" charset="-120"/>
              </a:rPr>
              <a:t>Dragon Taming </a:t>
            </a:r>
            <a:endParaRPr lang="en-US" sz="4800" dirty="0"/>
          </a:p>
        </p:txBody>
      </p:sp>
      <p:sp>
        <p:nvSpPr>
          <p:cNvPr id="9" name="Text 4"/>
          <p:cNvSpPr/>
          <p:nvPr/>
        </p:nvSpPr>
        <p:spPr>
          <a:xfrm>
            <a:off x="1079635" y="3911600"/>
            <a:ext cx="7184865" cy="1126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guide to taming and caring for dragons in the realm of magic.</a:t>
            </a:r>
            <a:endParaRPr lang="en-US" sz="3200" dirty="0"/>
          </a:p>
        </p:txBody>
      </p:sp>
      <p:sp>
        <p:nvSpPr>
          <p:cNvPr id="10" name="Shape 5"/>
          <p:cNvSpPr/>
          <p:nvPr/>
        </p:nvSpPr>
        <p:spPr>
          <a:xfrm>
            <a:off x="8675184" y="2247900"/>
            <a:ext cx="7049381" cy="2654300"/>
          </a:xfrm>
          <a:prstGeom prst="rect">
            <a:avLst/>
          </a:prstGeom>
          <a:noFill/>
          <a:ln/>
        </p:spPr>
      </p:sp>
      <p:sp>
        <p:nvSpPr>
          <p:cNvPr id="11" name="Shape 6"/>
          <p:cNvSpPr/>
          <p:nvPr/>
        </p:nvSpPr>
        <p:spPr>
          <a:xfrm>
            <a:off x="8675184" y="2247900"/>
            <a:ext cx="7049381" cy="1358900"/>
          </a:xfrm>
          <a:prstGeom prst="rect">
            <a:avLst/>
          </a:prstGeom>
          <a:solidFill>
            <a:srgbClr val="FFFFFF">
              <a:alpha val="100000"/>
            </a:srgbClr>
          </a:solidFill>
          <a:ln w="50800">
            <a:solidFill>
              <a:srgbClr val="272727"/>
            </a:solidFill>
            <a:prstDash val="solid"/>
          </a:ln>
        </p:spPr>
      </p:sp>
      <p:sp>
        <p:nvSpPr>
          <p:cNvPr id="12" name="Text 7"/>
          <p:cNvSpPr/>
          <p:nvPr/>
        </p:nvSpPr>
        <p:spPr>
          <a:xfrm>
            <a:off x="9437280" y="2552700"/>
            <a:ext cx="6071359" cy="952500"/>
          </a:xfrm>
          <a:prstGeom prst="rect">
            <a:avLst/>
          </a:prstGeom>
          <a:noFill/>
          <a:ln/>
        </p:spPr>
        <p:txBody>
          <a:bodyPr wrap="square" lIns="0" tIns="0" rIns="0" bIns="0" rtlCol="0" anchor="t"/>
          <a:lstStyle/>
          <a:p>
            <a:pPr algn="l"/>
            <a:r>
              <a:rPr lang="en-US" sz="4800" dirty="0">
                <a:ln w="50800">
                  <a:solidFill>
                    <a:srgbClr val="272727"/>
                  </a:solidFill>
                </a:ln>
                <a:solidFill>
                  <a:srgbClr val="0E0E0E">
                    <a:alpha val="100000"/>
                  </a:srgbClr>
                </a:solidFill>
                <a:latin typeface="Montserrat Bold" pitchFamily="34" charset="0"/>
                <a:ea typeface="Montserrat Bold" pitchFamily="34" charset="-122"/>
                <a:cs typeface="Montserrat Bold" pitchFamily="34" charset="-120"/>
              </a:rPr>
              <a:t>The Art of Unicorn</a:t>
            </a:r>
            <a:endParaRPr lang="en-US" sz="4800" dirty="0"/>
          </a:p>
        </p:txBody>
      </p:sp>
      <p:sp>
        <p:nvSpPr>
          <p:cNvPr id="13" name="Text 8"/>
          <p:cNvSpPr/>
          <p:nvPr/>
        </p:nvSpPr>
        <p:spPr>
          <a:xfrm>
            <a:off x="8675184" y="3911600"/>
            <a:ext cx="7184865" cy="1126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Tips and tricks for spotting the elusive unicorns in their habitat.</a:t>
            </a:r>
            <a:endParaRPr lang="en-US" sz="3200" dirty="0"/>
          </a:p>
        </p:txBody>
      </p:sp>
      <p:sp>
        <p:nvSpPr>
          <p:cNvPr id="14" name="Shape 9"/>
          <p:cNvSpPr/>
          <p:nvPr/>
        </p:nvSpPr>
        <p:spPr>
          <a:xfrm>
            <a:off x="16270734" y="2247900"/>
            <a:ext cx="7049381" cy="2654300"/>
          </a:xfrm>
          <a:prstGeom prst="rect">
            <a:avLst/>
          </a:prstGeom>
          <a:noFill/>
          <a:ln/>
        </p:spPr>
      </p:sp>
      <p:sp>
        <p:nvSpPr>
          <p:cNvPr id="15" name="Shape 10"/>
          <p:cNvSpPr/>
          <p:nvPr/>
        </p:nvSpPr>
        <p:spPr>
          <a:xfrm>
            <a:off x="16270734" y="2247900"/>
            <a:ext cx="7049381" cy="1358900"/>
          </a:xfrm>
          <a:prstGeom prst="rect">
            <a:avLst/>
          </a:prstGeom>
          <a:solidFill>
            <a:srgbClr val="FFFFFF">
              <a:alpha val="100000"/>
            </a:srgbClr>
          </a:solidFill>
          <a:ln w="50800">
            <a:solidFill>
              <a:srgbClr val="272727"/>
            </a:solidFill>
            <a:prstDash val="solid"/>
          </a:ln>
        </p:spPr>
      </p:sp>
      <p:sp>
        <p:nvSpPr>
          <p:cNvPr id="16" name="Text 11"/>
          <p:cNvSpPr/>
          <p:nvPr/>
        </p:nvSpPr>
        <p:spPr>
          <a:xfrm>
            <a:off x="17032829" y="2552700"/>
            <a:ext cx="5156845" cy="952500"/>
          </a:xfrm>
          <a:prstGeom prst="rect">
            <a:avLst/>
          </a:prstGeom>
          <a:noFill/>
          <a:ln/>
        </p:spPr>
        <p:txBody>
          <a:bodyPr wrap="square" lIns="0" tIns="0" rIns="0" bIns="0" rtlCol="0" anchor="t"/>
          <a:lstStyle/>
          <a:p>
            <a:pPr algn="l"/>
            <a:r>
              <a:rPr lang="en-US" sz="4800" dirty="0">
                <a:ln w="50800">
                  <a:solidFill>
                    <a:srgbClr val="272727"/>
                  </a:solidFill>
                </a:ln>
                <a:solidFill>
                  <a:srgbClr val="0E0E0E">
                    <a:alpha val="100000"/>
                  </a:srgbClr>
                </a:solidFill>
                <a:latin typeface="Montserrat Bold" pitchFamily="34" charset="0"/>
                <a:ea typeface="Montserrat Bold" pitchFamily="34" charset="-122"/>
                <a:cs typeface="Montserrat Bold" pitchFamily="34" charset="-120"/>
              </a:rPr>
              <a:t>Dragon Taming </a:t>
            </a:r>
            <a:endParaRPr lang="en-US" sz="4800" dirty="0"/>
          </a:p>
        </p:txBody>
      </p:sp>
      <p:sp>
        <p:nvSpPr>
          <p:cNvPr id="17" name="Text 12"/>
          <p:cNvSpPr/>
          <p:nvPr/>
        </p:nvSpPr>
        <p:spPr>
          <a:xfrm>
            <a:off x="16270734" y="3911600"/>
            <a:ext cx="7184865" cy="1126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guide to taming and caring for dragons in the realm of magic.</a:t>
            </a:r>
            <a:endParaRPr lang="en-US" sz="3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2057657" y="1308100"/>
            <a:ext cx="21372538" cy="1583267"/>
          </a:xfrm>
          <a:prstGeom prst="rect">
            <a:avLst/>
          </a:prstGeom>
          <a:noFill/>
          <a:ln/>
        </p:spPr>
        <p:txBody>
          <a:bodyPr wrap="square" lIns="0" tIns="0" rIns="0" bIns="0" rtlCol="0" anchor="t"/>
          <a:lstStyle/>
          <a:p>
            <a:pPr algn="l"/>
            <a:r>
              <a:rPr lang="en-US" sz="8000" dirty="0">
                <a:solidFill>
                  <a:srgbClr val="272727">
                    <a:alpha val="100000"/>
                  </a:srgbClr>
                </a:solidFill>
                <a:latin typeface="Montserrat Bold" pitchFamily="34" charset="0"/>
                <a:ea typeface="Montserrat Bold" pitchFamily="34" charset="-122"/>
                <a:cs typeface="Montserrat Bold" pitchFamily="34" charset="-120"/>
              </a:rPr>
              <a:t>THE MAGIC OF DRAGONS: A RESEARCH</a:t>
            </a:r>
            <a:endParaRPr lang="en-US" sz="8000" dirty="0"/>
          </a:p>
        </p:txBody>
      </p:sp>
      <p:sp>
        <p:nvSpPr>
          <p:cNvPr id="3" name="Shape 1"/>
          <p:cNvSpPr/>
          <p:nvPr/>
        </p:nvSpPr>
        <p:spPr>
          <a:xfrm>
            <a:off x="23370921" y="10515600"/>
            <a:ext cx="1016127" cy="3200400"/>
          </a:xfrm>
          <a:prstGeom prst="rect">
            <a:avLst/>
          </a:prstGeom>
          <a:noFill/>
          <a:ln/>
        </p:spPr>
      </p:sp>
      <p:pic>
        <p:nvPicPr>
          <p:cNvPr id="4"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pic>
        <p:nvPicPr>
          <p:cNvPr id="5" name="Image 1" descr="preencoded.png">    </p:cNvPr>
          <p:cNvPicPr>
            <a:picLocks noChangeAspect="1"/>
          </p:cNvPicPr>
          <p:nvPr/>
        </p:nvPicPr>
        <p:blipFill>
          <a:blip r:embed="rId2"/>
          <a:stretch>
            <a:fillRect/>
          </a:stretch>
        </p:blipFill>
        <p:spPr>
          <a:xfrm>
            <a:off x="2057657" y="3606800"/>
            <a:ext cx="16181822" cy="9004300"/>
          </a:xfrm>
          <a:prstGeom prst="rect">
            <a:avLst/>
          </a:prstGeom>
        </p:spPr>
      </p:pic>
      <p:sp>
        <p:nvSpPr>
          <p:cNvPr id="6" name="Shape 2"/>
          <p:cNvSpPr/>
          <p:nvPr/>
        </p:nvSpPr>
        <p:spPr>
          <a:xfrm>
            <a:off x="14200375" y="4013200"/>
            <a:ext cx="8205226" cy="8204200"/>
          </a:xfrm>
          <a:prstGeom prst="rect">
            <a:avLst/>
          </a:prstGeom>
          <a:noFill/>
          <a:ln/>
        </p:spPr>
      </p:sp>
      <p:sp>
        <p:nvSpPr>
          <p:cNvPr id="7" name="Shape 3"/>
          <p:cNvSpPr/>
          <p:nvPr/>
        </p:nvSpPr>
        <p:spPr>
          <a:xfrm>
            <a:off x="14200375" y="4013200"/>
            <a:ext cx="8205226" cy="8204200"/>
          </a:xfrm>
          <a:prstGeom prst="ellipse">
            <a:avLst/>
          </a:prstGeom>
          <a:solidFill>
            <a:srgbClr val="FFFFFF">
              <a:alpha val="100000"/>
            </a:srgbClr>
          </a:solidFill>
          <a:ln w="50800">
            <a:solidFill>
              <a:srgbClr val="272727"/>
            </a:solidFill>
            <a:prstDash val="solid"/>
          </a:ln>
        </p:spPr>
      </p:sp>
      <p:sp>
        <p:nvSpPr>
          <p:cNvPr id="8" name="Shape 4"/>
          <p:cNvSpPr/>
          <p:nvPr/>
        </p:nvSpPr>
        <p:spPr>
          <a:xfrm>
            <a:off x="15229203" y="5905500"/>
            <a:ext cx="6160270" cy="6159500"/>
          </a:xfrm>
          <a:prstGeom prst="ellipse">
            <a:avLst/>
          </a:prstGeom>
          <a:solidFill>
            <a:srgbClr val="FFFFFF">
              <a:alpha val="100000"/>
            </a:srgbClr>
          </a:solidFill>
          <a:ln w="50800">
            <a:solidFill>
              <a:srgbClr val="272727"/>
            </a:solidFill>
            <a:prstDash val="solid"/>
          </a:ln>
        </p:spPr>
      </p:sp>
      <p:sp>
        <p:nvSpPr>
          <p:cNvPr id="9" name="Shape 5"/>
          <p:cNvSpPr/>
          <p:nvPr/>
        </p:nvSpPr>
        <p:spPr>
          <a:xfrm>
            <a:off x="16258032" y="7785100"/>
            <a:ext cx="4089911" cy="4089400"/>
          </a:xfrm>
          <a:prstGeom prst="ellipse">
            <a:avLst/>
          </a:prstGeom>
          <a:solidFill>
            <a:srgbClr val="FFFFFF">
              <a:alpha val="100000"/>
            </a:srgbClr>
          </a:solidFill>
          <a:ln w="50800">
            <a:solidFill>
              <a:srgbClr val="272727"/>
            </a:solidFill>
            <a:prstDash val="solid"/>
          </a:ln>
        </p:spPr>
      </p:sp>
      <p:sp>
        <p:nvSpPr>
          <p:cNvPr id="10" name="Text 6"/>
          <p:cNvSpPr/>
          <p:nvPr/>
        </p:nvSpPr>
        <p:spPr>
          <a:xfrm>
            <a:off x="17439280" y="4546600"/>
            <a:ext cx="1714714" cy="952500"/>
          </a:xfrm>
          <a:prstGeom prst="rect">
            <a:avLst/>
          </a:prstGeom>
          <a:noFill/>
          <a:ln/>
        </p:spPr>
        <p:txBody>
          <a:bodyPr wrap="square" lIns="0" tIns="0" rIns="0" bIns="0" rtlCol="0" anchor="ctr"/>
          <a:lstStyle/>
          <a:p>
            <a:pPr algn="ctr"/>
            <a:r>
              <a:rPr lang="en-US" sz="4800" dirty="0">
                <a:solidFill>
                  <a:srgbClr val="272727">
                    <a:alpha val="100000"/>
                  </a:srgbClr>
                </a:solidFill>
                <a:latin typeface="Montserrat Bold" pitchFamily="34" charset="0"/>
                <a:ea typeface="Montserrat Bold" pitchFamily="34" charset="-122"/>
                <a:cs typeface="Montserrat Bold" pitchFamily="34" charset="-120"/>
              </a:rPr>
              <a:t>6.7M</a:t>
            </a:r>
            <a:endParaRPr lang="en-US" sz="4800" dirty="0"/>
          </a:p>
        </p:txBody>
      </p:sp>
      <p:sp>
        <p:nvSpPr>
          <p:cNvPr id="11" name="Text 7"/>
          <p:cNvSpPr/>
          <p:nvPr/>
        </p:nvSpPr>
        <p:spPr>
          <a:xfrm>
            <a:off x="17464683" y="9359900"/>
            <a:ext cx="1689311" cy="952500"/>
          </a:xfrm>
          <a:prstGeom prst="rect">
            <a:avLst/>
          </a:prstGeom>
          <a:noFill/>
          <a:ln/>
        </p:spPr>
        <p:txBody>
          <a:bodyPr wrap="square" lIns="0" tIns="0" rIns="0" bIns="0" rtlCol="0" anchor="ctr"/>
          <a:lstStyle/>
          <a:p>
            <a:pPr algn="ctr"/>
            <a:r>
              <a:rPr lang="en-US" sz="4800" dirty="0">
                <a:solidFill>
                  <a:srgbClr val="272727">
                    <a:alpha val="100000"/>
                  </a:srgbClr>
                </a:solidFill>
                <a:latin typeface="Montserrat Bold" pitchFamily="34" charset="0"/>
                <a:ea typeface="Montserrat Bold" pitchFamily="34" charset="-122"/>
                <a:cs typeface="Montserrat Bold" pitchFamily="34" charset="-120"/>
              </a:rPr>
              <a:t>2.3M</a:t>
            </a:r>
            <a:endParaRPr lang="en-US" sz="4800" dirty="0"/>
          </a:p>
        </p:txBody>
      </p:sp>
      <p:sp>
        <p:nvSpPr>
          <p:cNvPr id="12" name="Text 8"/>
          <p:cNvSpPr/>
          <p:nvPr/>
        </p:nvSpPr>
        <p:spPr>
          <a:xfrm>
            <a:off x="17401175" y="6426200"/>
            <a:ext cx="1803625" cy="952500"/>
          </a:xfrm>
          <a:prstGeom prst="rect">
            <a:avLst/>
          </a:prstGeom>
          <a:noFill/>
          <a:ln/>
        </p:spPr>
        <p:txBody>
          <a:bodyPr wrap="square" lIns="0" tIns="0" rIns="0" bIns="0" rtlCol="0" anchor="ctr"/>
          <a:lstStyle/>
          <a:p>
            <a:pPr algn="ctr"/>
            <a:r>
              <a:rPr lang="en-US" sz="4800" dirty="0">
                <a:solidFill>
                  <a:srgbClr val="272727">
                    <a:alpha val="100000"/>
                  </a:srgbClr>
                </a:solidFill>
                <a:latin typeface="Montserrat Bold" pitchFamily="34" charset="0"/>
                <a:ea typeface="Montserrat Bold" pitchFamily="34" charset="-122"/>
                <a:cs typeface="Montserrat Bold" pitchFamily="34" charset="-120"/>
              </a:rPr>
              <a:t>4.4M</a:t>
            </a:r>
            <a:endParaRPr lang="en-US" sz="4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sp>
        <p:nvSpPr>
          <p:cNvPr id="4" name="Text 1"/>
          <p:cNvSpPr/>
          <p:nvPr/>
        </p:nvSpPr>
        <p:spPr>
          <a:xfrm>
            <a:off x="8167121" y="1397000"/>
            <a:ext cx="8086677" cy="1583267"/>
          </a:xfrm>
          <a:prstGeom prst="rect">
            <a:avLst/>
          </a:prstGeom>
          <a:noFill/>
          <a:ln/>
        </p:spPr>
        <p:txBody>
          <a:bodyPr wrap="square" lIns="0" tIns="0" rIns="0" bIns="0" rtlCol="0" anchor="t"/>
          <a:lstStyle/>
          <a:p>
            <a:pPr algn="l"/>
            <a:r>
              <a:rPr lang="en-US" sz="8000" dirty="0">
                <a:solidFill>
                  <a:srgbClr val="272727">
                    <a:alpha val="100000"/>
                  </a:srgbClr>
                </a:solidFill>
                <a:latin typeface="Montserrat Bold" pitchFamily="34" charset="0"/>
                <a:ea typeface="Montserrat Bold" pitchFamily="34" charset="-122"/>
                <a:cs typeface="Montserrat Bold" pitchFamily="34" charset="-120"/>
              </a:rPr>
              <a:t>PRICING PLAN</a:t>
            </a:r>
            <a:endParaRPr lang="en-US" sz="8000" dirty="0"/>
          </a:p>
        </p:txBody>
      </p:sp>
      <p:sp>
        <p:nvSpPr>
          <p:cNvPr id="5" name="Shape 2"/>
          <p:cNvSpPr/>
          <p:nvPr/>
        </p:nvSpPr>
        <p:spPr>
          <a:xfrm>
            <a:off x="1778222" y="3632200"/>
            <a:ext cx="20843305" cy="7632700"/>
          </a:xfrm>
          <a:prstGeom prst="rect">
            <a:avLst/>
          </a:prstGeom>
          <a:noFill/>
          <a:ln/>
        </p:spPr>
      </p:sp>
      <p:sp>
        <p:nvSpPr>
          <p:cNvPr id="6" name="Shape 3"/>
          <p:cNvSpPr/>
          <p:nvPr/>
        </p:nvSpPr>
        <p:spPr>
          <a:xfrm>
            <a:off x="1778222" y="3632200"/>
            <a:ext cx="6439705" cy="7632700"/>
          </a:xfrm>
          <a:prstGeom prst="rect">
            <a:avLst/>
          </a:prstGeom>
          <a:solidFill>
            <a:srgbClr val="FFFFFF">
              <a:alpha val="100000"/>
            </a:srgbClr>
          </a:solidFill>
          <a:ln w="50800">
            <a:solidFill>
              <a:srgbClr val="272727"/>
            </a:solidFill>
            <a:prstDash val="solid"/>
          </a:ln>
        </p:spPr>
      </p:sp>
      <p:sp>
        <p:nvSpPr>
          <p:cNvPr id="7" name="Shape 4"/>
          <p:cNvSpPr/>
          <p:nvPr/>
        </p:nvSpPr>
        <p:spPr>
          <a:xfrm>
            <a:off x="4185173" y="4089400"/>
            <a:ext cx="1625803" cy="1625600"/>
          </a:xfrm>
          <a:prstGeom prst="roundRect">
            <a:avLst>
              <a:gd name="adj" fmla="val 78188"/>
            </a:avLst>
          </a:prstGeom>
          <a:solidFill>
            <a:srgbClr val="FFFFFF">
              <a:alpha val="100000"/>
            </a:srgbClr>
          </a:solidFill>
          <a:ln w="50800">
            <a:solidFill>
              <a:srgbClr val="272727"/>
            </a:solidFill>
            <a:prstDash val="solid"/>
          </a:ln>
        </p:spPr>
      </p:sp>
      <p:pic>
        <p:nvPicPr>
          <p:cNvPr id="8" name="Image 1" descr="preencoded.png">    </p:cNvPr>
          <p:cNvPicPr>
            <a:picLocks noChangeAspect="1"/>
          </p:cNvPicPr>
          <p:nvPr/>
        </p:nvPicPr>
        <p:blipFill>
          <a:blip r:embed="rId2"/>
          <a:stretch>
            <a:fillRect/>
          </a:stretch>
        </p:blipFill>
        <p:spPr>
          <a:xfrm>
            <a:off x="4490011" y="4394200"/>
            <a:ext cx="1016127" cy="1016000"/>
          </a:xfrm>
          <a:prstGeom prst="rect">
            <a:avLst/>
          </a:prstGeom>
        </p:spPr>
      </p:pic>
      <p:pic>
        <p:nvPicPr>
          <p:cNvPr id="9" name="Image 2" descr="preencoded.png">    </p:cNvPr>
          <p:cNvPicPr>
            <a:picLocks noChangeAspect="1"/>
          </p:cNvPicPr>
          <p:nvPr/>
        </p:nvPicPr>
        <p:blipFill>
          <a:blip r:embed="rId3"/>
          <a:stretch>
            <a:fillRect/>
          </a:stretch>
        </p:blipFill>
        <p:spPr>
          <a:xfrm>
            <a:off x="4640843" y="4545013"/>
            <a:ext cx="714464" cy="714375"/>
          </a:xfrm>
          <a:prstGeom prst="rect">
            <a:avLst/>
          </a:prstGeom>
        </p:spPr>
      </p:pic>
      <p:sp>
        <p:nvSpPr>
          <p:cNvPr id="10" name="Text 5"/>
          <p:cNvSpPr/>
          <p:nvPr/>
        </p:nvSpPr>
        <p:spPr>
          <a:xfrm>
            <a:off x="4039105" y="6019800"/>
            <a:ext cx="1917940" cy="952500"/>
          </a:xfrm>
          <a:prstGeom prst="rect">
            <a:avLst/>
          </a:prstGeom>
          <a:noFill/>
          <a:ln/>
        </p:spPr>
        <p:txBody>
          <a:bodyPr wrap="square" lIns="0" tIns="0" rIns="0" bIns="0" rtlCol="0" anchor="t"/>
          <a:lstStyle/>
          <a:p>
            <a:pPr algn="ctr"/>
            <a:r>
              <a:rPr lang="en-US" sz="4800" dirty="0">
                <a:solidFill>
                  <a:srgbClr val="1E1E1E">
                    <a:alpha val="100000"/>
                  </a:srgbClr>
                </a:solidFill>
                <a:latin typeface="Montserrat Bold" pitchFamily="34" charset="0"/>
                <a:ea typeface="Montserrat Bold" pitchFamily="34" charset="-122"/>
                <a:cs typeface="Montserrat Bold" pitchFamily="34" charset="-120"/>
              </a:rPr>
              <a:t>Basic</a:t>
            </a:r>
            <a:endParaRPr lang="en-US" sz="4800" dirty="0"/>
          </a:p>
        </p:txBody>
      </p:sp>
      <p:sp>
        <p:nvSpPr>
          <p:cNvPr id="11" name="Text 6"/>
          <p:cNvSpPr/>
          <p:nvPr/>
        </p:nvSpPr>
        <p:spPr>
          <a:xfrm>
            <a:off x="2235479" y="7073900"/>
            <a:ext cx="5660674" cy="28151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Ability to form a small party with fellow adventurers.</a:t>
            </a:r>
            <a:endParaRPr lang="en-US" sz="3200" dirty="0"/>
          </a:p>
        </p:txBody>
      </p:sp>
      <p:sp>
        <p:nvSpPr>
          <p:cNvPr id="12" name="Text 7"/>
          <p:cNvSpPr/>
          <p:nvPr/>
        </p:nvSpPr>
        <p:spPr>
          <a:xfrm>
            <a:off x="3207151" y="10058400"/>
            <a:ext cx="3581848" cy="952500"/>
          </a:xfrm>
          <a:prstGeom prst="rect">
            <a:avLst/>
          </a:prstGeom>
          <a:noFill/>
          <a:ln/>
        </p:spPr>
        <p:txBody>
          <a:bodyPr wrap="square" lIns="0" tIns="0" rIns="0" bIns="0" rtlCol="0" anchor="t"/>
          <a:lstStyle/>
          <a:p>
            <a:pPr algn="ctr"/>
            <a:r>
              <a:rPr lang="en-US" sz="4800" dirty="0">
                <a:solidFill>
                  <a:srgbClr val="0E0E0E">
                    <a:alpha val="100000"/>
                  </a:srgbClr>
                </a:solidFill>
                <a:latin typeface="Montserrat Bold" pitchFamily="34" charset="0"/>
                <a:ea typeface="Montserrat Bold" pitchFamily="34" charset="-122"/>
                <a:cs typeface="Montserrat Bold" pitchFamily="34" charset="-120"/>
              </a:rPr>
              <a:t>$10/month</a:t>
            </a:r>
            <a:endParaRPr lang="en-US" sz="4800" dirty="0"/>
          </a:p>
        </p:txBody>
      </p:sp>
      <p:sp>
        <p:nvSpPr>
          <p:cNvPr id="13" name="Shape 8"/>
          <p:cNvSpPr/>
          <p:nvPr/>
        </p:nvSpPr>
        <p:spPr>
          <a:xfrm>
            <a:off x="8980022" y="3632200"/>
            <a:ext cx="6439705" cy="7632700"/>
          </a:xfrm>
          <a:prstGeom prst="rect">
            <a:avLst/>
          </a:prstGeom>
          <a:solidFill>
            <a:srgbClr val="FFFFFF">
              <a:alpha val="100000"/>
            </a:srgbClr>
          </a:solidFill>
          <a:ln w="50800">
            <a:solidFill>
              <a:srgbClr val="272727"/>
            </a:solidFill>
            <a:prstDash val="solid"/>
          </a:ln>
        </p:spPr>
      </p:sp>
      <p:sp>
        <p:nvSpPr>
          <p:cNvPr id="14" name="Shape 9"/>
          <p:cNvSpPr/>
          <p:nvPr/>
        </p:nvSpPr>
        <p:spPr>
          <a:xfrm>
            <a:off x="11386973" y="4089400"/>
            <a:ext cx="1625803" cy="1625600"/>
          </a:xfrm>
          <a:prstGeom prst="roundRect">
            <a:avLst>
              <a:gd name="adj" fmla="val 78188"/>
            </a:avLst>
          </a:prstGeom>
          <a:solidFill>
            <a:srgbClr val="FFFFFF">
              <a:alpha val="100000"/>
            </a:srgbClr>
          </a:solidFill>
          <a:ln w="50800">
            <a:solidFill>
              <a:srgbClr val="272727"/>
            </a:solidFill>
            <a:prstDash val="solid"/>
          </a:ln>
        </p:spPr>
      </p:sp>
      <p:pic>
        <p:nvPicPr>
          <p:cNvPr id="15" name="Image 3" descr="preencoded.png">    </p:cNvPr>
          <p:cNvPicPr>
            <a:picLocks noChangeAspect="1"/>
          </p:cNvPicPr>
          <p:nvPr/>
        </p:nvPicPr>
        <p:blipFill>
          <a:blip r:embed="rId4"/>
          <a:stretch>
            <a:fillRect/>
          </a:stretch>
        </p:blipFill>
        <p:spPr>
          <a:xfrm>
            <a:off x="11691811" y="4394200"/>
            <a:ext cx="1016127" cy="1016000"/>
          </a:xfrm>
          <a:prstGeom prst="rect">
            <a:avLst/>
          </a:prstGeom>
        </p:spPr>
      </p:pic>
      <p:pic>
        <p:nvPicPr>
          <p:cNvPr id="16" name="Image 4" descr="preencoded.png">    </p:cNvPr>
          <p:cNvPicPr>
            <a:picLocks noChangeAspect="1"/>
          </p:cNvPicPr>
          <p:nvPr/>
        </p:nvPicPr>
        <p:blipFill>
          <a:blip r:embed="rId5"/>
          <a:stretch>
            <a:fillRect/>
          </a:stretch>
        </p:blipFill>
        <p:spPr>
          <a:xfrm>
            <a:off x="11815354" y="4505325"/>
            <a:ext cx="769041" cy="781844"/>
          </a:xfrm>
          <a:prstGeom prst="rect">
            <a:avLst/>
          </a:prstGeom>
        </p:spPr>
      </p:pic>
      <p:sp>
        <p:nvSpPr>
          <p:cNvPr id="17" name="Text 10"/>
          <p:cNvSpPr/>
          <p:nvPr/>
        </p:nvSpPr>
        <p:spPr>
          <a:xfrm>
            <a:off x="11386973" y="6019800"/>
            <a:ext cx="1625803" cy="952500"/>
          </a:xfrm>
          <a:prstGeom prst="rect">
            <a:avLst/>
          </a:prstGeom>
          <a:noFill/>
          <a:ln/>
        </p:spPr>
        <p:txBody>
          <a:bodyPr wrap="square" lIns="0" tIns="0" rIns="0" bIns="0" rtlCol="0" anchor="t"/>
          <a:lstStyle/>
          <a:p>
            <a:pPr algn="ctr"/>
            <a:r>
              <a:rPr lang="en-US" sz="4800" dirty="0">
                <a:solidFill>
                  <a:srgbClr val="1E1E1E">
                    <a:alpha val="100000"/>
                  </a:srgbClr>
                </a:solidFill>
                <a:latin typeface="Montserrat Bold" pitchFamily="34" charset="0"/>
                <a:ea typeface="Montserrat Bold" pitchFamily="34" charset="-122"/>
                <a:cs typeface="Montserrat Bold" pitchFamily="34" charset="-120"/>
              </a:rPr>
              <a:t>Elite</a:t>
            </a:r>
            <a:endParaRPr lang="en-US" sz="4800" dirty="0"/>
          </a:p>
        </p:txBody>
      </p:sp>
      <p:sp>
        <p:nvSpPr>
          <p:cNvPr id="18" name="Text 11"/>
          <p:cNvSpPr/>
          <p:nvPr/>
        </p:nvSpPr>
        <p:spPr>
          <a:xfrm>
            <a:off x="9437280" y="7073900"/>
            <a:ext cx="5660674" cy="28151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Ability to form larger parties with fellow adventurers.</a:t>
            </a:r>
            <a:endParaRPr lang="en-US" sz="3200" dirty="0"/>
          </a:p>
        </p:txBody>
      </p:sp>
      <p:sp>
        <p:nvSpPr>
          <p:cNvPr id="19" name="Text 12"/>
          <p:cNvSpPr/>
          <p:nvPr/>
        </p:nvSpPr>
        <p:spPr>
          <a:xfrm>
            <a:off x="10345443" y="10058400"/>
            <a:ext cx="3708864" cy="952500"/>
          </a:xfrm>
          <a:prstGeom prst="rect">
            <a:avLst/>
          </a:prstGeom>
          <a:noFill/>
          <a:ln/>
        </p:spPr>
        <p:txBody>
          <a:bodyPr wrap="square" lIns="0" tIns="0" rIns="0" bIns="0" rtlCol="0" anchor="t"/>
          <a:lstStyle/>
          <a:p>
            <a:pPr algn="ctr"/>
            <a:r>
              <a:rPr lang="en-US" sz="4800" dirty="0">
                <a:solidFill>
                  <a:srgbClr val="0E0E0E">
                    <a:alpha val="100000"/>
                  </a:srgbClr>
                </a:solidFill>
                <a:latin typeface="Montserrat Bold" pitchFamily="34" charset="0"/>
                <a:ea typeface="Montserrat Bold" pitchFamily="34" charset="-122"/>
                <a:cs typeface="Montserrat Bold" pitchFamily="34" charset="-120"/>
              </a:rPr>
              <a:t>$50/month</a:t>
            </a:r>
            <a:endParaRPr lang="en-US" sz="4800" dirty="0"/>
          </a:p>
        </p:txBody>
      </p:sp>
      <p:sp>
        <p:nvSpPr>
          <p:cNvPr id="20" name="Shape 13"/>
          <p:cNvSpPr/>
          <p:nvPr/>
        </p:nvSpPr>
        <p:spPr>
          <a:xfrm>
            <a:off x="16181822" y="3632200"/>
            <a:ext cx="6439705" cy="7632700"/>
          </a:xfrm>
          <a:prstGeom prst="rect">
            <a:avLst/>
          </a:prstGeom>
          <a:solidFill>
            <a:srgbClr val="FFFFFF">
              <a:alpha val="100000"/>
            </a:srgbClr>
          </a:solidFill>
          <a:ln w="50800">
            <a:solidFill>
              <a:srgbClr val="272727"/>
            </a:solidFill>
            <a:prstDash val="solid"/>
          </a:ln>
        </p:spPr>
      </p:sp>
      <p:sp>
        <p:nvSpPr>
          <p:cNvPr id="21" name="Shape 14"/>
          <p:cNvSpPr/>
          <p:nvPr/>
        </p:nvSpPr>
        <p:spPr>
          <a:xfrm>
            <a:off x="18588773" y="4089400"/>
            <a:ext cx="1625803" cy="1625600"/>
          </a:xfrm>
          <a:prstGeom prst="roundRect">
            <a:avLst>
              <a:gd name="adj" fmla="val 78188"/>
            </a:avLst>
          </a:prstGeom>
          <a:solidFill>
            <a:srgbClr val="FFFFFF">
              <a:alpha val="100000"/>
            </a:srgbClr>
          </a:solidFill>
          <a:ln w="50800">
            <a:solidFill>
              <a:srgbClr val="272727"/>
            </a:solidFill>
            <a:prstDash val="solid"/>
          </a:ln>
        </p:spPr>
      </p:sp>
      <p:pic>
        <p:nvPicPr>
          <p:cNvPr id="22" name="Image 5" descr="preencoded.png">    </p:cNvPr>
          <p:cNvPicPr>
            <a:picLocks noChangeAspect="1"/>
          </p:cNvPicPr>
          <p:nvPr/>
        </p:nvPicPr>
        <p:blipFill>
          <a:blip r:embed="rId6"/>
          <a:stretch>
            <a:fillRect/>
          </a:stretch>
        </p:blipFill>
        <p:spPr>
          <a:xfrm>
            <a:off x="18893611" y="4394200"/>
            <a:ext cx="1016127" cy="1016000"/>
          </a:xfrm>
          <a:prstGeom prst="rect">
            <a:avLst/>
          </a:prstGeom>
        </p:spPr>
      </p:pic>
      <p:pic>
        <p:nvPicPr>
          <p:cNvPr id="23" name="Image 6" descr="preencoded.png">    </p:cNvPr>
          <p:cNvPicPr>
            <a:picLocks noChangeAspect="1"/>
          </p:cNvPicPr>
          <p:nvPr/>
        </p:nvPicPr>
        <p:blipFill>
          <a:blip r:embed="rId7"/>
          <a:stretch>
            <a:fillRect/>
          </a:stretch>
        </p:blipFill>
        <p:spPr>
          <a:xfrm>
            <a:off x="19076197" y="4457700"/>
            <a:ext cx="650956" cy="889000"/>
          </a:xfrm>
          <a:prstGeom prst="rect">
            <a:avLst/>
          </a:prstGeom>
        </p:spPr>
      </p:pic>
      <p:sp>
        <p:nvSpPr>
          <p:cNvPr id="24" name="Text 15"/>
          <p:cNvSpPr/>
          <p:nvPr/>
        </p:nvSpPr>
        <p:spPr>
          <a:xfrm>
            <a:off x="17585348" y="6019800"/>
            <a:ext cx="3632654" cy="952500"/>
          </a:xfrm>
          <a:prstGeom prst="rect">
            <a:avLst/>
          </a:prstGeom>
          <a:noFill/>
          <a:ln/>
        </p:spPr>
        <p:txBody>
          <a:bodyPr wrap="square" lIns="0" tIns="0" rIns="0" bIns="0" rtlCol="0" anchor="t"/>
          <a:lstStyle/>
          <a:p>
            <a:pPr algn="ctr"/>
            <a:r>
              <a:rPr lang="en-US" sz="4800" dirty="0">
                <a:solidFill>
                  <a:srgbClr val="1E1E1E">
                    <a:alpha val="100000"/>
                  </a:srgbClr>
                </a:solidFill>
                <a:latin typeface="Montserrat Bold" pitchFamily="34" charset="0"/>
                <a:ea typeface="Montserrat Bold" pitchFamily="34" charset="-122"/>
                <a:cs typeface="Montserrat Bold" pitchFamily="34" charset="-120"/>
              </a:rPr>
              <a:t>Legendary</a:t>
            </a:r>
            <a:endParaRPr lang="en-US" sz="4800" dirty="0"/>
          </a:p>
        </p:txBody>
      </p:sp>
      <p:sp>
        <p:nvSpPr>
          <p:cNvPr id="25" name="Text 16"/>
          <p:cNvSpPr/>
          <p:nvPr/>
        </p:nvSpPr>
        <p:spPr>
          <a:xfrm>
            <a:off x="16639080" y="7073900"/>
            <a:ext cx="5660674" cy="28151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Unlimited quests and battles per month.</a:t>
            </a:r>
            <a:endParaRPr lang="en-US" sz="3200" dirty="0"/>
          </a:p>
        </p:txBody>
      </p:sp>
      <p:sp>
        <p:nvSpPr>
          <p:cNvPr id="26" name="Text 17"/>
          <p:cNvSpPr/>
          <p:nvPr/>
        </p:nvSpPr>
        <p:spPr>
          <a:xfrm>
            <a:off x="17401175" y="10058400"/>
            <a:ext cx="4001000" cy="952500"/>
          </a:xfrm>
          <a:prstGeom prst="rect">
            <a:avLst/>
          </a:prstGeom>
          <a:noFill/>
          <a:ln/>
        </p:spPr>
        <p:txBody>
          <a:bodyPr wrap="square" lIns="0" tIns="0" rIns="0" bIns="0" rtlCol="0" anchor="t"/>
          <a:lstStyle/>
          <a:p>
            <a:pPr algn="ctr"/>
            <a:r>
              <a:rPr lang="en-US" sz="4800" dirty="0">
                <a:solidFill>
                  <a:srgbClr val="0E0E0E">
                    <a:alpha val="100000"/>
                  </a:srgbClr>
                </a:solidFill>
                <a:latin typeface="Montserrat Bold" pitchFamily="34" charset="0"/>
                <a:ea typeface="Montserrat Bold" pitchFamily="34" charset="-122"/>
                <a:cs typeface="Montserrat Bold" pitchFamily="34" charset="-120"/>
              </a:rPr>
              <a:t>$100/month</a:t>
            </a:r>
            <a:endParaRPr lang="en-US" sz="48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27</Slides>
  <Notes>27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2023-07-19T03:23:30Z</dcterms:created>
  <dcterms:modified xsi:type="dcterms:W3CDTF">2023-07-19T03:23:30Z</dcterms:modified>
</cp:coreProperties>
</file>