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84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4899301c7_0_290:notes"/>
          <p:cNvSpPr/>
          <p:nvPr>
            <p:ph idx="2" type="sldImg"/>
          </p:nvPr>
        </p:nvSpPr>
        <p:spPr>
          <a:xfrm>
            <a:off x="1210584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4899301c7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900" cy="310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9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900" cy="29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900" cy="19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900" cy="12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400" cy="61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400" cy="558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32400" y="957675"/>
            <a:ext cx="9393600" cy="6591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" name="Google Shape;55;p13"/>
          <p:cNvCxnSpPr/>
          <p:nvPr/>
        </p:nvCxnSpPr>
        <p:spPr>
          <a:xfrm>
            <a:off x="3445547" y="990675"/>
            <a:ext cx="0" cy="6525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56" name="Google Shape;56;p13"/>
          <p:cNvCxnSpPr/>
          <p:nvPr/>
        </p:nvCxnSpPr>
        <p:spPr>
          <a:xfrm>
            <a:off x="6603620" y="990675"/>
            <a:ext cx="0" cy="6525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57" name="Google Shape;57;p13"/>
          <p:cNvCxnSpPr>
            <a:stCxn id="54" idx="3"/>
            <a:endCxn id="54" idx="1"/>
          </p:cNvCxnSpPr>
          <p:nvPr/>
        </p:nvCxnSpPr>
        <p:spPr>
          <a:xfrm rot="10800000">
            <a:off x="332400" y="4253175"/>
            <a:ext cx="9393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  <p:grpSp>
        <p:nvGrpSpPr>
          <p:cNvPr id="58" name="Google Shape;58;p13"/>
          <p:cNvGrpSpPr/>
          <p:nvPr/>
        </p:nvGrpSpPr>
        <p:grpSpPr>
          <a:xfrm rot="-200967">
            <a:off x="198583" y="4181681"/>
            <a:ext cx="261526" cy="153017"/>
            <a:chOff x="457408" y="3408124"/>
            <a:chExt cx="388800" cy="256378"/>
          </a:xfrm>
        </p:grpSpPr>
        <p:sp>
          <p:nvSpPr>
            <p:cNvPr id="59" name="Google Shape;59;p13"/>
            <p:cNvSpPr/>
            <p:nvPr/>
          </p:nvSpPr>
          <p:spPr>
            <a:xfrm rot="10675635">
              <a:off x="461033" y="3449335"/>
              <a:ext cx="381550" cy="2083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0" name="Google Shape;60;p13"/>
            <p:cNvCxnSpPr/>
            <p:nvPr/>
          </p:nvCxnSpPr>
          <p:spPr>
            <a:xfrm rot="10672510">
              <a:off x="593584" y="3473465"/>
              <a:ext cx="169917" cy="129989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 flipH="1" rot="-126797">
              <a:off x="595654" y="3431257"/>
              <a:ext cx="162711" cy="129989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2" name="Google Shape;62;p13"/>
            <p:cNvSpPr/>
            <p:nvPr/>
          </p:nvSpPr>
          <p:spPr>
            <a:xfrm rot="10677712">
              <a:off x="517539" y="3548818"/>
              <a:ext cx="84353" cy="84964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 rot="10677712">
              <a:off x="512411" y="3409592"/>
              <a:ext cx="84353" cy="84964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18627" r="9564" t="12793"/>
          <a:stretch/>
        </p:blipFill>
        <p:spPr>
          <a:xfrm>
            <a:off x="768290" y="1580364"/>
            <a:ext cx="2253249" cy="24775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464625" y="4250400"/>
            <a:ext cx="122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puppy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0" l="25143" r="23774" t="2695"/>
          <a:stretch/>
        </p:blipFill>
        <p:spPr>
          <a:xfrm>
            <a:off x="3872300" y="4405500"/>
            <a:ext cx="2253252" cy="28615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3550981" y="4253186"/>
            <a:ext cx="1077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lamb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5">
            <a:alphaModFix/>
          </a:blip>
          <a:srcRect b="2587" l="24900" r="16455" t="6947"/>
          <a:stretch/>
        </p:blipFill>
        <p:spPr>
          <a:xfrm flipH="1">
            <a:off x="7120059" y="4470675"/>
            <a:ext cx="1812790" cy="279632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6698550" y="4250411"/>
            <a:ext cx="1077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cub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34000" y="956595"/>
            <a:ext cx="1077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kitten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793787" y="1143683"/>
            <a:ext cx="2428200" cy="279632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3520348" y="959375"/>
            <a:ext cx="14670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duckling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6667925" y="956595"/>
            <a:ext cx="1077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piglet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32400" y="71198"/>
            <a:ext cx="71433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Animal Matchup Cards 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800">
                <a:latin typeface="Oswald"/>
                <a:ea typeface="Oswald"/>
                <a:cs typeface="Oswald"/>
                <a:sym typeface="Oswald"/>
              </a:rPr>
              <a:t>Baby</a:t>
            </a:r>
            <a:r>
              <a:rPr i="1" lang="en" sz="1800">
                <a:latin typeface="Oswald"/>
                <a:ea typeface="Oswald"/>
                <a:cs typeface="Oswald"/>
                <a:sym typeface="Oswald"/>
              </a:rPr>
              <a:t> Animals</a:t>
            </a:r>
            <a:endParaRPr i="1" sz="18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7">
            <a:alphaModFix/>
          </a:blip>
          <a:srcRect b="8669" l="9889" r="4931" t="23391"/>
          <a:stretch/>
        </p:blipFill>
        <p:spPr>
          <a:xfrm>
            <a:off x="401408" y="5128210"/>
            <a:ext cx="2983761" cy="14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8">
            <a:alphaModFix/>
          </a:blip>
          <a:srcRect b="12364" l="17674" r="21694" t="14257"/>
          <a:stretch/>
        </p:blipFill>
        <p:spPr>
          <a:xfrm>
            <a:off x="6796700" y="1585547"/>
            <a:ext cx="2844822" cy="2295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13"/>
          <p:cNvGrpSpPr/>
          <p:nvPr/>
        </p:nvGrpSpPr>
        <p:grpSpPr>
          <a:xfrm>
            <a:off x="7729300" y="339850"/>
            <a:ext cx="2053500" cy="394500"/>
            <a:chOff x="7729300" y="339850"/>
            <a:chExt cx="2053500" cy="394500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7729300" y="516250"/>
              <a:ext cx="20535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Why do family members look alike?</a:t>
              </a:r>
              <a:endParaRPr sz="900"/>
            </a:p>
          </p:txBody>
        </p:sp>
        <p:pic>
          <p:nvPicPr>
            <p:cNvPr id="79" name="Google Shape;79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7924438" y="339850"/>
              <a:ext cx="1697824" cy="223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13"/>
          <p:cNvGrpSpPr/>
          <p:nvPr/>
        </p:nvGrpSpPr>
        <p:grpSpPr>
          <a:xfrm>
            <a:off x="1160425" y="3984375"/>
            <a:ext cx="7728326" cy="3513775"/>
            <a:chOff x="1160425" y="3984375"/>
            <a:chExt cx="7728326" cy="3513775"/>
          </a:xfrm>
        </p:grpSpPr>
        <p:pic>
          <p:nvPicPr>
            <p:cNvPr id="81" name="Google Shape;81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1160425" y="4010988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4385025" y="3998463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1160425" y="7330125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7609625" y="3984375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4210550" y="7330125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7609625" y="7330113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