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11" r:id="rId3"/>
    <p:sldId id="314" r:id="rId4"/>
    <p:sldId id="319" r:id="rId5"/>
    <p:sldId id="318" r:id="rId6"/>
    <p:sldId id="32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301366-D603-476B-84BC-B73C9D87DD4E}" type="datetimeFigureOut">
              <a:rPr lang="en-US" smtClean="0"/>
              <a:t>24/9/2025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2693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027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522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24/9/2025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24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D301366-D603-476B-84BC-B73C9D87DD4E}" type="datetimeFigureOut">
              <a:rPr lang="en-US" smtClean="0"/>
              <a:t>24/9/2025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5431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24/9/2025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666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24/9/2025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360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24/9/2025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3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24/9/2025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437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24/9/2025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31667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DD301366-D603-476B-84BC-B73C9D87DD4E}" type="datetimeFigureOut">
              <a:rPr lang="en-US" smtClean="0"/>
              <a:t>24/9/2025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6724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D301366-D603-476B-84BC-B73C9D87DD4E}" type="datetimeFigureOut">
              <a:rPr lang="en-US" smtClean="0"/>
              <a:t>24/9/2025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45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XIN CHO LỜI CON </a:t>
            </a:r>
            <a:b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KHẤN NGUYỆN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966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378823"/>
            <a:ext cx="1141269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</a:t>
            </a:r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Xin </a:t>
            </a:r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 lời con khấn nguyện bay lên tới thiên nhan. Xin nghe lời con khấn nguyện nghe tiếng con nài van.</a:t>
            </a:r>
            <a:endParaRPr lang="vi-VN" sz="8000" b="1" i="0" dirty="0" smtClean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42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61257" y="313508"/>
            <a:ext cx="1132549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8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Hồn con thổn thức, lạy Chúa, chớ xua từ con. Đừng ẩn xa con, Chúa ơi! Con tìm thánh nhan. </a:t>
            </a:r>
            <a:endParaRPr lang="vi-VN" sz="8000" b="1" dirty="0" smtClean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98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378823"/>
            <a:ext cx="1141269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</a:t>
            </a:r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Xin </a:t>
            </a:r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 lời con khấn nguyện bay lên tới thiên nhan. Xin nghe lời con khấn nguyện nghe tiếng con nài van.</a:t>
            </a:r>
            <a:endParaRPr lang="vi-VN" sz="8000" b="1" i="0" dirty="0" smtClean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592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378823"/>
            <a:ext cx="1141269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vi-V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Nguyện xin Thiên Chúa gìn giữ chở che ngày đêm. Để con an tâm sớm hôm thi hành ý Chúa.</a:t>
            </a:r>
            <a:endParaRPr lang="vi-VN" sz="8000" b="1" i="0" dirty="0" smtClean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44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378823"/>
            <a:ext cx="1141269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ĐK</a:t>
            </a:r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Xin </a:t>
            </a:r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 lời con khấn nguyện bay lên tới thiên nhan. Xin nghe lời con khấn nguyện nghe tiếng con nài van.</a:t>
            </a:r>
            <a:endParaRPr lang="vi-VN" sz="8000" b="1" i="0" dirty="0" smtClean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38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279</TotalTime>
  <Words>14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Garamond</vt:lpstr>
      <vt:lpstr>Times New Roman</vt:lpstr>
      <vt:lpstr>Savon</vt:lpstr>
      <vt:lpstr>XIN CHO LỜI CON  KHẤN NGUYỆN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NGÀY ÁNH SÁNG</dc:title>
  <dc:creator>Admin</dc:creator>
  <cp:lastModifiedBy>Admin</cp:lastModifiedBy>
  <cp:revision>95</cp:revision>
  <dcterms:created xsi:type="dcterms:W3CDTF">2024-12-06T02:45:28Z</dcterms:created>
  <dcterms:modified xsi:type="dcterms:W3CDTF">2025-09-24T15:55:33Z</dcterms:modified>
</cp:coreProperties>
</file>