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3" r:id="rId6"/>
    <p:sldId id="264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4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18-02-2024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9900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8357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9127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4641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748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2232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3CBF32-EEC0-3FE0-B4E4-6FACB45A459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E383C13-BAEF-A3A9-5248-1BF7FAFC65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2E67F92-8E0B-123B-93E5-46C5ACDA8F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31FA01A-7C32-3BE8-6987-CD2AD925E94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6A5D8E8-58B4-F307-F56E-3C38D4C364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0F8EB14-DF33-8570-ABA8-BA7B8C05D7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1110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EE88939-B33D-F716-C3FB-498EBACBC7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35669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119</TotalTime>
  <Words>216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31</cp:revision>
  <dcterms:created xsi:type="dcterms:W3CDTF">2022-02-09T16:00:33Z</dcterms:created>
  <dcterms:modified xsi:type="dcterms:W3CDTF">2024-02-18T05:53:49Z</dcterms:modified>
</cp:coreProperties>
</file>