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E9FAE2D-9297-413E-96A0-C479A6682591}">
  <a:tblStyle styleId="{8E9FAE2D-9297-413E-96A0-C479A66825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Could you knock down a building using only dominoes?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{8E9FAE2D-9297-413E-96A0-C479A6682591}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chain reaction</a:t>
                      </a:r>
                      <a:r>
                        <a:rPr b="1" lang="en" sz="1200"/>
                        <a:t> machine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machine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that uses a series of energy transfers, such as one domino knocking over a line of dominoes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5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ability to do an act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io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energy transfer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energy travels from one place to another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lever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simple machine, made of a beam that pivots from one point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stored 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not in use, but is saved inside something, such as batteries or rubber bands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Could you knock down a building using only dominoes?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