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0287000" cy="18288000"/>
  <p:embeddedFontLst>
    <p:embeddedFont>
      <p:font typeface="Montserrat" pitchFamily="2" charset="0"/>
      <p:regular r:id="rId12"/>
      <p:bold r:id="rId13"/>
      <p:italic r:id="rId14"/>
      <p:boldItalic r:id="rId15"/>
    </p:embeddedFont>
    <p:embeddedFont>
      <p:font typeface="Montserrat Medium" pitchFamily="2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EE5"/>
    <a:srgbClr val="1565C0"/>
    <a:srgbClr val="64B5F6"/>
    <a:srgbClr val="1E8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9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bad8e3b0e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" name="Google Shape;13;g3fbad8e3b0e_0_2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g3fbad8e3b0e_0_2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fb9c3de94c_3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" name="Google Shape;19;g3fb9c3de94c_3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g3fb9c3de94c_3_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fbad8e3b0e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3fbad8e3b0e_0_2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g3fbad8e3b0e_0_2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fbad8e3b0e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3fbad8e3b0e_0_1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3fbad8e3b0e_0_1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bad8e3b0e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bad8e3b0e_0_2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3fbad8e3b0e_0_2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h7dc79067006fce9b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h7dc79067006fce9b_1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h7dc79067006fce9b_1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bad8e3b0e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fbad8e3b0e_0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fbad8e3b0e_0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bad8e3b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fbad8e3b0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3fbad8e3b0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bad8e3b0e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3fbad8e3b0e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fbad8e3b0e_0_1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/>
        </p:nvSpPr>
        <p:spPr>
          <a:xfrm>
            <a:off x="747600" y="927025"/>
            <a:ext cx="16701300" cy="82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latin typeface="Montserrat Medium"/>
                <a:ea typeface="Montserrat Medium"/>
                <a:cs typeface="Montserrat Medium"/>
                <a:sym typeface="Montserrat Medium"/>
              </a:rPr>
              <a:t>COVER SLIDE</a:t>
            </a:r>
            <a:endParaRPr sz="10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 title="final.png"/>
          <p:cNvPicPr preferRelativeResize="0"/>
          <p:nvPr/>
        </p:nvPicPr>
        <p:blipFill rotWithShape="1">
          <a:blip r:embed="rId3">
            <a:alphaModFix/>
          </a:blip>
          <a:srcRect t="30" b="20"/>
          <a:stretch/>
        </p:blipFill>
        <p:spPr>
          <a:xfrm>
            <a:off x="0" y="0"/>
            <a:ext cx="18288000" cy="231336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/>
          <p:nvPr/>
        </p:nvSpPr>
        <p:spPr>
          <a:xfrm>
            <a:off x="888200" y="3630953"/>
            <a:ext cx="13538700" cy="22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lvl="0" indent="0" algn="l" rtl="0">
              <a:lnSpc>
                <a:spcPct val="83590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6300"/>
              <a:buFont typeface="Montserrat"/>
              <a:buNone/>
            </a:pPr>
            <a:r>
              <a:rPr lang="en-US" sz="65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Insert super long title of your presentation</a:t>
            </a:r>
            <a:endParaRPr sz="6500" b="1">
              <a:solidFill>
                <a:srgbClr val="0D47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888200" y="5992855"/>
            <a:ext cx="14459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4714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550"/>
              <a:buFont typeface="Open Sans"/>
              <a:buNone/>
            </a:pPr>
            <a:r>
              <a:rPr lang="en-US" sz="3000" b="1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Type of presentation</a:t>
            </a:r>
            <a:r>
              <a:rPr lang="en-US" sz="3000" b="1" i="0" u="none" strike="noStrike" cap="none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 · </a:t>
            </a:r>
            <a:r>
              <a:rPr lang="en-US" sz="3000" b="1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First/Second/… year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888200" y="6451866"/>
            <a:ext cx="144591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6971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25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FULL NAME </a:t>
            </a:r>
            <a:r>
              <a:rPr lang="en-US" sz="2500" b="1" i="0" u="none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· DIRECTOR · </a:t>
            </a:r>
            <a:r>
              <a:rPr lang="en-US" sz="25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RESEARCH GROUP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888200" y="6775153"/>
            <a:ext cx="144591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6971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2500" b="1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PHD PROGRAM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4" title="CentroAutomáticaRobótica.png"/>
          <p:cNvPicPr preferRelativeResize="0"/>
          <p:nvPr/>
        </p:nvPicPr>
        <p:blipFill rotWithShape="1">
          <a:blip r:embed="rId4">
            <a:alphaModFix/>
          </a:blip>
          <a:srcRect l="13107" r="14276"/>
          <a:stretch/>
        </p:blipFill>
        <p:spPr>
          <a:xfrm>
            <a:off x="931075" y="9419625"/>
            <a:ext cx="792475" cy="61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 title="csic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64074" y="9419627"/>
            <a:ext cx="2488274" cy="611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 title="logo_final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68475" y="9001675"/>
            <a:ext cx="3636787" cy="1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4;p1">
            <a:extLst>
              <a:ext uri="{FF2B5EF4-FFF2-40B4-BE49-F238E27FC236}">
                <a16:creationId xmlns:a16="http://schemas.microsoft.com/office/drawing/2014/main" id="{8DD56D14-8F8D-BAF8-B540-AF7918DE91F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70" r="370"/>
          <a:stretch/>
        </p:blipFill>
        <p:spPr>
          <a:xfrm>
            <a:off x="2108910" y="9419620"/>
            <a:ext cx="769806" cy="6111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;p3">
            <a:extLst>
              <a:ext uri="{FF2B5EF4-FFF2-40B4-BE49-F238E27FC236}">
                <a16:creationId xmlns:a16="http://schemas.microsoft.com/office/drawing/2014/main" id="{F4F07F99-2ABE-48D8-3C7D-FBC302BB6586}"/>
              </a:ext>
            </a:extLst>
          </p:cNvPr>
          <p:cNvSpPr/>
          <p:nvPr/>
        </p:nvSpPr>
        <p:spPr>
          <a:xfrm>
            <a:off x="888200" y="3176738"/>
            <a:ext cx="11304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6971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25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CENTRE FOR AUTOMATION AND ROBOTICS </a:t>
            </a:r>
            <a:r>
              <a:rPr lang="en-US" sz="2500" b="1" i="0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· </a:t>
            </a:r>
            <a:r>
              <a:rPr lang="en-US" sz="25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FIRST EDITION</a:t>
            </a:r>
            <a:r>
              <a:rPr lang="en-US" sz="2500" b="1" i="0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· 2026</a:t>
            </a:r>
            <a:endParaRPr sz="2500" b="0" i="0" strike="noStrike" cap="none" dirty="0">
              <a:solidFill>
                <a:srgbClr val="1E88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/>
        </p:nvSpPr>
        <p:spPr>
          <a:xfrm>
            <a:off x="747600" y="927025"/>
            <a:ext cx="16701300" cy="82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latin typeface="Montserrat Medium"/>
                <a:ea typeface="Montserrat Medium"/>
                <a:cs typeface="Montserrat Medium"/>
                <a:sym typeface="Montserrat Medium"/>
              </a:rPr>
              <a:t>FINAL SLIDE</a:t>
            </a:r>
            <a:endParaRPr sz="10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952500" y="8449965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952500" y="7976939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LINKEDIN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/>
          <p:nvPr/>
        </p:nvSpPr>
        <p:spPr>
          <a:xfrm>
            <a:off x="952500" y="9482201"/>
            <a:ext cx="25200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/ </a:t>
            </a:r>
            <a:r>
              <a:rPr lang="en-US" sz="1800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· THANK YOU</a:t>
            </a:r>
            <a:endParaRPr sz="18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" name="Google Shape;47;p6" title="logo_final_fondo_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2500" y="9057996"/>
            <a:ext cx="3323187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/>
          <p:nvPr/>
        </p:nvSpPr>
        <p:spPr>
          <a:xfrm>
            <a:off x="952500" y="2857500"/>
            <a:ext cx="11315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1702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7200"/>
              <a:buFont typeface="Montserrat"/>
              <a:buNone/>
            </a:pPr>
            <a:r>
              <a:rPr lang="en-US" sz="72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sz="7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952500" y="4000500"/>
            <a:ext cx="113157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4714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550"/>
              <a:buFont typeface="Open Sans"/>
              <a:buNone/>
            </a:pPr>
            <a:r>
              <a:rPr lang="en-US" sz="2550" b="1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r>
              <a:rPr lang="en-US" sz="255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, ideas, </a:t>
            </a:r>
            <a:r>
              <a:rPr lang="en-US" sz="2550" b="1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synergies</a:t>
            </a:r>
            <a:r>
              <a:rPr lang="en-US" sz="255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55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952500" y="5586512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952500" y="5113486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NAME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3276575" y="5049986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[Full name]</a:t>
            </a:r>
            <a:endParaRPr sz="20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952500" y="6302375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952500" y="5829349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EMAIL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3276575" y="5765849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[name@csic.es]</a:t>
            </a:r>
            <a:endParaRPr sz="20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952500" y="7018238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952500" y="6545213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ORCID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3276575" y="6481713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[0000-0000-0000-0000]</a:t>
            </a:r>
            <a:endParaRPr sz="20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952500" y="7734102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952500" y="7261076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SCHOLAR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3276575" y="7197576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[scholar.google.com/…]</a:t>
            </a:r>
            <a:endParaRPr sz="20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952500" y="7976939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LINKEDIN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3276575" y="7913439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[@user]</a:t>
            </a:r>
            <a:endParaRPr sz="20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12382500" y="3143250"/>
            <a:ext cx="544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LOGO OF THE GROUP / INSTITUTION</a:t>
            </a:r>
            <a:endParaRPr sz="18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12382500" y="5837163"/>
            <a:ext cx="544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Q</a:t>
            </a:r>
            <a:r>
              <a:rPr lang="en-US" sz="1800" b="1" i="0" u="none" strike="noStrike" cap="none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R CODE</a:t>
            </a:r>
            <a:endParaRPr sz="18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8" name="Google Shape;68;p6"/>
          <p:cNvGrpSpPr/>
          <p:nvPr/>
        </p:nvGrpSpPr>
        <p:grpSpPr>
          <a:xfrm>
            <a:off x="12382500" y="3611562"/>
            <a:ext cx="4953000" cy="1905000"/>
            <a:chOff x="12382500" y="3611562"/>
            <a:chExt cx="4953000" cy="1905000"/>
          </a:xfrm>
        </p:grpSpPr>
        <p:sp>
          <p:nvSpPr>
            <p:cNvPr id="69" name="Google Shape;69;p6"/>
            <p:cNvSpPr/>
            <p:nvPr/>
          </p:nvSpPr>
          <p:spPr>
            <a:xfrm>
              <a:off x="12382500" y="3611562"/>
              <a:ext cx="4953000" cy="1905000"/>
            </a:xfrm>
            <a:prstGeom prst="rect">
              <a:avLst/>
            </a:prstGeom>
            <a:solidFill>
              <a:srgbClr val="F8FAFC"/>
            </a:solidFill>
            <a:ln w="15875" cap="flat" cmpd="sng">
              <a:solidFill>
                <a:srgbClr val="CBD5E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12552680" y="3856037"/>
              <a:ext cx="4612500" cy="14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[</a:t>
              </a:r>
              <a:r>
                <a:rPr lang="en-US" sz="1800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Group logo</a:t>
              </a:r>
              <a:r>
                <a:rPr lang="en-US" sz="1800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]</a:t>
              </a:r>
              <a:endParaRPr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6"/>
          <p:cNvGrpSpPr/>
          <p:nvPr/>
        </p:nvGrpSpPr>
        <p:grpSpPr>
          <a:xfrm>
            <a:off x="12382500" y="6289600"/>
            <a:ext cx="1905000" cy="1905000"/>
            <a:chOff x="12382500" y="6289600"/>
            <a:chExt cx="1905000" cy="1905000"/>
          </a:xfrm>
        </p:grpSpPr>
        <p:sp>
          <p:nvSpPr>
            <p:cNvPr id="72" name="Google Shape;72;p6"/>
            <p:cNvSpPr/>
            <p:nvPr/>
          </p:nvSpPr>
          <p:spPr>
            <a:xfrm>
              <a:off x="12382500" y="6289600"/>
              <a:ext cx="1905000" cy="1905000"/>
            </a:xfrm>
            <a:prstGeom prst="rect">
              <a:avLst/>
            </a:prstGeom>
            <a:solidFill>
              <a:srgbClr val="F8FAFC"/>
            </a:solidFill>
            <a:ln w="15875" cap="flat" cmpd="sng">
              <a:solidFill>
                <a:srgbClr val="CBD5E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12512675" y="6457875"/>
              <a:ext cx="1644600" cy="16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453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[QR</a:t>
              </a:r>
              <a:r>
                <a:rPr lang="en-US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CODE THAT WILL BE PROVIDED BY THE ORGANIZATION</a:t>
              </a:r>
              <a:r>
                <a:rPr lang="en-US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]</a:t>
              </a:r>
              <a:endPara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4" name="Google Shape;74;p6" title="final.png"/>
          <p:cNvPicPr preferRelativeResize="0"/>
          <p:nvPr/>
        </p:nvPicPr>
        <p:blipFill rotWithShape="1">
          <a:blip r:embed="rId5">
            <a:alphaModFix/>
          </a:blip>
          <a:srcRect t="30" b="20"/>
          <a:stretch/>
        </p:blipFill>
        <p:spPr>
          <a:xfrm>
            <a:off x="0" y="0"/>
            <a:ext cx="18288000" cy="2313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/>
        </p:nvSpPr>
        <p:spPr>
          <a:xfrm>
            <a:off x="747600" y="927025"/>
            <a:ext cx="16701300" cy="82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latin typeface="Montserrat Medium"/>
                <a:ea typeface="Montserrat Medium"/>
                <a:cs typeface="Montserrat Medium"/>
                <a:sym typeface="Montserrat Medium"/>
              </a:rPr>
              <a:t>FORMAT OF SOME SLIDES</a:t>
            </a:r>
            <a:endParaRPr sz="10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Slide title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8"/>
          <p:cNvSpPr/>
          <p:nvPr/>
        </p:nvSpPr>
        <p:spPr>
          <a:xfrm>
            <a:off x="952488" y="3178092"/>
            <a:ext cx="108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500" b="1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lang="en-US" sz="25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QUICK</a:t>
            </a:r>
            <a:r>
              <a:rPr lang="en-US" sz="2500" b="1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 BROWN FOX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8"/>
          <p:cNvSpPr/>
          <p:nvPr/>
        </p:nvSpPr>
        <p:spPr>
          <a:xfrm>
            <a:off x="952488" y="4277756"/>
            <a:ext cx="108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00" b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/>
          <p:nvPr/>
        </p:nvSpPr>
        <p:spPr>
          <a:xfrm>
            <a:off x="952488" y="4827589"/>
            <a:ext cx="108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12838975" y="2830050"/>
            <a:ext cx="5207100" cy="101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8"/>
          <p:cNvSpPr/>
          <p:nvPr/>
        </p:nvSpPr>
        <p:spPr>
          <a:xfrm>
            <a:off x="952500" y="9482200"/>
            <a:ext cx="33867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/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·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18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8" title="icon_logo.png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8"/>
          <p:cNvSpPr/>
          <p:nvPr/>
        </p:nvSpPr>
        <p:spPr>
          <a:xfrm>
            <a:off x="12838963" y="2347239"/>
            <a:ext cx="92379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BOX FOR EMPHASIS</a:t>
            </a:r>
            <a:endParaRPr sz="25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12838963" y="4241189"/>
            <a:ext cx="92379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LINE FOR EMPHASIS</a:t>
            </a:r>
            <a:endParaRPr sz="25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8"/>
          <p:cNvSpPr/>
          <p:nvPr/>
        </p:nvSpPr>
        <p:spPr>
          <a:xfrm rot="5400000" flipH="1">
            <a:off x="15435525" y="2335670"/>
            <a:ext cx="18300" cy="5211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88;p8">
            <a:extLst>
              <a:ext uri="{FF2B5EF4-FFF2-40B4-BE49-F238E27FC236}">
                <a16:creationId xmlns:a16="http://schemas.microsoft.com/office/drawing/2014/main" id="{AFBAE77A-CD1B-DDA8-9242-968923079C0B}"/>
              </a:ext>
            </a:extLst>
          </p:cNvPr>
          <p:cNvSpPr/>
          <p:nvPr/>
        </p:nvSpPr>
        <p:spPr>
          <a:xfrm>
            <a:off x="952487" y="3727924"/>
            <a:ext cx="108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00" b="1" dirty="0">
                <a:solidFill>
                  <a:srgbClr val="64B5F6"/>
                </a:solidFill>
                <a:latin typeface="Montserrat"/>
                <a:ea typeface="Montserrat"/>
                <a:cs typeface="Montserrat"/>
                <a:sym typeface="Montserrat"/>
              </a:rPr>
              <a:t>THE QUICK </a:t>
            </a:r>
            <a:r>
              <a:rPr lang="en-US" sz="2500" b="1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BROWN</a:t>
            </a:r>
            <a:r>
              <a:rPr lang="en-US" sz="2500" b="1" dirty="0">
                <a:solidFill>
                  <a:srgbClr val="64B5F6"/>
                </a:solidFill>
                <a:latin typeface="Montserrat"/>
                <a:ea typeface="Montserrat"/>
                <a:cs typeface="Montserrat"/>
                <a:sym typeface="Montserrat"/>
              </a:rPr>
              <a:t> FOX JUMPS OVER THE LAZY DOG </a:t>
            </a:r>
            <a:endParaRPr lang="en-US" sz="2500" b="0" i="0" u="none" strike="noStrike" cap="none" dirty="0">
              <a:solidFill>
                <a:srgbClr val="64B5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04;p9">
            <a:extLst>
              <a:ext uri="{FF2B5EF4-FFF2-40B4-BE49-F238E27FC236}">
                <a16:creationId xmlns:a16="http://schemas.microsoft.com/office/drawing/2014/main" id="{6C46B115-F4FF-B3CB-B864-C15756FE4C0A}"/>
              </a:ext>
            </a:extLst>
          </p:cNvPr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105;p9">
            <a:extLst>
              <a:ext uri="{FF2B5EF4-FFF2-40B4-BE49-F238E27FC236}">
                <a16:creationId xmlns:a16="http://schemas.microsoft.com/office/drawing/2014/main" id="{4CBE1D57-3CD7-5200-8383-EF68807F49A1}"/>
              </a:ext>
            </a:extLst>
          </p:cNvPr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dirty="0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4200" b="0" i="0" strike="noStrike" cap="none" dirty="0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9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dirty="0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4200" b="0" i="0" strike="noStrike" cap="none" dirty="0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Slide title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952500" y="4191000"/>
            <a:ext cx="5207100" cy="364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1379513" y="4579937"/>
            <a:ext cx="478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</a:t>
            </a:r>
            <a:endParaRPr sz="1800" b="0" i="0" u="none" strike="noStrike" cap="none" dirty="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9"/>
          <p:cNvSpPr/>
          <p:nvPr/>
        </p:nvSpPr>
        <p:spPr>
          <a:xfrm>
            <a:off x="1379513" y="5029150"/>
            <a:ext cx="44835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1379513" y="6366247"/>
            <a:ext cx="44835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lang="en-US" sz="2500" dirty="0">
                <a:solidFill>
                  <a:schemeClr val="bg2"/>
                </a:solidFill>
                <a:latin typeface="Montserrat"/>
                <a:ea typeface="Montserrat"/>
                <a:cs typeface="Montserrat"/>
                <a:sym typeface="Montserrat"/>
              </a:rPr>
              <a:t>quick</a:t>
            </a:r>
            <a:r>
              <a:rPr lang="en-US" sz="2500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 brown fox jumps over the lazy dog </a:t>
            </a:r>
            <a:endParaRPr sz="250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6540500" y="4191000"/>
            <a:ext cx="5207100" cy="364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6967513" y="4579937"/>
            <a:ext cx="478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JUMPS OVER</a:t>
            </a: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9"/>
          <p:cNvSpPr/>
          <p:nvPr/>
        </p:nvSpPr>
        <p:spPr>
          <a:xfrm>
            <a:off x="6967513" y="5029150"/>
            <a:ext cx="44835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9"/>
          <p:cNvSpPr/>
          <p:nvPr/>
        </p:nvSpPr>
        <p:spPr>
          <a:xfrm>
            <a:off x="6967513" y="6366247"/>
            <a:ext cx="44835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9"/>
          <p:cNvSpPr/>
          <p:nvPr/>
        </p:nvSpPr>
        <p:spPr>
          <a:xfrm>
            <a:off x="12128499" y="4191000"/>
            <a:ext cx="5207100" cy="364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9"/>
          <p:cNvSpPr/>
          <p:nvPr/>
        </p:nvSpPr>
        <p:spPr>
          <a:xfrm>
            <a:off x="12555513" y="4579937"/>
            <a:ext cx="478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THE LAZY DOG</a:t>
            </a: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9"/>
          <p:cNvSpPr/>
          <p:nvPr/>
        </p:nvSpPr>
        <p:spPr>
          <a:xfrm>
            <a:off x="12555513" y="5029150"/>
            <a:ext cx="4483500" cy="12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9"/>
          <p:cNvSpPr/>
          <p:nvPr/>
        </p:nvSpPr>
        <p:spPr>
          <a:xfrm>
            <a:off x="12555513" y="6366247"/>
            <a:ext cx="4483500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9"/>
          <p:cNvSpPr/>
          <p:nvPr/>
        </p:nvSpPr>
        <p:spPr>
          <a:xfrm>
            <a:off x="952500" y="9482200"/>
            <a:ext cx="33867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/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·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18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9" title="icon_logo.png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0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4200" b="0" i="0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0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Slide title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0"/>
          <p:cNvSpPr/>
          <p:nvPr/>
        </p:nvSpPr>
        <p:spPr>
          <a:xfrm>
            <a:off x="952500" y="9482200"/>
            <a:ext cx="33867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/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·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18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" name="Google Shape;132;p10" title="icon_logo.png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0"/>
          <p:cNvSpPr/>
          <p:nvPr/>
        </p:nvSpPr>
        <p:spPr>
          <a:xfrm>
            <a:off x="952500" y="4354463"/>
            <a:ext cx="6153600" cy="159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0"/>
          <p:cNvSpPr/>
          <p:nvPr/>
        </p:nvSpPr>
        <p:spPr>
          <a:xfrm>
            <a:off x="952500" y="3943350"/>
            <a:ext cx="63384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COL 1</a:t>
            </a:r>
            <a:endParaRPr sz="1800" b="1" i="0" u="none" strike="noStrike" cap="non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0"/>
          <p:cNvSpPr/>
          <p:nvPr/>
        </p:nvSpPr>
        <p:spPr>
          <a:xfrm>
            <a:off x="7487171" y="4354463"/>
            <a:ext cx="4733700" cy="159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0"/>
          <p:cNvSpPr/>
          <p:nvPr/>
        </p:nvSpPr>
        <p:spPr>
          <a:xfrm>
            <a:off x="7487171" y="3943350"/>
            <a:ext cx="48756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COL 2</a:t>
            </a:r>
            <a:endParaRPr sz="1800" b="1" i="0" u="none" strike="noStrike" cap="non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12601773" y="4354463"/>
            <a:ext cx="4733700" cy="159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"/>
          <p:cNvSpPr/>
          <p:nvPr/>
        </p:nvSpPr>
        <p:spPr>
          <a:xfrm>
            <a:off x="12601773" y="3943350"/>
            <a:ext cx="48756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COL X</a:t>
            </a:r>
            <a:endParaRPr sz="1800" b="1" i="0" u="none" strike="noStrike" cap="non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952500" y="5596930"/>
            <a:ext cx="61536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"/>
          <p:cNvSpPr/>
          <p:nvPr/>
        </p:nvSpPr>
        <p:spPr>
          <a:xfrm>
            <a:off x="952500" y="4637050"/>
            <a:ext cx="6153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r>
              <a:rPr lang="en-US" sz="240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Text col 1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7487171" y="5596930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7487175" y="4637050"/>
            <a:ext cx="47337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Text col 2</a:t>
            </a:r>
            <a:endParaRPr sz="195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10"/>
          <p:cNvSpPr/>
          <p:nvPr/>
        </p:nvSpPr>
        <p:spPr>
          <a:xfrm>
            <a:off x="12601773" y="5596930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10"/>
          <p:cNvSpPr/>
          <p:nvPr/>
        </p:nvSpPr>
        <p:spPr>
          <a:xfrm>
            <a:off x="12601775" y="4637050"/>
            <a:ext cx="47337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Text col x</a:t>
            </a:r>
            <a:endParaRPr sz="195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0"/>
          <p:cNvSpPr/>
          <p:nvPr/>
        </p:nvSpPr>
        <p:spPr>
          <a:xfrm>
            <a:off x="952500" y="6869658"/>
            <a:ext cx="61536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"/>
          <p:cNvSpPr/>
          <p:nvPr/>
        </p:nvSpPr>
        <p:spPr>
          <a:xfrm>
            <a:off x="952500" y="5871575"/>
            <a:ext cx="6153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r>
              <a:rPr lang="en-US" sz="240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Text col 1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endParaRPr sz="2400" b="1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0"/>
          <p:cNvSpPr/>
          <p:nvPr/>
        </p:nvSpPr>
        <p:spPr>
          <a:xfrm>
            <a:off x="7487171" y="6869658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0"/>
          <p:cNvSpPr/>
          <p:nvPr/>
        </p:nvSpPr>
        <p:spPr>
          <a:xfrm>
            <a:off x="7487175" y="5871575"/>
            <a:ext cx="4733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Text col 2</a:t>
            </a:r>
            <a:endParaRPr sz="19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endParaRPr sz="195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0"/>
          <p:cNvSpPr/>
          <p:nvPr/>
        </p:nvSpPr>
        <p:spPr>
          <a:xfrm>
            <a:off x="12601773" y="6869658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0"/>
          <p:cNvSpPr/>
          <p:nvPr/>
        </p:nvSpPr>
        <p:spPr>
          <a:xfrm>
            <a:off x="12601775" y="5871575"/>
            <a:ext cx="4733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Text col x</a:t>
            </a:r>
            <a:endParaRPr sz="195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0"/>
          <p:cNvSpPr/>
          <p:nvPr/>
        </p:nvSpPr>
        <p:spPr>
          <a:xfrm>
            <a:off x="952500" y="7144300"/>
            <a:ext cx="6153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r>
              <a:rPr lang="en-US" sz="240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Text col 1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endParaRPr sz="2400" b="1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0"/>
          <p:cNvSpPr/>
          <p:nvPr/>
        </p:nvSpPr>
        <p:spPr>
          <a:xfrm>
            <a:off x="7487175" y="7144300"/>
            <a:ext cx="47337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Text col 2</a:t>
            </a:r>
            <a:endParaRPr sz="19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endParaRPr sz="195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12601775" y="7144300"/>
            <a:ext cx="47337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Text col x</a:t>
            </a:r>
            <a:endParaRPr sz="195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endParaRPr sz="4200" b="1" i="0" u="none" strike="noStrike" cap="none" dirty="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1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4200" b="0" i="0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25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Slide title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1"/>
          <p:cNvSpPr/>
          <p:nvPr/>
        </p:nvSpPr>
        <p:spPr>
          <a:xfrm>
            <a:off x="952500" y="9482200"/>
            <a:ext cx="33867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/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1800" i="0" u="none" strike="noStrike" cap="none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· </a:t>
            </a:r>
            <a:r>
              <a:rPr lang="en-US" sz="180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SECTION</a:t>
            </a:r>
            <a:endParaRPr sz="180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4" name="Google Shape;164;p11" title="icon_logo.png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/>
          <p:nvPr/>
        </p:nvSpPr>
        <p:spPr>
          <a:xfrm>
            <a:off x="952500" y="3810000"/>
            <a:ext cx="29337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3000"/>
              <a:buFont typeface="Montserrat"/>
              <a:buNone/>
            </a:pPr>
            <a:r>
              <a:rPr lang="en-US" sz="30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ITEM1</a:t>
            </a:r>
            <a:r>
              <a:rPr lang="en-US" sz="30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← </a:t>
            </a:r>
            <a:r>
              <a:rPr lang="en-US" sz="1800" b="1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SUBITEM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000" b="1" i="0" u="none" strike="noStrike" cap="none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4000500" y="3810000"/>
            <a:ext cx="15900" cy="906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321175" y="3810000"/>
            <a:ext cx="13058400" cy="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11"/>
          <p:cNvSpPr/>
          <p:nvPr/>
        </p:nvSpPr>
        <p:spPr>
          <a:xfrm>
            <a:off x="952500" y="5135687"/>
            <a:ext cx="29337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3000"/>
              <a:buFont typeface="Montserrat"/>
              <a:buNone/>
            </a:pPr>
            <a:r>
              <a:rPr lang="en-US" sz="30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ITEM2</a:t>
            </a:r>
            <a:r>
              <a:rPr lang="en-US" sz="30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← </a:t>
            </a:r>
            <a:r>
              <a:rPr lang="en-US" sz="1800" b="1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SUBITEM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3000" b="1" i="0" u="none" strike="noStrike" cap="none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1"/>
          <p:cNvSpPr/>
          <p:nvPr/>
        </p:nvSpPr>
        <p:spPr>
          <a:xfrm>
            <a:off x="4000500" y="5135687"/>
            <a:ext cx="15900" cy="906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4321175" y="5135688"/>
            <a:ext cx="13058400" cy="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 </a:t>
            </a:r>
            <a:endParaRPr sz="25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1"/>
          <p:cNvSpPr/>
          <p:nvPr/>
        </p:nvSpPr>
        <p:spPr>
          <a:xfrm>
            <a:off x="952500" y="6461373"/>
            <a:ext cx="29337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3000"/>
              <a:buFont typeface="Montserrat"/>
              <a:buNone/>
            </a:pPr>
            <a:r>
              <a:rPr lang="en-US" sz="3000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ITEM3</a:t>
            </a:r>
            <a:r>
              <a:rPr lang="en-US" sz="30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← </a:t>
            </a:r>
            <a:r>
              <a:rPr lang="en-US" sz="1800" b="1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SUBITEM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3000" b="1" i="0" u="none" strike="noStrike" cap="none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4000500" y="6461373"/>
            <a:ext cx="15900" cy="4533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4321175" y="6461375"/>
            <a:ext cx="139668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quick brown fox jumps over the lazy dog</a:t>
            </a:r>
            <a:endParaRPr sz="25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ornadas Predoctorales CAR (Presentation)">
      <a:dk1>
        <a:srgbClr val="000000"/>
      </a:dk1>
      <a:lt1>
        <a:srgbClr val="FFFFFF"/>
      </a:lt1>
      <a:dk2>
        <a:srgbClr val="44546A"/>
      </a:dk2>
      <a:lt2>
        <a:srgbClr val="D9DEE5"/>
      </a:lt2>
      <a:accent1>
        <a:srgbClr val="004A9D"/>
      </a:accent1>
      <a:accent2>
        <a:srgbClr val="2BBCF8"/>
      </a:accent2>
      <a:accent3>
        <a:srgbClr val="1565C0"/>
      </a:accent3>
      <a:accent4>
        <a:srgbClr val="64B5F6"/>
      </a:accent4>
      <a:accent5>
        <a:srgbClr val="F3BA0E"/>
      </a:accent5>
      <a:accent6>
        <a:srgbClr val="FFF4CC"/>
      </a:accent6>
      <a:hlink>
        <a:srgbClr val="BFE3FF"/>
      </a:hlink>
      <a:folHlink>
        <a:srgbClr val="004A9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342</Words>
  <Application>Microsoft Office PowerPoint</Application>
  <PresentationFormat>Personalizado</PresentationFormat>
  <Paragraphs>86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Calibri</vt:lpstr>
      <vt:lpstr>Montserrat Medium</vt:lpstr>
      <vt:lpstr>Montserrat</vt:lpstr>
      <vt:lpstr>Open Sans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Carlota Trigo</cp:lastModifiedBy>
  <cp:revision>13</cp:revision>
  <dcterms:modified xsi:type="dcterms:W3CDTF">2026-10-15T13:57:39Z</dcterms:modified>
</cp:coreProperties>
</file>