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09-09-2025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IN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IN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IN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IN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IN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IN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IN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IN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IN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IN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IN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IN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IN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IN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IN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IN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இயேசுவின் நாமம் (முழு </a:t>
            </a:r>
            <a:r>
              <a:rPr lang="ta-IN" dirty="0" err="1"/>
              <a:t>மனதோடு</a:t>
            </a:r>
            <a:r>
              <a:rPr lang="ta-IN" dirty="0"/>
              <a:t>)</a:t>
            </a:r>
          </a:p>
          <a:p>
            <a:r>
              <a:rPr lang="en-IN" dirty="0"/>
              <a:t>Slide 2 - </a:t>
            </a:r>
            <a:r>
              <a:rPr lang="ta-IN" dirty="0"/>
              <a:t>இயேசுவின் நாமம் (</a:t>
            </a:r>
            <a:r>
              <a:rPr lang="ta-IN" dirty="0" err="1"/>
              <a:t>இருளின்</a:t>
            </a:r>
            <a:r>
              <a:rPr lang="ta-IN" dirty="0"/>
              <a:t> </a:t>
            </a:r>
            <a:r>
              <a:rPr lang="ta-IN" dirty="0" err="1"/>
              <a:t>ஆதிக்கங்கள்</a:t>
            </a:r>
            <a:r>
              <a:rPr lang="ta-IN" dirty="0"/>
              <a:t>) </a:t>
            </a:r>
          </a:p>
          <a:p>
            <a:r>
              <a:rPr lang="en-IN" dirty="0"/>
              <a:t>Slide 3 - </a:t>
            </a:r>
            <a:r>
              <a:rPr lang="ta-IN" dirty="0" err="1"/>
              <a:t>வல்லமையுள்ள</a:t>
            </a:r>
            <a:r>
              <a:rPr lang="ta-IN" dirty="0"/>
              <a:t> நாமம் </a:t>
            </a:r>
          </a:p>
          <a:p>
            <a:r>
              <a:rPr lang="en-IN" dirty="0"/>
              <a:t>Slide 4 - </a:t>
            </a:r>
            <a:r>
              <a:rPr lang="ta-IN" dirty="0"/>
              <a:t>இயேசுவின் நாமம் (பயமும் </a:t>
            </a:r>
            <a:r>
              <a:rPr lang="ta-IN" dirty="0" err="1"/>
              <a:t>திகிலும்</a:t>
            </a:r>
            <a:r>
              <a:rPr lang="ta-IN" dirty="0"/>
              <a:t>)</a:t>
            </a:r>
          </a:p>
          <a:p>
            <a:r>
              <a:rPr lang="en-IN" dirty="0"/>
              <a:t>Slide 5 - </a:t>
            </a:r>
            <a:r>
              <a:rPr lang="ta-IN" dirty="0" err="1"/>
              <a:t>உயர்விலும்</a:t>
            </a:r>
            <a:r>
              <a:rPr lang="ta-IN" dirty="0"/>
              <a:t> </a:t>
            </a:r>
            <a:r>
              <a:rPr lang="ta-IN" dirty="0" err="1"/>
              <a:t>இயேசுவே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608AC4-AFD4-7F15-E88D-F18A14D585B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A9961EB-FB3E-631C-952E-81A70AEEB9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94B5072-E266-E565-B181-5179E04DCA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ABC9824-8BB5-37AF-CCC8-32EF39CB31D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8D2BC7B-F995-43DA-4E1D-026194D63A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429C8E1-660A-44BE-782B-3E796F7B5D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190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2025-09-09T01:38:46Z</dcterms:modified>
</cp:coreProperties>
</file>