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28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2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B0EEA-1A52-4D40-DD25-82729E01F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93C1701-7B2D-6ACC-2136-F78822261A1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93C1701-7B2D-6ACC-2136-F78822261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8CF4D7D-F813-A555-387F-D5997E24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67146E0-454E-6658-6DA1-01CB77BFE56A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3" name="Shape0_20220517_165518">
            <a:extLst>
              <a:ext uri="{FF2B5EF4-FFF2-40B4-BE49-F238E27FC236}">
                <a16:creationId xmlns:a16="http://schemas.microsoft.com/office/drawing/2014/main" id="{7EF11C74-6BCE-EE52-4AC7-55C479DCC379}"/>
              </a:ext>
            </a:extLst>
          </p:cNvPr>
          <p:cNvSpPr>
            <a:spLocks/>
          </p:cNvSpPr>
          <p:nvPr/>
        </p:nvSpPr>
        <p:spPr>
          <a:xfrm>
            <a:off x="1049467" y="2367088"/>
            <a:ext cx="8018651" cy="302075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0449" tIns="450449" rIns="450449" bIns="45044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24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24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4" name="Shape0_20211213_182644">
            <a:extLst>
              <a:ext uri="{FF2B5EF4-FFF2-40B4-BE49-F238E27FC236}">
                <a16:creationId xmlns:a16="http://schemas.microsoft.com/office/drawing/2014/main" id="{E386C5F8-8425-2064-8726-0FA9469E0A06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945714" y="2226983"/>
            <a:ext cx="519342" cy="345275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225222" tIns="112613" rIns="225222" bIns="11261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4200"/>
          </a:p>
        </p:txBody>
      </p:sp>
      <p:sp>
        <p:nvSpPr>
          <p:cNvPr id="85" name="Shape1_20220517_165518">
            <a:extLst>
              <a:ext uri="{FF2B5EF4-FFF2-40B4-BE49-F238E27FC236}">
                <a16:creationId xmlns:a16="http://schemas.microsoft.com/office/drawing/2014/main" id="{90930FEC-2A74-191C-94CA-7A020EE169E9}"/>
              </a:ext>
            </a:extLst>
          </p:cNvPr>
          <p:cNvSpPr>
            <a:spLocks/>
          </p:cNvSpPr>
          <p:nvPr/>
        </p:nvSpPr>
        <p:spPr>
          <a:xfrm>
            <a:off x="9626168" y="2367088"/>
            <a:ext cx="8018651" cy="302075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0449" tIns="450449" rIns="450449" bIns="45044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24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24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6" name="Shape1_20211213_182644">
            <a:extLst>
              <a:ext uri="{FF2B5EF4-FFF2-40B4-BE49-F238E27FC236}">
                <a16:creationId xmlns:a16="http://schemas.microsoft.com/office/drawing/2014/main" id="{56F1F040-B8A9-E5F2-6C96-7FBECDC1FF95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9522417" y="2226983"/>
            <a:ext cx="519342" cy="345275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225222" tIns="112613" rIns="225222" bIns="11261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4200"/>
          </a:p>
        </p:txBody>
      </p:sp>
      <p:sp>
        <p:nvSpPr>
          <p:cNvPr id="87" name="Shape2_20220517_165518">
            <a:extLst>
              <a:ext uri="{FF2B5EF4-FFF2-40B4-BE49-F238E27FC236}">
                <a16:creationId xmlns:a16="http://schemas.microsoft.com/office/drawing/2014/main" id="{39F78C77-815A-F46B-8B01-D3A3575AAFDC}"/>
              </a:ext>
            </a:extLst>
          </p:cNvPr>
          <p:cNvSpPr>
            <a:spLocks/>
          </p:cNvSpPr>
          <p:nvPr/>
        </p:nvSpPr>
        <p:spPr>
          <a:xfrm>
            <a:off x="1049467" y="5801261"/>
            <a:ext cx="8018651" cy="302075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0449" tIns="450449" rIns="450449" bIns="45044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24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24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8" name="Shape2_20211213_182644">
            <a:extLst>
              <a:ext uri="{FF2B5EF4-FFF2-40B4-BE49-F238E27FC236}">
                <a16:creationId xmlns:a16="http://schemas.microsoft.com/office/drawing/2014/main" id="{15763B91-99A0-8815-E58E-9DE38C533E05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945714" y="5661157"/>
            <a:ext cx="519342" cy="345275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225222" tIns="112613" rIns="225222" bIns="11261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4200"/>
          </a:p>
        </p:txBody>
      </p:sp>
      <p:sp>
        <p:nvSpPr>
          <p:cNvPr id="89" name="Shape3_20220517_165518">
            <a:extLst>
              <a:ext uri="{FF2B5EF4-FFF2-40B4-BE49-F238E27FC236}">
                <a16:creationId xmlns:a16="http://schemas.microsoft.com/office/drawing/2014/main" id="{6529884F-F288-69E8-1BEF-3B91E013082A}"/>
              </a:ext>
            </a:extLst>
          </p:cNvPr>
          <p:cNvSpPr>
            <a:spLocks/>
          </p:cNvSpPr>
          <p:nvPr/>
        </p:nvSpPr>
        <p:spPr>
          <a:xfrm>
            <a:off x="9626168" y="5801261"/>
            <a:ext cx="8018651" cy="302075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0449" tIns="450449" rIns="450449" bIns="45044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24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24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90" name="Shape3_20211213_182644">
            <a:extLst>
              <a:ext uri="{FF2B5EF4-FFF2-40B4-BE49-F238E27FC236}">
                <a16:creationId xmlns:a16="http://schemas.microsoft.com/office/drawing/2014/main" id="{46AFCDF2-B065-8F0D-CDF1-DF7254C514CD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9522417" y="5661157"/>
            <a:ext cx="519342" cy="345275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225222" tIns="112613" rIns="225222" bIns="11261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4200"/>
          </a:p>
        </p:txBody>
      </p:sp>
    </p:spTree>
    <p:extLst>
      <p:ext uri="{BB962C8B-B14F-4D97-AF65-F5344CB8AC3E}">
        <p14:creationId xmlns:p14="http://schemas.microsoft.com/office/powerpoint/2010/main" val="39044525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7969</TotalTime>
  <Words>14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402</cp:revision>
  <dcterms:created xsi:type="dcterms:W3CDTF">2006-08-16T00:00:00Z</dcterms:created>
  <dcterms:modified xsi:type="dcterms:W3CDTF">2025-10-06T10:15:28Z</dcterms:modified>
  <cp:category/>
  <dc:identifier>DAGkDf5R9EM</dc:identifier>
</cp:coreProperties>
</file>