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37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52-4DA5-BF8A-FA8CC27FDE5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52-4DA5-BF8A-FA8CC27FD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619238336"/>
        <c:axId val="619237856"/>
      </c:barChart>
      <c:lineChart>
        <c:grouping val="standard"/>
        <c:varyColors val="0"/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52-4DA5-BF8A-FA8CC27FDE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19234976"/>
        <c:axId val="619218656"/>
      </c:lineChart>
      <c:catAx>
        <c:axId val="61923497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18656"/>
        <c:crosses val="autoZero"/>
        <c:auto val="1"/>
        <c:lblAlgn val="ctr"/>
        <c:lblOffset val="100"/>
        <c:noMultiLvlLbl val="0"/>
      </c:catAx>
      <c:valAx>
        <c:axId val="61921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619234976"/>
        <c:crosses val="autoZero"/>
        <c:crossBetween val="between"/>
      </c:valAx>
      <c:valAx>
        <c:axId val="619237856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619238336"/>
        <c:crosses val="max"/>
        <c:crossBetween val="between"/>
      </c:valAx>
      <c:catAx>
        <c:axId val="619238336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1923785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A077A3-9C59-B8B3-B95B-2756E4E73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F821D7-1E02-3192-9F84-4A693DD1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1B381EE-8DE8-59A5-CE6E-B11AEF5C22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PH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201983-FCE0-61BA-EC96-D0EE0B2D70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48C9E73-F2F7-4C58-BF31-7F38D6994C8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711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113.xml"/><Relationship Id="rId6" Type="http://schemas.openxmlformats.org/officeDocument/2006/relationships/chart" Target="../charts/char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6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5BDF40-5F92-EAFB-D067-F956D4E815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FBC37D45-7EE2-D538-679A-1115E360E25E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47" imgH="348" progId="TCLayout.ActiveDocument.1">
                  <p:embed/>
                </p:oleObj>
              </mc:Choice>
              <mc:Fallback>
                <p:oleObj name="think-cell Slide" r:id="rId4" imgW="347" imgH="348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FBC37D45-7EE2-D538-679A-1115E360E25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" name="Title 1">
            <a:extLst>
              <a:ext uri="{FF2B5EF4-FFF2-40B4-BE49-F238E27FC236}">
                <a16:creationId xmlns:a16="http://schemas.microsoft.com/office/drawing/2014/main" id="{0D41EE8D-0EFB-FC06-DAC4-B7A795343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Stacked Bar / Line Chart</a:t>
            </a:r>
            <a:endParaRPr lang="en-IN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5BD820E-F05B-70B4-52E8-AFFE37222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1</a:t>
            </a:fld>
            <a:endParaRPr lang="en-IN"/>
          </a:p>
        </p:txBody>
      </p:sp>
      <p:sp>
        <p:nvSpPr>
          <p:cNvPr id="12" name="Text Placeholder 35">
            <a:extLst>
              <a:ext uri="{FF2B5EF4-FFF2-40B4-BE49-F238E27FC236}">
                <a16:creationId xmlns:a16="http://schemas.microsoft.com/office/drawing/2014/main" id="{388CA593-F311-57A9-1586-1B4FB4BD796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/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9411CAB6-3B4A-538E-CDFF-83453913AAA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4ECC3F4-8E30-1F06-8112-2C9AEF8566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Lorem ipsum dolor sit amet, consectetuer adipiscing </a:t>
            </a:r>
            <a:r>
              <a:rPr lang="en-US" dirty="0" err="1"/>
              <a:t>elit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 Maecenas porttitor congue massa. Fusce posuere, magna sed pulvinar ultricies, purus lectus malesuada libero, sit amet commodo magna eros quis </a:t>
            </a:r>
            <a:r>
              <a:rPr lang="en-US" dirty="0" err="1"/>
              <a:t>urna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Nunc viverra imperdiet enim. Fusce est. Vivamus a </a:t>
            </a:r>
            <a:r>
              <a:rPr lang="en-US" dirty="0" err="1"/>
              <a:t>tellus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Pellentesque habitant morbi tristique senectus et netus et malesuada fames ac turpis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</p:txBody>
      </p:sp>
      <p:sp>
        <p:nvSpPr>
          <p:cNvPr id="36" name="Text Placeholder 8">
            <a:extLst>
              <a:ext uri="{FF2B5EF4-FFF2-40B4-BE49-F238E27FC236}">
                <a16:creationId xmlns:a16="http://schemas.microsoft.com/office/drawing/2014/main" id="{AA317A0B-083D-31AE-9ED4-36A230F6E10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 anchor="t">
            <a:norm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Header text styles</a:t>
            </a:r>
          </a:p>
        </p:txBody>
      </p:sp>
      <p:graphicFrame>
        <p:nvGraphicFramePr>
          <p:cNvPr id="16" name="Chart Placeholder 15">
            <a:extLst>
              <a:ext uri="{FF2B5EF4-FFF2-40B4-BE49-F238E27FC236}">
                <a16:creationId xmlns:a16="http://schemas.microsoft.com/office/drawing/2014/main" id="{B51DF0A3-4779-F5F7-F694-77001DF80AA8}"/>
              </a:ext>
            </a:extLst>
          </p:cNvPr>
          <p:cNvGraphicFramePr>
            <a:graphicFrameLocks noGrp="1"/>
          </p:cNvGraphicFramePr>
          <p:nvPr>
            <p:ph type="chart" sz="quarter" idx="14"/>
          </p:nvPr>
        </p:nvGraphicFramePr>
        <p:xfrm>
          <a:off x="554038" y="1720850"/>
          <a:ext cx="7015162" cy="4456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</p:spTree>
    <p:extLst>
      <p:ext uri="{BB962C8B-B14F-4D97-AF65-F5344CB8AC3E}">
        <p14:creationId xmlns:p14="http://schemas.microsoft.com/office/powerpoint/2010/main" val="9239662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1599</TotalTime>
  <Words>87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Stacked Bar / Line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185</cp:revision>
  <dcterms:created xsi:type="dcterms:W3CDTF">2025-07-09T10:57:17Z</dcterms:created>
  <dcterms:modified xsi:type="dcterms:W3CDTF">2025-10-22T09:54:22Z</dcterms:modified>
  <cp:category/>
</cp:coreProperties>
</file>