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17" r:id="rId3"/>
    <p:sldId id="318" r:id="rId4"/>
    <p:sldId id="321" r:id="rId5"/>
    <p:sldId id="319" r:id="rId6"/>
    <p:sldId id="322" r:id="rId7"/>
    <p:sldId id="320" r:id="rId8"/>
    <p:sldId id="32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1" d="100"/>
          <a:sy n="121" d="100"/>
        </p:scale>
        <p:origin x="523"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1/26/2026</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1/26/2026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1/26/2026</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1/26/2026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1/26/2026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1/26/2026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1/26/2026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1/26/2026</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1/26/2026</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1/26/2026</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a:solidFill>
                  <a:srgbClr val="FF0000"/>
                </a:solidFill>
                <a:latin typeface="Arial" panose="020B0604020202020204" pitchFamily="34" charset="0"/>
                <a:cs typeface="Arial" panose="020B0604020202020204" pitchFamily="34" charset="0"/>
              </a:rPr>
              <a:t>Xuân hy </a:t>
            </a:r>
            <a:r>
              <a:rPr lang="en-US" sz="6000" b="1" dirty="0" err="1">
                <a:solidFill>
                  <a:srgbClr val="FF0000"/>
                </a:solidFill>
                <a:latin typeface="Arial" panose="020B0604020202020204" pitchFamily="34" charset="0"/>
                <a:cs typeface="Arial" panose="020B0604020202020204" pitchFamily="34" charset="0"/>
              </a:rPr>
              <a:t>vọng</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8B4052-530D-389D-3566-BB7AAFFC9F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56B9EB-B6AA-D394-3DD7-E3393CF421C2}"/>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A3973F2A-BD01-B548-0FAD-F0E8D51D257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94618210-E452-1AEF-DDF1-57EAB0252F02}"/>
              </a:ext>
            </a:extLst>
          </p:cNvPr>
          <p:cNvSpPr/>
          <p:nvPr/>
        </p:nvSpPr>
        <p:spPr>
          <a:xfrm>
            <a:off x="538367" y="302359"/>
            <a:ext cx="11087865" cy="6017032"/>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ĐK: </a:t>
            </a:r>
            <a:r>
              <a:rPr lang="vi-VN" sz="5500" b="1" dirty="0">
                <a:latin typeface="Arial" panose="020B0604020202020204" pitchFamily="34" charset="0"/>
                <a:cs typeface="Arial" panose="020B0604020202020204" pitchFamily="34" charset="0"/>
              </a:rPr>
              <a:t>Ngày đầu xuân con dâng lên Thiên Chúa chí tôn lời cảm mến chúc khen cha chí lành. Chúa đã ban thêm một mùa xuân, mùa xuân sáng tươi hy vọng cho mọi người trên dương gian.</a:t>
            </a:r>
            <a:endParaRPr lang="vi-VN" sz="5500" b="1" dirty="0"/>
          </a:p>
        </p:txBody>
      </p:sp>
    </p:spTree>
    <p:extLst>
      <p:ext uri="{BB962C8B-B14F-4D97-AF65-F5344CB8AC3E}">
        <p14:creationId xmlns:p14="http://schemas.microsoft.com/office/powerpoint/2010/main" val="4472317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67DF7B-3372-58D6-9404-63FE76E2DB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DA6142-B718-B4A5-2D1C-1787B64A4684}"/>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6E2C1F6D-A9D4-FFA9-A989-E751C72F6EF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1307DF08-CA1B-FEFE-06EB-11BA4DFEA887}"/>
              </a:ext>
            </a:extLst>
          </p:cNvPr>
          <p:cNvSpPr/>
          <p:nvPr/>
        </p:nvSpPr>
        <p:spPr>
          <a:xfrm>
            <a:off x="538367" y="302359"/>
            <a:ext cx="11087865" cy="6017032"/>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1. </a:t>
            </a:r>
            <a:r>
              <a:rPr lang="vi-VN" sz="5500" b="1" dirty="0">
                <a:latin typeface="Arial" panose="020B0604020202020204" pitchFamily="34" charset="0"/>
                <a:cs typeface="Arial" panose="020B0604020202020204" pitchFamily="34" charset="0"/>
              </a:rPr>
              <a:t>Xuân đã về trên quê hương và khắp ruộng đồng. Xuân đã về xuân hy vọng mùa xuân vinh quang. Xin Chúa trời cho quê hương Việt Nam thái bình, để mọi người cùng hiệp nhất trong niềm tin yêu.</a:t>
            </a:r>
            <a:endParaRPr lang="vi-VN" sz="5500" b="1" dirty="0"/>
          </a:p>
        </p:txBody>
      </p:sp>
    </p:spTree>
    <p:extLst>
      <p:ext uri="{BB962C8B-B14F-4D97-AF65-F5344CB8AC3E}">
        <p14:creationId xmlns:p14="http://schemas.microsoft.com/office/powerpoint/2010/main" val="12960710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51C165-BBB7-FDB0-2A60-10300F9CE4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665C26-7723-AEDB-1B92-88CD749DF1E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AB0DDE39-5C9D-96B2-7C12-E0FDEEA25B3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749CC9FE-EEEB-5C79-E967-2A5FE2748A6E}"/>
              </a:ext>
            </a:extLst>
          </p:cNvPr>
          <p:cNvSpPr/>
          <p:nvPr/>
        </p:nvSpPr>
        <p:spPr>
          <a:xfrm>
            <a:off x="538367" y="302359"/>
            <a:ext cx="11087865" cy="6017032"/>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ĐK: </a:t>
            </a:r>
            <a:r>
              <a:rPr lang="vi-VN" sz="5500" b="1" dirty="0">
                <a:latin typeface="Arial" panose="020B0604020202020204" pitchFamily="34" charset="0"/>
                <a:cs typeface="Arial" panose="020B0604020202020204" pitchFamily="34" charset="0"/>
              </a:rPr>
              <a:t>Ngày đầu xuân con dâng lên Thiên Chúa chí tôn lời cảm mến chúc khen cha chí lành. Chúa đã ban thêm một mùa xuân, mùa xuân sáng tươi hy vọng cho mọi người trên dương gian.</a:t>
            </a:r>
            <a:endParaRPr lang="vi-VN" sz="5500" b="1" dirty="0"/>
          </a:p>
        </p:txBody>
      </p:sp>
    </p:spTree>
    <p:extLst>
      <p:ext uri="{BB962C8B-B14F-4D97-AF65-F5344CB8AC3E}">
        <p14:creationId xmlns:p14="http://schemas.microsoft.com/office/powerpoint/2010/main" val="5222877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E1701C-398E-D0DB-A149-3084E7D902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698CB4-7DDF-4F4C-2950-5075435482F1}"/>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2FD651F5-C1DE-5AD2-F47E-1F261781A4A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C0F2819E-466D-8CC4-62EE-9752A70F71AB}"/>
              </a:ext>
            </a:extLst>
          </p:cNvPr>
          <p:cNvSpPr/>
          <p:nvPr/>
        </p:nvSpPr>
        <p:spPr>
          <a:xfrm>
            <a:off x="538367" y="302359"/>
            <a:ext cx="11087865" cy="6017032"/>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2. </a:t>
            </a:r>
            <a:r>
              <a:rPr lang="vi-VN" sz="5500" b="1" dirty="0">
                <a:latin typeface="Arial" panose="020B0604020202020204" pitchFamily="34" charset="0"/>
                <a:cs typeface="Arial" panose="020B0604020202020204" pitchFamily="34" charset="0"/>
              </a:rPr>
              <a:t>Xuân đã về cho quê hương bừng sáng hy vọng. Xuân đã về khắp phố phường và trên thôn trang. Con khẩn cầu cho nhân dân Việt Nam phú cường, để mọi nhà mừng xuân mới trong lời hoan ca.</a:t>
            </a:r>
            <a:endParaRPr lang="vi-VN" sz="5500" b="1" dirty="0"/>
          </a:p>
        </p:txBody>
      </p:sp>
    </p:spTree>
    <p:extLst>
      <p:ext uri="{BB962C8B-B14F-4D97-AF65-F5344CB8AC3E}">
        <p14:creationId xmlns:p14="http://schemas.microsoft.com/office/powerpoint/2010/main" val="4231669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369B32-0F69-6757-654C-9EA21D8F74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282779-7B28-3C64-02D9-EA4F66E859A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D74CCEF-0B26-DF9B-00EE-C2CE22FCBD3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E2D9A9F6-EC2F-9DA3-4C60-6B4EC8CD4B8E}"/>
              </a:ext>
            </a:extLst>
          </p:cNvPr>
          <p:cNvSpPr/>
          <p:nvPr/>
        </p:nvSpPr>
        <p:spPr>
          <a:xfrm>
            <a:off x="538367" y="302359"/>
            <a:ext cx="11087865" cy="6017032"/>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ĐK: </a:t>
            </a:r>
            <a:r>
              <a:rPr lang="vi-VN" sz="5500" b="1" dirty="0">
                <a:latin typeface="Arial" panose="020B0604020202020204" pitchFamily="34" charset="0"/>
                <a:cs typeface="Arial" panose="020B0604020202020204" pitchFamily="34" charset="0"/>
              </a:rPr>
              <a:t>Ngày đầu xuân con dâng lên Thiên Chúa chí tôn lời cảm mến chúc khen cha chí lành. Chúa đã ban thêm một mùa xuân, mùa xuân sáng tươi hy vọng cho mọi người trên dương gian.</a:t>
            </a:r>
            <a:endParaRPr lang="vi-VN" sz="5500" b="1" dirty="0"/>
          </a:p>
        </p:txBody>
      </p:sp>
    </p:spTree>
    <p:extLst>
      <p:ext uri="{BB962C8B-B14F-4D97-AF65-F5344CB8AC3E}">
        <p14:creationId xmlns:p14="http://schemas.microsoft.com/office/powerpoint/2010/main" val="9250068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E16B79-C3E3-441E-B739-5559CC95F6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07E25E-35C2-F320-5DCB-7CA5D898A2A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EF62225E-4EF6-C248-3AD3-7E09E1FF4FC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2AB79866-242E-0ED1-CE97-C26F7685B175}"/>
              </a:ext>
            </a:extLst>
          </p:cNvPr>
          <p:cNvSpPr/>
          <p:nvPr/>
        </p:nvSpPr>
        <p:spPr>
          <a:xfrm>
            <a:off x="538367" y="302359"/>
            <a:ext cx="11087865" cy="6017032"/>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3. </a:t>
            </a:r>
            <a:r>
              <a:rPr lang="vi-VN" sz="5500" b="1" dirty="0">
                <a:latin typeface="Arial" panose="020B0604020202020204" pitchFamily="34" charset="0"/>
                <a:cs typeface="Arial" panose="020B0604020202020204" pitchFamily="34" charset="0"/>
              </a:rPr>
              <a:t>Hương ngát lừng đem yêu thương vào trong tâm hồn. Ánh xuân hồng say sưa rộn ràng niềm tri ân. Nơi thánh đài muôn câu kinh quyện với hương trầm, được Chúa hộ phù đoàn con sống thanh bình khang an.</a:t>
            </a:r>
            <a:endParaRPr lang="vi-VN" sz="5500" b="1" dirty="0"/>
          </a:p>
        </p:txBody>
      </p:sp>
    </p:spTree>
    <p:extLst>
      <p:ext uri="{BB962C8B-B14F-4D97-AF65-F5344CB8AC3E}">
        <p14:creationId xmlns:p14="http://schemas.microsoft.com/office/powerpoint/2010/main" val="33473133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A559E0-94BA-F442-E676-D4BA9F0B46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33A72D-3586-5005-B00F-3CE7F384D6B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EFD98ABC-7849-6C64-CEBF-1613F8672E1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06E7CD29-37F5-C66A-A3C1-EBF0401FA913}"/>
              </a:ext>
            </a:extLst>
          </p:cNvPr>
          <p:cNvSpPr/>
          <p:nvPr/>
        </p:nvSpPr>
        <p:spPr>
          <a:xfrm>
            <a:off x="538367" y="302359"/>
            <a:ext cx="11087865" cy="6017032"/>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ĐK: </a:t>
            </a:r>
            <a:r>
              <a:rPr lang="vi-VN" sz="5500" b="1" dirty="0">
                <a:latin typeface="Arial" panose="020B0604020202020204" pitchFamily="34" charset="0"/>
                <a:cs typeface="Arial" panose="020B0604020202020204" pitchFamily="34" charset="0"/>
              </a:rPr>
              <a:t>Ngày đầu xuân con dâng lên Thiên Chúa chí tôn lời cảm mến chúc khen cha chí lành. Chúa đã ban thêm một mùa xuân, mùa xuân sáng tươi hy vọng cho mọi người trên dương gian.</a:t>
            </a:r>
            <a:endParaRPr lang="vi-VN" sz="5500" b="1" dirty="0"/>
          </a:p>
        </p:txBody>
      </p:sp>
    </p:spTree>
    <p:extLst>
      <p:ext uri="{BB962C8B-B14F-4D97-AF65-F5344CB8AC3E}">
        <p14:creationId xmlns:p14="http://schemas.microsoft.com/office/powerpoint/2010/main" val="263783698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201</TotalTime>
  <Words>310</Words>
  <Application>Microsoft Office PowerPoint</Application>
  <PresentationFormat>Widescreen</PresentationFormat>
  <Paragraphs>8</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Century Gothic</vt:lpstr>
      <vt:lpstr>Garamond</vt:lpstr>
      <vt:lpstr>Savon</vt:lpstr>
      <vt:lpstr>Xuân hy vọng</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46</cp:revision>
  <dcterms:created xsi:type="dcterms:W3CDTF">2024-12-09T09:23:25Z</dcterms:created>
  <dcterms:modified xsi:type="dcterms:W3CDTF">2026-01-26T12:14:35Z</dcterms:modified>
</cp:coreProperties>
</file>