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40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56B8C01C-BE8C-4C4C-A967-93AB40764F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CACE0CE3-3A79-4B33-9E36-630C0CFA1A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ADFF3F76-06FD-42D7-8ABA-706E99CDEA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2019-09-16T19:00:27Z</dcterms:modified>
</cp:coreProperties>
</file>