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8" r:id="rId4"/>
    <p:sldId id="268" r:id="rId5"/>
    <p:sldId id="267" r:id="rId6"/>
    <p:sldId id="279" r:id="rId7"/>
    <p:sldId id="281" r:id="rId8"/>
    <p:sldId id="277" r:id="rId9"/>
    <p:sldId id="280" r:id="rId10"/>
    <p:sldId id="28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48D68738-6F56-4F73-B9BE-332F8CB4698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50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35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049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13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8D68738-6F56-4F73-B9BE-332F8CB4698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687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436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5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957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908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5298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48D68738-6F56-4F73-B9BE-332F8CB4698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76255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8D68738-6F56-4F73-B9BE-332F8CB4698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485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 PHỤ NỮ </a:t>
            </a:r>
            <a:b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NGOẠI TÌNH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346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 smtClean="0"/>
              <a:t>Về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đi</a:t>
            </a:r>
            <a:r>
              <a:rPr lang="en-US" sz="8000" b="1" dirty="0"/>
              <a:t> </a:t>
            </a:r>
            <a:r>
              <a:rPr lang="en-US" sz="8000" b="1" dirty="0" err="1" smtClean="0"/>
              <a:t>hãy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về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và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đừng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phạm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tội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nữa</a:t>
            </a:r>
            <a:r>
              <a:rPr lang="en-US" sz="8000" b="1" dirty="0" smtClean="0"/>
              <a:t>, </a:t>
            </a:r>
            <a:r>
              <a:rPr lang="en-US" sz="8000" b="1" dirty="0" err="1" smtClean="0"/>
              <a:t>về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hãy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về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và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đừng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phạm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tội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nữa</a:t>
            </a:r>
            <a:r>
              <a:rPr lang="en-US" sz="8000" b="1" dirty="0" smtClean="0"/>
              <a:t>.</a:t>
            </a:r>
            <a:endParaRPr lang="vi-VN" sz="8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19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254080"/>
            <a:ext cx="1152698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 smtClean="0"/>
              <a:t>Chuyện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xưa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có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người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thiếu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phụ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dại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khờ</a:t>
            </a:r>
            <a:r>
              <a:rPr lang="en-US" sz="7200" b="1" dirty="0" smtClean="0"/>
              <a:t>, </a:t>
            </a:r>
            <a:r>
              <a:rPr lang="en-US" sz="7200" b="1" dirty="0" err="1" smtClean="0"/>
              <a:t>một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lần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lầm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lỡ</a:t>
            </a:r>
            <a:r>
              <a:rPr lang="en-US" sz="7200" b="1" dirty="0" smtClean="0"/>
              <a:t>, </a:t>
            </a:r>
            <a:r>
              <a:rPr lang="en-US" sz="7200" b="1" dirty="0" err="1" smtClean="0"/>
              <a:t>nên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bị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người</a:t>
            </a:r>
            <a:r>
              <a:rPr lang="en-US" sz="7200" b="1" dirty="0" smtClean="0"/>
              <a:t> ta </a:t>
            </a:r>
            <a:r>
              <a:rPr lang="en-US" sz="7200" b="1" dirty="0" err="1" smtClean="0"/>
              <a:t>lên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án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tử</a:t>
            </a:r>
            <a:r>
              <a:rPr lang="en-US" sz="7200" b="1" dirty="0" smtClean="0"/>
              <a:t>, </a:t>
            </a:r>
            <a:r>
              <a:rPr lang="en-US" sz="7200" b="1" dirty="0" err="1" smtClean="0"/>
              <a:t>giết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đi</a:t>
            </a:r>
            <a:r>
              <a:rPr lang="en-US" sz="7200" b="1" dirty="0" smtClean="0"/>
              <a:t>, </a:t>
            </a:r>
            <a:r>
              <a:rPr lang="en-US" sz="7200" b="1" dirty="0" err="1" smtClean="0"/>
              <a:t>ném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đá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giết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đi</a:t>
            </a:r>
            <a:r>
              <a:rPr lang="en-US" sz="7200" b="1" dirty="0" smtClean="0"/>
              <a:t>. 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8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254080"/>
            <a:ext cx="1152698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 smtClean="0"/>
              <a:t>Giê-su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thấu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suốt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lòng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người</a:t>
            </a:r>
            <a:r>
              <a:rPr lang="en-US" sz="8000" b="1" dirty="0" smtClean="0"/>
              <a:t>, </a:t>
            </a:r>
            <a:r>
              <a:rPr lang="en-US" sz="8000" b="1" dirty="0" err="1" smtClean="0"/>
              <a:t>Giê-su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nói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với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mọi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người</a:t>
            </a:r>
            <a:r>
              <a:rPr lang="en-US" sz="8000" b="1" dirty="0" smtClean="0"/>
              <a:t>, </a:t>
            </a:r>
            <a:r>
              <a:rPr lang="en-US" sz="8000" b="1" dirty="0" err="1" smtClean="0"/>
              <a:t>ai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cho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mình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vô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tội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thì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hãy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ném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đá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trước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đi</a:t>
            </a:r>
            <a:r>
              <a:rPr lang="en-US" sz="8000" b="1" dirty="0" smtClean="0"/>
              <a:t>.</a:t>
            </a:r>
            <a:endParaRPr lang="vi-VN" sz="8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59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 smtClean="0"/>
              <a:t>Về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đi</a:t>
            </a:r>
            <a:r>
              <a:rPr lang="en-US" sz="8000" b="1" dirty="0"/>
              <a:t> </a:t>
            </a:r>
            <a:r>
              <a:rPr lang="en-US" sz="8000" b="1" dirty="0" err="1" smtClean="0"/>
              <a:t>hãy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về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và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đừng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phạm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tội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nữa</a:t>
            </a:r>
            <a:r>
              <a:rPr lang="en-US" sz="8000" b="1" dirty="0" smtClean="0"/>
              <a:t>, </a:t>
            </a:r>
            <a:r>
              <a:rPr lang="en-US" sz="8000" b="1" dirty="0" err="1" smtClean="0"/>
              <a:t>về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hãy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về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và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đừng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phạm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tội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nữa</a:t>
            </a:r>
            <a:r>
              <a:rPr lang="en-US" sz="8000" b="1" dirty="0" smtClean="0"/>
              <a:t>.</a:t>
            </a:r>
            <a:endParaRPr lang="vi-VN" sz="8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32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8" y="845207"/>
            <a:ext cx="1152698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 smtClean="0"/>
              <a:t>Kìa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xem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những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người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kết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tội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lần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lượt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từng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người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bỏ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đi</a:t>
            </a:r>
            <a:r>
              <a:rPr lang="en-US" sz="7200" b="1" dirty="0" smtClean="0"/>
              <a:t>, </a:t>
            </a:r>
            <a:r>
              <a:rPr lang="en-US" sz="7200" b="1" dirty="0" err="1" smtClean="0"/>
              <a:t>thân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già</a:t>
            </a:r>
            <a:r>
              <a:rPr lang="en-US" sz="7200" b="1" dirty="0"/>
              <a:t> </a:t>
            </a:r>
            <a:r>
              <a:rPr lang="en-US" sz="7200" b="1" dirty="0" err="1" smtClean="0"/>
              <a:t>lại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trước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hết</a:t>
            </a:r>
            <a:r>
              <a:rPr lang="en-US" sz="7200" b="1" dirty="0" smtClean="0"/>
              <a:t>, </a:t>
            </a:r>
            <a:r>
              <a:rPr lang="en-US" sz="7200" b="1" dirty="0" err="1" smtClean="0"/>
              <a:t>tiếp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theo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tuổi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trẻ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tiếp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theo</a:t>
            </a:r>
            <a:r>
              <a:rPr lang="vi-VN" sz="7200" b="1" dirty="0" smtClean="0"/>
              <a:t>.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43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8" y="845207"/>
            <a:ext cx="1152698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 smtClean="0"/>
              <a:t>Giê-su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ngước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mắt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hiền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từ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khoan</a:t>
            </a:r>
            <a:r>
              <a:rPr lang="en-US" sz="7200" b="1" dirty="0" smtClean="0"/>
              <a:t> dung </a:t>
            </a:r>
            <a:r>
              <a:rPr lang="en-US" sz="7200" b="1" dirty="0" err="1" smtClean="0"/>
              <a:t>sưởi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ấm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lòng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người</a:t>
            </a:r>
            <a:r>
              <a:rPr lang="en-US" sz="7200" b="1" dirty="0" smtClean="0"/>
              <a:t>, </a:t>
            </a:r>
            <a:r>
              <a:rPr lang="en-US" sz="7200" b="1" dirty="0" err="1" smtClean="0"/>
              <a:t>hãy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tránh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xa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bóng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tội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cuộc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sống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đổi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mới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sáng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tươi</a:t>
            </a:r>
            <a:r>
              <a:rPr lang="vi-VN" sz="7200" b="1" dirty="0" smtClean="0"/>
              <a:t>.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74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 smtClean="0"/>
              <a:t>Về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đi</a:t>
            </a:r>
            <a:r>
              <a:rPr lang="en-US" sz="8000" b="1" dirty="0"/>
              <a:t> </a:t>
            </a:r>
            <a:r>
              <a:rPr lang="en-US" sz="8000" b="1" dirty="0" err="1" smtClean="0"/>
              <a:t>hãy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về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và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đừng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phạm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tội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nữa</a:t>
            </a:r>
            <a:r>
              <a:rPr lang="en-US" sz="8000" b="1" dirty="0" smtClean="0"/>
              <a:t>, </a:t>
            </a:r>
            <a:r>
              <a:rPr lang="en-US" sz="8000" b="1" dirty="0" err="1" smtClean="0"/>
              <a:t>về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hãy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về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và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đừng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phạm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tội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nữa</a:t>
            </a:r>
            <a:r>
              <a:rPr lang="en-US" sz="8000" b="1" dirty="0" smtClean="0"/>
              <a:t>.</a:t>
            </a:r>
            <a:endParaRPr lang="vi-VN" sz="8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61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en-US" sz="7200" b="1" dirty="0" err="1" smtClean="0"/>
              <a:t>Một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đêm</a:t>
            </a:r>
            <a:r>
              <a:rPr lang="en-US" sz="7200" b="1" dirty="0" smtClean="0"/>
              <a:t> ở </a:t>
            </a:r>
            <a:r>
              <a:rPr lang="en-US" sz="7200" b="1" dirty="0" err="1" smtClean="0"/>
              <a:t>vườn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cây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Dầu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buồn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phiền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đọng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giọt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mồ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hôi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gánh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tội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đè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cơn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hấp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hối</a:t>
            </a:r>
            <a:r>
              <a:rPr lang="en-US" sz="7200" b="1" dirty="0" smtClean="0"/>
              <a:t>, </a:t>
            </a:r>
            <a:r>
              <a:rPr lang="en-US" sz="7200" b="1" dirty="0" err="1" smtClean="0"/>
              <a:t>thế</a:t>
            </a:r>
            <a:r>
              <a:rPr lang="en-US" sz="7200" b="1" dirty="0" smtClean="0"/>
              <a:t>  </a:t>
            </a:r>
            <a:r>
              <a:rPr lang="en-US" sz="7200" b="1" dirty="0" err="1" smtClean="0"/>
              <a:t>nhân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vẫn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mãi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bất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nhân</a:t>
            </a:r>
            <a:r>
              <a:rPr lang="vi-VN" sz="7200" b="1" dirty="0" smtClean="0"/>
              <a:t>.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3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en-US" sz="7200" b="1" dirty="0" err="1" smtClean="0"/>
              <a:t>Giê-su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chết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giữa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trời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chiều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xin</a:t>
            </a:r>
            <a:r>
              <a:rPr lang="en-US" sz="7200" b="1" dirty="0" smtClean="0"/>
              <a:t> Cha </a:t>
            </a:r>
            <a:r>
              <a:rPr lang="en-US" sz="7200" b="1" dirty="0" err="1" smtClean="0"/>
              <a:t>xóa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hết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tội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đời</a:t>
            </a:r>
            <a:r>
              <a:rPr lang="en-US" sz="7200" b="1" dirty="0" smtClean="0"/>
              <a:t>, </a:t>
            </a:r>
            <a:r>
              <a:rPr lang="en-US" sz="7200" b="1" dirty="0" err="1" smtClean="0"/>
              <a:t>hãy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dâng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lời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chúc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tụng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tình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Chúa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mãi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mãi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tín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trung</a:t>
            </a:r>
            <a:r>
              <a:rPr lang="vi-VN" sz="7200" b="1" dirty="0" smtClean="0"/>
              <a:t>.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36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92</TotalTime>
  <Words>192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Garamond</vt:lpstr>
      <vt:lpstr>Verdana</vt:lpstr>
      <vt:lpstr>Savon</vt:lpstr>
      <vt:lpstr>NGƯỜI PHỤ NỮ  NGOẠI TÌNH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HIỂN LINH</dc:title>
  <dc:creator>Admin</dc:creator>
  <cp:lastModifiedBy>Windows User</cp:lastModifiedBy>
  <cp:revision>34</cp:revision>
  <dcterms:created xsi:type="dcterms:W3CDTF">2024-12-09T09:33:29Z</dcterms:created>
  <dcterms:modified xsi:type="dcterms:W3CDTF">2025-03-07T04:09:31Z</dcterms:modified>
</cp:coreProperties>
</file>