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B520F8-D07E-4831-AFA3-F1A14F529963}">
  <a:tblStyle styleId="{51B520F8-D07E-4831-AFA3-F1A14F52996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9" name="Google Shape;38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2" name="Google Shape;69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1" name="Google Shape;72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3" name="Google Shape;74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>
  <p:cSld name="Slide 9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/>
          <p:nvPr>
            <p:ph idx="2" type="pic"/>
          </p:nvPr>
        </p:nvSpPr>
        <p:spPr>
          <a:xfrm>
            <a:off x="769080" y="1781724"/>
            <a:ext cx="2143551" cy="2145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1"/>
          <p:cNvSpPr/>
          <p:nvPr>
            <p:ph idx="3" type="pic"/>
          </p:nvPr>
        </p:nvSpPr>
        <p:spPr>
          <a:xfrm>
            <a:off x="2899254" y="3915325"/>
            <a:ext cx="2145187" cy="213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1"/>
          <p:cNvSpPr/>
          <p:nvPr>
            <p:ph idx="4" type="pic"/>
          </p:nvPr>
        </p:nvSpPr>
        <p:spPr>
          <a:xfrm>
            <a:off x="5034490" y="1781725"/>
            <a:ext cx="2133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1"/>
          <p:cNvSpPr/>
          <p:nvPr>
            <p:ph idx="5" type="pic"/>
          </p:nvPr>
        </p:nvSpPr>
        <p:spPr>
          <a:xfrm>
            <a:off x="9300795" y="1781725"/>
            <a:ext cx="2123649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11025188" y="490538"/>
            <a:ext cx="58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1"/>
          <p:cNvSpPr/>
          <p:nvPr/>
        </p:nvSpPr>
        <p:spPr>
          <a:xfrm>
            <a:off x="8325228" y="654542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>
  <p:cSld name="Slide 8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/>
          <p:nvPr>
            <p:ph idx="2" type="pic"/>
          </p:nvPr>
        </p:nvSpPr>
        <p:spPr>
          <a:xfrm>
            <a:off x="769080" y="1781724"/>
            <a:ext cx="2143551" cy="2145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/>
          <p:nvPr>
            <p:ph idx="3" type="pic"/>
          </p:nvPr>
        </p:nvSpPr>
        <p:spPr>
          <a:xfrm>
            <a:off x="2899254" y="3915325"/>
            <a:ext cx="2145187" cy="213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4"/>
          <p:cNvSpPr/>
          <p:nvPr>
            <p:ph idx="4" type="pic"/>
          </p:nvPr>
        </p:nvSpPr>
        <p:spPr>
          <a:xfrm>
            <a:off x="5034490" y="1781725"/>
            <a:ext cx="2133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4"/>
          <p:cNvSpPr/>
          <p:nvPr>
            <p:ph idx="5" type="pic"/>
          </p:nvPr>
        </p:nvSpPr>
        <p:spPr>
          <a:xfrm>
            <a:off x="9300795" y="1781725"/>
            <a:ext cx="2123649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11025188" y="490538"/>
            <a:ext cx="58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i="1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4353645" y="2037965"/>
            <a:ext cx="3484710" cy="348471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>
  <p:cSld name="Slide 7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/>
          <p:nvPr>
            <p:ph idx="2" type="pic"/>
          </p:nvPr>
        </p:nvSpPr>
        <p:spPr>
          <a:xfrm>
            <a:off x="6096000" y="1987945"/>
            <a:ext cx="2324100" cy="3602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6"/>
          <p:cNvSpPr/>
          <p:nvPr>
            <p:ph idx="3" type="pic"/>
          </p:nvPr>
        </p:nvSpPr>
        <p:spPr>
          <a:xfrm>
            <a:off x="8743950" y="1987945"/>
            <a:ext cx="2324100" cy="3602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>
  <p:cSld name="Slide 10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/>
          <p:nvPr>
            <p:ph idx="2" type="pic"/>
          </p:nvPr>
        </p:nvSpPr>
        <p:spPr>
          <a:xfrm>
            <a:off x="874714" y="2133601"/>
            <a:ext cx="2496935" cy="1855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7"/>
          <p:cNvSpPr/>
          <p:nvPr>
            <p:ph idx="3" type="pic"/>
          </p:nvPr>
        </p:nvSpPr>
        <p:spPr>
          <a:xfrm>
            <a:off x="3523261" y="2133601"/>
            <a:ext cx="2496935" cy="1855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7"/>
          <p:cNvSpPr/>
          <p:nvPr>
            <p:ph idx="4" type="pic"/>
          </p:nvPr>
        </p:nvSpPr>
        <p:spPr>
          <a:xfrm>
            <a:off x="6171809" y="2133601"/>
            <a:ext cx="2496935" cy="1855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7"/>
          <p:cNvSpPr/>
          <p:nvPr>
            <p:ph idx="5" type="pic"/>
          </p:nvPr>
        </p:nvSpPr>
        <p:spPr>
          <a:xfrm>
            <a:off x="8820355" y="2133601"/>
            <a:ext cx="2496935" cy="1855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>
  <p:cSld name="Slide 5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/>
          <p:nvPr>
            <p:ph idx="2" type="pic"/>
          </p:nvPr>
        </p:nvSpPr>
        <p:spPr>
          <a:xfrm>
            <a:off x="4862286" y="2555649"/>
            <a:ext cx="2467428" cy="2467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>
            <p:ph idx="2" type="pic"/>
          </p:nvPr>
        </p:nvSpPr>
        <p:spPr>
          <a:xfrm>
            <a:off x="1600201" y="2085976"/>
            <a:ext cx="3971925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4.jpg"/><Relationship Id="rId5" Type="http://schemas.openxmlformats.org/officeDocument/2006/relationships/image" Target="../media/image9.jpg"/><Relationship Id="rId6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/>
          <p:nvPr/>
        </p:nvSpPr>
        <p:spPr>
          <a:xfrm>
            <a:off x="0" y="0"/>
            <a:ext cx="12192000" cy="35729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2"/>
          <p:cNvSpPr/>
          <p:nvPr/>
        </p:nvSpPr>
        <p:spPr>
          <a:xfrm>
            <a:off x="863600" y="1149881"/>
            <a:ext cx="10464800" cy="3691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2"/>
          <p:cNvSpPr/>
          <p:nvPr/>
        </p:nvSpPr>
        <p:spPr>
          <a:xfrm>
            <a:off x="1185333" y="1437748"/>
            <a:ext cx="9821334" cy="3115733"/>
          </a:xfrm>
          <a:prstGeom prst="rect">
            <a:avLst/>
          </a:prstGeom>
          <a:noFill/>
          <a:ln cap="flat" cmpd="sng" w="19050">
            <a:solidFill>
              <a:srgbClr val="C3D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2"/>
          <p:cNvSpPr/>
          <p:nvPr/>
        </p:nvSpPr>
        <p:spPr>
          <a:xfrm>
            <a:off x="1820066" y="1479709"/>
            <a:ext cx="8614619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PLATFORM</a:t>
            </a:r>
            <a:endParaRPr b="1" i="0" sz="8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2"/>
          <p:cNvSpPr txBox="1"/>
          <p:nvPr/>
        </p:nvSpPr>
        <p:spPr>
          <a:xfrm>
            <a:off x="2196351" y="3815886"/>
            <a:ext cx="7862050" cy="519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 TEMPLATE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1"/>
          <p:cNvGrpSpPr/>
          <p:nvPr/>
        </p:nvGrpSpPr>
        <p:grpSpPr>
          <a:xfrm>
            <a:off x="884040" y="4087284"/>
            <a:ext cx="10433249" cy="579578"/>
            <a:chOff x="263525" y="3681604"/>
            <a:chExt cx="11931406" cy="662802"/>
          </a:xfrm>
        </p:grpSpPr>
        <p:sp>
          <p:nvSpPr>
            <p:cNvPr id="279" name="Google Shape;279;p21"/>
            <p:cNvSpPr/>
            <p:nvPr/>
          </p:nvSpPr>
          <p:spPr>
            <a:xfrm>
              <a:off x="8879388" y="3681604"/>
              <a:ext cx="3315543" cy="662802"/>
            </a:xfrm>
            <a:prstGeom prst="homePlate">
              <a:avLst>
                <a:gd fmla="val 50000" name="adj"/>
              </a:avLst>
            </a:prstGeom>
            <a:solidFill>
              <a:schemeClr val="accent4"/>
            </a:solidFill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5924889" y="3681604"/>
              <a:ext cx="3315543" cy="662802"/>
            </a:xfrm>
            <a:prstGeom prst="homePlate">
              <a:avLst>
                <a:gd fmla="val 50000" name="adj"/>
              </a:avLst>
            </a:prstGeom>
            <a:solidFill>
              <a:schemeClr val="accent3"/>
            </a:solidFill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3094207" y="3681604"/>
              <a:ext cx="3191725" cy="662802"/>
            </a:xfrm>
            <a:custGeom>
              <a:rect b="b" l="l" r="r" t="t"/>
              <a:pathLst>
                <a:path extrusionOk="0" h="532518" w="2596355">
                  <a:moveTo>
                    <a:pt x="0" y="0"/>
                  </a:moveTo>
                  <a:lnTo>
                    <a:pt x="2330096" y="0"/>
                  </a:lnTo>
                  <a:lnTo>
                    <a:pt x="2596355" y="266259"/>
                  </a:lnTo>
                  <a:lnTo>
                    <a:pt x="2330096" y="532518"/>
                  </a:lnTo>
                  <a:lnTo>
                    <a:pt x="0" y="532518"/>
                  </a:lnTo>
                  <a:lnTo>
                    <a:pt x="266259" y="266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263525" y="3681604"/>
              <a:ext cx="3191725" cy="662802"/>
            </a:xfrm>
            <a:custGeom>
              <a:rect b="b" l="l" r="r" t="t"/>
              <a:pathLst>
                <a:path extrusionOk="0" h="532518" w="2596355">
                  <a:moveTo>
                    <a:pt x="0" y="0"/>
                  </a:moveTo>
                  <a:lnTo>
                    <a:pt x="2330096" y="0"/>
                  </a:lnTo>
                  <a:lnTo>
                    <a:pt x="2596355" y="266259"/>
                  </a:lnTo>
                  <a:lnTo>
                    <a:pt x="2330096" y="532518"/>
                  </a:lnTo>
                  <a:lnTo>
                    <a:pt x="0" y="532518"/>
                  </a:lnTo>
                  <a:lnTo>
                    <a:pt x="266259" y="266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21"/>
          <p:cNvSpPr/>
          <p:nvPr/>
        </p:nvSpPr>
        <p:spPr>
          <a:xfrm>
            <a:off x="1021205" y="4857929"/>
            <a:ext cx="2502056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284" name="Google Shape;284;p21"/>
          <p:cNvSpPr/>
          <p:nvPr/>
        </p:nvSpPr>
        <p:spPr>
          <a:xfrm>
            <a:off x="1101210" y="4175876"/>
            <a:ext cx="2050552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3666446" y="4857929"/>
            <a:ext cx="2502056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286" name="Google Shape;286;p21"/>
          <p:cNvSpPr/>
          <p:nvPr/>
        </p:nvSpPr>
        <p:spPr>
          <a:xfrm>
            <a:off x="3746451" y="4175876"/>
            <a:ext cx="2050552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6311687" y="4857929"/>
            <a:ext cx="2502056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288" name="Google Shape;288;p21"/>
          <p:cNvSpPr/>
          <p:nvPr/>
        </p:nvSpPr>
        <p:spPr>
          <a:xfrm>
            <a:off x="6391692" y="4175876"/>
            <a:ext cx="2050552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1"/>
          <p:cNvSpPr/>
          <p:nvPr/>
        </p:nvSpPr>
        <p:spPr>
          <a:xfrm>
            <a:off x="8956928" y="4857929"/>
            <a:ext cx="2502056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290" name="Google Shape;290;p21"/>
          <p:cNvSpPr/>
          <p:nvPr/>
        </p:nvSpPr>
        <p:spPr>
          <a:xfrm>
            <a:off x="9036933" y="4175876"/>
            <a:ext cx="2050552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714" y="2133601"/>
            <a:ext cx="2496935" cy="185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3261" y="2133601"/>
            <a:ext cx="2496935" cy="185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1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1809" y="2133601"/>
            <a:ext cx="2496935" cy="185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1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20355" y="2133601"/>
            <a:ext cx="2496935" cy="185530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1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1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1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298" name="Google Shape;298;p21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2"/>
          <p:cNvGrpSpPr/>
          <p:nvPr/>
        </p:nvGrpSpPr>
        <p:grpSpPr>
          <a:xfrm>
            <a:off x="874713" y="2061167"/>
            <a:ext cx="3579226" cy="3836527"/>
            <a:chOff x="755231" y="1879050"/>
            <a:chExt cx="3765763" cy="4036474"/>
          </a:xfrm>
        </p:grpSpPr>
        <p:grpSp>
          <p:nvGrpSpPr>
            <p:cNvPr id="305" name="Google Shape;305;p22"/>
            <p:cNvGrpSpPr/>
            <p:nvPr/>
          </p:nvGrpSpPr>
          <p:grpSpPr>
            <a:xfrm>
              <a:off x="755231" y="2529000"/>
              <a:ext cx="3765763" cy="3252584"/>
              <a:chOff x="6846586" y="872610"/>
              <a:chExt cx="1559904" cy="1077720"/>
            </a:xfrm>
          </p:grpSpPr>
          <p:sp>
            <p:nvSpPr>
              <p:cNvPr id="306" name="Google Shape;306;p22"/>
              <p:cNvSpPr/>
              <p:nvPr/>
            </p:nvSpPr>
            <p:spPr>
              <a:xfrm>
                <a:off x="6846586" y="1012948"/>
                <a:ext cx="277076" cy="937381"/>
              </a:xfrm>
              <a:custGeom>
                <a:rect b="b" l="l" r="r" t="t"/>
                <a:pathLst>
                  <a:path extrusionOk="0" h="521" w="154">
                    <a:moveTo>
                      <a:pt x="83" y="0"/>
                    </a:moveTo>
                    <a:lnTo>
                      <a:pt x="71" y="0"/>
                    </a:lnTo>
                    <a:lnTo>
                      <a:pt x="71" y="74"/>
                    </a:lnTo>
                    <a:lnTo>
                      <a:pt x="0" y="74"/>
                    </a:lnTo>
                    <a:lnTo>
                      <a:pt x="0" y="521"/>
                    </a:lnTo>
                    <a:lnTo>
                      <a:pt x="154" y="521"/>
                    </a:lnTo>
                    <a:lnTo>
                      <a:pt x="107" y="521"/>
                    </a:lnTo>
                    <a:lnTo>
                      <a:pt x="107" y="232"/>
                    </a:lnTo>
                    <a:lnTo>
                      <a:pt x="147" y="232"/>
                    </a:lnTo>
                    <a:lnTo>
                      <a:pt x="147" y="204"/>
                    </a:lnTo>
                    <a:lnTo>
                      <a:pt x="154" y="204"/>
                    </a:lnTo>
                    <a:lnTo>
                      <a:pt x="154" y="74"/>
                    </a:lnTo>
                    <a:lnTo>
                      <a:pt x="83" y="7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2"/>
              <p:cNvSpPr/>
              <p:nvPr/>
            </p:nvSpPr>
            <p:spPr>
              <a:xfrm>
                <a:off x="6846586" y="1012948"/>
                <a:ext cx="277076" cy="937381"/>
              </a:xfrm>
              <a:custGeom>
                <a:rect b="b" l="l" r="r" t="t"/>
                <a:pathLst>
                  <a:path extrusionOk="0" h="521" w="154">
                    <a:moveTo>
                      <a:pt x="83" y="0"/>
                    </a:moveTo>
                    <a:lnTo>
                      <a:pt x="71" y="0"/>
                    </a:lnTo>
                    <a:lnTo>
                      <a:pt x="71" y="74"/>
                    </a:lnTo>
                    <a:lnTo>
                      <a:pt x="0" y="74"/>
                    </a:lnTo>
                    <a:lnTo>
                      <a:pt x="0" y="521"/>
                    </a:lnTo>
                    <a:lnTo>
                      <a:pt x="154" y="521"/>
                    </a:lnTo>
                    <a:lnTo>
                      <a:pt x="107" y="521"/>
                    </a:lnTo>
                    <a:lnTo>
                      <a:pt x="107" y="232"/>
                    </a:lnTo>
                    <a:lnTo>
                      <a:pt x="147" y="232"/>
                    </a:lnTo>
                    <a:lnTo>
                      <a:pt x="147" y="204"/>
                    </a:lnTo>
                    <a:lnTo>
                      <a:pt x="154" y="204"/>
                    </a:lnTo>
                    <a:lnTo>
                      <a:pt x="154" y="74"/>
                    </a:lnTo>
                    <a:lnTo>
                      <a:pt x="83" y="74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22"/>
              <p:cNvSpPr/>
              <p:nvPr/>
            </p:nvSpPr>
            <p:spPr>
              <a:xfrm>
                <a:off x="7553670" y="1417767"/>
                <a:ext cx="39582" cy="152932"/>
              </a:xfrm>
              <a:custGeom>
                <a:rect b="b" l="l" r="r" t="t"/>
                <a:pathLst>
                  <a:path extrusionOk="0" h="85" w="22">
                    <a:moveTo>
                      <a:pt x="22" y="0"/>
                    </a:moveTo>
                    <a:lnTo>
                      <a:pt x="0" y="0"/>
                    </a:lnTo>
                    <a:lnTo>
                      <a:pt x="0" y="64"/>
                    </a:lnTo>
                    <a:lnTo>
                      <a:pt x="17" y="6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2"/>
              <p:cNvSpPr/>
              <p:nvPr/>
            </p:nvSpPr>
            <p:spPr>
              <a:xfrm>
                <a:off x="7553670" y="1417767"/>
                <a:ext cx="39582" cy="152932"/>
              </a:xfrm>
              <a:custGeom>
                <a:rect b="b" l="l" r="r" t="t"/>
                <a:pathLst>
                  <a:path extrusionOk="0" h="85" w="22">
                    <a:moveTo>
                      <a:pt x="22" y="0"/>
                    </a:moveTo>
                    <a:lnTo>
                      <a:pt x="0" y="0"/>
                    </a:lnTo>
                    <a:lnTo>
                      <a:pt x="0" y="64"/>
                    </a:lnTo>
                    <a:lnTo>
                      <a:pt x="17" y="6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22"/>
              <p:cNvSpPr/>
              <p:nvPr/>
            </p:nvSpPr>
            <p:spPr>
              <a:xfrm>
                <a:off x="7192032" y="1435759"/>
                <a:ext cx="341847" cy="514570"/>
              </a:xfrm>
              <a:custGeom>
                <a:rect b="b" l="l" r="r" t="t"/>
                <a:pathLst>
                  <a:path extrusionOk="0" h="286" w="190">
                    <a:moveTo>
                      <a:pt x="104" y="0"/>
                    </a:moveTo>
                    <a:lnTo>
                      <a:pt x="85" y="0"/>
                    </a:lnTo>
                    <a:lnTo>
                      <a:pt x="85" y="38"/>
                    </a:lnTo>
                    <a:lnTo>
                      <a:pt x="57" y="38"/>
                    </a:lnTo>
                    <a:lnTo>
                      <a:pt x="57" y="99"/>
                    </a:lnTo>
                    <a:lnTo>
                      <a:pt x="43" y="99"/>
                    </a:lnTo>
                    <a:lnTo>
                      <a:pt x="43" y="286"/>
                    </a:lnTo>
                    <a:lnTo>
                      <a:pt x="0" y="286"/>
                    </a:lnTo>
                    <a:lnTo>
                      <a:pt x="190" y="286"/>
                    </a:lnTo>
                    <a:lnTo>
                      <a:pt x="154" y="286"/>
                    </a:lnTo>
                    <a:lnTo>
                      <a:pt x="154" y="99"/>
                    </a:lnTo>
                    <a:lnTo>
                      <a:pt x="133" y="99"/>
                    </a:lnTo>
                    <a:lnTo>
                      <a:pt x="133" y="38"/>
                    </a:lnTo>
                    <a:lnTo>
                      <a:pt x="104" y="38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22"/>
              <p:cNvSpPr/>
              <p:nvPr/>
            </p:nvSpPr>
            <p:spPr>
              <a:xfrm>
                <a:off x="7192032" y="1435759"/>
                <a:ext cx="341847" cy="514570"/>
              </a:xfrm>
              <a:custGeom>
                <a:rect b="b" l="l" r="r" t="t"/>
                <a:pathLst>
                  <a:path extrusionOk="0" h="286" w="190">
                    <a:moveTo>
                      <a:pt x="104" y="0"/>
                    </a:moveTo>
                    <a:lnTo>
                      <a:pt x="85" y="0"/>
                    </a:lnTo>
                    <a:lnTo>
                      <a:pt x="85" y="38"/>
                    </a:lnTo>
                    <a:lnTo>
                      <a:pt x="57" y="38"/>
                    </a:lnTo>
                    <a:lnTo>
                      <a:pt x="57" y="99"/>
                    </a:lnTo>
                    <a:lnTo>
                      <a:pt x="43" y="99"/>
                    </a:lnTo>
                    <a:lnTo>
                      <a:pt x="43" y="286"/>
                    </a:lnTo>
                    <a:lnTo>
                      <a:pt x="0" y="286"/>
                    </a:lnTo>
                    <a:lnTo>
                      <a:pt x="190" y="286"/>
                    </a:lnTo>
                    <a:lnTo>
                      <a:pt x="154" y="286"/>
                    </a:lnTo>
                    <a:lnTo>
                      <a:pt x="154" y="99"/>
                    </a:lnTo>
                    <a:lnTo>
                      <a:pt x="133" y="99"/>
                    </a:lnTo>
                    <a:lnTo>
                      <a:pt x="133" y="38"/>
                    </a:lnTo>
                    <a:lnTo>
                      <a:pt x="104" y="38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2"/>
              <p:cNvSpPr/>
              <p:nvPr/>
            </p:nvSpPr>
            <p:spPr>
              <a:xfrm>
                <a:off x="8057446" y="1209060"/>
                <a:ext cx="349044" cy="741269"/>
              </a:xfrm>
              <a:custGeom>
                <a:rect b="b" l="l" r="r" t="t"/>
                <a:pathLst>
                  <a:path extrusionOk="0" h="412" w="194">
                    <a:moveTo>
                      <a:pt x="106" y="0"/>
                    </a:moveTo>
                    <a:lnTo>
                      <a:pt x="87" y="0"/>
                    </a:lnTo>
                    <a:lnTo>
                      <a:pt x="87" y="55"/>
                    </a:lnTo>
                    <a:lnTo>
                      <a:pt x="59" y="55"/>
                    </a:lnTo>
                    <a:lnTo>
                      <a:pt x="59" y="142"/>
                    </a:lnTo>
                    <a:lnTo>
                      <a:pt x="40" y="142"/>
                    </a:lnTo>
                    <a:lnTo>
                      <a:pt x="40" y="412"/>
                    </a:lnTo>
                    <a:lnTo>
                      <a:pt x="0" y="412"/>
                    </a:lnTo>
                    <a:lnTo>
                      <a:pt x="194" y="412"/>
                    </a:lnTo>
                    <a:lnTo>
                      <a:pt x="194" y="142"/>
                    </a:lnTo>
                    <a:lnTo>
                      <a:pt x="135" y="142"/>
                    </a:lnTo>
                    <a:lnTo>
                      <a:pt x="135" y="55"/>
                    </a:lnTo>
                    <a:lnTo>
                      <a:pt x="106" y="55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2"/>
              <p:cNvSpPr/>
              <p:nvPr/>
            </p:nvSpPr>
            <p:spPr>
              <a:xfrm>
                <a:off x="8057446" y="1209060"/>
                <a:ext cx="349044" cy="741269"/>
              </a:xfrm>
              <a:custGeom>
                <a:rect b="b" l="l" r="r" t="t"/>
                <a:pathLst>
                  <a:path extrusionOk="0" h="412" w="194">
                    <a:moveTo>
                      <a:pt x="106" y="0"/>
                    </a:moveTo>
                    <a:lnTo>
                      <a:pt x="87" y="0"/>
                    </a:lnTo>
                    <a:lnTo>
                      <a:pt x="87" y="55"/>
                    </a:lnTo>
                    <a:lnTo>
                      <a:pt x="59" y="55"/>
                    </a:lnTo>
                    <a:lnTo>
                      <a:pt x="59" y="142"/>
                    </a:lnTo>
                    <a:lnTo>
                      <a:pt x="40" y="142"/>
                    </a:lnTo>
                    <a:lnTo>
                      <a:pt x="40" y="412"/>
                    </a:lnTo>
                    <a:lnTo>
                      <a:pt x="0" y="412"/>
                    </a:lnTo>
                    <a:lnTo>
                      <a:pt x="194" y="412"/>
                    </a:lnTo>
                    <a:lnTo>
                      <a:pt x="194" y="142"/>
                    </a:lnTo>
                    <a:lnTo>
                      <a:pt x="135" y="142"/>
                    </a:lnTo>
                    <a:lnTo>
                      <a:pt x="135" y="55"/>
                    </a:lnTo>
                    <a:lnTo>
                      <a:pt x="106" y="55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2"/>
              <p:cNvSpPr/>
              <p:nvPr/>
            </p:nvSpPr>
            <p:spPr>
              <a:xfrm>
                <a:off x="7593253" y="872610"/>
                <a:ext cx="318458" cy="1077719"/>
              </a:xfrm>
              <a:custGeom>
                <a:rect b="b" l="l" r="r" t="t"/>
                <a:pathLst>
                  <a:path extrusionOk="0" h="599" w="177">
                    <a:moveTo>
                      <a:pt x="92" y="0"/>
                    </a:moveTo>
                    <a:lnTo>
                      <a:pt x="85" y="0"/>
                    </a:lnTo>
                    <a:lnTo>
                      <a:pt x="85" y="57"/>
                    </a:lnTo>
                    <a:lnTo>
                      <a:pt x="42" y="57"/>
                    </a:lnTo>
                    <a:lnTo>
                      <a:pt x="42" y="175"/>
                    </a:lnTo>
                    <a:lnTo>
                      <a:pt x="0" y="175"/>
                    </a:lnTo>
                    <a:lnTo>
                      <a:pt x="0" y="303"/>
                    </a:lnTo>
                    <a:lnTo>
                      <a:pt x="23" y="303"/>
                    </a:lnTo>
                    <a:lnTo>
                      <a:pt x="23" y="254"/>
                    </a:lnTo>
                    <a:lnTo>
                      <a:pt x="33" y="254"/>
                    </a:lnTo>
                    <a:lnTo>
                      <a:pt x="33" y="303"/>
                    </a:lnTo>
                    <a:lnTo>
                      <a:pt x="78" y="303"/>
                    </a:lnTo>
                    <a:lnTo>
                      <a:pt x="78" y="599"/>
                    </a:lnTo>
                    <a:lnTo>
                      <a:pt x="177" y="599"/>
                    </a:lnTo>
                    <a:lnTo>
                      <a:pt x="147" y="599"/>
                    </a:lnTo>
                    <a:lnTo>
                      <a:pt x="147" y="258"/>
                    </a:lnTo>
                    <a:lnTo>
                      <a:pt x="177" y="258"/>
                    </a:lnTo>
                    <a:lnTo>
                      <a:pt x="177" y="175"/>
                    </a:lnTo>
                    <a:lnTo>
                      <a:pt x="135" y="175"/>
                    </a:lnTo>
                    <a:lnTo>
                      <a:pt x="135" y="57"/>
                    </a:ln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2"/>
              <p:cNvSpPr/>
              <p:nvPr/>
            </p:nvSpPr>
            <p:spPr>
              <a:xfrm>
                <a:off x="7593253" y="872610"/>
                <a:ext cx="318458" cy="1077719"/>
              </a:xfrm>
              <a:custGeom>
                <a:rect b="b" l="l" r="r" t="t"/>
                <a:pathLst>
                  <a:path extrusionOk="0" h="599" w="177">
                    <a:moveTo>
                      <a:pt x="92" y="0"/>
                    </a:moveTo>
                    <a:lnTo>
                      <a:pt x="85" y="0"/>
                    </a:lnTo>
                    <a:lnTo>
                      <a:pt x="85" y="57"/>
                    </a:lnTo>
                    <a:lnTo>
                      <a:pt x="42" y="57"/>
                    </a:lnTo>
                    <a:lnTo>
                      <a:pt x="42" y="175"/>
                    </a:lnTo>
                    <a:lnTo>
                      <a:pt x="0" y="175"/>
                    </a:lnTo>
                    <a:lnTo>
                      <a:pt x="0" y="303"/>
                    </a:lnTo>
                    <a:lnTo>
                      <a:pt x="23" y="303"/>
                    </a:lnTo>
                    <a:lnTo>
                      <a:pt x="23" y="254"/>
                    </a:lnTo>
                    <a:lnTo>
                      <a:pt x="33" y="254"/>
                    </a:lnTo>
                    <a:lnTo>
                      <a:pt x="33" y="303"/>
                    </a:lnTo>
                    <a:lnTo>
                      <a:pt x="78" y="303"/>
                    </a:lnTo>
                    <a:lnTo>
                      <a:pt x="78" y="599"/>
                    </a:lnTo>
                    <a:lnTo>
                      <a:pt x="177" y="599"/>
                    </a:lnTo>
                    <a:lnTo>
                      <a:pt x="147" y="599"/>
                    </a:lnTo>
                    <a:lnTo>
                      <a:pt x="147" y="258"/>
                    </a:lnTo>
                    <a:lnTo>
                      <a:pt x="177" y="258"/>
                    </a:lnTo>
                    <a:lnTo>
                      <a:pt x="177" y="175"/>
                    </a:lnTo>
                    <a:lnTo>
                      <a:pt x="135" y="175"/>
                    </a:lnTo>
                    <a:lnTo>
                      <a:pt x="135" y="57"/>
                    </a:lnTo>
                    <a:lnTo>
                      <a:pt x="92" y="57"/>
                    </a:lnTo>
                    <a:lnTo>
                      <a:pt x="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22"/>
              <p:cNvSpPr/>
              <p:nvPr/>
            </p:nvSpPr>
            <p:spPr>
              <a:xfrm>
                <a:off x="7593253" y="1329606"/>
                <a:ext cx="140337" cy="620723"/>
              </a:xfrm>
              <a:custGeom>
                <a:rect b="b" l="l" r="r" t="t"/>
                <a:pathLst>
                  <a:path extrusionOk="0" h="345" w="78">
                    <a:moveTo>
                      <a:pt x="33" y="0"/>
                    </a:moveTo>
                    <a:lnTo>
                      <a:pt x="23" y="0"/>
                    </a:lnTo>
                    <a:lnTo>
                      <a:pt x="23" y="49"/>
                    </a:lnTo>
                    <a:lnTo>
                      <a:pt x="0" y="49"/>
                    </a:lnTo>
                    <a:lnTo>
                      <a:pt x="0" y="134"/>
                    </a:lnTo>
                    <a:lnTo>
                      <a:pt x="26" y="134"/>
                    </a:lnTo>
                    <a:lnTo>
                      <a:pt x="26" y="345"/>
                    </a:lnTo>
                    <a:lnTo>
                      <a:pt x="0" y="345"/>
                    </a:lnTo>
                    <a:lnTo>
                      <a:pt x="78" y="345"/>
                    </a:lnTo>
                    <a:lnTo>
                      <a:pt x="78" y="49"/>
                    </a:lnTo>
                    <a:lnTo>
                      <a:pt x="33" y="4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2"/>
              <p:cNvSpPr/>
              <p:nvPr/>
            </p:nvSpPr>
            <p:spPr>
              <a:xfrm>
                <a:off x="7593253" y="1329606"/>
                <a:ext cx="140337" cy="620723"/>
              </a:xfrm>
              <a:custGeom>
                <a:rect b="b" l="l" r="r" t="t"/>
                <a:pathLst>
                  <a:path extrusionOk="0" h="345" w="78">
                    <a:moveTo>
                      <a:pt x="33" y="0"/>
                    </a:moveTo>
                    <a:lnTo>
                      <a:pt x="23" y="0"/>
                    </a:lnTo>
                    <a:lnTo>
                      <a:pt x="23" y="49"/>
                    </a:lnTo>
                    <a:lnTo>
                      <a:pt x="0" y="49"/>
                    </a:lnTo>
                    <a:lnTo>
                      <a:pt x="0" y="134"/>
                    </a:lnTo>
                    <a:lnTo>
                      <a:pt x="26" y="134"/>
                    </a:lnTo>
                    <a:lnTo>
                      <a:pt x="26" y="345"/>
                    </a:lnTo>
                    <a:lnTo>
                      <a:pt x="0" y="345"/>
                    </a:lnTo>
                    <a:lnTo>
                      <a:pt x="78" y="345"/>
                    </a:lnTo>
                    <a:lnTo>
                      <a:pt x="78" y="49"/>
                    </a:lnTo>
                    <a:lnTo>
                      <a:pt x="33" y="49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22"/>
              <p:cNvSpPr/>
              <p:nvPr/>
            </p:nvSpPr>
            <p:spPr>
              <a:xfrm>
                <a:off x="7911711" y="1277430"/>
                <a:ext cx="217703" cy="672900"/>
              </a:xfrm>
              <a:custGeom>
                <a:rect b="b" l="l" r="r" t="t"/>
                <a:pathLst>
                  <a:path extrusionOk="0" h="374" w="121">
                    <a:moveTo>
                      <a:pt x="74" y="0"/>
                    </a:moveTo>
                    <a:lnTo>
                      <a:pt x="17" y="0"/>
                    </a:lnTo>
                    <a:lnTo>
                      <a:pt x="17" y="33"/>
                    </a:lnTo>
                    <a:lnTo>
                      <a:pt x="0" y="33"/>
                    </a:lnTo>
                    <a:lnTo>
                      <a:pt x="0" y="374"/>
                    </a:lnTo>
                    <a:lnTo>
                      <a:pt x="81" y="374"/>
                    </a:lnTo>
                    <a:lnTo>
                      <a:pt x="26" y="374"/>
                    </a:lnTo>
                    <a:lnTo>
                      <a:pt x="26" y="163"/>
                    </a:lnTo>
                    <a:lnTo>
                      <a:pt x="55" y="163"/>
                    </a:lnTo>
                    <a:lnTo>
                      <a:pt x="55" y="142"/>
                    </a:lnTo>
                    <a:lnTo>
                      <a:pt x="81" y="142"/>
                    </a:lnTo>
                    <a:lnTo>
                      <a:pt x="81" y="104"/>
                    </a:lnTo>
                    <a:lnTo>
                      <a:pt x="121" y="104"/>
                    </a:lnTo>
                    <a:lnTo>
                      <a:pt x="121" y="33"/>
                    </a:lnTo>
                    <a:lnTo>
                      <a:pt x="74" y="3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22"/>
              <p:cNvSpPr/>
              <p:nvPr/>
            </p:nvSpPr>
            <p:spPr>
              <a:xfrm>
                <a:off x="7911711" y="1277430"/>
                <a:ext cx="217703" cy="672900"/>
              </a:xfrm>
              <a:custGeom>
                <a:rect b="b" l="l" r="r" t="t"/>
                <a:pathLst>
                  <a:path extrusionOk="0" h="374" w="121">
                    <a:moveTo>
                      <a:pt x="74" y="0"/>
                    </a:moveTo>
                    <a:lnTo>
                      <a:pt x="17" y="0"/>
                    </a:lnTo>
                    <a:lnTo>
                      <a:pt x="17" y="33"/>
                    </a:lnTo>
                    <a:lnTo>
                      <a:pt x="0" y="33"/>
                    </a:lnTo>
                    <a:lnTo>
                      <a:pt x="0" y="374"/>
                    </a:lnTo>
                    <a:lnTo>
                      <a:pt x="81" y="374"/>
                    </a:lnTo>
                    <a:lnTo>
                      <a:pt x="26" y="374"/>
                    </a:lnTo>
                    <a:lnTo>
                      <a:pt x="26" y="163"/>
                    </a:lnTo>
                    <a:lnTo>
                      <a:pt x="55" y="163"/>
                    </a:lnTo>
                    <a:lnTo>
                      <a:pt x="55" y="142"/>
                    </a:lnTo>
                    <a:lnTo>
                      <a:pt x="81" y="142"/>
                    </a:lnTo>
                    <a:lnTo>
                      <a:pt x="81" y="104"/>
                    </a:lnTo>
                    <a:lnTo>
                      <a:pt x="121" y="104"/>
                    </a:lnTo>
                    <a:lnTo>
                      <a:pt x="121" y="33"/>
                    </a:lnTo>
                    <a:lnTo>
                      <a:pt x="74" y="33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2"/>
              <p:cNvSpPr/>
              <p:nvPr/>
            </p:nvSpPr>
            <p:spPr>
              <a:xfrm>
                <a:off x="8057446" y="1464546"/>
                <a:ext cx="71968" cy="485783"/>
              </a:xfrm>
              <a:custGeom>
                <a:rect b="b" l="l" r="r" t="t"/>
                <a:pathLst>
                  <a:path extrusionOk="0" h="270" w="40">
                    <a:moveTo>
                      <a:pt x="40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9" y="38"/>
                    </a:lnTo>
                    <a:lnTo>
                      <a:pt x="9" y="59"/>
                    </a:lnTo>
                    <a:lnTo>
                      <a:pt x="38" y="59"/>
                    </a:lnTo>
                    <a:lnTo>
                      <a:pt x="38" y="270"/>
                    </a:lnTo>
                    <a:lnTo>
                      <a:pt x="0" y="270"/>
                    </a:lnTo>
                    <a:lnTo>
                      <a:pt x="40" y="27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2"/>
              <p:cNvSpPr/>
              <p:nvPr/>
            </p:nvSpPr>
            <p:spPr>
              <a:xfrm>
                <a:off x="8057446" y="1464546"/>
                <a:ext cx="71968" cy="485783"/>
              </a:xfrm>
              <a:custGeom>
                <a:rect b="b" l="l" r="r" t="t"/>
                <a:pathLst>
                  <a:path extrusionOk="0" h="270" w="40">
                    <a:moveTo>
                      <a:pt x="40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9" y="38"/>
                    </a:lnTo>
                    <a:lnTo>
                      <a:pt x="9" y="59"/>
                    </a:lnTo>
                    <a:lnTo>
                      <a:pt x="38" y="59"/>
                    </a:lnTo>
                    <a:lnTo>
                      <a:pt x="38" y="270"/>
                    </a:lnTo>
                    <a:lnTo>
                      <a:pt x="0" y="270"/>
                    </a:lnTo>
                    <a:lnTo>
                      <a:pt x="40" y="27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2"/>
              <p:cNvSpPr/>
              <p:nvPr/>
            </p:nvSpPr>
            <p:spPr>
              <a:xfrm>
                <a:off x="7857735" y="1336803"/>
                <a:ext cx="53976" cy="613526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2"/>
              <p:cNvSpPr/>
              <p:nvPr/>
            </p:nvSpPr>
            <p:spPr>
              <a:xfrm>
                <a:off x="7857735" y="1336803"/>
                <a:ext cx="53976" cy="6135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2"/>
              <p:cNvSpPr/>
              <p:nvPr/>
            </p:nvSpPr>
            <p:spPr>
              <a:xfrm>
                <a:off x="7469108" y="1532916"/>
                <a:ext cx="84562" cy="417414"/>
              </a:xfrm>
              <a:custGeom>
                <a:rect b="b" l="l" r="r" t="t"/>
                <a:pathLst>
                  <a:path extrusionOk="0" h="232" w="47">
                    <a:moveTo>
                      <a:pt x="47" y="0"/>
                    </a:moveTo>
                    <a:lnTo>
                      <a:pt x="28" y="0"/>
                    </a:lnTo>
                    <a:lnTo>
                      <a:pt x="28" y="21"/>
                    </a:lnTo>
                    <a:lnTo>
                      <a:pt x="0" y="21"/>
                    </a:lnTo>
                    <a:lnTo>
                      <a:pt x="0" y="45"/>
                    </a:lnTo>
                    <a:lnTo>
                      <a:pt x="36" y="45"/>
                    </a:lnTo>
                    <a:lnTo>
                      <a:pt x="36" y="232"/>
                    </a:lnTo>
                    <a:lnTo>
                      <a:pt x="47" y="23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2"/>
              <p:cNvSpPr/>
              <p:nvPr/>
            </p:nvSpPr>
            <p:spPr>
              <a:xfrm>
                <a:off x="7469108" y="1532916"/>
                <a:ext cx="84562" cy="417414"/>
              </a:xfrm>
              <a:custGeom>
                <a:rect b="b" l="l" r="r" t="t"/>
                <a:pathLst>
                  <a:path extrusionOk="0" h="232" w="47">
                    <a:moveTo>
                      <a:pt x="47" y="0"/>
                    </a:moveTo>
                    <a:lnTo>
                      <a:pt x="28" y="0"/>
                    </a:lnTo>
                    <a:lnTo>
                      <a:pt x="28" y="21"/>
                    </a:lnTo>
                    <a:lnTo>
                      <a:pt x="0" y="21"/>
                    </a:lnTo>
                    <a:lnTo>
                      <a:pt x="0" y="45"/>
                    </a:lnTo>
                    <a:lnTo>
                      <a:pt x="36" y="45"/>
                    </a:lnTo>
                    <a:lnTo>
                      <a:pt x="36" y="232"/>
                    </a:lnTo>
                    <a:lnTo>
                      <a:pt x="47" y="232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2"/>
              <p:cNvSpPr/>
              <p:nvPr/>
            </p:nvSpPr>
            <p:spPr>
              <a:xfrm>
                <a:off x="7553670" y="1532916"/>
                <a:ext cx="39582" cy="417414"/>
              </a:xfrm>
              <a:custGeom>
                <a:rect b="b" l="l" r="r" t="t"/>
                <a:pathLst>
                  <a:path extrusionOk="0" h="232" w="22">
                    <a:moveTo>
                      <a:pt x="17" y="0"/>
                    </a:moveTo>
                    <a:lnTo>
                      <a:pt x="0" y="0"/>
                    </a:lnTo>
                    <a:lnTo>
                      <a:pt x="0" y="232"/>
                    </a:lnTo>
                    <a:lnTo>
                      <a:pt x="22" y="232"/>
                    </a:lnTo>
                    <a:lnTo>
                      <a:pt x="22" y="21"/>
                    </a:lnTo>
                    <a:lnTo>
                      <a:pt x="17" y="2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2"/>
              <p:cNvSpPr/>
              <p:nvPr/>
            </p:nvSpPr>
            <p:spPr>
              <a:xfrm>
                <a:off x="7553670" y="1532916"/>
                <a:ext cx="39582" cy="417414"/>
              </a:xfrm>
              <a:custGeom>
                <a:rect b="b" l="l" r="r" t="t"/>
                <a:pathLst>
                  <a:path extrusionOk="0" h="232" w="22">
                    <a:moveTo>
                      <a:pt x="17" y="0"/>
                    </a:moveTo>
                    <a:lnTo>
                      <a:pt x="0" y="0"/>
                    </a:lnTo>
                    <a:lnTo>
                      <a:pt x="0" y="232"/>
                    </a:lnTo>
                    <a:lnTo>
                      <a:pt x="22" y="232"/>
                    </a:lnTo>
                    <a:lnTo>
                      <a:pt x="22" y="21"/>
                    </a:lnTo>
                    <a:lnTo>
                      <a:pt x="17" y="21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2"/>
              <p:cNvSpPr/>
              <p:nvPr/>
            </p:nvSpPr>
            <p:spPr>
              <a:xfrm>
                <a:off x="7469108" y="1613879"/>
                <a:ext cx="64771" cy="336450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2"/>
              <p:cNvSpPr/>
              <p:nvPr/>
            </p:nvSpPr>
            <p:spPr>
              <a:xfrm>
                <a:off x="7469108" y="1613879"/>
                <a:ext cx="64771" cy="336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2"/>
              <p:cNvSpPr/>
              <p:nvPr/>
            </p:nvSpPr>
            <p:spPr>
              <a:xfrm>
                <a:off x="7593253" y="1570699"/>
                <a:ext cx="46779" cy="379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2"/>
              <p:cNvSpPr/>
              <p:nvPr/>
            </p:nvSpPr>
            <p:spPr>
              <a:xfrm>
                <a:off x="7593253" y="1570699"/>
                <a:ext cx="46779" cy="37963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2"/>
              <p:cNvSpPr/>
              <p:nvPr/>
            </p:nvSpPr>
            <p:spPr>
              <a:xfrm>
                <a:off x="7958490" y="1532916"/>
                <a:ext cx="98956" cy="417414"/>
              </a:xfrm>
              <a:custGeom>
                <a:rect b="b" l="l" r="r" t="t"/>
                <a:pathLst>
                  <a:path extrusionOk="0" h="232" w="55">
                    <a:moveTo>
                      <a:pt x="55" y="0"/>
                    </a:moveTo>
                    <a:lnTo>
                      <a:pt x="29" y="0"/>
                    </a:lnTo>
                    <a:lnTo>
                      <a:pt x="29" y="21"/>
                    </a:lnTo>
                    <a:lnTo>
                      <a:pt x="0" y="21"/>
                    </a:lnTo>
                    <a:lnTo>
                      <a:pt x="0" y="232"/>
                    </a:lnTo>
                    <a:lnTo>
                      <a:pt x="55" y="23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2"/>
              <p:cNvSpPr/>
              <p:nvPr/>
            </p:nvSpPr>
            <p:spPr>
              <a:xfrm>
                <a:off x="7958490" y="1532916"/>
                <a:ext cx="98956" cy="417414"/>
              </a:xfrm>
              <a:custGeom>
                <a:rect b="b" l="l" r="r" t="t"/>
                <a:pathLst>
                  <a:path extrusionOk="0" h="232" w="55">
                    <a:moveTo>
                      <a:pt x="55" y="0"/>
                    </a:moveTo>
                    <a:lnTo>
                      <a:pt x="29" y="0"/>
                    </a:lnTo>
                    <a:lnTo>
                      <a:pt x="29" y="21"/>
                    </a:lnTo>
                    <a:lnTo>
                      <a:pt x="0" y="21"/>
                    </a:lnTo>
                    <a:lnTo>
                      <a:pt x="0" y="232"/>
                    </a:lnTo>
                    <a:lnTo>
                      <a:pt x="55" y="232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2"/>
              <p:cNvSpPr/>
              <p:nvPr/>
            </p:nvSpPr>
            <p:spPr>
              <a:xfrm>
                <a:off x="8057446" y="1532916"/>
                <a:ext cx="68369" cy="417414"/>
              </a:xfrm>
              <a:custGeom>
                <a:rect b="b" l="l" r="r" t="t"/>
                <a:pathLst>
                  <a:path extrusionOk="0" h="232" w="38">
                    <a:moveTo>
                      <a:pt x="9" y="0"/>
                    </a:moveTo>
                    <a:lnTo>
                      <a:pt x="0" y="0"/>
                    </a:lnTo>
                    <a:lnTo>
                      <a:pt x="0" y="232"/>
                    </a:lnTo>
                    <a:lnTo>
                      <a:pt x="38" y="232"/>
                    </a:lnTo>
                    <a:lnTo>
                      <a:pt x="38" y="21"/>
                    </a:lnTo>
                    <a:lnTo>
                      <a:pt x="9" y="2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2"/>
              <p:cNvSpPr/>
              <p:nvPr/>
            </p:nvSpPr>
            <p:spPr>
              <a:xfrm>
                <a:off x="8057446" y="1532916"/>
                <a:ext cx="68369" cy="417414"/>
              </a:xfrm>
              <a:custGeom>
                <a:rect b="b" l="l" r="r" t="t"/>
                <a:pathLst>
                  <a:path extrusionOk="0" h="232" w="38">
                    <a:moveTo>
                      <a:pt x="9" y="0"/>
                    </a:moveTo>
                    <a:lnTo>
                      <a:pt x="0" y="0"/>
                    </a:lnTo>
                    <a:lnTo>
                      <a:pt x="0" y="232"/>
                    </a:lnTo>
                    <a:lnTo>
                      <a:pt x="38" y="232"/>
                    </a:lnTo>
                    <a:lnTo>
                      <a:pt x="38" y="21"/>
                    </a:lnTo>
                    <a:lnTo>
                      <a:pt x="9" y="21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2"/>
              <p:cNvSpPr/>
              <p:nvPr/>
            </p:nvSpPr>
            <p:spPr>
              <a:xfrm>
                <a:off x="7123662" y="1379984"/>
                <a:ext cx="145735" cy="570345"/>
              </a:xfrm>
              <a:custGeom>
                <a:rect b="b" l="l" r="r" t="t"/>
                <a:pathLst>
                  <a:path extrusionOk="0" h="317" w="81">
                    <a:moveTo>
                      <a:pt x="41" y="0"/>
                    </a:moveTo>
                    <a:lnTo>
                      <a:pt x="0" y="0"/>
                    </a:lnTo>
                    <a:lnTo>
                      <a:pt x="0" y="317"/>
                    </a:lnTo>
                    <a:lnTo>
                      <a:pt x="38" y="317"/>
                    </a:lnTo>
                    <a:lnTo>
                      <a:pt x="38" y="130"/>
                    </a:lnTo>
                    <a:lnTo>
                      <a:pt x="81" y="130"/>
                    </a:lnTo>
                    <a:lnTo>
                      <a:pt x="81" y="28"/>
                    </a:lnTo>
                    <a:lnTo>
                      <a:pt x="41" y="2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2"/>
              <p:cNvSpPr/>
              <p:nvPr/>
            </p:nvSpPr>
            <p:spPr>
              <a:xfrm>
                <a:off x="7123662" y="1379984"/>
                <a:ext cx="145735" cy="570345"/>
              </a:xfrm>
              <a:custGeom>
                <a:rect b="b" l="l" r="r" t="t"/>
                <a:pathLst>
                  <a:path extrusionOk="0" h="317" w="81">
                    <a:moveTo>
                      <a:pt x="41" y="0"/>
                    </a:moveTo>
                    <a:lnTo>
                      <a:pt x="0" y="0"/>
                    </a:lnTo>
                    <a:lnTo>
                      <a:pt x="0" y="317"/>
                    </a:lnTo>
                    <a:lnTo>
                      <a:pt x="38" y="317"/>
                    </a:lnTo>
                    <a:lnTo>
                      <a:pt x="38" y="130"/>
                    </a:lnTo>
                    <a:lnTo>
                      <a:pt x="81" y="130"/>
                    </a:lnTo>
                    <a:lnTo>
                      <a:pt x="81" y="28"/>
                    </a:lnTo>
                    <a:lnTo>
                      <a:pt x="41" y="2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2"/>
              <p:cNvSpPr/>
              <p:nvPr/>
            </p:nvSpPr>
            <p:spPr>
              <a:xfrm>
                <a:off x="7039100" y="1379984"/>
                <a:ext cx="84562" cy="570345"/>
              </a:xfrm>
              <a:custGeom>
                <a:rect b="b" l="l" r="r" t="t"/>
                <a:pathLst>
                  <a:path extrusionOk="0" h="317" w="47">
                    <a:moveTo>
                      <a:pt x="47" y="0"/>
                    </a:moveTo>
                    <a:lnTo>
                      <a:pt x="40" y="0"/>
                    </a:lnTo>
                    <a:lnTo>
                      <a:pt x="40" y="28"/>
                    </a:lnTo>
                    <a:lnTo>
                      <a:pt x="0" y="28"/>
                    </a:lnTo>
                    <a:lnTo>
                      <a:pt x="0" y="317"/>
                    </a:lnTo>
                    <a:lnTo>
                      <a:pt x="47" y="3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2"/>
              <p:cNvSpPr/>
              <p:nvPr/>
            </p:nvSpPr>
            <p:spPr>
              <a:xfrm>
                <a:off x="7039100" y="1379984"/>
                <a:ext cx="84562" cy="570345"/>
              </a:xfrm>
              <a:custGeom>
                <a:rect b="b" l="l" r="r" t="t"/>
                <a:pathLst>
                  <a:path extrusionOk="0" h="317" w="47">
                    <a:moveTo>
                      <a:pt x="47" y="0"/>
                    </a:moveTo>
                    <a:lnTo>
                      <a:pt x="40" y="0"/>
                    </a:lnTo>
                    <a:lnTo>
                      <a:pt x="40" y="28"/>
                    </a:lnTo>
                    <a:lnTo>
                      <a:pt x="0" y="28"/>
                    </a:lnTo>
                    <a:lnTo>
                      <a:pt x="0" y="317"/>
                    </a:lnTo>
                    <a:lnTo>
                      <a:pt x="47" y="317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2"/>
              <p:cNvSpPr/>
              <p:nvPr/>
            </p:nvSpPr>
            <p:spPr>
              <a:xfrm>
                <a:off x="7192032" y="1613879"/>
                <a:ext cx="77365" cy="33645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22"/>
              <p:cNvSpPr/>
              <p:nvPr/>
            </p:nvSpPr>
            <p:spPr>
              <a:xfrm>
                <a:off x="7192032" y="1613879"/>
                <a:ext cx="77365" cy="336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342;p22"/>
            <p:cNvGrpSpPr/>
            <p:nvPr/>
          </p:nvGrpSpPr>
          <p:grpSpPr>
            <a:xfrm>
              <a:off x="1631633" y="1879050"/>
              <a:ext cx="1751381" cy="4036474"/>
              <a:chOff x="19202400" y="18376902"/>
              <a:chExt cx="4922838" cy="11345861"/>
            </a:xfrm>
          </p:grpSpPr>
          <p:sp>
            <p:nvSpPr>
              <p:cNvPr id="343" name="Google Shape;343;p22"/>
              <p:cNvSpPr/>
              <p:nvPr/>
            </p:nvSpPr>
            <p:spPr>
              <a:xfrm>
                <a:off x="22806025" y="28919488"/>
                <a:ext cx="814388" cy="803275"/>
              </a:xfrm>
              <a:custGeom>
                <a:rect b="b" l="l" r="r" t="t"/>
                <a:pathLst>
                  <a:path extrusionOk="0" h="75" w="76">
                    <a:moveTo>
                      <a:pt x="56" y="0"/>
                    </a:moveTo>
                    <a:cubicBezTo>
                      <a:pt x="59" y="5"/>
                      <a:pt x="57" y="13"/>
                      <a:pt x="65" y="23"/>
                    </a:cubicBezTo>
                    <a:cubicBezTo>
                      <a:pt x="72" y="34"/>
                      <a:pt x="76" y="36"/>
                      <a:pt x="74" y="51"/>
                    </a:cubicBezTo>
                    <a:cubicBezTo>
                      <a:pt x="73" y="65"/>
                      <a:pt x="69" y="71"/>
                      <a:pt x="61" y="73"/>
                    </a:cubicBezTo>
                    <a:cubicBezTo>
                      <a:pt x="53" y="75"/>
                      <a:pt x="24" y="74"/>
                      <a:pt x="20" y="66"/>
                    </a:cubicBezTo>
                    <a:cubicBezTo>
                      <a:pt x="15" y="57"/>
                      <a:pt x="19" y="49"/>
                      <a:pt x="15" y="41"/>
                    </a:cubicBezTo>
                    <a:cubicBezTo>
                      <a:pt x="12" y="33"/>
                      <a:pt x="0" y="25"/>
                      <a:pt x="0" y="20"/>
                    </a:cubicBezTo>
                    <a:cubicBezTo>
                      <a:pt x="1" y="15"/>
                      <a:pt x="4" y="10"/>
                      <a:pt x="5" y="7"/>
                    </a:cubicBezTo>
                    <a:cubicBezTo>
                      <a:pt x="6" y="4"/>
                      <a:pt x="5" y="2"/>
                      <a:pt x="19" y="3"/>
                    </a:cubicBezTo>
                    <a:cubicBezTo>
                      <a:pt x="34" y="4"/>
                      <a:pt x="54" y="7"/>
                      <a:pt x="54" y="7"/>
                    </a:cubicBezTo>
                    <a:cubicBezTo>
                      <a:pt x="55" y="6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rgbClr val="2D272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20264438" y="28575000"/>
                <a:ext cx="879475" cy="836613"/>
              </a:xfrm>
              <a:custGeom>
                <a:rect b="b" l="l" r="r" t="t"/>
                <a:pathLst>
                  <a:path extrusionOk="0" h="78" w="82">
                    <a:moveTo>
                      <a:pt x="77" y="6"/>
                    </a:moveTo>
                    <a:cubicBezTo>
                      <a:pt x="77" y="10"/>
                      <a:pt x="75" y="19"/>
                      <a:pt x="78" y="23"/>
                    </a:cubicBezTo>
                    <a:cubicBezTo>
                      <a:pt x="82" y="27"/>
                      <a:pt x="81" y="35"/>
                      <a:pt x="76" y="40"/>
                    </a:cubicBezTo>
                    <a:cubicBezTo>
                      <a:pt x="72" y="44"/>
                      <a:pt x="64" y="44"/>
                      <a:pt x="64" y="52"/>
                    </a:cubicBezTo>
                    <a:cubicBezTo>
                      <a:pt x="64" y="59"/>
                      <a:pt x="63" y="70"/>
                      <a:pt x="54" y="74"/>
                    </a:cubicBezTo>
                    <a:cubicBezTo>
                      <a:pt x="44" y="78"/>
                      <a:pt x="18" y="78"/>
                      <a:pt x="11" y="75"/>
                    </a:cubicBezTo>
                    <a:cubicBezTo>
                      <a:pt x="5" y="73"/>
                      <a:pt x="0" y="63"/>
                      <a:pt x="7" y="49"/>
                    </a:cubicBezTo>
                    <a:cubicBezTo>
                      <a:pt x="15" y="34"/>
                      <a:pt x="18" y="31"/>
                      <a:pt x="22" y="20"/>
                    </a:cubicBezTo>
                    <a:cubicBezTo>
                      <a:pt x="26" y="8"/>
                      <a:pt x="26" y="0"/>
                      <a:pt x="26" y="0"/>
                    </a:cubicBez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2D272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20467638" y="23706138"/>
                <a:ext cx="3046413" cy="5384800"/>
              </a:xfrm>
              <a:custGeom>
                <a:rect b="b" l="l" r="r" t="t"/>
                <a:pathLst>
                  <a:path extrusionOk="0" h="502" w="284">
                    <a:moveTo>
                      <a:pt x="282" y="494"/>
                    </a:moveTo>
                    <a:cubicBezTo>
                      <a:pt x="282" y="494"/>
                      <a:pt x="261" y="495"/>
                      <a:pt x="254" y="495"/>
                    </a:cubicBezTo>
                    <a:cubicBezTo>
                      <a:pt x="247" y="494"/>
                      <a:pt x="224" y="502"/>
                      <a:pt x="224" y="502"/>
                    </a:cubicBezTo>
                    <a:cubicBezTo>
                      <a:pt x="224" y="502"/>
                      <a:pt x="217" y="488"/>
                      <a:pt x="217" y="477"/>
                    </a:cubicBezTo>
                    <a:cubicBezTo>
                      <a:pt x="216" y="467"/>
                      <a:pt x="204" y="430"/>
                      <a:pt x="199" y="412"/>
                    </a:cubicBezTo>
                    <a:cubicBezTo>
                      <a:pt x="193" y="395"/>
                      <a:pt x="197" y="343"/>
                      <a:pt x="193" y="317"/>
                    </a:cubicBezTo>
                    <a:cubicBezTo>
                      <a:pt x="189" y="291"/>
                      <a:pt x="180" y="253"/>
                      <a:pt x="169" y="228"/>
                    </a:cubicBezTo>
                    <a:cubicBezTo>
                      <a:pt x="158" y="203"/>
                      <a:pt x="133" y="151"/>
                      <a:pt x="133" y="151"/>
                    </a:cubicBezTo>
                    <a:cubicBezTo>
                      <a:pt x="133" y="151"/>
                      <a:pt x="109" y="232"/>
                      <a:pt x="106" y="254"/>
                    </a:cubicBezTo>
                    <a:cubicBezTo>
                      <a:pt x="103" y="277"/>
                      <a:pt x="83" y="332"/>
                      <a:pt x="85" y="354"/>
                    </a:cubicBezTo>
                    <a:cubicBezTo>
                      <a:pt x="86" y="375"/>
                      <a:pt x="89" y="390"/>
                      <a:pt x="83" y="411"/>
                    </a:cubicBezTo>
                    <a:cubicBezTo>
                      <a:pt x="77" y="431"/>
                      <a:pt x="64" y="468"/>
                      <a:pt x="64" y="468"/>
                    </a:cubicBezTo>
                    <a:cubicBezTo>
                      <a:pt x="64" y="468"/>
                      <a:pt x="56" y="470"/>
                      <a:pt x="54" y="470"/>
                    </a:cubicBezTo>
                    <a:cubicBezTo>
                      <a:pt x="51" y="470"/>
                      <a:pt x="30" y="467"/>
                      <a:pt x="23" y="467"/>
                    </a:cubicBezTo>
                    <a:cubicBezTo>
                      <a:pt x="16" y="466"/>
                      <a:pt x="0" y="462"/>
                      <a:pt x="0" y="462"/>
                    </a:cubicBezTo>
                    <a:cubicBezTo>
                      <a:pt x="0" y="462"/>
                      <a:pt x="1" y="431"/>
                      <a:pt x="6" y="422"/>
                    </a:cubicBezTo>
                    <a:cubicBezTo>
                      <a:pt x="11" y="414"/>
                      <a:pt x="16" y="400"/>
                      <a:pt x="20" y="385"/>
                    </a:cubicBezTo>
                    <a:cubicBezTo>
                      <a:pt x="24" y="370"/>
                      <a:pt x="35" y="261"/>
                      <a:pt x="38" y="229"/>
                    </a:cubicBezTo>
                    <a:cubicBezTo>
                      <a:pt x="41" y="198"/>
                      <a:pt x="36" y="128"/>
                      <a:pt x="37" y="111"/>
                    </a:cubicBezTo>
                    <a:cubicBezTo>
                      <a:pt x="38" y="93"/>
                      <a:pt x="48" y="56"/>
                      <a:pt x="57" y="50"/>
                    </a:cubicBezTo>
                    <a:cubicBezTo>
                      <a:pt x="65" y="45"/>
                      <a:pt x="107" y="22"/>
                      <a:pt x="155" y="12"/>
                    </a:cubicBezTo>
                    <a:cubicBezTo>
                      <a:pt x="203" y="2"/>
                      <a:pt x="233" y="0"/>
                      <a:pt x="238" y="1"/>
                    </a:cubicBezTo>
                    <a:cubicBezTo>
                      <a:pt x="242" y="1"/>
                      <a:pt x="235" y="26"/>
                      <a:pt x="239" y="45"/>
                    </a:cubicBezTo>
                    <a:cubicBezTo>
                      <a:pt x="243" y="65"/>
                      <a:pt x="245" y="89"/>
                      <a:pt x="250" y="126"/>
                    </a:cubicBezTo>
                    <a:cubicBezTo>
                      <a:pt x="254" y="162"/>
                      <a:pt x="253" y="180"/>
                      <a:pt x="250" y="214"/>
                    </a:cubicBezTo>
                    <a:cubicBezTo>
                      <a:pt x="247" y="248"/>
                      <a:pt x="249" y="265"/>
                      <a:pt x="257" y="303"/>
                    </a:cubicBezTo>
                    <a:cubicBezTo>
                      <a:pt x="265" y="341"/>
                      <a:pt x="268" y="393"/>
                      <a:pt x="276" y="416"/>
                    </a:cubicBezTo>
                    <a:cubicBezTo>
                      <a:pt x="284" y="440"/>
                      <a:pt x="282" y="494"/>
                      <a:pt x="282" y="494"/>
                    </a:cubicBezTo>
                    <a:close/>
                  </a:path>
                </a:pathLst>
              </a:custGeom>
              <a:solidFill>
                <a:srgbClr val="05090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19353213" y="19288127"/>
                <a:ext cx="4772025" cy="5673725"/>
              </a:xfrm>
              <a:custGeom>
                <a:rect b="b" l="l" r="r" t="t"/>
                <a:pathLst>
                  <a:path extrusionOk="0" h="529" w="445">
                    <a:moveTo>
                      <a:pt x="319" y="437"/>
                    </a:moveTo>
                    <a:cubicBezTo>
                      <a:pt x="319" y="437"/>
                      <a:pt x="333" y="466"/>
                      <a:pt x="354" y="462"/>
                    </a:cubicBezTo>
                    <a:cubicBezTo>
                      <a:pt x="374" y="457"/>
                      <a:pt x="402" y="444"/>
                      <a:pt x="402" y="444"/>
                    </a:cubicBez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4" y="338"/>
                      <a:pt x="374" y="338"/>
                      <a:pt x="374" y="338"/>
                    </a:cubicBezTo>
                    <a:cubicBezTo>
                      <a:pt x="365" y="314"/>
                      <a:pt x="365" y="314"/>
                      <a:pt x="365" y="314"/>
                    </a:cubicBezTo>
                    <a:cubicBezTo>
                      <a:pt x="365" y="314"/>
                      <a:pt x="348" y="268"/>
                      <a:pt x="349" y="257"/>
                    </a:cubicBezTo>
                    <a:cubicBezTo>
                      <a:pt x="350" y="246"/>
                      <a:pt x="348" y="223"/>
                      <a:pt x="364" y="210"/>
                    </a:cubicBezTo>
                    <a:cubicBezTo>
                      <a:pt x="381" y="197"/>
                      <a:pt x="418" y="155"/>
                      <a:pt x="432" y="128"/>
                    </a:cubicBezTo>
                    <a:cubicBezTo>
                      <a:pt x="445" y="101"/>
                      <a:pt x="428" y="68"/>
                      <a:pt x="417" y="38"/>
                    </a:cubicBezTo>
                    <a:cubicBezTo>
                      <a:pt x="407" y="9"/>
                      <a:pt x="401" y="0"/>
                      <a:pt x="401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391" y="0"/>
                      <a:pt x="355" y="6"/>
                      <a:pt x="358" y="19"/>
                    </a:cubicBezTo>
                    <a:cubicBezTo>
                      <a:pt x="362" y="32"/>
                      <a:pt x="375" y="75"/>
                      <a:pt x="371" y="90"/>
                    </a:cubicBezTo>
                    <a:cubicBezTo>
                      <a:pt x="366" y="106"/>
                      <a:pt x="363" y="122"/>
                      <a:pt x="354" y="128"/>
                    </a:cubicBezTo>
                    <a:cubicBezTo>
                      <a:pt x="344" y="135"/>
                      <a:pt x="335" y="142"/>
                      <a:pt x="333" y="142"/>
                    </a:cubicBezTo>
                    <a:cubicBezTo>
                      <a:pt x="331" y="142"/>
                      <a:pt x="318" y="134"/>
                      <a:pt x="313" y="137"/>
                    </a:cubicBezTo>
                    <a:cubicBezTo>
                      <a:pt x="308" y="141"/>
                      <a:pt x="292" y="160"/>
                      <a:pt x="286" y="165"/>
                    </a:cubicBezTo>
                    <a:cubicBezTo>
                      <a:pt x="280" y="169"/>
                      <a:pt x="278" y="170"/>
                      <a:pt x="278" y="170"/>
                    </a:cubicBezTo>
                    <a:cubicBezTo>
                      <a:pt x="278" y="170"/>
                      <a:pt x="261" y="161"/>
                      <a:pt x="254" y="160"/>
                    </a:cubicBezTo>
                    <a:cubicBezTo>
                      <a:pt x="247" y="159"/>
                      <a:pt x="194" y="185"/>
                      <a:pt x="184" y="202"/>
                    </a:cubicBezTo>
                    <a:cubicBezTo>
                      <a:pt x="173" y="219"/>
                      <a:pt x="127" y="234"/>
                      <a:pt x="121" y="251"/>
                    </a:cubicBezTo>
                    <a:cubicBezTo>
                      <a:pt x="114" y="267"/>
                      <a:pt x="106" y="310"/>
                      <a:pt x="98" y="316"/>
                    </a:cubicBezTo>
                    <a:cubicBezTo>
                      <a:pt x="91" y="323"/>
                      <a:pt x="70" y="310"/>
                      <a:pt x="70" y="308"/>
                    </a:cubicBezTo>
                    <a:cubicBezTo>
                      <a:pt x="69" y="307"/>
                      <a:pt x="42" y="268"/>
                      <a:pt x="42" y="268"/>
                    </a:cubicBezTo>
                    <a:cubicBezTo>
                      <a:pt x="42" y="268"/>
                      <a:pt x="18" y="284"/>
                      <a:pt x="14" y="294"/>
                    </a:cubicBezTo>
                    <a:cubicBezTo>
                      <a:pt x="10" y="305"/>
                      <a:pt x="0" y="316"/>
                      <a:pt x="8" y="320"/>
                    </a:cubicBezTo>
                    <a:cubicBezTo>
                      <a:pt x="15" y="325"/>
                      <a:pt x="42" y="347"/>
                      <a:pt x="54" y="361"/>
                    </a:cubicBezTo>
                    <a:cubicBezTo>
                      <a:pt x="67" y="376"/>
                      <a:pt x="82" y="400"/>
                      <a:pt x="99" y="390"/>
                    </a:cubicBezTo>
                    <a:cubicBezTo>
                      <a:pt x="116" y="379"/>
                      <a:pt x="146" y="348"/>
                      <a:pt x="146" y="348"/>
                    </a:cubicBezTo>
                    <a:cubicBezTo>
                      <a:pt x="146" y="348"/>
                      <a:pt x="150" y="350"/>
                      <a:pt x="146" y="416"/>
                    </a:cubicBezTo>
                    <a:cubicBezTo>
                      <a:pt x="142" y="483"/>
                      <a:pt x="128" y="524"/>
                      <a:pt x="136" y="526"/>
                    </a:cubicBezTo>
                    <a:cubicBezTo>
                      <a:pt x="144" y="529"/>
                      <a:pt x="170" y="524"/>
                      <a:pt x="173" y="501"/>
                    </a:cubicBezTo>
                    <a:cubicBezTo>
                      <a:pt x="177" y="477"/>
                      <a:pt x="179" y="474"/>
                      <a:pt x="179" y="474"/>
                    </a:cubicBezTo>
                    <a:cubicBezTo>
                      <a:pt x="306" y="434"/>
                      <a:pt x="306" y="434"/>
                      <a:pt x="306" y="434"/>
                    </a:cubicBezTo>
                    <a:lnTo>
                      <a:pt x="319" y="437"/>
                    </a:lnTo>
                    <a:close/>
                  </a:path>
                </a:pathLst>
              </a:custGeom>
              <a:solidFill>
                <a:srgbClr val="1F29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22645688" y="18376902"/>
                <a:ext cx="985838" cy="1179513"/>
              </a:xfrm>
              <a:custGeom>
                <a:rect b="b" l="l" r="r" t="t"/>
                <a:pathLst>
                  <a:path extrusionOk="0" h="110" w="92">
                    <a:moveTo>
                      <a:pt x="55" y="105"/>
                    </a:moveTo>
                    <a:cubicBezTo>
                      <a:pt x="51" y="97"/>
                      <a:pt x="41" y="71"/>
                      <a:pt x="39" y="69"/>
                    </a:cubicBezTo>
                    <a:cubicBezTo>
                      <a:pt x="37" y="67"/>
                      <a:pt x="17" y="68"/>
                      <a:pt x="10" y="59"/>
                    </a:cubicBezTo>
                    <a:cubicBezTo>
                      <a:pt x="2" y="51"/>
                      <a:pt x="0" y="43"/>
                      <a:pt x="1" y="39"/>
                    </a:cubicBezTo>
                    <a:cubicBezTo>
                      <a:pt x="3" y="36"/>
                      <a:pt x="8" y="32"/>
                      <a:pt x="8" y="32"/>
                    </a:cubicBezTo>
                    <a:cubicBezTo>
                      <a:pt x="8" y="32"/>
                      <a:pt x="2" y="25"/>
                      <a:pt x="6" y="20"/>
                    </a:cubicBezTo>
                    <a:cubicBezTo>
                      <a:pt x="9" y="15"/>
                      <a:pt x="11" y="14"/>
                      <a:pt x="13" y="15"/>
                    </a:cubicBezTo>
                    <a:cubicBezTo>
                      <a:pt x="16" y="16"/>
                      <a:pt x="14" y="15"/>
                      <a:pt x="18" y="12"/>
                    </a:cubicBezTo>
                    <a:cubicBezTo>
                      <a:pt x="22" y="8"/>
                      <a:pt x="24" y="11"/>
                      <a:pt x="25" y="11"/>
                    </a:cubicBezTo>
                    <a:cubicBezTo>
                      <a:pt x="26" y="12"/>
                      <a:pt x="26" y="5"/>
                      <a:pt x="30" y="5"/>
                    </a:cubicBezTo>
                    <a:cubicBezTo>
                      <a:pt x="34" y="5"/>
                      <a:pt x="39" y="7"/>
                      <a:pt x="39" y="7"/>
                    </a:cubicBezTo>
                    <a:cubicBezTo>
                      <a:pt x="39" y="7"/>
                      <a:pt x="41" y="0"/>
                      <a:pt x="48" y="4"/>
                    </a:cubicBezTo>
                    <a:cubicBezTo>
                      <a:pt x="55" y="8"/>
                      <a:pt x="62" y="12"/>
                      <a:pt x="66" y="24"/>
                    </a:cubicBezTo>
                    <a:cubicBezTo>
                      <a:pt x="71" y="36"/>
                      <a:pt x="70" y="45"/>
                      <a:pt x="74" y="54"/>
                    </a:cubicBezTo>
                    <a:cubicBezTo>
                      <a:pt x="78" y="62"/>
                      <a:pt x="90" y="94"/>
                      <a:pt x="90" y="94"/>
                    </a:cubicBezTo>
                    <a:cubicBezTo>
                      <a:pt x="90" y="94"/>
                      <a:pt x="92" y="106"/>
                      <a:pt x="84" y="108"/>
                    </a:cubicBezTo>
                    <a:cubicBezTo>
                      <a:pt x="75" y="110"/>
                      <a:pt x="55" y="105"/>
                      <a:pt x="55" y="105"/>
                    </a:cubicBezTo>
                    <a:close/>
                  </a:path>
                </a:pathLst>
              </a:custGeom>
              <a:solidFill>
                <a:srgbClr val="ED93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21058188" y="19953288"/>
                <a:ext cx="1158875" cy="1608138"/>
              </a:xfrm>
              <a:custGeom>
                <a:rect b="b" l="l" r="r" t="t"/>
                <a:pathLst>
                  <a:path extrusionOk="0" h="150" w="108">
                    <a:moveTo>
                      <a:pt x="103" y="59"/>
                    </a:moveTo>
                    <a:cubicBezTo>
                      <a:pt x="103" y="64"/>
                      <a:pt x="103" y="69"/>
                      <a:pt x="102" y="74"/>
                    </a:cubicBezTo>
                    <a:cubicBezTo>
                      <a:pt x="100" y="79"/>
                      <a:pt x="100" y="81"/>
                      <a:pt x="100" y="87"/>
                    </a:cubicBezTo>
                    <a:cubicBezTo>
                      <a:pt x="100" y="93"/>
                      <a:pt x="97" y="95"/>
                      <a:pt x="97" y="95"/>
                    </a:cubicBezTo>
                    <a:cubicBezTo>
                      <a:pt x="97" y="95"/>
                      <a:pt x="99" y="104"/>
                      <a:pt x="96" y="112"/>
                    </a:cubicBezTo>
                    <a:cubicBezTo>
                      <a:pt x="94" y="119"/>
                      <a:pt x="91" y="131"/>
                      <a:pt x="71" y="141"/>
                    </a:cubicBezTo>
                    <a:cubicBezTo>
                      <a:pt x="51" y="150"/>
                      <a:pt x="38" y="140"/>
                      <a:pt x="38" y="140"/>
                    </a:cubicBezTo>
                    <a:cubicBezTo>
                      <a:pt x="38" y="140"/>
                      <a:pt x="38" y="123"/>
                      <a:pt x="31" y="117"/>
                    </a:cubicBezTo>
                    <a:cubicBezTo>
                      <a:pt x="25" y="112"/>
                      <a:pt x="19" y="98"/>
                      <a:pt x="19" y="96"/>
                    </a:cubicBezTo>
                    <a:cubicBezTo>
                      <a:pt x="19" y="93"/>
                      <a:pt x="13" y="96"/>
                      <a:pt x="15" y="93"/>
                    </a:cubicBezTo>
                    <a:cubicBezTo>
                      <a:pt x="18" y="90"/>
                      <a:pt x="17" y="89"/>
                      <a:pt x="16" y="86"/>
                    </a:cubicBezTo>
                    <a:cubicBezTo>
                      <a:pt x="15" y="82"/>
                      <a:pt x="13" y="80"/>
                      <a:pt x="13" y="77"/>
                    </a:cubicBezTo>
                    <a:cubicBezTo>
                      <a:pt x="14" y="76"/>
                      <a:pt x="12" y="74"/>
                      <a:pt x="10" y="71"/>
                    </a:cubicBezTo>
                    <a:cubicBezTo>
                      <a:pt x="9" y="68"/>
                      <a:pt x="7" y="64"/>
                      <a:pt x="6" y="60"/>
                    </a:cubicBezTo>
                    <a:cubicBezTo>
                      <a:pt x="4" y="52"/>
                      <a:pt x="0" y="34"/>
                      <a:pt x="10" y="21"/>
                    </a:cubicBezTo>
                    <a:cubicBezTo>
                      <a:pt x="21" y="8"/>
                      <a:pt x="35" y="0"/>
                      <a:pt x="52" y="0"/>
                    </a:cubicBezTo>
                    <a:cubicBezTo>
                      <a:pt x="69" y="0"/>
                      <a:pt x="70" y="6"/>
                      <a:pt x="70" y="6"/>
                    </a:cubicBezTo>
                    <a:cubicBezTo>
                      <a:pt x="70" y="6"/>
                      <a:pt x="79" y="4"/>
                      <a:pt x="93" y="24"/>
                    </a:cubicBezTo>
                    <a:cubicBezTo>
                      <a:pt x="108" y="44"/>
                      <a:pt x="103" y="51"/>
                      <a:pt x="103" y="56"/>
                    </a:cubicBezTo>
                    <a:cubicBezTo>
                      <a:pt x="103" y="57"/>
                      <a:pt x="103" y="58"/>
                      <a:pt x="103" y="59"/>
                    </a:cubicBezTo>
                    <a:close/>
                  </a:path>
                </a:pathLst>
              </a:custGeom>
              <a:solidFill>
                <a:srgbClr val="ED93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2"/>
              <p:cNvSpPr/>
              <p:nvPr/>
            </p:nvSpPr>
            <p:spPr>
              <a:xfrm>
                <a:off x="21058188" y="19953288"/>
                <a:ext cx="1158875" cy="782638"/>
              </a:xfrm>
              <a:custGeom>
                <a:rect b="b" l="l" r="r" t="t"/>
                <a:pathLst>
                  <a:path extrusionOk="0" h="73" w="108">
                    <a:moveTo>
                      <a:pt x="103" y="56"/>
                    </a:moveTo>
                    <a:cubicBezTo>
                      <a:pt x="103" y="57"/>
                      <a:pt x="103" y="58"/>
                      <a:pt x="103" y="59"/>
                    </a:cubicBezTo>
                    <a:cubicBezTo>
                      <a:pt x="102" y="58"/>
                      <a:pt x="102" y="57"/>
                      <a:pt x="101" y="56"/>
                    </a:cubicBezTo>
                    <a:cubicBezTo>
                      <a:pt x="96" y="48"/>
                      <a:pt x="96" y="61"/>
                      <a:pt x="95" y="62"/>
                    </a:cubicBezTo>
                    <a:cubicBezTo>
                      <a:pt x="95" y="63"/>
                      <a:pt x="96" y="67"/>
                      <a:pt x="95" y="68"/>
                    </a:cubicBezTo>
                    <a:cubicBezTo>
                      <a:pt x="95" y="70"/>
                      <a:pt x="92" y="73"/>
                      <a:pt x="92" y="73"/>
                    </a:cubicBezTo>
                    <a:cubicBezTo>
                      <a:pt x="92" y="73"/>
                      <a:pt x="92" y="70"/>
                      <a:pt x="92" y="62"/>
                    </a:cubicBezTo>
                    <a:cubicBezTo>
                      <a:pt x="92" y="53"/>
                      <a:pt x="89" y="54"/>
                      <a:pt x="86" y="46"/>
                    </a:cubicBezTo>
                    <a:cubicBezTo>
                      <a:pt x="83" y="38"/>
                      <a:pt x="77" y="31"/>
                      <a:pt x="70" y="27"/>
                    </a:cubicBezTo>
                    <a:cubicBezTo>
                      <a:pt x="63" y="23"/>
                      <a:pt x="55" y="24"/>
                      <a:pt x="51" y="25"/>
                    </a:cubicBezTo>
                    <a:cubicBezTo>
                      <a:pt x="46" y="25"/>
                      <a:pt x="42" y="36"/>
                      <a:pt x="41" y="39"/>
                    </a:cubicBezTo>
                    <a:cubicBezTo>
                      <a:pt x="41" y="41"/>
                      <a:pt x="40" y="35"/>
                      <a:pt x="39" y="33"/>
                    </a:cubicBezTo>
                    <a:cubicBezTo>
                      <a:pt x="38" y="30"/>
                      <a:pt x="38" y="38"/>
                      <a:pt x="37" y="38"/>
                    </a:cubicBezTo>
                    <a:cubicBezTo>
                      <a:pt x="35" y="37"/>
                      <a:pt x="34" y="33"/>
                      <a:pt x="33" y="33"/>
                    </a:cubicBezTo>
                    <a:cubicBezTo>
                      <a:pt x="33" y="33"/>
                      <a:pt x="32" y="41"/>
                      <a:pt x="32" y="40"/>
                    </a:cubicBezTo>
                    <a:cubicBezTo>
                      <a:pt x="31" y="38"/>
                      <a:pt x="19" y="30"/>
                      <a:pt x="16" y="31"/>
                    </a:cubicBezTo>
                    <a:cubicBezTo>
                      <a:pt x="14" y="33"/>
                      <a:pt x="11" y="43"/>
                      <a:pt x="9" y="54"/>
                    </a:cubicBezTo>
                    <a:cubicBezTo>
                      <a:pt x="8" y="61"/>
                      <a:pt x="10" y="66"/>
                      <a:pt x="10" y="71"/>
                    </a:cubicBezTo>
                    <a:cubicBezTo>
                      <a:pt x="9" y="68"/>
                      <a:pt x="7" y="64"/>
                      <a:pt x="6" y="60"/>
                    </a:cubicBezTo>
                    <a:cubicBezTo>
                      <a:pt x="4" y="52"/>
                      <a:pt x="0" y="34"/>
                      <a:pt x="10" y="21"/>
                    </a:cubicBezTo>
                    <a:cubicBezTo>
                      <a:pt x="21" y="8"/>
                      <a:pt x="35" y="0"/>
                      <a:pt x="52" y="0"/>
                    </a:cubicBezTo>
                    <a:cubicBezTo>
                      <a:pt x="69" y="0"/>
                      <a:pt x="70" y="6"/>
                      <a:pt x="70" y="6"/>
                    </a:cubicBezTo>
                    <a:cubicBezTo>
                      <a:pt x="70" y="6"/>
                      <a:pt x="79" y="4"/>
                      <a:pt x="93" y="24"/>
                    </a:cubicBezTo>
                    <a:cubicBezTo>
                      <a:pt x="108" y="44"/>
                      <a:pt x="103" y="51"/>
                      <a:pt x="103" y="56"/>
                    </a:cubicBezTo>
                    <a:close/>
                  </a:path>
                </a:pathLst>
              </a:custGeom>
              <a:solidFill>
                <a:srgbClr val="2D1E1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2"/>
              <p:cNvSpPr/>
              <p:nvPr/>
            </p:nvSpPr>
            <p:spPr>
              <a:xfrm>
                <a:off x="19202400" y="21647152"/>
                <a:ext cx="633413" cy="912813"/>
              </a:xfrm>
              <a:custGeom>
                <a:rect b="b" l="l" r="r" t="t"/>
                <a:pathLst>
                  <a:path extrusionOk="0" h="85" w="59">
                    <a:moveTo>
                      <a:pt x="57" y="51"/>
                    </a:moveTo>
                    <a:cubicBezTo>
                      <a:pt x="57" y="48"/>
                      <a:pt x="54" y="43"/>
                      <a:pt x="57" y="36"/>
                    </a:cubicBezTo>
                    <a:cubicBezTo>
                      <a:pt x="59" y="29"/>
                      <a:pt x="59" y="20"/>
                      <a:pt x="58" y="19"/>
                    </a:cubicBezTo>
                    <a:cubicBezTo>
                      <a:pt x="56" y="17"/>
                      <a:pt x="49" y="6"/>
                      <a:pt x="43" y="7"/>
                    </a:cubicBezTo>
                    <a:cubicBezTo>
                      <a:pt x="37" y="8"/>
                      <a:pt x="40" y="7"/>
                      <a:pt x="38" y="5"/>
                    </a:cubicBezTo>
                    <a:cubicBezTo>
                      <a:pt x="35" y="3"/>
                      <a:pt x="31" y="0"/>
                      <a:pt x="27" y="3"/>
                    </a:cubicBezTo>
                    <a:cubicBezTo>
                      <a:pt x="22" y="6"/>
                      <a:pt x="26" y="9"/>
                      <a:pt x="26" y="9"/>
                    </a:cubicBezTo>
                    <a:cubicBezTo>
                      <a:pt x="26" y="9"/>
                      <a:pt x="19" y="4"/>
                      <a:pt x="16" y="10"/>
                    </a:cubicBezTo>
                    <a:cubicBezTo>
                      <a:pt x="15" y="13"/>
                      <a:pt x="16" y="15"/>
                      <a:pt x="16" y="15"/>
                    </a:cubicBezTo>
                    <a:cubicBezTo>
                      <a:pt x="16" y="15"/>
                      <a:pt x="12" y="12"/>
                      <a:pt x="8" y="16"/>
                    </a:cubicBezTo>
                    <a:cubicBezTo>
                      <a:pt x="4" y="19"/>
                      <a:pt x="8" y="23"/>
                      <a:pt x="8" y="23"/>
                    </a:cubicBezTo>
                    <a:cubicBezTo>
                      <a:pt x="8" y="23"/>
                      <a:pt x="0" y="18"/>
                      <a:pt x="2" y="31"/>
                    </a:cubicBezTo>
                    <a:cubicBezTo>
                      <a:pt x="4" y="43"/>
                      <a:pt x="9" y="45"/>
                      <a:pt x="14" y="51"/>
                    </a:cubicBezTo>
                    <a:cubicBezTo>
                      <a:pt x="18" y="56"/>
                      <a:pt x="33" y="66"/>
                      <a:pt x="35" y="75"/>
                    </a:cubicBezTo>
                    <a:cubicBezTo>
                      <a:pt x="37" y="85"/>
                      <a:pt x="40" y="79"/>
                      <a:pt x="42" y="75"/>
                    </a:cubicBezTo>
                    <a:cubicBezTo>
                      <a:pt x="45" y="72"/>
                      <a:pt x="58" y="60"/>
                      <a:pt x="57" y="51"/>
                    </a:cubicBezTo>
                    <a:close/>
                  </a:path>
                </a:pathLst>
              </a:custGeom>
              <a:solidFill>
                <a:srgbClr val="ED93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19470688" y="22129752"/>
                <a:ext cx="376238" cy="419100"/>
              </a:xfrm>
              <a:custGeom>
                <a:rect b="b" l="l" r="r" t="t"/>
                <a:pathLst>
                  <a:path extrusionOk="0" h="39" w="35">
                    <a:moveTo>
                      <a:pt x="31" y="0"/>
                    </a:moveTo>
                    <a:cubicBezTo>
                      <a:pt x="31" y="0"/>
                      <a:pt x="15" y="20"/>
                      <a:pt x="7" y="23"/>
                    </a:cubicBezTo>
                    <a:cubicBezTo>
                      <a:pt x="0" y="27"/>
                      <a:pt x="4" y="27"/>
                      <a:pt x="4" y="27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25" y="29"/>
                      <a:pt x="30" y="18"/>
                    </a:cubicBezTo>
                    <a:cubicBezTo>
                      <a:pt x="35" y="8"/>
                      <a:pt x="33" y="7"/>
                      <a:pt x="33" y="7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23180675" y="19278602"/>
                <a:ext cx="493713" cy="277813"/>
              </a:xfrm>
              <a:custGeom>
                <a:rect b="b" l="l" r="r" t="t"/>
                <a:pathLst>
                  <a:path extrusionOk="0" h="26" w="46">
                    <a:moveTo>
                      <a:pt x="3" y="1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1" y="11"/>
                      <a:pt x="32" y="6"/>
                    </a:cubicBezTo>
                    <a:cubicBezTo>
                      <a:pt x="38" y="3"/>
                      <a:pt x="40" y="0"/>
                      <a:pt x="40" y="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6" y="22"/>
                      <a:pt x="37" y="24"/>
                    </a:cubicBezTo>
                    <a:cubicBezTo>
                      <a:pt x="28" y="26"/>
                      <a:pt x="18" y="26"/>
                      <a:pt x="11" y="24"/>
                    </a:cubicBezTo>
                    <a:cubicBezTo>
                      <a:pt x="4" y="23"/>
                      <a:pt x="4" y="21"/>
                      <a:pt x="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21209000" y="21004213"/>
                <a:ext cx="1619250" cy="3409950"/>
              </a:xfrm>
              <a:custGeom>
                <a:rect b="b" l="l" r="r" t="t"/>
                <a:pathLst>
                  <a:path extrusionOk="0" h="318" w="151">
                    <a:moveTo>
                      <a:pt x="151" y="280"/>
                    </a:moveTo>
                    <a:cubicBezTo>
                      <a:pt x="105" y="308"/>
                      <a:pt x="0" y="318"/>
                      <a:pt x="0" y="318"/>
                    </a:cubicBezTo>
                    <a:cubicBezTo>
                      <a:pt x="0" y="318"/>
                      <a:pt x="1" y="314"/>
                      <a:pt x="2" y="307"/>
                    </a:cubicBezTo>
                    <a:cubicBezTo>
                      <a:pt x="5" y="284"/>
                      <a:pt x="13" y="226"/>
                      <a:pt x="12" y="201"/>
                    </a:cubicBezTo>
                    <a:cubicBezTo>
                      <a:pt x="11" y="169"/>
                      <a:pt x="3" y="169"/>
                      <a:pt x="5" y="112"/>
                    </a:cubicBezTo>
                    <a:cubicBezTo>
                      <a:pt x="6" y="74"/>
                      <a:pt x="13" y="54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32" y="33"/>
                      <a:pt x="45" y="27"/>
                    </a:cubicBezTo>
                    <a:cubicBezTo>
                      <a:pt x="59" y="22"/>
                      <a:pt x="81" y="7"/>
                      <a:pt x="82" y="4"/>
                    </a:cubicBezTo>
                    <a:cubicBezTo>
                      <a:pt x="83" y="1"/>
                      <a:pt x="84" y="0"/>
                      <a:pt x="84" y="0"/>
                    </a:cubicBezTo>
                    <a:cubicBezTo>
                      <a:pt x="84" y="0"/>
                      <a:pt x="86" y="4"/>
                      <a:pt x="86" y="8"/>
                    </a:cubicBezTo>
                    <a:cubicBezTo>
                      <a:pt x="86" y="12"/>
                      <a:pt x="87" y="16"/>
                      <a:pt x="82" y="25"/>
                    </a:cubicBezTo>
                    <a:cubicBezTo>
                      <a:pt x="82" y="25"/>
                      <a:pt x="81" y="27"/>
                      <a:pt x="79" y="33"/>
                    </a:cubicBezTo>
                    <a:cubicBezTo>
                      <a:pt x="79" y="34"/>
                      <a:pt x="79" y="36"/>
                      <a:pt x="79" y="39"/>
                    </a:cubicBezTo>
                    <a:cubicBezTo>
                      <a:pt x="80" y="54"/>
                      <a:pt x="91" y="86"/>
                      <a:pt x="91" y="105"/>
                    </a:cubicBezTo>
                    <a:cubicBezTo>
                      <a:pt x="91" y="127"/>
                      <a:pt x="109" y="181"/>
                      <a:pt x="121" y="198"/>
                    </a:cubicBezTo>
                    <a:cubicBezTo>
                      <a:pt x="133" y="214"/>
                      <a:pt x="145" y="248"/>
                      <a:pt x="151" y="2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21701125" y="21283613"/>
                <a:ext cx="385763" cy="225425"/>
              </a:xfrm>
              <a:custGeom>
                <a:rect b="b" l="l" r="r" t="t"/>
                <a:pathLst>
                  <a:path extrusionOk="0" h="21" w="36">
                    <a:moveTo>
                      <a:pt x="0" y="6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34" y="5"/>
                      <a:pt x="35" y="3"/>
                    </a:cubicBezTo>
                    <a:cubicBezTo>
                      <a:pt x="36" y="0"/>
                      <a:pt x="32" y="10"/>
                      <a:pt x="32" y="1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7D6E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2"/>
              <p:cNvSpPr/>
              <p:nvPr/>
            </p:nvSpPr>
            <p:spPr>
              <a:xfrm>
                <a:off x="21389975" y="21369338"/>
                <a:ext cx="193675" cy="203200"/>
              </a:xfrm>
              <a:custGeom>
                <a:rect b="b" l="l" r="r" t="t"/>
                <a:pathLst>
                  <a:path extrusionOk="0" h="128" w="122">
                    <a:moveTo>
                      <a:pt x="122" y="0"/>
                    </a:moveTo>
                    <a:lnTo>
                      <a:pt x="88" y="115"/>
                    </a:lnTo>
                    <a:lnTo>
                      <a:pt x="7" y="81"/>
                    </a:lnTo>
                    <a:lnTo>
                      <a:pt x="0" y="94"/>
                    </a:lnTo>
                    <a:lnTo>
                      <a:pt x="95" y="128"/>
                    </a:lnTo>
                    <a:lnTo>
                      <a:pt x="122" y="27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C7D6E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2"/>
              <p:cNvSpPr/>
              <p:nvPr/>
            </p:nvSpPr>
            <p:spPr>
              <a:xfrm>
                <a:off x="21551900" y="21358227"/>
                <a:ext cx="214313" cy="193675"/>
              </a:xfrm>
              <a:custGeom>
                <a:rect b="b" l="l" r="r" t="t"/>
                <a:pathLst>
                  <a:path extrusionOk="0" h="18" w="20">
                    <a:moveTo>
                      <a:pt x="3" y="17"/>
                    </a:moveTo>
                    <a:cubicBezTo>
                      <a:pt x="10" y="17"/>
                      <a:pt x="20" y="14"/>
                      <a:pt x="18" y="10"/>
                    </a:cubicBezTo>
                    <a:cubicBezTo>
                      <a:pt x="17" y="7"/>
                      <a:pt x="15" y="2"/>
                      <a:pt x="14" y="1"/>
                    </a:cubicBezTo>
                    <a:cubicBezTo>
                      <a:pt x="13" y="0"/>
                      <a:pt x="5" y="0"/>
                      <a:pt x="3" y="2"/>
                    </a:cubicBezTo>
                    <a:cubicBezTo>
                      <a:pt x="2" y="4"/>
                      <a:pt x="0" y="8"/>
                      <a:pt x="0" y="11"/>
                    </a:cubicBezTo>
                    <a:cubicBezTo>
                      <a:pt x="1" y="15"/>
                      <a:pt x="1" y="18"/>
                      <a:pt x="3" y="17"/>
                    </a:cubicBezTo>
                    <a:close/>
                  </a:path>
                </a:pathLst>
              </a:custGeom>
              <a:solidFill>
                <a:srgbClr val="C633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21389975" y="21475702"/>
                <a:ext cx="419100" cy="2295525"/>
              </a:xfrm>
              <a:custGeom>
                <a:rect b="b" l="l" r="r" t="t"/>
                <a:pathLst>
                  <a:path extrusionOk="0" h="214" w="39">
                    <a:moveTo>
                      <a:pt x="31" y="0"/>
                    </a:moveTo>
                    <a:cubicBezTo>
                      <a:pt x="33" y="10"/>
                      <a:pt x="31" y="26"/>
                      <a:pt x="34" y="61"/>
                    </a:cubicBezTo>
                    <a:cubicBezTo>
                      <a:pt x="36" y="95"/>
                      <a:pt x="33" y="136"/>
                      <a:pt x="36" y="159"/>
                    </a:cubicBezTo>
                    <a:cubicBezTo>
                      <a:pt x="39" y="182"/>
                      <a:pt x="18" y="214"/>
                      <a:pt x="18" y="214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79"/>
                      <a:pt x="10" y="96"/>
                      <a:pt x="12" y="65"/>
                    </a:cubicBezTo>
                    <a:cubicBezTo>
                      <a:pt x="15" y="33"/>
                      <a:pt x="18" y="3"/>
                      <a:pt x="18" y="3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633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21209000" y="21423313"/>
                <a:ext cx="1619250" cy="2990850"/>
              </a:xfrm>
              <a:custGeom>
                <a:rect b="b" l="l" r="r" t="t"/>
                <a:pathLst>
                  <a:path extrusionOk="0" h="279" w="151">
                    <a:moveTo>
                      <a:pt x="151" y="241"/>
                    </a:moveTo>
                    <a:cubicBezTo>
                      <a:pt x="105" y="269"/>
                      <a:pt x="0" y="279"/>
                      <a:pt x="0" y="279"/>
                    </a:cubicBezTo>
                    <a:cubicBezTo>
                      <a:pt x="0" y="279"/>
                      <a:pt x="1" y="275"/>
                      <a:pt x="2" y="268"/>
                    </a:cubicBezTo>
                    <a:cubicBezTo>
                      <a:pt x="15" y="266"/>
                      <a:pt x="54" y="264"/>
                      <a:pt x="72" y="258"/>
                    </a:cubicBezTo>
                    <a:cubicBezTo>
                      <a:pt x="92" y="251"/>
                      <a:pt x="109" y="247"/>
                      <a:pt x="120" y="236"/>
                    </a:cubicBezTo>
                    <a:cubicBezTo>
                      <a:pt x="122" y="234"/>
                      <a:pt x="123" y="233"/>
                      <a:pt x="124" y="233"/>
                    </a:cubicBezTo>
                    <a:cubicBezTo>
                      <a:pt x="123" y="233"/>
                      <a:pt x="120" y="233"/>
                      <a:pt x="120" y="226"/>
                    </a:cubicBezTo>
                    <a:cubicBezTo>
                      <a:pt x="118" y="213"/>
                      <a:pt x="89" y="208"/>
                      <a:pt x="100" y="201"/>
                    </a:cubicBezTo>
                    <a:cubicBezTo>
                      <a:pt x="111" y="195"/>
                      <a:pt x="121" y="196"/>
                      <a:pt x="109" y="188"/>
                    </a:cubicBezTo>
                    <a:cubicBezTo>
                      <a:pt x="97" y="180"/>
                      <a:pt x="98" y="179"/>
                      <a:pt x="95" y="171"/>
                    </a:cubicBezTo>
                    <a:cubicBezTo>
                      <a:pt x="92" y="163"/>
                      <a:pt x="79" y="160"/>
                      <a:pt x="84" y="151"/>
                    </a:cubicBezTo>
                    <a:cubicBezTo>
                      <a:pt x="88" y="142"/>
                      <a:pt x="97" y="119"/>
                      <a:pt x="92" y="105"/>
                    </a:cubicBezTo>
                    <a:cubicBezTo>
                      <a:pt x="87" y="91"/>
                      <a:pt x="79" y="87"/>
                      <a:pt x="81" y="71"/>
                    </a:cubicBezTo>
                    <a:cubicBezTo>
                      <a:pt x="83" y="55"/>
                      <a:pt x="77" y="54"/>
                      <a:pt x="76" y="45"/>
                    </a:cubicBezTo>
                    <a:cubicBezTo>
                      <a:pt x="75" y="36"/>
                      <a:pt x="75" y="39"/>
                      <a:pt x="76" y="27"/>
                    </a:cubicBezTo>
                    <a:cubicBezTo>
                      <a:pt x="77" y="16"/>
                      <a:pt x="74" y="4"/>
                      <a:pt x="79" y="0"/>
                    </a:cubicBezTo>
                    <a:cubicBezTo>
                      <a:pt x="80" y="15"/>
                      <a:pt x="91" y="47"/>
                      <a:pt x="91" y="66"/>
                    </a:cubicBezTo>
                    <a:cubicBezTo>
                      <a:pt x="91" y="88"/>
                      <a:pt x="109" y="142"/>
                      <a:pt x="121" y="159"/>
                    </a:cubicBezTo>
                    <a:cubicBezTo>
                      <a:pt x="133" y="175"/>
                      <a:pt x="145" y="209"/>
                      <a:pt x="151" y="241"/>
                    </a:cubicBezTo>
                    <a:close/>
                  </a:path>
                </a:pathLst>
              </a:custGeom>
              <a:solidFill>
                <a:srgbClr val="C7D6E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359" name="Google Shape;359;p22"/>
          <p:cNvCxnSpPr/>
          <p:nvPr/>
        </p:nvCxnSpPr>
        <p:spPr>
          <a:xfrm>
            <a:off x="4997082" y="3108600"/>
            <a:ext cx="6320205" cy="0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60" name="Google Shape;360;p22"/>
          <p:cNvGrpSpPr/>
          <p:nvPr/>
        </p:nvGrpSpPr>
        <p:grpSpPr>
          <a:xfrm>
            <a:off x="5024131" y="2117510"/>
            <a:ext cx="6293157" cy="851900"/>
            <a:chOff x="1085273" y="2349127"/>
            <a:chExt cx="6293157" cy="851900"/>
          </a:xfrm>
        </p:grpSpPr>
        <p:sp>
          <p:nvSpPr>
            <p:cNvPr id="361" name="Google Shape;361;p22"/>
            <p:cNvSpPr txBox="1"/>
            <p:nvPr/>
          </p:nvSpPr>
          <p:spPr>
            <a:xfrm>
              <a:off x="1085274" y="2349127"/>
              <a:ext cx="41981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2"/>
            <p:cNvSpPr txBox="1"/>
            <p:nvPr/>
          </p:nvSpPr>
          <p:spPr>
            <a:xfrm>
              <a:off x="1085273" y="2687681"/>
              <a:ext cx="6293157" cy="513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/>
            </a:p>
          </p:txBody>
        </p:sp>
      </p:grpSp>
      <p:grpSp>
        <p:nvGrpSpPr>
          <p:cNvPr id="363" name="Google Shape;363;p22"/>
          <p:cNvGrpSpPr/>
          <p:nvPr/>
        </p:nvGrpSpPr>
        <p:grpSpPr>
          <a:xfrm>
            <a:off x="5024131" y="3573154"/>
            <a:ext cx="2979558" cy="939293"/>
            <a:chOff x="5024131" y="3239657"/>
            <a:chExt cx="2979558" cy="939293"/>
          </a:xfrm>
        </p:grpSpPr>
        <p:sp>
          <p:nvSpPr>
            <p:cNvPr id="364" name="Google Shape;364;p22"/>
            <p:cNvSpPr/>
            <p:nvPr/>
          </p:nvSpPr>
          <p:spPr>
            <a:xfrm>
              <a:off x="5024131" y="3239657"/>
              <a:ext cx="2215765" cy="382514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5" name="Google Shape;365;p22"/>
            <p:cNvGrpSpPr/>
            <p:nvPr/>
          </p:nvGrpSpPr>
          <p:grpSpPr>
            <a:xfrm>
              <a:off x="5024131" y="3263597"/>
              <a:ext cx="2979558" cy="915353"/>
              <a:chOff x="1085273" y="2359885"/>
              <a:chExt cx="2979558" cy="915353"/>
            </a:xfrm>
          </p:grpSpPr>
          <p:sp>
            <p:nvSpPr>
              <p:cNvPr id="366" name="Google Shape;366;p22"/>
              <p:cNvSpPr txBox="1"/>
              <p:nvPr/>
            </p:nvSpPr>
            <p:spPr>
              <a:xfrm>
                <a:off x="1225123" y="2359885"/>
                <a:ext cx="193606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STEP HERE</a:t>
                </a:r>
                <a:endParaRPr b="1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2"/>
              <p:cNvSpPr txBox="1"/>
              <p:nvPr/>
            </p:nvSpPr>
            <p:spPr>
              <a:xfrm>
                <a:off x="1085273" y="2796902"/>
                <a:ext cx="2979558" cy="478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</p:grpSp>
      <p:grpSp>
        <p:nvGrpSpPr>
          <p:cNvPr id="368" name="Google Shape;368;p22"/>
          <p:cNvGrpSpPr/>
          <p:nvPr/>
        </p:nvGrpSpPr>
        <p:grpSpPr>
          <a:xfrm>
            <a:off x="8337729" y="3573154"/>
            <a:ext cx="2979558" cy="939293"/>
            <a:chOff x="5024131" y="3239657"/>
            <a:chExt cx="2979558" cy="939293"/>
          </a:xfrm>
        </p:grpSpPr>
        <p:sp>
          <p:nvSpPr>
            <p:cNvPr id="369" name="Google Shape;369;p22"/>
            <p:cNvSpPr/>
            <p:nvPr/>
          </p:nvSpPr>
          <p:spPr>
            <a:xfrm>
              <a:off x="5024131" y="3239657"/>
              <a:ext cx="2215765" cy="382514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0" name="Google Shape;370;p22"/>
            <p:cNvGrpSpPr/>
            <p:nvPr/>
          </p:nvGrpSpPr>
          <p:grpSpPr>
            <a:xfrm>
              <a:off x="5024131" y="3263597"/>
              <a:ext cx="2979558" cy="915353"/>
              <a:chOff x="1085273" y="2359885"/>
              <a:chExt cx="2979558" cy="915353"/>
            </a:xfrm>
          </p:grpSpPr>
          <p:sp>
            <p:nvSpPr>
              <p:cNvPr id="371" name="Google Shape;371;p22"/>
              <p:cNvSpPr txBox="1"/>
              <p:nvPr/>
            </p:nvSpPr>
            <p:spPr>
              <a:xfrm>
                <a:off x="1225123" y="2359885"/>
                <a:ext cx="193606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STEP HERE</a:t>
                </a:r>
                <a:endParaRPr b="1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2"/>
              <p:cNvSpPr txBox="1"/>
              <p:nvPr/>
            </p:nvSpPr>
            <p:spPr>
              <a:xfrm>
                <a:off x="1085273" y="2796902"/>
                <a:ext cx="2979558" cy="478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</p:grpSp>
      <p:grpSp>
        <p:nvGrpSpPr>
          <p:cNvPr id="373" name="Google Shape;373;p22"/>
          <p:cNvGrpSpPr/>
          <p:nvPr/>
        </p:nvGrpSpPr>
        <p:grpSpPr>
          <a:xfrm>
            <a:off x="5024131" y="4821262"/>
            <a:ext cx="2979558" cy="939293"/>
            <a:chOff x="5024131" y="3239657"/>
            <a:chExt cx="2979558" cy="939293"/>
          </a:xfrm>
        </p:grpSpPr>
        <p:sp>
          <p:nvSpPr>
            <p:cNvPr id="374" name="Google Shape;374;p22"/>
            <p:cNvSpPr/>
            <p:nvPr/>
          </p:nvSpPr>
          <p:spPr>
            <a:xfrm>
              <a:off x="5024131" y="3239657"/>
              <a:ext cx="2215765" cy="382514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5" name="Google Shape;375;p22"/>
            <p:cNvGrpSpPr/>
            <p:nvPr/>
          </p:nvGrpSpPr>
          <p:grpSpPr>
            <a:xfrm>
              <a:off x="5024131" y="3263597"/>
              <a:ext cx="2979558" cy="915353"/>
              <a:chOff x="1085273" y="2359885"/>
              <a:chExt cx="2979558" cy="915353"/>
            </a:xfrm>
          </p:grpSpPr>
          <p:sp>
            <p:nvSpPr>
              <p:cNvPr id="376" name="Google Shape;376;p22"/>
              <p:cNvSpPr txBox="1"/>
              <p:nvPr/>
            </p:nvSpPr>
            <p:spPr>
              <a:xfrm>
                <a:off x="1225123" y="2359885"/>
                <a:ext cx="193606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STEP HERE</a:t>
                </a:r>
                <a:endParaRPr b="1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2"/>
              <p:cNvSpPr txBox="1"/>
              <p:nvPr/>
            </p:nvSpPr>
            <p:spPr>
              <a:xfrm>
                <a:off x="1085273" y="2796902"/>
                <a:ext cx="2979558" cy="478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</p:grpSp>
      <p:grpSp>
        <p:nvGrpSpPr>
          <p:cNvPr id="378" name="Google Shape;378;p22"/>
          <p:cNvGrpSpPr/>
          <p:nvPr/>
        </p:nvGrpSpPr>
        <p:grpSpPr>
          <a:xfrm>
            <a:off x="8337729" y="4821262"/>
            <a:ext cx="2979558" cy="939293"/>
            <a:chOff x="5024131" y="3239657"/>
            <a:chExt cx="2979558" cy="939293"/>
          </a:xfrm>
        </p:grpSpPr>
        <p:sp>
          <p:nvSpPr>
            <p:cNvPr id="379" name="Google Shape;379;p22"/>
            <p:cNvSpPr/>
            <p:nvPr/>
          </p:nvSpPr>
          <p:spPr>
            <a:xfrm>
              <a:off x="5024131" y="3239657"/>
              <a:ext cx="2215765" cy="382514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0" name="Google Shape;380;p22"/>
            <p:cNvGrpSpPr/>
            <p:nvPr/>
          </p:nvGrpSpPr>
          <p:grpSpPr>
            <a:xfrm>
              <a:off x="5024131" y="3263597"/>
              <a:ext cx="2979558" cy="915353"/>
              <a:chOff x="1085273" y="2359885"/>
              <a:chExt cx="2979558" cy="915353"/>
            </a:xfrm>
          </p:grpSpPr>
          <p:sp>
            <p:nvSpPr>
              <p:cNvPr id="381" name="Google Shape;381;p22"/>
              <p:cNvSpPr txBox="1"/>
              <p:nvPr/>
            </p:nvSpPr>
            <p:spPr>
              <a:xfrm>
                <a:off x="1225123" y="2359885"/>
                <a:ext cx="193606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STEP HERE</a:t>
                </a:r>
                <a:endParaRPr b="1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2"/>
              <p:cNvSpPr txBox="1"/>
              <p:nvPr/>
            </p:nvSpPr>
            <p:spPr>
              <a:xfrm>
                <a:off x="1085273" y="2796902"/>
                <a:ext cx="2979558" cy="478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</p:grpSp>
      <p:sp>
        <p:nvSpPr>
          <p:cNvPr id="383" name="Google Shape;383;p22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2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2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386" name="Google Shape;386;p22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/>
          <p:nvPr/>
        </p:nvSpPr>
        <p:spPr>
          <a:xfrm>
            <a:off x="6133518" y="2278744"/>
            <a:ext cx="4073737" cy="537109"/>
          </a:xfrm>
          <a:custGeom>
            <a:rect b="b" l="l" r="r" t="t"/>
            <a:pathLst>
              <a:path extrusionOk="0" h="431880" w="3275513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1984745" y="4762873"/>
            <a:ext cx="4079660" cy="537109"/>
          </a:xfrm>
          <a:custGeom>
            <a:rect b="b" l="l" r="r" t="t"/>
            <a:pathLst>
              <a:path extrusionOk="0" h="431880" w="3279285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7585286" y="3029506"/>
            <a:ext cx="3081082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395" name="Google Shape;395;p23"/>
          <p:cNvSpPr/>
          <p:nvPr/>
        </p:nvSpPr>
        <p:spPr>
          <a:xfrm>
            <a:off x="7590831" y="2337490"/>
            <a:ext cx="2050552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2510830" y="4849774"/>
            <a:ext cx="2050552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1480300" y="3509477"/>
            <a:ext cx="3081082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pic>
        <p:nvPicPr>
          <p:cNvPr id="398" name="Google Shape;398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2286" y="2555649"/>
            <a:ext cx="2467428" cy="2467428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3"/>
          <p:cNvSpPr/>
          <p:nvPr/>
        </p:nvSpPr>
        <p:spPr>
          <a:xfrm>
            <a:off x="4723606" y="2422890"/>
            <a:ext cx="2728988" cy="2730974"/>
          </a:xfrm>
          <a:prstGeom prst="donut">
            <a:avLst>
              <a:gd fmla="val 5521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3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3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403" name="Google Shape;403;p23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" name="Google Shape;409;p24"/>
          <p:cNvGraphicFramePr/>
          <p:nvPr/>
        </p:nvGraphicFramePr>
        <p:xfrm>
          <a:off x="992970" y="18578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{51B520F8-D07E-4831-AFA3-F1A14F529963}</a:tableStyleId>
              </a:tblPr>
              <a:tblGrid>
                <a:gridCol w="2041200"/>
                <a:gridCol w="2041200"/>
                <a:gridCol w="2041200"/>
                <a:gridCol w="2065100"/>
                <a:gridCol w="2017325"/>
              </a:tblGrid>
              <a:tr h="430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 HERE</a:t>
                      </a:r>
                      <a:endParaRPr b="1" sz="20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 HERE</a:t>
                      </a:r>
                      <a:endParaRPr b="1" sz="20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 HERE</a:t>
                      </a:r>
                      <a:endParaRPr b="1" sz="20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 HERE</a:t>
                      </a:r>
                      <a:endParaRPr b="1" sz="20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 HERE</a:t>
                      </a:r>
                      <a:endParaRPr b="1" sz="20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5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First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First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First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First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First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Second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Second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Second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Second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Third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Third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Third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Fourth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Fourth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Fifth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Fifth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Sixth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Seventh Service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$15</a:t>
                      </a:r>
                      <a:endParaRPr/>
                    </a:p>
                  </a:txBody>
                  <a:tcPr marT="25400" marB="25400" marR="25400" marL="25400" anchor="ctr">
                    <a:lnL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$29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$39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$49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$199</a:t>
                      </a:r>
                      <a:endParaRPr/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BBBF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0" name="Google Shape;410;p24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413" name="Google Shape;413;p24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25"/>
          <p:cNvGrpSpPr/>
          <p:nvPr/>
        </p:nvGrpSpPr>
        <p:grpSpPr>
          <a:xfrm>
            <a:off x="1016000" y="1979412"/>
            <a:ext cx="10160001" cy="1869431"/>
            <a:chOff x="1016000" y="1979412"/>
            <a:chExt cx="10160001" cy="1869431"/>
          </a:xfrm>
        </p:grpSpPr>
        <p:sp>
          <p:nvSpPr>
            <p:cNvPr id="420" name="Google Shape;420;p25"/>
            <p:cNvSpPr/>
            <p:nvPr/>
          </p:nvSpPr>
          <p:spPr>
            <a:xfrm>
              <a:off x="1268915" y="1979412"/>
              <a:ext cx="4855803" cy="186943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BFBFB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6320198" y="1979412"/>
              <a:ext cx="4855803" cy="186943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BFBFB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1016000" y="1979412"/>
              <a:ext cx="457352" cy="18694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1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25"/>
            <p:cNvGrpSpPr/>
            <p:nvPr/>
          </p:nvGrpSpPr>
          <p:grpSpPr>
            <a:xfrm>
              <a:off x="1854651" y="2110683"/>
              <a:ext cx="9191009" cy="1402832"/>
              <a:chOff x="1854651" y="2110683"/>
              <a:chExt cx="9191009" cy="1402832"/>
            </a:xfrm>
          </p:grpSpPr>
          <p:grpSp>
            <p:nvGrpSpPr>
              <p:cNvPr id="424" name="Google Shape;424;p25"/>
              <p:cNvGrpSpPr/>
              <p:nvPr/>
            </p:nvGrpSpPr>
            <p:grpSpPr>
              <a:xfrm>
                <a:off x="1854651" y="2610839"/>
                <a:ext cx="3888767" cy="902676"/>
                <a:chOff x="7805427" y="3341205"/>
                <a:chExt cx="3888767" cy="902676"/>
              </a:xfrm>
            </p:grpSpPr>
            <p:sp>
              <p:nvSpPr>
                <p:cNvPr id="425" name="Google Shape;425;p25"/>
                <p:cNvSpPr/>
                <p:nvPr/>
              </p:nvSpPr>
              <p:spPr>
                <a:xfrm>
                  <a:off x="7805427" y="3689883"/>
                  <a:ext cx="3888767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7F7F7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We hope that this template will return to you as a time, money and reputation.</a:t>
                  </a:r>
                  <a:endParaRPr/>
                </a:p>
              </p:txBody>
            </p:sp>
            <p:sp>
              <p:nvSpPr>
                <p:cNvPr id="426" name="Google Shape;426;p25"/>
                <p:cNvSpPr/>
                <p:nvPr/>
              </p:nvSpPr>
              <p:spPr>
                <a:xfrm>
                  <a:off x="7805427" y="3341205"/>
                  <a:ext cx="2050552" cy="4247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800">
                      <a:solidFill>
                        <a:srgbClr val="3F3F3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TITLE HERE</a:t>
                  </a:r>
                  <a:endParaRPr b="1" sz="18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7" name="Google Shape;427;p25"/>
              <p:cNvGrpSpPr/>
              <p:nvPr/>
            </p:nvGrpSpPr>
            <p:grpSpPr>
              <a:xfrm>
                <a:off x="6794951" y="2610839"/>
                <a:ext cx="3888767" cy="902676"/>
                <a:chOff x="7805427" y="3341205"/>
                <a:chExt cx="3888767" cy="902676"/>
              </a:xfrm>
            </p:grpSpPr>
            <p:sp>
              <p:nvSpPr>
                <p:cNvPr id="428" name="Google Shape;428;p25"/>
                <p:cNvSpPr/>
                <p:nvPr/>
              </p:nvSpPr>
              <p:spPr>
                <a:xfrm>
                  <a:off x="7805427" y="3689883"/>
                  <a:ext cx="3888767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7F7F7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We hope that this template will return to you as a time, money and reputation.</a:t>
                  </a:r>
                  <a:endParaRPr/>
                </a:p>
              </p:txBody>
            </p:sp>
            <p:sp>
              <p:nvSpPr>
                <p:cNvPr id="429" name="Google Shape;429;p25"/>
                <p:cNvSpPr/>
                <p:nvPr/>
              </p:nvSpPr>
              <p:spPr>
                <a:xfrm>
                  <a:off x="7805427" y="3341205"/>
                  <a:ext cx="2050552" cy="4247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800">
                      <a:solidFill>
                        <a:srgbClr val="3F3F3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TITLE HERE</a:t>
                  </a:r>
                  <a:endParaRPr b="1" sz="18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0" name="Google Shape;430;p25"/>
              <p:cNvSpPr/>
              <p:nvPr/>
            </p:nvSpPr>
            <p:spPr>
              <a:xfrm>
                <a:off x="5470376" y="2110683"/>
                <a:ext cx="546084" cy="545278"/>
              </a:xfrm>
              <a:custGeom>
                <a:rect b="b" l="l" r="r" t="t"/>
                <a:pathLst>
                  <a:path extrusionOk="0" h="605592" w="606487">
                    <a:moveTo>
                      <a:pt x="414666" y="244368"/>
                    </a:moveTo>
                    <a:cubicBezTo>
                      <a:pt x="428774" y="244368"/>
                      <a:pt x="440469" y="255954"/>
                      <a:pt x="440469" y="270042"/>
                    </a:cubicBezTo>
                    <a:lnTo>
                      <a:pt x="440469" y="381912"/>
                    </a:lnTo>
                    <a:cubicBezTo>
                      <a:pt x="439170" y="396000"/>
                      <a:pt x="428774" y="407586"/>
                      <a:pt x="414666" y="407586"/>
                    </a:cubicBezTo>
                    <a:cubicBezTo>
                      <a:pt x="400465" y="407586"/>
                      <a:pt x="388956" y="396000"/>
                      <a:pt x="388956" y="381912"/>
                    </a:cubicBezTo>
                    <a:lnTo>
                      <a:pt x="388956" y="270042"/>
                    </a:lnTo>
                    <a:cubicBezTo>
                      <a:pt x="388956" y="255954"/>
                      <a:pt x="400558" y="244368"/>
                      <a:pt x="414666" y="244368"/>
                    </a:cubicBezTo>
                    <a:close/>
                    <a:moveTo>
                      <a:pt x="302702" y="167240"/>
                    </a:moveTo>
                    <a:cubicBezTo>
                      <a:pt x="316810" y="167240"/>
                      <a:pt x="328412" y="178826"/>
                      <a:pt x="328412" y="192915"/>
                    </a:cubicBezTo>
                    <a:lnTo>
                      <a:pt x="328412" y="381911"/>
                    </a:lnTo>
                    <a:cubicBezTo>
                      <a:pt x="328412" y="396000"/>
                      <a:pt x="316810" y="407586"/>
                      <a:pt x="302702" y="407586"/>
                    </a:cubicBezTo>
                    <a:cubicBezTo>
                      <a:pt x="288408" y="407586"/>
                      <a:pt x="276899" y="396000"/>
                      <a:pt x="276899" y="381911"/>
                    </a:cubicBezTo>
                    <a:lnTo>
                      <a:pt x="276899" y="192915"/>
                    </a:lnTo>
                    <a:cubicBezTo>
                      <a:pt x="276899" y="178826"/>
                      <a:pt x="288594" y="167240"/>
                      <a:pt x="302702" y="167240"/>
                    </a:cubicBezTo>
                    <a:close/>
                    <a:moveTo>
                      <a:pt x="190632" y="107965"/>
                    </a:moveTo>
                    <a:cubicBezTo>
                      <a:pt x="204746" y="107965"/>
                      <a:pt x="216353" y="119646"/>
                      <a:pt x="216353" y="133737"/>
                    </a:cubicBezTo>
                    <a:lnTo>
                      <a:pt x="216353" y="381907"/>
                    </a:lnTo>
                    <a:cubicBezTo>
                      <a:pt x="216353" y="395998"/>
                      <a:pt x="204746" y="407586"/>
                      <a:pt x="190632" y="407586"/>
                    </a:cubicBezTo>
                    <a:cubicBezTo>
                      <a:pt x="176425" y="407586"/>
                      <a:pt x="164911" y="395998"/>
                      <a:pt x="164911" y="381907"/>
                    </a:cubicBezTo>
                    <a:lnTo>
                      <a:pt x="164911" y="133737"/>
                    </a:lnTo>
                    <a:cubicBezTo>
                      <a:pt x="164911" y="119646"/>
                      <a:pt x="176518" y="107965"/>
                      <a:pt x="190632" y="107965"/>
                    </a:cubicBezTo>
                    <a:close/>
                    <a:moveTo>
                      <a:pt x="86256" y="51447"/>
                    </a:moveTo>
                    <a:lnTo>
                      <a:pt x="86256" y="464229"/>
                    </a:lnTo>
                    <a:lnTo>
                      <a:pt x="517724" y="464229"/>
                    </a:lnTo>
                    <a:lnTo>
                      <a:pt x="517724" y="51447"/>
                    </a:lnTo>
                    <a:close/>
                    <a:moveTo>
                      <a:pt x="25719" y="0"/>
                    </a:moveTo>
                    <a:lnTo>
                      <a:pt x="580861" y="0"/>
                    </a:lnTo>
                    <a:cubicBezTo>
                      <a:pt x="594974" y="0"/>
                      <a:pt x="606580" y="11587"/>
                      <a:pt x="606487" y="25677"/>
                    </a:cubicBezTo>
                    <a:cubicBezTo>
                      <a:pt x="606487" y="39767"/>
                      <a:pt x="593581" y="51447"/>
                      <a:pt x="579468" y="51447"/>
                    </a:cubicBezTo>
                    <a:lnTo>
                      <a:pt x="569162" y="51447"/>
                    </a:lnTo>
                    <a:lnTo>
                      <a:pt x="569162" y="488608"/>
                    </a:lnTo>
                    <a:cubicBezTo>
                      <a:pt x="569162" y="503996"/>
                      <a:pt x="557556" y="514285"/>
                      <a:pt x="543443" y="514285"/>
                    </a:cubicBezTo>
                    <a:lnTo>
                      <a:pt x="476499" y="514285"/>
                    </a:lnTo>
                    <a:lnTo>
                      <a:pt x="476499" y="579915"/>
                    </a:lnTo>
                    <a:cubicBezTo>
                      <a:pt x="476499" y="594005"/>
                      <a:pt x="464800" y="605592"/>
                      <a:pt x="450687" y="605592"/>
                    </a:cubicBezTo>
                    <a:cubicBezTo>
                      <a:pt x="436574" y="605592"/>
                      <a:pt x="424968" y="594005"/>
                      <a:pt x="424968" y="579915"/>
                    </a:cubicBezTo>
                    <a:lnTo>
                      <a:pt x="424968" y="514285"/>
                    </a:lnTo>
                    <a:lnTo>
                      <a:pt x="180219" y="514285"/>
                    </a:lnTo>
                    <a:lnTo>
                      <a:pt x="180219" y="579915"/>
                    </a:lnTo>
                    <a:cubicBezTo>
                      <a:pt x="180219" y="594005"/>
                      <a:pt x="168613" y="605592"/>
                      <a:pt x="154500" y="605592"/>
                    </a:cubicBezTo>
                    <a:cubicBezTo>
                      <a:pt x="140387" y="605592"/>
                      <a:pt x="128688" y="594005"/>
                      <a:pt x="128688" y="579915"/>
                    </a:cubicBezTo>
                    <a:lnTo>
                      <a:pt x="128688" y="514285"/>
                    </a:lnTo>
                    <a:lnTo>
                      <a:pt x="61744" y="514285"/>
                    </a:lnTo>
                    <a:cubicBezTo>
                      <a:pt x="47631" y="514285"/>
                      <a:pt x="36025" y="502698"/>
                      <a:pt x="36025" y="488608"/>
                    </a:cubicBezTo>
                    <a:lnTo>
                      <a:pt x="36025" y="51447"/>
                    </a:lnTo>
                    <a:lnTo>
                      <a:pt x="25719" y="51447"/>
                    </a:lnTo>
                    <a:cubicBezTo>
                      <a:pt x="11606" y="51447"/>
                      <a:pt x="0" y="39767"/>
                      <a:pt x="0" y="25677"/>
                    </a:cubicBezTo>
                    <a:cubicBezTo>
                      <a:pt x="0" y="11587"/>
                      <a:pt x="11606" y="0"/>
                      <a:pt x="257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5"/>
              <p:cNvSpPr/>
              <p:nvPr/>
            </p:nvSpPr>
            <p:spPr>
              <a:xfrm>
                <a:off x="10499576" y="2118184"/>
                <a:ext cx="546084" cy="530275"/>
              </a:xfrm>
              <a:custGeom>
                <a:rect b="b" l="l" r="r" t="t"/>
                <a:pathLst>
                  <a:path extrusionOk="0" h="564988" w="581831">
                    <a:moveTo>
                      <a:pt x="402703" y="478705"/>
                    </a:moveTo>
                    <a:lnTo>
                      <a:pt x="430122" y="523802"/>
                    </a:lnTo>
                    <a:cubicBezTo>
                      <a:pt x="413187" y="534270"/>
                      <a:pt x="394639" y="543129"/>
                      <a:pt x="375284" y="549571"/>
                    </a:cubicBezTo>
                    <a:lnTo>
                      <a:pt x="358349" y="499643"/>
                    </a:lnTo>
                    <a:cubicBezTo>
                      <a:pt x="373671" y="494811"/>
                      <a:pt x="388994" y="487563"/>
                      <a:pt x="402703" y="478705"/>
                    </a:cubicBezTo>
                    <a:close/>
                    <a:moveTo>
                      <a:pt x="306459" y="152485"/>
                    </a:moveTo>
                    <a:cubicBezTo>
                      <a:pt x="310291" y="152888"/>
                      <a:pt x="315937" y="154702"/>
                      <a:pt x="326021" y="157925"/>
                    </a:cubicBezTo>
                    <a:cubicBezTo>
                      <a:pt x="345381" y="165177"/>
                      <a:pt x="357481" y="160342"/>
                      <a:pt x="357481" y="160342"/>
                    </a:cubicBezTo>
                    <a:cubicBezTo>
                      <a:pt x="359094" y="179683"/>
                      <a:pt x="352641" y="218364"/>
                      <a:pt x="346994" y="241734"/>
                    </a:cubicBezTo>
                    <a:cubicBezTo>
                      <a:pt x="341348" y="265910"/>
                      <a:pt x="327634" y="256240"/>
                      <a:pt x="327634" y="256240"/>
                    </a:cubicBezTo>
                    <a:cubicBezTo>
                      <a:pt x="330861" y="265910"/>
                      <a:pt x="347801" y="281221"/>
                      <a:pt x="366355" y="294115"/>
                    </a:cubicBezTo>
                    <a:cubicBezTo>
                      <a:pt x="381681" y="303785"/>
                      <a:pt x="384101" y="366643"/>
                      <a:pt x="384908" y="392430"/>
                    </a:cubicBezTo>
                    <a:cubicBezTo>
                      <a:pt x="384908" y="398877"/>
                      <a:pt x="380068" y="405324"/>
                      <a:pt x="374421" y="406936"/>
                    </a:cubicBezTo>
                    <a:cubicBezTo>
                      <a:pt x="359094" y="411771"/>
                      <a:pt x="326828" y="419829"/>
                      <a:pt x="280847" y="420635"/>
                    </a:cubicBezTo>
                    <a:cubicBezTo>
                      <a:pt x="231640" y="421441"/>
                      <a:pt x="186467" y="413382"/>
                      <a:pt x="166300" y="410159"/>
                    </a:cubicBezTo>
                    <a:cubicBezTo>
                      <a:pt x="159846" y="408547"/>
                      <a:pt x="155006" y="402906"/>
                      <a:pt x="154200" y="396459"/>
                    </a:cubicBezTo>
                    <a:cubicBezTo>
                      <a:pt x="153393" y="365837"/>
                      <a:pt x="160653" y="326349"/>
                      <a:pt x="167106" y="305397"/>
                    </a:cubicBezTo>
                    <a:cubicBezTo>
                      <a:pt x="175173" y="281221"/>
                      <a:pt x="243740" y="259463"/>
                      <a:pt x="243740" y="259463"/>
                    </a:cubicBezTo>
                    <a:cubicBezTo>
                      <a:pt x="243740" y="253016"/>
                      <a:pt x="246160" y="248987"/>
                      <a:pt x="250194" y="240122"/>
                    </a:cubicBezTo>
                    <a:cubicBezTo>
                      <a:pt x="255034" y="230452"/>
                      <a:pt x="263100" y="233676"/>
                      <a:pt x="263100" y="233676"/>
                    </a:cubicBezTo>
                    <a:lnTo>
                      <a:pt x="263100" y="206276"/>
                    </a:lnTo>
                    <a:cubicBezTo>
                      <a:pt x="263100" y="206276"/>
                      <a:pt x="255034" y="202247"/>
                      <a:pt x="259874" y="190965"/>
                    </a:cubicBezTo>
                    <a:cubicBezTo>
                      <a:pt x="265520" y="178877"/>
                      <a:pt x="277621" y="186936"/>
                      <a:pt x="277621" y="186936"/>
                    </a:cubicBezTo>
                    <a:cubicBezTo>
                      <a:pt x="295367" y="190965"/>
                      <a:pt x="292947" y="173236"/>
                      <a:pt x="292947" y="173236"/>
                    </a:cubicBezTo>
                    <a:cubicBezTo>
                      <a:pt x="292947" y="173236"/>
                      <a:pt x="290527" y="161954"/>
                      <a:pt x="297787" y="155507"/>
                    </a:cubicBezTo>
                    <a:cubicBezTo>
                      <a:pt x="300611" y="153090"/>
                      <a:pt x="302627" y="152082"/>
                      <a:pt x="306459" y="152485"/>
                    </a:cubicBezTo>
                    <a:close/>
                    <a:moveTo>
                      <a:pt x="269604" y="123336"/>
                    </a:moveTo>
                    <a:cubicBezTo>
                      <a:pt x="273640" y="130588"/>
                      <a:pt x="280098" y="140256"/>
                      <a:pt x="290592" y="148314"/>
                    </a:cubicBezTo>
                    <a:cubicBezTo>
                      <a:pt x="290592" y="148314"/>
                      <a:pt x="289785" y="148314"/>
                      <a:pt x="289785" y="149119"/>
                    </a:cubicBezTo>
                    <a:cubicBezTo>
                      <a:pt x="280905" y="156371"/>
                      <a:pt x="280905" y="168457"/>
                      <a:pt x="281712" y="174097"/>
                    </a:cubicBezTo>
                    <a:cubicBezTo>
                      <a:pt x="281712" y="174902"/>
                      <a:pt x="281712" y="178125"/>
                      <a:pt x="280905" y="178931"/>
                    </a:cubicBezTo>
                    <a:cubicBezTo>
                      <a:pt x="280905" y="178931"/>
                      <a:pt x="279291" y="179737"/>
                      <a:pt x="276869" y="178931"/>
                    </a:cubicBezTo>
                    <a:cubicBezTo>
                      <a:pt x="275255" y="178125"/>
                      <a:pt x="271218" y="176514"/>
                      <a:pt x="266375" y="176514"/>
                    </a:cubicBezTo>
                    <a:cubicBezTo>
                      <a:pt x="260724" y="176514"/>
                      <a:pt x="256688" y="178125"/>
                      <a:pt x="253459" y="182154"/>
                    </a:cubicBezTo>
                    <a:cubicBezTo>
                      <a:pt x="250230" y="167651"/>
                      <a:pt x="248616" y="141062"/>
                      <a:pt x="269604" y="123336"/>
                    </a:cubicBezTo>
                    <a:close/>
                    <a:moveTo>
                      <a:pt x="305717" y="105370"/>
                    </a:moveTo>
                    <a:cubicBezTo>
                      <a:pt x="310842" y="105295"/>
                      <a:pt x="316548" y="106049"/>
                      <a:pt x="322809" y="108060"/>
                    </a:cubicBezTo>
                    <a:cubicBezTo>
                      <a:pt x="359972" y="120126"/>
                      <a:pt x="361588" y="138627"/>
                      <a:pt x="358356" y="150693"/>
                    </a:cubicBezTo>
                    <a:lnTo>
                      <a:pt x="351893" y="153107"/>
                    </a:lnTo>
                    <a:cubicBezTo>
                      <a:pt x="351893" y="153107"/>
                      <a:pt x="348662" y="153911"/>
                      <a:pt x="343814" y="153911"/>
                    </a:cubicBezTo>
                    <a:cubicBezTo>
                      <a:pt x="338159" y="153911"/>
                      <a:pt x="331696" y="152302"/>
                      <a:pt x="325233" y="150693"/>
                    </a:cubicBezTo>
                    <a:cubicBezTo>
                      <a:pt x="313115" y="145867"/>
                      <a:pt x="307460" y="144258"/>
                      <a:pt x="301804" y="144258"/>
                    </a:cubicBezTo>
                    <a:cubicBezTo>
                      <a:pt x="300996" y="144258"/>
                      <a:pt x="300189" y="144258"/>
                      <a:pt x="299381" y="144258"/>
                    </a:cubicBezTo>
                    <a:cubicBezTo>
                      <a:pt x="285647" y="136214"/>
                      <a:pt x="279184" y="124952"/>
                      <a:pt x="275952" y="116908"/>
                    </a:cubicBezTo>
                    <a:cubicBezTo>
                      <a:pt x="280193" y="113289"/>
                      <a:pt x="290342" y="105597"/>
                      <a:pt x="305717" y="105370"/>
                    </a:cubicBezTo>
                    <a:close/>
                    <a:moveTo>
                      <a:pt x="283249" y="0"/>
                    </a:moveTo>
                    <a:cubicBezTo>
                      <a:pt x="385735" y="0"/>
                      <a:pt x="480152" y="56418"/>
                      <a:pt x="530184" y="144269"/>
                    </a:cubicBezTo>
                    <a:lnTo>
                      <a:pt x="581831" y="131374"/>
                    </a:lnTo>
                    <a:lnTo>
                      <a:pt x="539868" y="282091"/>
                    </a:lnTo>
                    <a:lnTo>
                      <a:pt x="430119" y="170867"/>
                    </a:lnTo>
                    <a:lnTo>
                      <a:pt x="476924" y="158777"/>
                    </a:lnTo>
                    <a:cubicBezTo>
                      <a:pt x="434961" y="92687"/>
                      <a:pt x="361526" y="52388"/>
                      <a:pt x="283249" y="52388"/>
                    </a:cubicBezTo>
                    <a:cubicBezTo>
                      <a:pt x="155747" y="52388"/>
                      <a:pt x="52454" y="155553"/>
                      <a:pt x="52454" y="282091"/>
                    </a:cubicBezTo>
                    <a:cubicBezTo>
                      <a:pt x="52454" y="409435"/>
                      <a:pt x="155747" y="512600"/>
                      <a:pt x="283249" y="512600"/>
                    </a:cubicBezTo>
                    <a:cubicBezTo>
                      <a:pt x="296968" y="512600"/>
                      <a:pt x="311493" y="510988"/>
                      <a:pt x="325212" y="508570"/>
                    </a:cubicBezTo>
                    <a:lnTo>
                      <a:pt x="334896" y="560152"/>
                    </a:lnTo>
                    <a:cubicBezTo>
                      <a:pt x="317949" y="563376"/>
                      <a:pt x="300196" y="564988"/>
                      <a:pt x="283249" y="564988"/>
                    </a:cubicBezTo>
                    <a:cubicBezTo>
                      <a:pt x="126696" y="564988"/>
                      <a:pt x="0" y="438450"/>
                      <a:pt x="0" y="282091"/>
                    </a:cubicBezTo>
                    <a:cubicBezTo>
                      <a:pt x="0" y="126538"/>
                      <a:pt x="126696" y="0"/>
                      <a:pt x="2832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2" name="Google Shape;432;p25"/>
          <p:cNvGrpSpPr/>
          <p:nvPr/>
        </p:nvGrpSpPr>
        <p:grpSpPr>
          <a:xfrm>
            <a:off x="1016000" y="4094659"/>
            <a:ext cx="10160001" cy="1869431"/>
            <a:chOff x="1016000" y="4094659"/>
            <a:chExt cx="10160001" cy="1869431"/>
          </a:xfrm>
        </p:grpSpPr>
        <p:sp>
          <p:nvSpPr>
            <p:cNvPr id="433" name="Google Shape;433;p25"/>
            <p:cNvSpPr/>
            <p:nvPr/>
          </p:nvSpPr>
          <p:spPr>
            <a:xfrm>
              <a:off x="1268915" y="4094659"/>
              <a:ext cx="4855803" cy="186943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BFBFB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6320198" y="4094659"/>
              <a:ext cx="4855803" cy="186943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BFBFB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1016000" y="4094659"/>
              <a:ext cx="457352" cy="18694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1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5"/>
            <p:cNvGrpSpPr/>
            <p:nvPr/>
          </p:nvGrpSpPr>
          <p:grpSpPr>
            <a:xfrm>
              <a:off x="1854651" y="4726086"/>
              <a:ext cx="3888767" cy="902676"/>
              <a:chOff x="7805427" y="3341205"/>
              <a:chExt cx="3888767" cy="902676"/>
            </a:xfrm>
          </p:grpSpPr>
          <p:sp>
            <p:nvSpPr>
              <p:cNvPr id="437" name="Google Shape;437;p25"/>
              <p:cNvSpPr/>
              <p:nvPr/>
            </p:nvSpPr>
            <p:spPr>
              <a:xfrm>
                <a:off x="7805427" y="3689883"/>
                <a:ext cx="388876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hope that this template will return to you as a time, money and reputation.</a:t>
                </a:r>
                <a:endParaRPr/>
              </a:p>
            </p:txBody>
          </p:sp>
          <p:sp>
            <p:nvSpPr>
              <p:cNvPr id="438" name="Google Shape;438;p25"/>
              <p:cNvSpPr/>
              <p:nvPr/>
            </p:nvSpPr>
            <p:spPr>
              <a:xfrm>
                <a:off x="7805427" y="3341205"/>
                <a:ext cx="2050552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 HERE</a:t>
                </a:r>
                <a:endParaRPr b="1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25"/>
            <p:cNvGrpSpPr/>
            <p:nvPr/>
          </p:nvGrpSpPr>
          <p:grpSpPr>
            <a:xfrm>
              <a:off x="6794951" y="4726086"/>
              <a:ext cx="3888767" cy="902676"/>
              <a:chOff x="7805427" y="3341205"/>
              <a:chExt cx="3888767" cy="902676"/>
            </a:xfrm>
          </p:grpSpPr>
          <p:sp>
            <p:nvSpPr>
              <p:cNvPr id="440" name="Google Shape;440;p25"/>
              <p:cNvSpPr/>
              <p:nvPr/>
            </p:nvSpPr>
            <p:spPr>
              <a:xfrm>
                <a:off x="7805427" y="3689883"/>
                <a:ext cx="388876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hope that this template will return to you as a time, money and reputation.</a:t>
                </a:r>
                <a:endParaRPr/>
              </a:p>
            </p:txBody>
          </p:sp>
          <p:sp>
            <p:nvSpPr>
              <p:cNvPr id="441" name="Google Shape;441;p25"/>
              <p:cNvSpPr/>
              <p:nvPr/>
            </p:nvSpPr>
            <p:spPr>
              <a:xfrm>
                <a:off x="7805427" y="3341205"/>
                <a:ext cx="2050552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 HERE</a:t>
                </a:r>
                <a:endParaRPr b="1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2" name="Google Shape;442;p25"/>
            <p:cNvSpPr/>
            <p:nvPr/>
          </p:nvSpPr>
          <p:spPr>
            <a:xfrm>
              <a:off x="5477947" y="4225815"/>
              <a:ext cx="530943" cy="546084"/>
            </a:xfrm>
            <a:custGeom>
              <a:rect b="b" l="l" r="r" t="t"/>
              <a:pathLst>
                <a:path extrusionOk="0" h="6575" w="6383">
                  <a:moveTo>
                    <a:pt x="6023" y="3591"/>
                  </a:moveTo>
                  <a:cubicBezTo>
                    <a:pt x="5895" y="3409"/>
                    <a:pt x="5895" y="3167"/>
                    <a:pt x="6023" y="2985"/>
                  </a:cubicBezTo>
                  <a:lnTo>
                    <a:pt x="6181" y="2759"/>
                  </a:lnTo>
                  <a:cubicBezTo>
                    <a:pt x="6383" y="2472"/>
                    <a:pt x="6253" y="2072"/>
                    <a:pt x="5921" y="1957"/>
                  </a:cubicBezTo>
                  <a:lnTo>
                    <a:pt x="5660" y="1868"/>
                  </a:lnTo>
                  <a:cubicBezTo>
                    <a:pt x="5451" y="1796"/>
                    <a:pt x="5308" y="1600"/>
                    <a:pt x="5304" y="1379"/>
                  </a:cubicBezTo>
                  <a:lnTo>
                    <a:pt x="5300" y="1103"/>
                  </a:lnTo>
                  <a:cubicBezTo>
                    <a:pt x="5295" y="752"/>
                    <a:pt x="4953" y="505"/>
                    <a:pt x="4619" y="608"/>
                  </a:cubicBezTo>
                  <a:lnTo>
                    <a:pt x="4353" y="688"/>
                  </a:lnTo>
                  <a:cubicBezTo>
                    <a:pt x="4141" y="753"/>
                    <a:pt x="3911" y="679"/>
                    <a:pt x="3777" y="501"/>
                  </a:cubicBezTo>
                  <a:lnTo>
                    <a:pt x="3611" y="280"/>
                  </a:lnTo>
                  <a:cubicBezTo>
                    <a:pt x="3400" y="0"/>
                    <a:pt x="2979" y="0"/>
                    <a:pt x="2768" y="280"/>
                  </a:cubicBezTo>
                  <a:lnTo>
                    <a:pt x="2604" y="501"/>
                  </a:lnTo>
                  <a:cubicBezTo>
                    <a:pt x="2471" y="679"/>
                    <a:pt x="2240" y="753"/>
                    <a:pt x="2028" y="688"/>
                  </a:cubicBezTo>
                  <a:lnTo>
                    <a:pt x="1764" y="608"/>
                  </a:lnTo>
                  <a:cubicBezTo>
                    <a:pt x="1429" y="505"/>
                    <a:pt x="1088" y="752"/>
                    <a:pt x="1083" y="1103"/>
                  </a:cubicBezTo>
                  <a:lnTo>
                    <a:pt x="1079" y="1379"/>
                  </a:lnTo>
                  <a:cubicBezTo>
                    <a:pt x="1075" y="1600"/>
                    <a:pt x="933" y="1796"/>
                    <a:pt x="723" y="1868"/>
                  </a:cubicBezTo>
                  <a:lnTo>
                    <a:pt x="461" y="1957"/>
                  </a:lnTo>
                  <a:cubicBezTo>
                    <a:pt x="129" y="2071"/>
                    <a:pt x="0" y="2471"/>
                    <a:pt x="201" y="2759"/>
                  </a:cubicBezTo>
                  <a:lnTo>
                    <a:pt x="360" y="2985"/>
                  </a:lnTo>
                  <a:cubicBezTo>
                    <a:pt x="488" y="3167"/>
                    <a:pt x="488" y="3409"/>
                    <a:pt x="360" y="3591"/>
                  </a:cubicBezTo>
                  <a:lnTo>
                    <a:pt x="201" y="3817"/>
                  </a:lnTo>
                  <a:cubicBezTo>
                    <a:pt x="0" y="4104"/>
                    <a:pt x="129" y="4504"/>
                    <a:pt x="461" y="4619"/>
                  </a:cubicBezTo>
                  <a:lnTo>
                    <a:pt x="723" y="4708"/>
                  </a:lnTo>
                  <a:cubicBezTo>
                    <a:pt x="932" y="4780"/>
                    <a:pt x="1075" y="4976"/>
                    <a:pt x="1079" y="5197"/>
                  </a:cubicBezTo>
                  <a:lnTo>
                    <a:pt x="1083" y="5473"/>
                  </a:lnTo>
                  <a:cubicBezTo>
                    <a:pt x="1088" y="5824"/>
                    <a:pt x="1429" y="6071"/>
                    <a:pt x="1764" y="5968"/>
                  </a:cubicBezTo>
                  <a:lnTo>
                    <a:pt x="2028" y="5887"/>
                  </a:lnTo>
                  <a:cubicBezTo>
                    <a:pt x="2240" y="5821"/>
                    <a:pt x="2471" y="5896"/>
                    <a:pt x="2604" y="6073"/>
                  </a:cubicBezTo>
                  <a:lnTo>
                    <a:pt x="2771" y="6295"/>
                  </a:lnTo>
                  <a:cubicBezTo>
                    <a:pt x="2981" y="6575"/>
                    <a:pt x="3403" y="6575"/>
                    <a:pt x="3613" y="6295"/>
                  </a:cubicBezTo>
                  <a:lnTo>
                    <a:pt x="3777" y="6075"/>
                  </a:lnTo>
                  <a:cubicBezTo>
                    <a:pt x="3911" y="5897"/>
                    <a:pt x="4141" y="5823"/>
                    <a:pt x="4353" y="5888"/>
                  </a:cubicBezTo>
                  <a:lnTo>
                    <a:pt x="4617" y="5968"/>
                  </a:lnTo>
                  <a:cubicBezTo>
                    <a:pt x="4952" y="6071"/>
                    <a:pt x="5293" y="5824"/>
                    <a:pt x="5299" y="5473"/>
                  </a:cubicBezTo>
                  <a:lnTo>
                    <a:pt x="5303" y="5197"/>
                  </a:lnTo>
                  <a:cubicBezTo>
                    <a:pt x="5307" y="4976"/>
                    <a:pt x="5448" y="4780"/>
                    <a:pt x="5659" y="4708"/>
                  </a:cubicBezTo>
                  <a:lnTo>
                    <a:pt x="5920" y="4619"/>
                  </a:lnTo>
                  <a:cubicBezTo>
                    <a:pt x="6252" y="4505"/>
                    <a:pt x="6381" y="4105"/>
                    <a:pt x="6180" y="3817"/>
                  </a:cubicBezTo>
                  <a:lnTo>
                    <a:pt x="6023" y="3591"/>
                  </a:lnTo>
                  <a:close/>
                  <a:moveTo>
                    <a:pt x="3877" y="4231"/>
                  </a:moveTo>
                  <a:cubicBezTo>
                    <a:pt x="3773" y="4357"/>
                    <a:pt x="3637" y="4443"/>
                    <a:pt x="3479" y="4487"/>
                  </a:cubicBezTo>
                  <a:cubicBezTo>
                    <a:pt x="3409" y="4505"/>
                    <a:pt x="3379" y="4541"/>
                    <a:pt x="3381" y="4613"/>
                  </a:cubicBezTo>
                  <a:cubicBezTo>
                    <a:pt x="3384" y="4684"/>
                    <a:pt x="3381" y="4755"/>
                    <a:pt x="3381" y="4825"/>
                  </a:cubicBezTo>
                  <a:cubicBezTo>
                    <a:pt x="3381" y="4888"/>
                    <a:pt x="3349" y="4923"/>
                    <a:pt x="3287" y="4924"/>
                  </a:cubicBezTo>
                  <a:cubicBezTo>
                    <a:pt x="3211" y="4925"/>
                    <a:pt x="3135" y="4925"/>
                    <a:pt x="3059" y="4924"/>
                  </a:cubicBezTo>
                  <a:cubicBezTo>
                    <a:pt x="2992" y="4923"/>
                    <a:pt x="2961" y="4885"/>
                    <a:pt x="2960" y="4820"/>
                  </a:cubicBezTo>
                  <a:cubicBezTo>
                    <a:pt x="2960" y="4768"/>
                    <a:pt x="2959" y="4717"/>
                    <a:pt x="2959" y="4665"/>
                  </a:cubicBezTo>
                  <a:cubicBezTo>
                    <a:pt x="2957" y="4552"/>
                    <a:pt x="2953" y="4547"/>
                    <a:pt x="2844" y="4529"/>
                  </a:cubicBezTo>
                  <a:cubicBezTo>
                    <a:pt x="2704" y="4507"/>
                    <a:pt x="2567" y="4475"/>
                    <a:pt x="2439" y="4413"/>
                  </a:cubicBezTo>
                  <a:cubicBezTo>
                    <a:pt x="2337" y="4364"/>
                    <a:pt x="2328" y="4339"/>
                    <a:pt x="2356" y="4233"/>
                  </a:cubicBezTo>
                  <a:cubicBezTo>
                    <a:pt x="2377" y="4155"/>
                    <a:pt x="2399" y="4076"/>
                    <a:pt x="2424" y="3999"/>
                  </a:cubicBezTo>
                  <a:cubicBezTo>
                    <a:pt x="2452" y="3908"/>
                    <a:pt x="2477" y="3897"/>
                    <a:pt x="2560" y="3940"/>
                  </a:cubicBezTo>
                  <a:cubicBezTo>
                    <a:pt x="2701" y="4013"/>
                    <a:pt x="2852" y="4055"/>
                    <a:pt x="3011" y="4075"/>
                  </a:cubicBezTo>
                  <a:cubicBezTo>
                    <a:pt x="3112" y="4088"/>
                    <a:pt x="3212" y="4077"/>
                    <a:pt x="3307" y="4036"/>
                  </a:cubicBezTo>
                  <a:cubicBezTo>
                    <a:pt x="3483" y="3959"/>
                    <a:pt x="3511" y="3755"/>
                    <a:pt x="3361" y="3633"/>
                  </a:cubicBezTo>
                  <a:cubicBezTo>
                    <a:pt x="3311" y="3592"/>
                    <a:pt x="3253" y="3561"/>
                    <a:pt x="3193" y="3535"/>
                  </a:cubicBezTo>
                  <a:cubicBezTo>
                    <a:pt x="3039" y="3467"/>
                    <a:pt x="2879" y="3415"/>
                    <a:pt x="2733" y="3328"/>
                  </a:cubicBezTo>
                  <a:cubicBezTo>
                    <a:pt x="2497" y="3187"/>
                    <a:pt x="2347" y="2992"/>
                    <a:pt x="2365" y="2705"/>
                  </a:cubicBezTo>
                  <a:cubicBezTo>
                    <a:pt x="2385" y="2380"/>
                    <a:pt x="2569" y="2177"/>
                    <a:pt x="2867" y="2069"/>
                  </a:cubicBezTo>
                  <a:cubicBezTo>
                    <a:pt x="2989" y="2024"/>
                    <a:pt x="2991" y="2027"/>
                    <a:pt x="2991" y="1897"/>
                  </a:cubicBezTo>
                  <a:lnTo>
                    <a:pt x="2991" y="1767"/>
                  </a:lnTo>
                  <a:cubicBezTo>
                    <a:pt x="2993" y="1669"/>
                    <a:pt x="3009" y="1653"/>
                    <a:pt x="3105" y="1651"/>
                  </a:cubicBezTo>
                  <a:cubicBezTo>
                    <a:pt x="3135" y="1649"/>
                    <a:pt x="3165" y="1651"/>
                    <a:pt x="3195" y="1651"/>
                  </a:cubicBezTo>
                  <a:cubicBezTo>
                    <a:pt x="3400" y="1651"/>
                    <a:pt x="3400" y="1651"/>
                    <a:pt x="3401" y="1856"/>
                  </a:cubicBezTo>
                  <a:cubicBezTo>
                    <a:pt x="3401" y="2001"/>
                    <a:pt x="3401" y="2001"/>
                    <a:pt x="3547" y="2024"/>
                  </a:cubicBezTo>
                  <a:cubicBezTo>
                    <a:pt x="3657" y="2041"/>
                    <a:pt x="3764" y="2075"/>
                    <a:pt x="3865" y="2119"/>
                  </a:cubicBezTo>
                  <a:cubicBezTo>
                    <a:pt x="3921" y="2144"/>
                    <a:pt x="3943" y="2183"/>
                    <a:pt x="3925" y="2243"/>
                  </a:cubicBezTo>
                  <a:cubicBezTo>
                    <a:pt x="3900" y="2332"/>
                    <a:pt x="3876" y="2420"/>
                    <a:pt x="3847" y="2508"/>
                  </a:cubicBezTo>
                  <a:cubicBezTo>
                    <a:pt x="3820" y="2591"/>
                    <a:pt x="3793" y="2603"/>
                    <a:pt x="3713" y="2564"/>
                  </a:cubicBezTo>
                  <a:cubicBezTo>
                    <a:pt x="3553" y="2487"/>
                    <a:pt x="3385" y="2455"/>
                    <a:pt x="3208" y="2464"/>
                  </a:cubicBezTo>
                  <a:cubicBezTo>
                    <a:pt x="3161" y="2467"/>
                    <a:pt x="3116" y="2473"/>
                    <a:pt x="3073" y="2492"/>
                  </a:cubicBezTo>
                  <a:cubicBezTo>
                    <a:pt x="2920" y="2559"/>
                    <a:pt x="2896" y="2728"/>
                    <a:pt x="3025" y="2832"/>
                  </a:cubicBezTo>
                  <a:cubicBezTo>
                    <a:pt x="3091" y="2885"/>
                    <a:pt x="3167" y="2923"/>
                    <a:pt x="3245" y="2956"/>
                  </a:cubicBezTo>
                  <a:cubicBezTo>
                    <a:pt x="3381" y="3012"/>
                    <a:pt x="3517" y="3065"/>
                    <a:pt x="3647" y="3137"/>
                  </a:cubicBezTo>
                  <a:cubicBezTo>
                    <a:pt x="4056" y="3365"/>
                    <a:pt x="4167" y="3880"/>
                    <a:pt x="3877" y="4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10507979" y="4225815"/>
              <a:ext cx="529280" cy="546084"/>
            </a:xfrm>
            <a:custGeom>
              <a:rect b="b" l="l" r="r" t="t"/>
              <a:pathLst>
                <a:path extrusionOk="0" h="862" w="834">
                  <a:moveTo>
                    <a:pt x="619" y="404"/>
                  </a:moveTo>
                  <a:cubicBezTo>
                    <a:pt x="619" y="399"/>
                    <a:pt x="617" y="395"/>
                    <a:pt x="614" y="393"/>
                  </a:cubicBezTo>
                  <a:cubicBezTo>
                    <a:pt x="610" y="390"/>
                    <a:pt x="603" y="388"/>
                    <a:pt x="591" y="385"/>
                  </a:cubicBezTo>
                  <a:cubicBezTo>
                    <a:pt x="569" y="380"/>
                    <a:pt x="555" y="375"/>
                    <a:pt x="548" y="370"/>
                  </a:cubicBezTo>
                  <a:cubicBezTo>
                    <a:pt x="540" y="364"/>
                    <a:pt x="537" y="355"/>
                    <a:pt x="537" y="344"/>
                  </a:cubicBezTo>
                  <a:cubicBezTo>
                    <a:pt x="537" y="330"/>
                    <a:pt x="541" y="320"/>
                    <a:pt x="551" y="312"/>
                  </a:cubicBezTo>
                  <a:cubicBezTo>
                    <a:pt x="561" y="304"/>
                    <a:pt x="573" y="300"/>
                    <a:pt x="590" y="300"/>
                  </a:cubicBezTo>
                  <a:cubicBezTo>
                    <a:pt x="605" y="300"/>
                    <a:pt x="617" y="305"/>
                    <a:pt x="627" y="313"/>
                  </a:cubicBezTo>
                  <a:cubicBezTo>
                    <a:pt x="637" y="321"/>
                    <a:pt x="642" y="331"/>
                    <a:pt x="643" y="345"/>
                  </a:cubicBezTo>
                  <a:lnTo>
                    <a:pt x="615" y="345"/>
                  </a:lnTo>
                  <a:cubicBezTo>
                    <a:pt x="615" y="339"/>
                    <a:pt x="612" y="333"/>
                    <a:pt x="607" y="330"/>
                  </a:cubicBezTo>
                  <a:cubicBezTo>
                    <a:pt x="601" y="326"/>
                    <a:pt x="595" y="324"/>
                    <a:pt x="587" y="324"/>
                  </a:cubicBezTo>
                  <a:cubicBezTo>
                    <a:pt x="579" y="324"/>
                    <a:pt x="574" y="325"/>
                    <a:pt x="570" y="329"/>
                  </a:cubicBezTo>
                  <a:cubicBezTo>
                    <a:pt x="565" y="332"/>
                    <a:pt x="563" y="336"/>
                    <a:pt x="563" y="342"/>
                  </a:cubicBezTo>
                  <a:cubicBezTo>
                    <a:pt x="563" y="346"/>
                    <a:pt x="566" y="349"/>
                    <a:pt x="570" y="351"/>
                  </a:cubicBezTo>
                  <a:cubicBezTo>
                    <a:pt x="574" y="354"/>
                    <a:pt x="583" y="356"/>
                    <a:pt x="596" y="359"/>
                  </a:cubicBezTo>
                  <a:cubicBezTo>
                    <a:pt x="616" y="364"/>
                    <a:pt x="630" y="369"/>
                    <a:pt x="636" y="375"/>
                  </a:cubicBezTo>
                  <a:cubicBezTo>
                    <a:pt x="643" y="380"/>
                    <a:pt x="646" y="390"/>
                    <a:pt x="646" y="402"/>
                  </a:cubicBezTo>
                  <a:cubicBezTo>
                    <a:pt x="646" y="415"/>
                    <a:pt x="641" y="425"/>
                    <a:pt x="631" y="433"/>
                  </a:cubicBezTo>
                  <a:cubicBezTo>
                    <a:pt x="621" y="440"/>
                    <a:pt x="607" y="444"/>
                    <a:pt x="590" y="444"/>
                  </a:cubicBezTo>
                  <a:cubicBezTo>
                    <a:pt x="573" y="444"/>
                    <a:pt x="560" y="440"/>
                    <a:pt x="550" y="432"/>
                  </a:cubicBezTo>
                  <a:cubicBezTo>
                    <a:pt x="540" y="424"/>
                    <a:pt x="535" y="413"/>
                    <a:pt x="534" y="398"/>
                  </a:cubicBezTo>
                  <a:lnTo>
                    <a:pt x="562" y="398"/>
                  </a:lnTo>
                  <a:cubicBezTo>
                    <a:pt x="562" y="405"/>
                    <a:pt x="565" y="411"/>
                    <a:pt x="570" y="415"/>
                  </a:cubicBezTo>
                  <a:cubicBezTo>
                    <a:pt x="575" y="419"/>
                    <a:pt x="581" y="421"/>
                    <a:pt x="590" y="421"/>
                  </a:cubicBezTo>
                  <a:cubicBezTo>
                    <a:pt x="599" y="421"/>
                    <a:pt x="606" y="419"/>
                    <a:pt x="612" y="416"/>
                  </a:cubicBezTo>
                  <a:cubicBezTo>
                    <a:pt x="617" y="413"/>
                    <a:pt x="619" y="409"/>
                    <a:pt x="619" y="404"/>
                  </a:cubicBezTo>
                  <a:close/>
                  <a:moveTo>
                    <a:pt x="403" y="440"/>
                  </a:moveTo>
                  <a:lnTo>
                    <a:pt x="416" y="440"/>
                  </a:lnTo>
                  <a:lnTo>
                    <a:pt x="437" y="333"/>
                  </a:lnTo>
                  <a:lnTo>
                    <a:pt x="459" y="440"/>
                  </a:lnTo>
                  <a:lnTo>
                    <a:pt x="473" y="440"/>
                  </a:lnTo>
                  <a:lnTo>
                    <a:pt x="487" y="440"/>
                  </a:lnTo>
                  <a:lnTo>
                    <a:pt x="524" y="304"/>
                  </a:lnTo>
                  <a:lnTo>
                    <a:pt x="510" y="304"/>
                  </a:lnTo>
                  <a:lnTo>
                    <a:pt x="496" y="304"/>
                  </a:lnTo>
                  <a:lnTo>
                    <a:pt x="473" y="403"/>
                  </a:lnTo>
                  <a:lnTo>
                    <a:pt x="473" y="403"/>
                  </a:lnTo>
                  <a:lnTo>
                    <a:pt x="453" y="304"/>
                  </a:lnTo>
                  <a:lnTo>
                    <a:pt x="438" y="304"/>
                  </a:lnTo>
                  <a:lnTo>
                    <a:pt x="423" y="304"/>
                  </a:lnTo>
                  <a:lnTo>
                    <a:pt x="404" y="404"/>
                  </a:lnTo>
                  <a:lnTo>
                    <a:pt x="381" y="304"/>
                  </a:lnTo>
                  <a:lnTo>
                    <a:pt x="366" y="304"/>
                  </a:lnTo>
                  <a:lnTo>
                    <a:pt x="351" y="304"/>
                  </a:lnTo>
                  <a:lnTo>
                    <a:pt x="389" y="440"/>
                  </a:lnTo>
                  <a:lnTo>
                    <a:pt x="403" y="440"/>
                  </a:lnTo>
                  <a:close/>
                  <a:moveTo>
                    <a:pt x="340" y="428"/>
                  </a:moveTo>
                  <a:lnTo>
                    <a:pt x="340" y="416"/>
                  </a:lnTo>
                  <a:lnTo>
                    <a:pt x="265" y="416"/>
                  </a:lnTo>
                  <a:lnTo>
                    <a:pt x="265" y="381"/>
                  </a:lnTo>
                  <a:lnTo>
                    <a:pt x="331" y="381"/>
                  </a:lnTo>
                  <a:lnTo>
                    <a:pt x="331" y="369"/>
                  </a:lnTo>
                  <a:lnTo>
                    <a:pt x="331" y="357"/>
                  </a:lnTo>
                  <a:lnTo>
                    <a:pt x="265" y="357"/>
                  </a:lnTo>
                  <a:lnTo>
                    <a:pt x="265" y="328"/>
                  </a:lnTo>
                  <a:lnTo>
                    <a:pt x="336" y="328"/>
                  </a:lnTo>
                  <a:lnTo>
                    <a:pt x="336" y="316"/>
                  </a:lnTo>
                  <a:lnTo>
                    <a:pt x="336" y="304"/>
                  </a:lnTo>
                  <a:lnTo>
                    <a:pt x="236" y="304"/>
                  </a:lnTo>
                  <a:lnTo>
                    <a:pt x="236" y="440"/>
                  </a:lnTo>
                  <a:lnTo>
                    <a:pt x="340" y="440"/>
                  </a:lnTo>
                  <a:lnTo>
                    <a:pt x="340" y="428"/>
                  </a:lnTo>
                  <a:lnTo>
                    <a:pt x="340" y="428"/>
                  </a:lnTo>
                  <a:close/>
                  <a:moveTo>
                    <a:pt x="98" y="304"/>
                  </a:moveTo>
                  <a:lnTo>
                    <a:pt x="98" y="440"/>
                  </a:lnTo>
                  <a:lnTo>
                    <a:pt x="111" y="440"/>
                  </a:lnTo>
                  <a:lnTo>
                    <a:pt x="125" y="440"/>
                  </a:lnTo>
                  <a:lnTo>
                    <a:pt x="125" y="342"/>
                  </a:lnTo>
                  <a:lnTo>
                    <a:pt x="181" y="440"/>
                  </a:lnTo>
                  <a:lnTo>
                    <a:pt x="195" y="440"/>
                  </a:lnTo>
                  <a:lnTo>
                    <a:pt x="209" y="440"/>
                  </a:lnTo>
                  <a:lnTo>
                    <a:pt x="209" y="304"/>
                  </a:lnTo>
                  <a:lnTo>
                    <a:pt x="196" y="304"/>
                  </a:lnTo>
                  <a:lnTo>
                    <a:pt x="182" y="304"/>
                  </a:lnTo>
                  <a:lnTo>
                    <a:pt x="182" y="400"/>
                  </a:lnTo>
                  <a:lnTo>
                    <a:pt x="128" y="304"/>
                  </a:lnTo>
                  <a:lnTo>
                    <a:pt x="113" y="304"/>
                  </a:lnTo>
                  <a:lnTo>
                    <a:pt x="98" y="304"/>
                  </a:lnTo>
                  <a:close/>
                  <a:moveTo>
                    <a:pt x="834" y="0"/>
                  </a:moveTo>
                  <a:lnTo>
                    <a:pt x="834" y="555"/>
                  </a:lnTo>
                  <a:lnTo>
                    <a:pt x="743" y="555"/>
                  </a:lnTo>
                  <a:lnTo>
                    <a:pt x="743" y="643"/>
                  </a:lnTo>
                  <a:lnTo>
                    <a:pt x="551" y="643"/>
                  </a:lnTo>
                  <a:lnTo>
                    <a:pt x="420" y="774"/>
                  </a:lnTo>
                  <a:lnTo>
                    <a:pt x="420" y="772"/>
                  </a:lnTo>
                  <a:lnTo>
                    <a:pt x="329" y="862"/>
                  </a:lnTo>
                  <a:lnTo>
                    <a:pt x="329" y="643"/>
                  </a:lnTo>
                  <a:lnTo>
                    <a:pt x="0" y="643"/>
                  </a:lnTo>
                  <a:lnTo>
                    <a:pt x="0" y="88"/>
                  </a:lnTo>
                  <a:lnTo>
                    <a:pt x="91" y="88"/>
                  </a:lnTo>
                  <a:lnTo>
                    <a:pt x="91" y="0"/>
                  </a:lnTo>
                  <a:lnTo>
                    <a:pt x="834" y="0"/>
                  </a:lnTo>
                  <a:close/>
                  <a:moveTo>
                    <a:pt x="707" y="125"/>
                  </a:moveTo>
                  <a:lnTo>
                    <a:pt x="127" y="125"/>
                  </a:lnTo>
                  <a:lnTo>
                    <a:pt x="109" y="125"/>
                  </a:lnTo>
                  <a:lnTo>
                    <a:pt x="91" y="125"/>
                  </a:lnTo>
                  <a:lnTo>
                    <a:pt x="37" y="125"/>
                  </a:lnTo>
                  <a:lnTo>
                    <a:pt x="37" y="606"/>
                  </a:lnTo>
                  <a:lnTo>
                    <a:pt x="366" y="606"/>
                  </a:lnTo>
                  <a:lnTo>
                    <a:pt x="366" y="774"/>
                  </a:lnTo>
                  <a:lnTo>
                    <a:pt x="420" y="720"/>
                  </a:lnTo>
                  <a:lnTo>
                    <a:pt x="438" y="702"/>
                  </a:lnTo>
                  <a:lnTo>
                    <a:pt x="456" y="683"/>
                  </a:lnTo>
                  <a:lnTo>
                    <a:pt x="533" y="606"/>
                  </a:lnTo>
                  <a:lnTo>
                    <a:pt x="536" y="606"/>
                  </a:lnTo>
                  <a:lnTo>
                    <a:pt x="561" y="606"/>
                  </a:lnTo>
                  <a:lnTo>
                    <a:pt x="587" y="606"/>
                  </a:lnTo>
                  <a:lnTo>
                    <a:pt x="707" y="606"/>
                  </a:lnTo>
                  <a:lnTo>
                    <a:pt x="707" y="554"/>
                  </a:lnTo>
                  <a:lnTo>
                    <a:pt x="707" y="536"/>
                  </a:lnTo>
                  <a:lnTo>
                    <a:pt x="707" y="518"/>
                  </a:lnTo>
                  <a:lnTo>
                    <a:pt x="707" y="125"/>
                  </a:lnTo>
                  <a:lnTo>
                    <a:pt x="707" y="125"/>
                  </a:lnTo>
                  <a:close/>
                  <a:moveTo>
                    <a:pt x="798" y="37"/>
                  </a:moveTo>
                  <a:lnTo>
                    <a:pt x="127" y="37"/>
                  </a:lnTo>
                  <a:lnTo>
                    <a:pt x="127" y="88"/>
                  </a:lnTo>
                  <a:lnTo>
                    <a:pt x="743" y="88"/>
                  </a:lnTo>
                  <a:lnTo>
                    <a:pt x="743" y="518"/>
                  </a:lnTo>
                  <a:lnTo>
                    <a:pt x="798" y="518"/>
                  </a:lnTo>
                  <a:lnTo>
                    <a:pt x="798" y="37"/>
                  </a:lnTo>
                  <a:lnTo>
                    <a:pt x="798" y="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25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5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5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447" name="Google Shape;447;p25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6"/>
          <p:cNvSpPr/>
          <p:nvPr/>
        </p:nvSpPr>
        <p:spPr>
          <a:xfrm>
            <a:off x="0" y="0"/>
            <a:ext cx="45339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6"/>
          <p:cNvSpPr txBox="1"/>
          <p:nvPr/>
        </p:nvSpPr>
        <p:spPr>
          <a:xfrm>
            <a:off x="5261397" y="4094422"/>
            <a:ext cx="48922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455" name="Google Shape;455;p26"/>
          <p:cNvSpPr txBox="1"/>
          <p:nvPr/>
        </p:nvSpPr>
        <p:spPr>
          <a:xfrm>
            <a:off x="5261397" y="3214827"/>
            <a:ext cx="219726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AUTUMN</a:t>
            </a:r>
            <a:endParaRPr b="1" sz="4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6"/>
          <p:cNvSpPr txBox="1"/>
          <p:nvPr/>
        </p:nvSpPr>
        <p:spPr>
          <a:xfrm>
            <a:off x="5261397" y="2468581"/>
            <a:ext cx="190494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PART 03</a:t>
            </a:r>
            <a:endParaRPr b="1" sz="4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6"/>
          <p:cNvSpPr/>
          <p:nvPr/>
        </p:nvSpPr>
        <p:spPr>
          <a:xfrm>
            <a:off x="3333750" y="1749495"/>
            <a:ext cx="7735888" cy="3638550"/>
          </a:xfrm>
          <a:prstGeom prst="frame">
            <a:avLst>
              <a:gd fmla="val 30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descr="iBwAAB+LCAAAAAAABADlmMuO2jAUht/FbXdolItNILvQihb1MqOC2kXFwk0McZs4KDEjOoh3HweSYEOgnlUbIzZwLvH/Hx99itiC1/zPigAfTFOc83cUL3OcTjhJQQ9MIuCzdZL0wIiyiLLl+zxbrwrg/9g2bXLmO+XxN5ysSdnLKKc4Ofz0z+rrss+U0XSdVmXWnSVCeCOFbOsQpFGUELlswjjJH5sT7DK2/z7luThgnOUp5uLArbV7A6oU8GH/ztqVzRHZiKYemB1k1XoqeeUAWn2WidLmQ1ZwmrFjxwMWcyNCUovZk6ZjqZBFck5DnAQJXbKUsFKxMEB4GIvshyynTxnjav4TWXCR/EjIqhrflD6J4xY4KUg9hBivyBdxTO1tH7BF21eSYE4flQolZoNd46opKodxWtZTnjxvZnmcjXAqJCsj3vUujmdGNvxlAy075Gm2Xf0lM3s55QNk6ZWENt3zFuXN1r/Nkiz/+9bXZWf5+8WChmQWk5TUNTPKeMAiITqqV36U02XMGSmKKnD/8xcJudTmo7JqXcTima/GY+h4/SAAtT1r17b69YG6q39Sr3NP+xb5ooTfgvAgDMWYK+UHQ/v4mc9a/oWrHOHwd7OTkzBjZytZa1Yu9hC8spD/zKnzoqW9Zu7q1v7nrPYGMqudG2O1o8NqR4/VjsJqp7usdkxidV9hte0NgsBuZbVjIqsdmdWOyazWNddlVg+GMqvdG2O1q8NqV4/VrsJqt7usdk1itae+V1tBf+i2sto1kdWuzGrXZFbrmusyqz0ksxreGKuhDquhHquhwmrYXVZDk1g9UFiNnP4gQK2shiayGsqshiazWtdcp1mt/AeCbozVSIfVSI/VSGE16i6rkUmsti0F1p43gMN2WCMTYY1M5rOuubn4PAPP1INJiBwAAA==" id="463" name="Google Shape;463;p27"/>
          <p:cNvGrpSpPr/>
          <p:nvPr/>
        </p:nvGrpSpPr>
        <p:grpSpPr>
          <a:xfrm>
            <a:off x="4236620" y="1984407"/>
            <a:ext cx="6698079" cy="3609911"/>
            <a:chOff x="3363760" y="915600"/>
            <a:chExt cx="5579051" cy="4882202"/>
          </a:xfrm>
        </p:grpSpPr>
        <p:sp>
          <p:nvSpPr>
            <p:cNvPr id="464" name="Google Shape;464;p27"/>
            <p:cNvSpPr/>
            <p:nvPr/>
          </p:nvSpPr>
          <p:spPr>
            <a:xfrm>
              <a:off x="3363762" y="1319916"/>
              <a:ext cx="4816140" cy="440122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3464259" y="1403336"/>
              <a:ext cx="4615146" cy="273283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3464259" y="1403337"/>
              <a:ext cx="2030664" cy="27328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8360030" y="1319916"/>
              <a:ext cx="582781" cy="43708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1">
                  <a:ln>
                    <a:noFill/>
                  </a:ln>
                  <a:solidFill>
                    <a:srgbClr val="3F3F3F"/>
                  </a:solidFill>
                  <a:latin typeface="Calibri"/>
                </a:rPr>
                <a:t>44%</a:t>
              </a:r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3363760" y="915600"/>
              <a:ext cx="4816140" cy="320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3363762" y="2329357"/>
              <a:ext cx="4816140" cy="440122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3464259" y="2412777"/>
              <a:ext cx="4615146" cy="273283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3464259" y="2412777"/>
              <a:ext cx="3599814" cy="27328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8360030" y="2329357"/>
              <a:ext cx="582781" cy="43708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1">
                  <a:ln>
                    <a:noFill/>
                  </a:ln>
                  <a:solidFill>
                    <a:srgbClr val="3F3F3F"/>
                  </a:solidFill>
                  <a:latin typeface="Calibri"/>
                </a:rPr>
                <a:t>78%</a:t>
              </a:r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3363760" y="1925041"/>
              <a:ext cx="4816140" cy="320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3363762" y="3338798"/>
              <a:ext cx="4816140" cy="440122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3464259" y="3422218"/>
              <a:ext cx="4615146" cy="273283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3464259" y="3422218"/>
              <a:ext cx="4107480" cy="27328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8360030" y="3338798"/>
              <a:ext cx="582781" cy="43708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1">
                  <a:ln>
                    <a:noFill/>
                  </a:ln>
                  <a:solidFill>
                    <a:srgbClr val="3F3F3F"/>
                  </a:solidFill>
                  <a:latin typeface="Calibri"/>
                </a:rPr>
                <a:t>89%</a:t>
              </a:r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3363760" y="2934482"/>
              <a:ext cx="4816140" cy="320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3363762" y="4348239"/>
              <a:ext cx="4816140" cy="440122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3464259" y="4431659"/>
              <a:ext cx="4615146" cy="273283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3464259" y="4431659"/>
              <a:ext cx="3461359" cy="27328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8360030" y="4348239"/>
              <a:ext cx="582781" cy="43708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1">
                  <a:ln>
                    <a:noFill/>
                  </a:ln>
                  <a:solidFill>
                    <a:srgbClr val="3F3F3F"/>
                  </a:solidFill>
                  <a:latin typeface="Calibri"/>
                </a:rPr>
                <a:t>75%</a:t>
              </a:r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3363760" y="3943923"/>
              <a:ext cx="4816140" cy="320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3363762" y="5357680"/>
              <a:ext cx="4816140" cy="440122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3464259" y="5441100"/>
              <a:ext cx="4615146" cy="273283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3464259" y="5441100"/>
              <a:ext cx="3599814" cy="27328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8360030" y="5357680"/>
              <a:ext cx="582781" cy="43708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1">
                  <a:ln>
                    <a:noFill/>
                  </a:ln>
                  <a:solidFill>
                    <a:srgbClr val="3F3F3F"/>
                  </a:solidFill>
                  <a:latin typeface="Calibri"/>
                </a:rPr>
                <a:t>78%</a:t>
              </a:r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3363760" y="4953364"/>
              <a:ext cx="4816140" cy="320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/>
            </a:p>
          </p:txBody>
        </p:sp>
      </p:grpSp>
      <p:sp>
        <p:nvSpPr>
          <p:cNvPr id="489" name="Google Shape;489;p27"/>
          <p:cNvSpPr/>
          <p:nvPr/>
        </p:nvSpPr>
        <p:spPr>
          <a:xfrm>
            <a:off x="1147843" y="1917716"/>
            <a:ext cx="2641600" cy="3743293"/>
          </a:xfrm>
          <a:prstGeom prst="roundRect">
            <a:avLst>
              <a:gd fmla="val 5609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7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7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7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493" name="Google Shape;493;p27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863" y="1615546"/>
            <a:ext cx="5221287" cy="4347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28"/>
          <p:cNvGrpSpPr/>
          <p:nvPr/>
        </p:nvGrpSpPr>
        <p:grpSpPr>
          <a:xfrm>
            <a:off x="7060396" y="2196740"/>
            <a:ext cx="1767515" cy="859836"/>
            <a:chOff x="7060396" y="2196740"/>
            <a:chExt cx="1767515" cy="859836"/>
          </a:xfrm>
        </p:grpSpPr>
        <p:sp>
          <p:nvSpPr>
            <p:cNvPr id="501" name="Google Shape;501;p28"/>
            <p:cNvSpPr/>
            <p:nvPr/>
          </p:nvSpPr>
          <p:spPr>
            <a:xfrm>
              <a:off x="7060397" y="2521045"/>
              <a:ext cx="1767514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060396" y="2196740"/>
              <a:ext cx="1474003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28"/>
          <p:cNvGrpSpPr/>
          <p:nvPr/>
        </p:nvGrpSpPr>
        <p:grpSpPr>
          <a:xfrm>
            <a:off x="6433964" y="2376819"/>
            <a:ext cx="484300" cy="484300"/>
            <a:chOff x="1028700" y="1853169"/>
            <a:chExt cx="787400" cy="787400"/>
          </a:xfrm>
        </p:grpSpPr>
        <p:sp>
          <p:nvSpPr>
            <p:cNvPr id="504" name="Google Shape;504;p28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1259475" y="2062163"/>
              <a:ext cx="325849" cy="369412"/>
            </a:xfrm>
            <a:custGeom>
              <a:rect b="b" l="l" r="r" t="t"/>
              <a:pathLst>
                <a:path extrusionOk="0" h="336550" w="296863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28"/>
          <p:cNvGrpSpPr/>
          <p:nvPr/>
        </p:nvGrpSpPr>
        <p:grpSpPr>
          <a:xfrm>
            <a:off x="7060396" y="3444515"/>
            <a:ext cx="1900865" cy="859836"/>
            <a:chOff x="7060396" y="3444515"/>
            <a:chExt cx="1900865" cy="859836"/>
          </a:xfrm>
        </p:grpSpPr>
        <p:sp>
          <p:nvSpPr>
            <p:cNvPr id="507" name="Google Shape;507;p28"/>
            <p:cNvSpPr/>
            <p:nvPr/>
          </p:nvSpPr>
          <p:spPr>
            <a:xfrm>
              <a:off x="7060396" y="3768820"/>
              <a:ext cx="1900865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060397" y="3444515"/>
              <a:ext cx="160735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28"/>
          <p:cNvGrpSpPr/>
          <p:nvPr/>
        </p:nvGrpSpPr>
        <p:grpSpPr>
          <a:xfrm>
            <a:off x="6433964" y="3624594"/>
            <a:ext cx="484300" cy="484300"/>
            <a:chOff x="1028700" y="1853169"/>
            <a:chExt cx="787400" cy="787400"/>
          </a:xfrm>
        </p:grpSpPr>
        <p:sp>
          <p:nvSpPr>
            <p:cNvPr id="510" name="Google Shape;510;p28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1317849" y="2062163"/>
              <a:ext cx="209101" cy="369412"/>
            </a:xfrm>
            <a:custGeom>
              <a:rect b="b" l="l" r="r" t="t"/>
              <a:pathLst>
                <a:path extrusionOk="0" h="336550" w="190500">
                  <a:moveTo>
                    <a:pt x="149226" y="301625"/>
                  </a:moveTo>
                  <a:cubicBezTo>
                    <a:pt x="150104" y="301625"/>
                    <a:pt x="150815" y="302336"/>
                    <a:pt x="150815" y="303213"/>
                  </a:cubicBezTo>
                  <a:cubicBezTo>
                    <a:pt x="150815" y="304091"/>
                    <a:pt x="150104" y="304802"/>
                    <a:pt x="149226" y="304802"/>
                  </a:cubicBezTo>
                  <a:cubicBezTo>
                    <a:pt x="148349" y="304802"/>
                    <a:pt x="147638" y="304091"/>
                    <a:pt x="147638" y="303213"/>
                  </a:cubicBezTo>
                  <a:cubicBezTo>
                    <a:pt x="147638" y="302336"/>
                    <a:pt x="148349" y="301625"/>
                    <a:pt x="149226" y="301625"/>
                  </a:cubicBezTo>
                  <a:close/>
                  <a:moveTo>
                    <a:pt x="148828" y="298450"/>
                  </a:moveTo>
                  <a:cubicBezTo>
                    <a:pt x="146447" y="298450"/>
                    <a:pt x="145256" y="299810"/>
                    <a:pt x="145256" y="302532"/>
                  </a:cubicBezTo>
                  <a:cubicBezTo>
                    <a:pt x="145256" y="302532"/>
                    <a:pt x="145256" y="303893"/>
                    <a:pt x="145256" y="303893"/>
                  </a:cubicBezTo>
                  <a:cubicBezTo>
                    <a:pt x="145256" y="303893"/>
                    <a:pt x="145256" y="303893"/>
                    <a:pt x="144065" y="305254"/>
                  </a:cubicBezTo>
                  <a:cubicBezTo>
                    <a:pt x="144065" y="305254"/>
                    <a:pt x="142875" y="306615"/>
                    <a:pt x="144065" y="307975"/>
                  </a:cubicBezTo>
                  <a:cubicBezTo>
                    <a:pt x="144065" y="307975"/>
                    <a:pt x="144065" y="307975"/>
                    <a:pt x="145256" y="307975"/>
                  </a:cubicBezTo>
                  <a:cubicBezTo>
                    <a:pt x="145256" y="307975"/>
                    <a:pt x="145256" y="307975"/>
                    <a:pt x="147637" y="306615"/>
                  </a:cubicBezTo>
                  <a:cubicBezTo>
                    <a:pt x="147637" y="306615"/>
                    <a:pt x="148828" y="306615"/>
                    <a:pt x="148828" y="306615"/>
                  </a:cubicBezTo>
                  <a:cubicBezTo>
                    <a:pt x="151210" y="306615"/>
                    <a:pt x="152400" y="305254"/>
                    <a:pt x="152400" y="302532"/>
                  </a:cubicBezTo>
                  <a:cubicBezTo>
                    <a:pt x="152400" y="299810"/>
                    <a:pt x="151210" y="298450"/>
                    <a:pt x="148828" y="298450"/>
                  </a:cubicBezTo>
                  <a:close/>
                  <a:moveTo>
                    <a:pt x="98426" y="296863"/>
                  </a:moveTo>
                  <a:lnTo>
                    <a:pt x="93663" y="298450"/>
                  </a:lnTo>
                  <a:lnTo>
                    <a:pt x="93663" y="298450"/>
                  </a:lnTo>
                  <a:lnTo>
                    <a:pt x="88900" y="298450"/>
                  </a:lnTo>
                  <a:lnTo>
                    <a:pt x="88900" y="303213"/>
                  </a:lnTo>
                  <a:lnTo>
                    <a:pt x="88900" y="304801"/>
                  </a:lnTo>
                  <a:lnTo>
                    <a:pt x="93663" y="306388"/>
                  </a:lnTo>
                  <a:lnTo>
                    <a:pt x="93663" y="306389"/>
                  </a:lnTo>
                  <a:lnTo>
                    <a:pt x="98426" y="307976"/>
                  </a:lnTo>
                  <a:lnTo>
                    <a:pt x="98426" y="303213"/>
                  </a:lnTo>
                  <a:close/>
                  <a:moveTo>
                    <a:pt x="39007" y="296863"/>
                  </a:moveTo>
                  <a:cubicBezTo>
                    <a:pt x="39007" y="296863"/>
                    <a:pt x="37646" y="296863"/>
                    <a:pt x="37646" y="298223"/>
                  </a:cubicBezTo>
                  <a:cubicBezTo>
                    <a:pt x="37646" y="298223"/>
                    <a:pt x="37646" y="298223"/>
                    <a:pt x="34925" y="300945"/>
                  </a:cubicBezTo>
                  <a:cubicBezTo>
                    <a:pt x="34925" y="300945"/>
                    <a:pt x="34925" y="302306"/>
                    <a:pt x="34925" y="302306"/>
                  </a:cubicBezTo>
                  <a:cubicBezTo>
                    <a:pt x="34925" y="302306"/>
                    <a:pt x="34925" y="302306"/>
                    <a:pt x="37646" y="305028"/>
                  </a:cubicBezTo>
                  <a:cubicBezTo>
                    <a:pt x="37646" y="306388"/>
                    <a:pt x="37646" y="306388"/>
                    <a:pt x="37646" y="306388"/>
                  </a:cubicBezTo>
                  <a:cubicBezTo>
                    <a:pt x="39007" y="306388"/>
                    <a:pt x="39007" y="306388"/>
                    <a:pt x="39007" y="306388"/>
                  </a:cubicBezTo>
                  <a:cubicBezTo>
                    <a:pt x="40368" y="305028"/>
                    <a:pt x="40368" y="305028"/>
                    <a:pt x="39007" y="303667"/>
                  </a:cubicBezTo>
                  <a:cubicBezTo>
                    <a:pt x="39007" y="303667"/>
                    <a:pt x="39007" y="303667"/>
                    <a:pt x="43089" y="303667"/>
                  </a:cubicBezTo>
                  <a:cubicBezTo>
                    <a:pt x="43089" y="303667"/>
                    <a:pt x="44450" y="302306"/>
                    <a:pt x="44450" y="302306"/>
                  </a:cubicBezTo>
                  <a:cubicBezTo>
                    <a:pt x="44450" y="300945"/>
                    <a:pt x="43089" y="300945"/>
                    <a:pt x="43089" y="300945"/>
                  </a:cubicBezTo>
                  <a:cubicBezTo>
                    <a:pt x="43089" y="300945"/>
                    <a:pt x="43089" y="300945"/>
                    <a:pt x="39007" y="300945"/>
                  </a:cubicBezTo>
                  <a:cubicBezTo>
                    <a:pt x="39007" y="300945"/>
                    <a:pt x="39007" y="300945"/>
                    <a:pt x="40368" y="299584"/>
                  </a:cubicBezTo>
                  <a:cubicBezTo>
                    <a:pt x="40368" y="298223"/>
                    <a:pt x="40368" y="298223"/>
                    <a:pt x="39007" y="296863"/>
                  </a:cubicBezTo>
                  <a:close/>
                  <a:moveTo>
                    <a:pt x="20638" y="38100"/>
                  </a:moveTo>
                  <a:lnTo>
                    <a:pt x="20638" y="282575"/>
                  </a:lnTo>
                  <a:lnTo>
                    <a:pt x="168276" y="282575"/>
                  </a:lnTo>
                  <a:lnTo>
                    <a:pt x="168276" y="38100"/>
                  </a:lnTo>
                  <a:close/>
                  <a:moveTo>
                    <a:pt x="116609" y="17463"/>
                  </a:moveTo>
                  <a:cubicBezTo>
                    <a:pt x="114012" y="17463"/>
                    <a:pt x="112713" y="18733"/>
                    <a:pt x="112713" y="21273"/>
                  </a:cubicBezTo>
                  <a:cubicBezTo>
                    <a:pt x="112713" y="22543"/>
                    <a:pt x="114012" y="23813"/>
                    <a:pt x="116609" y="23813"/>
                  </a:cubicBezTo>
                  <a:cubicBezTo>
                    <a:pt x="116609" y="23813"/>
                    <a:pt x="116609" y="23813"/>
                    <a:pt x="123104" y="23813"/>
                  </a:cubicBezTo>
                  <a:cubicBezTo>
                    <a:pt x="124403" y="23813"/>
                    <a:pt x="127001" y="22543"/>
                    <a:pt x="127001" y="21273"/>
                  </a:cubicBezTo>
                  <a:cubicBezTo>
                    <a:pt x="127001" y="18733"/>
                    <a:pt x="124403" y="17463"/>
                    <a:pt x="123104" y="17463"/>
                  </a:cubicBezTo>
                  <a:cubicBezTo>
                    <a:pt x="123104" y="17463"/>
                    <a:pt x="123104" y="17463"/>
                    <a:pt x="116609" y="17463"/>
                  </a:cubicBezTo>
                  <a:close/>
                  <a:moveTo>
                    <a:pt x="138907" y="15875"/>
                  </a:moveTo>
                  <a:cubicBezTo>
                    <a:pt x="136715" y="15875"/>
                    <a:pt x="134938" y="18007"/>
                    <a:pt x="134938" y="20638"/>
                  </a:cubicBezTo>
                  <a:cubicBezTo>
                    <a:pt x="134938" y="23269"/>
                    <a:pt x="136715" y="25402"/>
                    <a:pt x="138907" y="25402"/>
                  </a:cubicBezTo>
                  <a:cubicBezTo>
                    <a:pt x="141098" y="25402"/>
                    <a:pt x="142876" y="23269"/>
                    <a:pt x="142876" y="20638"/>
                  </a:cubicBezTo>
                  <a:cubicBezTo>
                    <a:pt x="142876" y="18007"/>
                    <a:pt x="141098" y="15875"/>
                    <a:pt x="138907" y="15875"/>
                  </a:cubicBezTo>
                  <a:close/>
                  <a:moveTo>
                    <a:pt x="71438" y="0"/>
                  </a:moveTo>
                  <a:lnTo>
                    <a:pt x="107951" y="0"/>
                  </a:lnTo>
                  <a:lnTo>
                    <a:pt x="106363" y="4763"/>
                  </a:lnTo>
                  <a:lnTo>
                    <a:pt x="73025" y="4763"/>
                  </a:lnTo>
                  <a:close/>
                  <a:moveTo>
                    <a:pt x="23812" y="0"/>
                  </a:moveTo>
                  <a:cubicBezTo>
                    <a:pt x="23812" y="0"/>
                    <a:pt x="23812" y="0"/>
                    <a:pt x="66146" y="0"/>
                  </a:cubicBezTo>
                  <a:cubicBezTo>
                    <a:pt x="64823" y="1314"/>
                    <a:pt x="64823" y="1314"/>
                    <a:pt x="66146" y="2629"/>
                  </a:cubicBezTo>
                  <a:cubicBezTo>
                    <a:pt x="66146" y="2629"/>
                    <a:pt x="66146" y="2629"/>
                    <a:pt x="68791" y="7888"/>
                  </a:cubicBezTo>
                  <a:cubicBezTo>
                    <a:pt x="70114" y="9202"/>
                    <a:pt x="70114" y="9202"/>
                    <a:pt x="71437" y="9202"/>
                  </a:cubicBezTo>
                  <a:cubicBezTo>
                    <a:pt x="71437" y="9202"/>
                    <a:pt x="71437" y="9202"/>
                    <a:pt x="108479" y="9202"/>
                  </a:cubicBezTo>
                  <a:cubicBezTo>
                    <a:pt x="109802" y="9202"/>
                    <a:pt x="109802" y="9202"/>
                    <a:pt x="111125" y="7888"/>
                  </a:cubicBezTo>
                  <a:cubicBezTo>
                    <a:pt x="111125" y="7888"/>
                    <a:pt x="111125" y="7888"/>
                    <a:pt x="113771" y="2629"/>
                  </a:cubicBezTo>
                  <a:cubicBezTo>
                    <a:pt x="115094" y="1314"/>
                    <a:pt x="115094" y="1314"/>
                    <a:pt x="113771" y="0"/>
                  </a:cubicBezTo>
                  <a:cubicBezTo>
                    <a:pt x="113771" y="0"/>
                    <a:pt x="113771" y="0"/>
                    <a:pt x="166688" y="0"/>
                  </a:cubicBezTo>
                  <a:cubicBezTo>
                    <a:pt x="179917" y="0"/>
                    <a:pt x="190500" y="10517"/>
                    <a:pt x="190500" y="23663"/>
                  </a:cubicBezTo>
                  <a:cubicBezTo>
                    <a:pt x="190500" y="23663"/>
                    <a:pt x="190500" y="23663"/>
                    <a:pt x="190500" y="312887"/>
                  </a:cubicBezTo>
                  <a:cubicBezTo>
                    <a:pt x="190500" y="326033"/>
                    <a:pt x="179917" y="336550"/>
                    <a:pt x="166688" y="336550"/>
                  </a:cubicBezTo>
                  <a:cubicBezTo>
                    <a:pt x="166688" y="336550"/>
                    <a:pt x="166688" y="336550"/>
                    <a:pt x="23812" y="336550"/>
                  </a:cubicBezTo>
                  <a:cubicBezTo>
                    <a:pt x="10583" y="336550"/>
                    <a:pt x="0" y="326033"/>
                    <a:pt x="0" y="312887"/>
                  </a:cubicBezTo>
                  <a:cubicBezTo>
                    <a:pt x="0" y="312887"/>
                    <a:pt x="0" y="312887"/>
                    <a:pt x="0" y="23663"/>
                  </a:cubicBezTo>
                  <a:cubicBezTo>
                    <a:pt x="0" y="10517"/>
                    <a:pt x="10583" y="0"/>
                    <a:pt x="238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28"/>
          <p:cNvGrpSpPr/>
          <p:nvPr/>
        </p:nvGrpSpPr>
        <p:grpSpPr>
          <a:xfrm>
            <a:off x="7060396" y="4692290"/>
            <a:ext cx="1758733" cy="859836"/>
            <a:chOff x="7060396" y="4692290"/>
            <a:chExt cx="1758733" cy="859836"/>
          </a:xfrm>
        </p:grpSpPr>
        <p:sp>
          <p:nvSpPr>
            <p:cNvPr id="513" name="Google Shape;513;p28"/>
            <p:cNvSpPr/>
            <p:nvPr/>
          </p:nvSpPr>
          <p:spPr>
            <a:xfrm>
              <a:off x="7060396" y="5016595"/>
              <a:ext cx="1758733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060397" y="4692290"/>
              <a:ext cx="160735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28"/>
          <p:cNvGrpSpPr/>
          <p:nvPr/>
        </p:nvGrpSpPr>
        <p:grpSpPr>
          <a:xfrm>
            <a:off x="6433964" y="4872369"/>
            <a:ext cx="484300" cy="484300"/>
            <a:chOff x="1028700" y="1853169"/>
            <a:chExt cx="787400" cy="787400"/>
          </a:xfrm>
        </p:grpSpPr>
        <p:sp>
          <p:nvSpPr>
            <p:cNvPr id="516" name="Google Shape;516;p28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1237694" y="2062163"/>
              <a:ext cx="369412" cy="369412"/>
            </a:xfrm>
            <a:custGeom>
              <a:rect b="b" l="l" r="r" t="t"/>
              <a:pathLst>
                <a:path extrusionOk="0" h="331788" w="331788">
                  <a:moveTo>
                    <a:pt x="311151" y="34925"/>
                  </a:moveTo>
                  <a:lnTo>
                    <a:pt x="331788" y="92075"/>
                  </a:lnTo>
                  <a:lnTo>
                    <a:pt x="311151" y="98425"/>
                  </a:lnTo>
                  <a:lnTo>
                    <a:pt x="304801" y="76200"/>
                  </a:lnTo>
                  <a:lnTo>
                    <a:pt x="254001" y="222251"/>
                  </a:lnTo>
                  <a:lnTo>
                    <a:pt x="206376" y="146050"/>
                  </a:lnTo>
                  <a:lnTo>
                    <a:pt x="157163" y="241301"/>
                  </a:lnTo>
                  <a:lnTo>
                    <a:pt x="103188" y="163513"/>
                  </a:lnTo>
                  <a:lnTo>
                    <a:pt x="61913" y="242888"/>
                  </a:lnTo>
                  <a:lnTo>
                    <a:pt x="44450" y="231776"/>
                  </a:lnTo>
                  <a:lnTo>
                    <a:pt x="101600" y="123825"/>
                  </a:lnTo>
                  <a:lnTo>
                    <a:pt x="153988" y="201613"/>
                  </a:lnTo>
                  <a:lnTo>
                    <a:pt x="203201" y="106363"/>
                  </a:lnTo>
                  <a:lnTo>
                    <a:pt x="247651" y="174625"/>
                  </a:lnTo>
                  <a:lnTo>
                    <a:pt x="284163" y="69850"/>
                  </a:lnTo>
                  <a:lnTo>
                    <a:pt x="263526" y="79375"/>
                  </a:lnTo>
                  <a:lnTo>
                    <a:pt x="255588" y="61913"/>
                  </a:lnTo>
                  <a:close/>
                  <a:moveTo>
                    <a:pt x="0" y="0"/>
                  </a:moveTo>
                  <a:lnTo>
                    <a:pt x="20637" y="0"/>
                  </a:lnTo>
                  <a:lnTo>
                    <a:pt x="20637" y="311151"/>
                  </a:lnTo>
                  <a:lnTo>
                    <a:pt x="331788" y="311151"/>
                  </a:lnTo>
                  <a:lnTo>
                    <a:pt x="331788" y="331788"/>
                  </a:lnTo>
                  <a:lnTo>
                    <a:pt x="0" y="3317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28"/>
          <p:cNvGrpSpPr/>
          <p:nvPr/>
        </p:nvGrpSpPr>
        <p:grpSpPr>
          <a:xfrm>
            <a:off x="9587695" y="2196740"/>
            <a:ext cx="1729593" cy="859836"/>
            <a:chOff x="9587695" y="2196740"/>
            <a:chExt cx="1729593" cy="859836"/>
          </a:xfrm>
        </p:grpSpPr>
        <p:sp>
          <p:nvSpPr>
            <p:cNvPr id="519" name="Google Shape;519;p28"/>
            <p:cNvSpPr/>
            <p:nvPr/>
          </p:nvSpPr>
          <p:spPr>
            <a:xfrm>
              <a:off x="9587696" y="2521045"/>
              <a:ext cx="1729592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9587695" y="2196740"/>
              <a:ext cx="1474003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28"/>
          <p:cNvGrpSpPr/>
          <p:nvPr/>
        </p:nvGrpSpPr>
        <p:grpSpPr>
          <a:xfrm>
            <a:off x="8961263" y="2376819"/>
            <a:ext cx="484300" cy="484300"/>
            <a:chOff x="1028700" y="1853169"/>
            <a:chExt cx="787400" cy="787400"/>
          </a:xfrm>
        </p:grpSpPr>
        <p:sp>
          <p:nvSpPr>
            <p:cNvPr id="522" name="Google Shape;522;p28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1258613" y="2062163"/>
              <a:ext cx="327574" cy="369412"/>
            </a:xfrm>
            <a:custGeom>
              <a:rect b="b" l="l" r="r" t="t"/>
              <a:pathLst>
                <a:path extrusionOk="0" h="336988" w="298823">
                  <a:moveTo>
                    <a:pt x="83998" y="191940"/>
                  </a:moveTo>
                  <a:cubicBezTo>
                    <a:pt x="80426" y="192912"/>
                    <a:pt x="77179" y="195178"/>
                    <a:pt x="75231" y="198416"/>
                  </a:cubicBezTo>
                  <a:cubicBezTo>
                    <a:pt x="72633" y="201006"/>
                    <a:pt x="72633" y="204891"/>
                    <a:pt x="73932" y="208776"/>
                  </a:cubicBezTo>
                  <a:cubicBezTo>
                    <a:pt x="73932" y="212662"/>
                    <a:pt x="76530" y="215252"/>
                    <a:pt x="80426" y="217842"/>
                  </a:cubicBezTo>
                  <a:lnTo>
                    <a:pt x="115496" y="238563"/>
                  </a:lnTo>
                  <a:cubicBezTo>
                    <a:pt x="115496" y="237268"/>
                    <a:pt x="114197" y="235973"/>
                    <a:pt x="114197" y="233383"/>
                  </a:cubicBezTo>
                  <a:cubicBezTo>
                    <a:pt x="114197" y="233383"/>
                    <a:pt x="114197" y="233383"/>
                    <a:pt x="98611" y="195826"/>
                  </a:cubicBezTo>
                  <a:cubicBezTo>
                    <a:pt x="98611" y="195826"/>
                    <a:pt x="98611" y="195826"/>
                    <a:pt x="94714" y="193235"/>
                  </a:cubicBezTo>
                  <a:cubicBezTo>
                    <a:pt x="91467" y="191293"/>
                    <a:pt x="87570" y="190969"/>
                    <a:pt x="83998" y="191940"/>
                  </a:cubicBezTo>
                  <a:close/>
                  <a:moveTo>
                    <a:pt x="73603" y="53869"/>
                  </a:moveTo>
                  <a:cubicBezTo>
                    <a:pt x="65732" y="56499"/>
                    <a:pt x="63108" y="64390"/>
                    <a:pt x="65732" y="70965"/>
                  </a:cubicBezTo>
                  <a:cubicBezTo>
                    <a:pt x="65732" y="70965"/>
                    <a:pt x="65732" y="70965"/>
                    <a:pt x="127388" y="227467"/>
                  </a:cubicBezTo>
                  <a:cubicBezTo>
                    <a:pt x="136570" y="251139"/>
                    <a:pt x="154936" y="266921"/>
                    <a:pt x="178549" y="274812"/>
                  </a:cubicBezTo>
                  <a:cubicBezTo>
                    <a:pt x="181173" y="274812"/>
                    <a:pt x="182484" y="276127"/>
                    <a:pt x="183796" y="278757"/>
                  </a:cubicBezTo>
                  <a:cubicBezTo>
                    <a:pt x="183796" y="278757"/>
                    <a:pt x="183796" y="278757"/>
                    <a:pt x="199538" y="319526"/>
                  </a:cubicBezTo>
                  <a:lnTo>
                    <a:pt x="282183" y="286648"/>
                  </a:lnTo>
                  <a:cubicBezTo>
                    <a:pt x="282183" y="286648"/>
                    <a:pt x="282183" y="286648"/>
                    <a:pt x="266441" y="245879"/>
                  </a:cubicBezTo>
                  <a:cubicBezTo>
                    <a:pt x="265129" y="243248"/>
                    <a:pt x="265129" y="241933"/>
                    <a:pt x="266441" y="239303"/>
                  </a:cubicBezTo>
                  <a:cubicBezTo>
                    <a:pt x="279559" y="218261"/>
                    <a:pt x="280871" y="193273"/>
                    <a:pt x="271689" y="170916"/>
                  </a:cubicBezTo>
                  <a:cubicBezTo>
                    <a:pt x="271689" y="170916"/>
                    <a:pt x="271689" y="170916"/>
                    <a:pt x="244140" y="99898"/>
                  </a:cubicBezTo>
                  <a:cubicBezTo>
                    <a:pt x="241517" y="92008"/>
                    <a:pt x="233646" y="89377"/>
                    <a:pt x="225775" y="92008"/>
                  </a:cubicBezTo>
                  <a:cubicBezTo>
                    <a:pt x="219215" y="94638"/>
                    <a:pt x="215280" y="102529"/>
                    <a:pt x="217904" y="110419"/>
                  </a:cubicBezTo>
                  <a:cubicBezTo>
                    <a:pt x="217904" y="110419"/>
                    <a:pt x="217904" y="110419"/>
                    <a:pt x="229710" y="138037"/>
                  </a:cubicBezTo>
                  <a:cubicBezTo>
                    <a:pt x="231022" y="141983"/>
                    <a:pt x="228398" y="145928"/>
                    <a:pt x="225775" y="147243"/>
                  </a:cubicBezTo>
                  <a:cubicBezTo>
                    <a:pt x="221839" y="149874"/>
                    <a:pt x="217904" y="147243"/>
                    <a:pt x="215280" y="143298"/>
                  </a:cubicBezTo>
                  <a:cubicBezTo>
                    <a:pt x="215280" y="143298"/>
                    <a:pt x="215280" y="143298"/>
                    <a:pt x="204785" y="115680"/>
                  </a:cubicBezTo>
                  <a:cubicBezTo>
                    <a:pt x="204785" y="114365"/>
                    <a:pt x="204785" y="114365"/>
                    <a:pt x="203474" y="113050"/>
                  </a:cubicBezTo>
                  <a:cubicBezTo>
                    <a:pt x="203474" y="113050"/>
                    <a:pt x="203474" y="113050"/>
                    <a:pt x="200850" y="105159"/>
                  </a:cubicBezTo>
                  <a:cubicBezTo>
                    <a:pt x="199538" y="102529"/>
                    <a:pt x="196914" y="99898"/>
                    <a:pt x="192979" y="98583"/>
                  </a:cubicBezTo>
                  <a:cubicBezTo>
                    <a:pt x="190355" y="95953"/>
                    <a:pt x="186420" y="95953"/>
                    <a:pt x="182484" y="97268"/>
                  </a:cubicBezTo>
                  <a:cubicBezTo>
                    <a:pt x="178549" y="98583"/>
                    <a:pt x="175925" y="101213"/>
                    <a:pt x="174613" y="105159"/>
                  </a:cubicBezTo>
                  <a:cubicBezTo>
                    <a:pt x="173302" y="109104"/>
                    <a:pt x="173302" y="113050"/>
                    <a:pt x="174613" y="115680"/>
                  </a:cubicBezTo>
                  <a:cubicBezTo>
                    <a:pt x="174613" y="115680"/>
                    <a:pt x="174613" y="115680"/>
                    <a:pt x="190355" y="155134"/>
                  </a:cubicBezTo>
                  <a:cubicBezTo>
                    <a:pt x="191667" y="159080"/>
                    <a:pt x="190355" y="163025"/>
                    <a:pt x="186420" y="164340"/>
                  </a:cubicBezTo>
                  <a:cubicBezTo>
                    <a:pt x="182484" y="165655"/>
                    <a:pt x="178549" y="164340"/>
                    <a:pt x="177237" y="160395"/>
                  </a:cubicBezTo>
                  <a:cubicBezTo>
                    <a:pt x="177237" y="160395"/>
                    <a:pt x="177237" y="160395"/>
                    <a:pt x="157560" y="111735"/>
                  </a:cubicBezTo>
                  <a:cubicBezTo>
                    <a:pt x="156248" y="107789"/>
                    <a:pt x="153624" y="105159"/>
                    <a:pt x="149689" y="103844"/>
                  </a:cubicBezTo>
                  <a:cubicBezTo>
                    <a:pt x="147065" y="102529"/>
                    <a:pt x="143130" y="102529"/>
                    <a:pt x="139194" y="103844"/>
                  </a:cubicBezTo>
                  <a:cubicBezTo>
                    <a:pt x="132635" y="106474"/>
                    <a:pt x="128699" y="114365"/>
                    <a:pt x="131323" y="122256"/>
                  </a:cubicBezTo>
                  <a:cubicBezTo>
                    <a:pt x="131323" y="122256"/>
                    <a:pt x="131323" y="122256"/>
                    <a:pt x="149689" y="169601"/>
                  </a:cubicBezTo>
                  <a:cubicBezTo>
                    <a:pt x="151000" y="173546"/>
                    <a:pt x="149689" y="177491"/>
                    <a:pt x="145753" y="178807"/>
                  </a:cubicBezTo>
                  <a:cubicBezTo>
                    <a:pt x="141818" y="180122"/>
                    <a:pt x="137882" y="178807"/>
                    <a:pt x="136570" y="174861"/>
                  </a:cubicBezTo>
                  <a:cubicBezTo>
                    <a:pt x="136570" y="174861"/>
                    <a:pt x="136570" y="174861"/>
                    <a:pt x="118205" y="127516"/>
                  </a:cubicBezTo>
                  <a:cubicBezTo>
                    <a:pt x="118205" y="127516"/>
                    <a:pt x="118205" y="127516"/>
                    <a:pt x="91968" y="61759"/>
                  </a:cubicBezTo>
                  <a:cubicBezTo>
                    <a:pt x="90657" y="57814"/>
                    <a:pt x="88033" y="55184"/>
                    <a:pt x="84753" y="53869"/>
                  </a:cubicBezTo>
                  <a:cubicBezTo>
                    <a:pt x="81474" y="52554"/>
                    <a:pt x="77538" y="52554"/>
                    <a:pt x="73603" y="53869"/>
                  </a:cubicBezTo>
                  <a:close/>
                  <a:moveTo>
                    <a:pt x="56758" y="49650"/>
                  </a:moveTo>
                  <a:cubicBezTo>
                    <a:pt x="54036" y="50903"/>
                    <a:pt x="51315" y="53410"/>
                    <a:pt x="49954" y="55917"/>
                  </a:cubicBezTo>
                  <a:cubicBezTo>
                    <a:pt x="47233" y="59677"/>
                    <a:pt x="47233" y="63437"/>
                    <a:pt x="48594" y="67197"/>
                  </a:cubicBezTo>
                  <a:cubicBezTo>
                    <a:pt x="48594" y="69703"/>
                    <a:pt x="49954" y="72210"/>
                    <a:pt x="51315" y="73463"/>
                  </a:cubicBezTo>
                  <a:cubicBezTo>
                    <a:pt x="48594" y="64690"/>
                    <a:pt x="51315" y="55917"/>
                    <a:pt x="56758" y="49650"/>
                  </a:cubicBezTo>
                  <a:close/>
                  <a:moveTo>
                    <a:pt x="46241" y="18716"/>
                  </a:moveTo>
                  <a:cubicBezTo>
                    <a:pt x="34335" y="23476"/>
                    <a:pt x="24082" y="32668"/>
                    <a:pt x="18129" y="45142"/>
                  </a:cubicBezTo>
                  <a:cubicBezTo>
                    <a:pt x="7546" y="70092"/>
                    <a:pt x="19452" y="98981"/>
                    <a:pt x="44588" y="109486"/>
                  </a:cubicBezTo>
                  <a:cubicBezTo>
                    <a:pt x="52525" y="113425"/>
                    <a:pt x="59140" y="114738"/>
                    <a:pt x="67077" y="113425"/>
                  </a:cubicBezTo>
                  <a:cubicBezTo>
                    <a:pt x="67077" y="113425"/>
                    <a:pt x="67077" y="113425"/>
                    <a:pt x="59140" y="95041"/>
                  </a:cubicBezTo>
                  <a:cubicBezTo>
                    <a:pt x="55171" y="93728"/>
                    <a:pt x="52525" y="92415"/>
                    <a:pt x="48556" y="91102"/>
                  </a:cubicBezTo>
                  <a:cubicBezTo>
                    <a:pt x="41942" y="87163"/>
                    <a:pt x="36650" y="79284"/>
                    <a:pt x="34004" y="71405"/>
                  </a:cubicBezTo>
                  <a:cubicBezTo>
                    <a:pt x="31358" y="63526"/>
                    <a:pt x="32681" y="54335"/>
                    <a:pt x="37973" y="47768"/>
                  </a:cubicBezTo>
                  <a:cubicBezTo>
                    <a:pt x="47233" y="33324"/>
                    <a:pt x="65754" y="28072"/>
                    <a:pt x="81629" y="37263"/>
                  </a:cubicBezTo>
                  <a:cubicBezTo>
                    <a:pt x="81629" y="37263"/>
                    <a:pt x="82952" y="37263"/>
                    <a:pt x="84275" y="38577"/>
                  </a:cubicBezTo>
                  <a:cubicBezTo>
                    <a:pt x="93536" y="41203"/>
                    <a:pt x="101473" y="47768"/>
                    <a:pt x="105442" y="56961"/>
                  </a:cubicBezTo>
                  <a:cubicBezTo>
                    <a:pt x="105442" y="56961"/>
                    <a:pt x="105442" y="56961"/>
                    <a:pt x="113379" y="75345"/>
                  </a:cubicBezTo>
                  <a:cubicBezTo>
                    <a:pt x="118671" y="53021"/>
                    <a:pt x="106765" y="28072"/>
                    <a:pt x="84275" y="18880"/>
                  </a:cubicBezTo>
                  <a:cubicBezTo>
                    <a:pt x="71708" y="13627"/>
                    <a:pt x="58147" y="13956"/>
                    <a:pt x="46241" y="18716"/>
                  </a:cubicBezTo>
                  <a:close/>
                  <a:moveTo>
                    <a:pt x="64058" y="0"/>
                  </a:moveTo>
                  <a:cubicBezTo>
                    <a:pt x="72366" y="42"/>
                    <a:pt x="80839" y="1769"/>
                    <a:pt x="89065" y="5387"/>
                  </a:cubicBezTo>
                  <a:cubicBezTo>
                    <a:pt x="121968" y="18546"/>
                    <a:pt x="137762" y="56707"/>
                    <a:pt x="123284" y="89604"/>
                  </a:cubicBezTo>
                  <a:cubicBezTo>
                    <a:pt x="121968" y="90920"/>
                    <a:pt x="121968" y="93551"/>
                    <a:pt x="120652" y="94867"/>
                  </a:cubicBezTo>
                  <a:cubicBezTo>
                    <a:pt x="120652" y="94867"/>
                    <a:pt x="120652" y="94867"/>
                    <a:pt x="121968" y="98815"/>
                  </a:cubicBezTo>
                  <a:cubicBezTo>
                    <a:pt x="124601" y="94867"/>
                    <a:pt x="128549" y="92236"/>
                    <a:pt x="133813" y="90920"/>
                  </a:cubicBezTo>
                  <a:cubicBezTo>
                    <a:pt x="140394" y="88288"/>
                    <a:pt x="148291" y="88288"/>
                    <a:pt x="156188" y="90920"/>
                  </a:cubicBezTo>
                  <a:cubicBezTo>
                    <a:pt x="158820" y="92236"/>
                    <a:pt x="161452" y="93551"/>
                    <a:pt x="164084" y="96183"/>
                  </a:cubicBezTo>
                  <a:cubicBezTo>
                    <a:pt x="166717" y="90920"/>
                    <a:pt x="171981" y="86972"/>
                    <a:pt x="177246" y="84340"/>
                  </a:cubicBezTo>
                  <a:cubicBezTo>
                    <a:pt x="187775" y="80393"/>
                    <a:pt x="199620" y="83024"/>
                    <a:pt x="207517" y="89604"/>
                  </a:cubicBezTo>
                  <a:cubicBezTo>
                    <a:pt x="210149" y="85656"/>
                    <a:pt x="215414" y="80393"/>
                    <a:pt x="220678" y="79077"/>
                  </a:cubicBezTo>
                  <a:cubicBezTo>
                    <a:pt x="235156" y="72497"/>
                    <a:pt x="252265" y="80393"/>
                    <a:pt x="257530" y="94867"/>
                  </a:cubicBezTo>
                  <a:cubicBezTo>
                    <a:pt x="257530" y="94867"/>
                    <a:pt x="257530" y="94867"/>
                    <a:pt x="286485" y="165925"/>
                  </a:cubicBezTo>
                  <a:cubicBezTo>
                    <a:pt x="295698" y="190926"/>
                    <a:pt x="294382" y="219875"/>
                    <a:pt x="281220" y="243561"/>
                  </a:cubicBezTo>
                  <a:cubicBezTo>
                    <a:pt x="281220" y="243561"/>
                    <a:pt x="281220" y="243561"/>
                    <a:pt x="298330" y="289617"/>
                  </a:cubicBezTo>
                  <a:cubicBezTo>
                    <a:pt x="299646" y="292249"/>
                    <a:pt x="298330" y="297512"/>
                    <a:pt x="294382" y="298828"/>
                  </a:cubicBezTo>
                  <a:cubicBezTo>
                    <a:pt x="294382" y="298828"/>
                    <a:pt x="294382" y="298828"/>
                    <a:pt x="198304" y="336988"/>
                  </a:cubicBezTo>
                  <a:cubicBezTo>
                    <a:pt x="196988" y="336988"/>
                    <a:pt x="196988" y="336988"/>
                    <a:pt x="195672" y="336988"/>
                  </a:cubicBezTo>
                  <a:cubicBezTo>
                    <a:pt x="193039" y="336988"/>
                    <a:pt x="190407" y="335672"/>
                    <a:pt x="189091" y="331725"/>
                  </a:cubicBezTo>
                  <a:cubicBezTo>
                    <a:pt x="189091" y="331725"/>
                    <a:pt x="189091" y="331725"/>
                    <a:pt x="170665" y="286985"/>
                  </a:cubicBezTo>
                  <a:cubicBezTo>
                    <a:pt x="158820" y="284353"/>
                    <a:pt x="148291" y="277774"/>
                    <a:pt x="139078" y="269879"/>
                  </a:cubicBezTo>
                  <a:cubicBezTo>
                    <a:pt x="139078" y="269879"/>
                    <a:pt x="139078" y="269879"/>
                    <a:pt x="71955" y="229087"/>
                  </a:cubicBezTo>
                  <a:cubicBezTo>
                    <a:pt x="65375" y="225139"/>
                    <a:pt x="60110" y="218560"/>
                    <a:pt x="58794" y="211980"/>
                  </a:cubicBezTo>
                  <a:cubicBezTo>
                    <a:pt x="57477" y="204085"/>
                    <a:pt x="57477" y="196190"/>
                    <a:pt x="61426" y="189610"/>
                  </a:cubicBezTo>
                  <a:cubicBezTo>
                    <a:pt x="65375" y="183031"/>
                    <a:pt x="71955" y="179083"/>
                    <a:pt x="79852" y="176452"/>
                  </a:cubicBezTo>
                  <a:cubicBezTo>
                    <a:pt x="83800" y="176452"/>
                    <a:pt x="87749" y="175136"/>
                    <a:pt x="90381" y="176452"/>
                  </a:cubicBezTo>
                  <a:cubicBezTo>
                    <a:pt x="90381" y="176452"/>
                    <a:pt x="90381" y="176452"/>
                    <a:pt x="71955" y="127764"/>
                  </a:cubicBezTo>
                  <a:cubicBezTo>
                    <a:pt x="71955" y="127764"/>
                    <a:pt x="70639" y="127764"/>
                    <a:pt x="70639" y="127764"/>
                  </a:cubicBezTo>
                  <a:cubicBezTo>
                    <a:pt x="68007" y="129080"/>
                    <a:pt x="66691" y="129080"/>
                    <a:pt x="64058" y="129080"/>
                  </a:cubicBezTo>
                  <a:cubicBezTo>
                    <a:pt x="56161" y="129080"/>
                    <a:pt x="46948" y="126448"/>
                    <a:pt x="39052" y="123817"/>
                  </a:cubicBezTo>
                  <a:cubicBezTo>
                    <a:pt x="6148" y="109342"/>
                    <a:pt x="-8329" y="71182"/>
                    <a:pt x="4832" y="39600"/>
                  </a:cubicBezTo>
                  <a:cubicBezTo>
                    <a:pt x="15690" y="14928"/>
                    <a:pt x="39134" y="-123"/>
                    <a:pt x="64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8"/>
          <p:cNvGrpSpPr/>
          <p:nvPr/>
        </p:nvGrpSpPr>
        <p:grpSpPr>
          <a:xfrm>
            <a:off x="9587696" y="3444515"/>
            <a:ext cx="1729592" cy="859836"/>
            <a:chOff x="9587696" y="3444515"/>
            <a:chExt cx="1729592" cy="859836"/>
          </a:xfrm>
        </p:grpSpPr>
        <p:sp>
          <p:nvSpPr>
            <p:cNvPr id="525" name="Google Shape;525;p28"/>
            <p:cNvSpPr/>
            <p:nvPr/>
          </p:nvSpPr>
          <p:spPr>
            <a:xfrm>
              <a:off x="9587696" y="3768820"/>
              <a:ext cx="1729592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9587696" y="3444515"/>
              <a:ext cx="160735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28"/>
          <p:cNvGrpSpPr/>
          <p:nvPr/>
        </p:nvGrpSpPr>
        <p:grpSpPr>
          <a:xfrm>
            <a:off x="8961263" y="3624594"/>
            <a:ext cx="484300" cy="484300"/>
            <a:chOff x="1028700" y="1853169"/>
            <a:chExt cx="787400" cy="787400"/>
          </a:xfrm>
        </p:grpSpPr>
        <p:sp>
          <p:nvSpPr>
            <p:cNvPr id="528" name="Google Shape;528;p28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1237694" y="2063723"/>
              <a:ext cx="369412" cy="366291"/>
            </a:xfrm>
            <a:custGeom>
              <a:rect b="b" l="l" r="r" t="t"/>
              <a:pathLst>
                <a:path extrusionOk="0" h="335282" w="338138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28"/>
          <p:cNvGrpSpPr/>
          <p:nvPr/>
        </p:nvGrpSpPr>
        <p:grpSpPr>
          <a:xfrm>
            <a:off x="9587696" y="4692290"/>
            <a:ext cx="1729592" cy="859836"/>
            <a:chOff x="9587696" y="4692290"/>
            <a:chExt cx="1729592" cy="859836"/>
          </a:xfrm>
        </p:grpSpPr>
        <p:sp>
          <p:nvSpPr>
            <p:cNvPr id="531" name="Google Shape;531;p28"/>
            <p:cNvSpPr/>
            <p:nvPr/>
          </p:nvSpPr>
          <p:spPr>
            <a:xfrm>
              <a:off x="9587696" y="5016595"/>
              <a:ext cx="1729592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9587696" y="4692290"/>
              <a:ext cx="160735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28"/>
          <p:cNvGrpSpPr/>
          <p:nvPr/>
        </p:nvGrpSpPr>
        <p:grpSpPr>
          <a:xfrm>
            <a:off x="8961263" y="4872369"/>
            <a:ext cx="484300" cy="484300"/>
            <a:chOff x="1028700" y="1853169"/>
            <a:chExt cx="787400" cy="787400"/>
          </a:xfrm>
        </p:grpSpPr>
        <p:sp>
          <p:nvSpPr>
            <p:cNvPr id="534" name="Google Shape;534;p28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1238578" y="2062163"/>
              <a:ext cx="367643" cy="369412"/>
            </a:xfrm>
            <a:custGeom>
              <a:rect b="b" l="l" r="r" t="t"/>
              <a:pathLst>
                <a:path extrusionOk="0" h="331788" w="330200">
                  <a:moveTo>
                    <a:pt x="104237" y="80507"/>
                  </a:moveTo>
                  <a:cubicBezTo>
                    <a:pt x="107304" y="80669"/>
                    <a:pt x="110210" y="81963"/>
                    <a:pt x="112148" y="84551"/>
                  </a:cubicBezTo>
                  <a:cubicBezTo>
                    <a:pt x="163809" y="154423"/>
                    <a:pt x="163809" y="154423"/>
                    <a:pt x="163809" y="154423"/>
                  </a:cubicBezTo>
                  <a:cubicBezTo>
                    <a:pt x="166392" y="154423"/>
                    <a:pt x="166392" y="154423"/>
                    <a:pt x="166392" y="154423"/>
                  </a:cubicBezTo>
                  <a:cubicBezTo>
                    <a:pt x="219344" y="84551"/>
                    <a:pt x="219344" y="84551"/>
                    <a:pt x="219344" y="84551"/>
                  </a:cubicBezTo>
                  <a:cubicBezTo>
                    <a:pt x="221927" y="79375"/>
                    <a:pt x="229676" y="79375"/>
                    <a:pt x="234842" y="83257"/>
                  </a:cubicBezTo>
                  <a:cubicBezTo>
                    <a:pt x="240009" y="85845"/>
                    <a:pt x="241300" y="93608"/>
                    <a:pt x="237425" y="98784"/>
                  </a:cubicBezTo>
                  <a:cubicBezTo>
                    <a:pt x="194805" y="154423"/>
                    <a:pt x="194805" y="154423"/>
                    <a:pt x="194805" y="154423"/>
                  </a:cubicBezTo>
                  <a:cubicBezTo>
                    <a:pt x="216761" y="154423"/>
                    <a:pt x="216761" y="154423"/>
                    <a:pt x="216761" y="154423"/>
                  </a:cubicBezTo>
                  <a:cubicBezTo>
                    <a:pt x="223219" y="154423"/>
                    <a:pt x="228385" y="159599"/>
                    <a:pt x="228385" y="166068"/>
                  </a:cubicBezTo>
                  <a:cubicBezTo>
                    <a:pt x="228385" y="172538"/>
                    <a:pt x="223219" y="177714"/>
                    <a:pt x="216761" y="177714"/>
                  </a:cubicBezTo>
                  <a:cubicBezTo>
                    <a:pt x="178015" y="177714"/>
                    <a:pt x="178015" y="177714"/>
                    <a:pt x="178015" y="177714"/>
                  </a:cubicBezTo>
                  <a:cubicBezTo>
                    <a:pt x="176724" y="179007"/>
                    <a:pt x="176724" y="179007"/>
                    <a:pt x="176724" y="179007"/>
                  </a:cubicBezTo>
                  <a:cubicBezTo>
                    <a:pt x="176724" y="194535"/>
                    <a:pt x="176724" y="194535"/>
                    <a:pt x="176724" y="194535"/>
                  </a:cubicBezTo>
                  <a:cubicBezTo>
                    <a:pt x="216761" y="194535"/>
                    <a:pt x="216761" y="194535"/>
                    <a:pt x="216761" y="194535"/>
                  </a:cubicBezTo>
                  <a:cubicBezTo>
                    <a:pt x="223219" y="194535"/>
                    <a:pt x="228385" y="199710"/>
                    <a:pt x="228385" y="206180"/>
                  </a:cubicBezTo>
                  <a:cubicBezTo>
                    <a:pt x="228385" y="212649"/>
                    <a:pt x="223219" y="217825"/>
                    <a:pt x="216761" y="217825"/>
                  </a:cubicBezTo>
                  <a:cubicBezTo>
                    <a:pt x="176724" y="217825"/>
                    <a:pt x="176724" y="217825"/>
                    <a:pt x="176724" y="217825"/>
                  </a:cubicBezTo>
                  <a:cubicBezTo>
                    <a:pt x="176724" y="257937"/>
                    <a:pt x="176724" y="257937"/>
                    <a:pt x="176724" y="257937"/>
                  </a:cubicBezTo>
                  <a:cubicBezTo>
                    <a:pt x="176724" y="264406"/>
                    <a:pt x="171558" y="268288"/>
                    <a:pt x="165100" y="268288"/>
                  </a:cubicBezTo>
                  <a:cubicBezTo>
                    <a:pt x="158642" y="268288"/>
                    <a:pt x="153476" y="264406"/>
                    <a:pt x="153476" y="257937"/>
                  </a:cubicBezTo>
                  <a:cubicBezTo>
                    <a:pt x="153476" y="217825"/>
                    <a:pt x="153476" y="217825"/>
                    <a:pt x="153476" y="217825"/>
                  </a:cubicBezTo>
                  <a:cubicBezTo>
                    <a:pt x="113439" y="217825"/>
                    <a:pt x="113439" y="217825"/>
                    <a:pt x="113439" y="217825"/>
                  </a:cubicBezTo>
                  <a:cubicBezTo>
                    <a:pt x="106981" y="217825"/>
                    <a:pt x="101815" y="212649"/>
                    <a:pt x="101815" y="206180"/>
                  </a:cubicBezTo>
                  <a:cubicBezTo>
                    <a:pt x="101815" y="199710"/>
                    <a:pt x="106981" y="194535"/>
                    <a:pt x="113439" y="194535"/>
                  </a:cubicBezTo>
                  <a:cubicBezTo>
                    <a:pt x="153476" y="194535"/>
                    <a:pt x="153476" y="194535"/>
                    <a:pt x="153476" y="194535"/>
                  </a:cubicBezTo>
                  <a:cubicBezTo>
                    <a:pt x="153476" y="179007"/>
                    <a:pt x="153476" y="179007"/>
                    <a:pt x="153476" y="179007"/>
                  </a:cubicBezTo>
                  <a:cubicBezTo>
                    <a:pt x="152185" y="177714"/>
                    <a:pt x="152185" y="177714"/>
                    <a:pt x="152185" y="177714"/>
                  </a:cubicBezTo>
                  <a:cubicBezTo>
                    <a:pt x="113439" y="177714"/>
                    <a:pt x="113439" y="177714"/>
                    <a:pt x="113439" y="177714"/>
                  </a:cubicBezTo>
                  <a:cubicBezTo>
                    <a:pt x="106981" y="177714"/>
                    <a:pt x="101815" y="172538"/>
                    <a:pt x="101815" y="166068"/>
                  </a:cubicBezTo>
                  <a:cubicBezTo>
                    <a:pt x="101815" y="159599"/>
                    <a:pt x="106981" y="154423"/>
                    <a:pt x="113439" y="154423"/>
                  </a:cubicBezTo>
                  <a:cubicBezTo>
                    <a:pt x="135395" y="154423"/>
                    <a:pt x="135395" y="154423"/>
                    <a:pt x="135395" y="154423"/>
                  </a:cubicBezTo>
                  <a:cubicBezTo>
                    <a:pt x="92775" y="98784"/>
                    <a:pt x="92775" y="98784"/>
                    <a:pt x="92775" y="98784"/>
                  </a:cubicBezTo>
                  <a:cubicBezTo>
                    <a:pt x="88900" y="93608"/>
                    <a:pt x="90192" y="85845"/>
                    <a:pt x="95358" y="83257"/>
                  </a:cubicBezTo>
                  <a:cubicBezTo>
                    <a:pt x="97941" y="81316"/>
                    <a:pt x="101170" y="80346"/>
                    <a:pt x="104237" y="80507"/>
                  </a:cubicBezTo>
                  <a:close/>
                  <a:moveTo>
                    <a:pt x="165100" y="26988"/>
                  </a:moveTo>
                  <a:cubicBezTo>
                    <a:pt x="88822" y="26988"/>
                    <a:pt x="26987" y="88823"/>
                    <a:pt x="26987" y="165101"/>
                  </a:cubicBezTo>
                  <a:cubicBezTo>
                    <a:pt x="26987" y="241379"/>
                    <a:pt x="88822" y="303214"/>
                    <a:pt x="165100" y="303214"/>
                  </a:cubicBezTo>
                  <a:cubicBezTo>
                    <a:pt x="241378" y="303214"/>
                    <a:pt x="303213" y="241379"/>
                    <a:pt x="303213" y="165101"/>
                  </a:cubicBezTo>
                  <a:cubicBezTo>
                    <a:pt x="303213" y="88823"/>
                    <a:pt x="241378" y="26988"/>
                    <a:pt x="165100" y="26988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4273"/>
                    <a:pt x="330200" y="165894"/>
                  </a:cubicBezTo>
                  <a:cubicBezTo>
                    <a:pt x="330200" y="257515"/>
                    <a:pt x="256282" y="331788"/>
                    <a:pt x="165100" y="331788"/>
                  </a:cubicBezTo>
                  <a:cubicBezTo>
                    <a:pt x="73918" y="331788"/>
                    <a:pt x="0" y="257515"/>
                    <a:pt x="0" y="165894"/>
                  </a:cubicBezTo>
                  <a:cubicBezTo>
                    <a:pt x="0" y="74273"/>
                    <a:pt x="73918" y="0"/>
                    <a:pt x="165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6" name="Google Shape;536;p28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8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8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539" name="Google Shape;539;p28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29"/>
          <p:cNvGrpSpPr/>
          <p:nvPr/>
        </p:nvGrpSpPr>
        <p:grpSpPr>
          <a:xfrm>
            <a:off x="1343024" y="3628570"/>
            <a:ext cx="1924959" cy="1924959"/>
            <a:chOff x="6666139" y="4441370"/>
            <a:chExt cx="1060677" cy="1060677"/>
          </a:xfrm>
        </p:grpSpPr>
        <p:sp>
          <p:nvSpPr>
            <p:cNvPr id="546" name="Google Shape;546;p29"/>
            <p:cNvSpPr/>
            <p:nvPr/>
          </p:nvSpPr>
          <p:spPr>
            <a:xfrm>
              <a:off x="6666139" y="4441370"/>
              <a:ext cx="1060677" cy="1060677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6666139" y="4441370"/>
              <a:ext cx="1060677" cy="1060677"/>
            </a:xfrm>
            <a:prstGeom prst="pie">
              <a:avLst>
                <a:gd fmla="val 8808659" name="adj1"/>
                <a:gd fmla="val 1620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6758668" y="4533900"/>
              <a:ext cx="875620" cy="87561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29"/>
          <p:cNvGrpSpPr/>
          <p:nvPr/>
        </p:nvGrpSpPr>
        <p:grpSpPr>
          <a:xfrm>
            <a:off x="3883966" y="3628570"/>
            <a:ext cx="1924959" cy="1924959"/>
            <a:chOff x="6666139" y="4441370"/>
            <a:chExt cx="1060677" cy="1060677"/>
          </a:xfrm>
        </p:grpSpPr>
        <p:sp>
          <p:nvSpPr>
            <p:cNvPr id="550" name="Google Shape;550;p29"/>
            <p:cNvSpPr/>
            <p:nvPr/>
          </p:nvSpPr>
          <p:spPr>
            <a:xfrm>
              <a:off x="6666139" y="4441370"/>
              <a:ext cx="1060677" cy="1060677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6666139" y="4441370"/>
              <a:ext cx="1060677" cy="1060677"/>
            </a:xfrm>
            <a:prstGeom prst="pie">
              <a:avLst>
                <a:gd fmla="val 5462313" name="adj1"/>
                <a:gd fmla="val 1620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6758668" y="4533900"/>
              <a:ext cx="875620" cy="87561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3" name="Google Shape;553;p29"/>
          <p:cNvGrpSpPr/>
          <p:nvPr/>
        </p:nvGrpSpPr>
        <p:grpSpPr>
          <a:xfrm>
            <a:off x="6424908" y="3628570"/>
            <a:ext cx="1924959" cy="1924959"/>
            <a:chOff x="6666139" y="4441370"/>
            <a:chExt cx="1060677" cy="1060677"/>
          </a:xfrm>
        </p:grpSpPr>
        <p:sp>
          <p:nvSpPr>
            <p:cNvPr id="554" name="Google Shape;554;p29"/>
            <p:cNvSpPr/>
            <p:nvPr/>
          </p:nvSpPr>
          <p:spPr>
            <a:xfrm>
              <a:off x="6666139" y="4441370"/>
              <a:ext cx="1060677" cy="1060677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6666139" y="4441370"/>
              <a:ext cx="1060677" cy="1060677"/>
            </a:xfrm>
            <a:prstGeom prst="pie">
              <a:avLst>
                <a:gd fmla="val 4106921" name="adj1"/>
                <a:gd fmla="val 1620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6758668" y="4533900"/>
              <a:ext cx="875620" cy="87561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29"/>
          <p:cNvGrpSpPr/>
          <p:nvPr/>
        </p:nvGrpSpPr>
        <p:grpSpPr>
          <a:xfrm>
            <a:off x="8965851" y="3628570"/>
            <a:ext cx="1924959" cy="1924959"/>
            <a:chOff x="6666139" y="4441370"/>
            <a:chExt cx="1060677" cy="1060677"/>
          </a:xfrm>
        </p:grpSpPr>
        <p:sp>
          <p:nvSpPr>
            <p:cNvPr id="558" name="Google Shape;558;p29"/>
            <p:cNvSpPr/>
            <p:nvPr/>
          </p:nvSpPr>
          <p:spPr>
            <a:xfrm>
              <a:off x="6666139" y="4441370"/>
              <a:ext cx="1060677" cy="1060677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6666139" y="4441370"/>
              <a:ext cx="1060677" cy="1060677"/>
            </a:xfrm>
            <a:prstGeom prst="pie">
              <a:avLst>
                <a:gd fmla="val 169628" name="adj1"/>
                <a:gd fmla="val 1620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6758668" y="4533900"/>
              <a:ext cx="875620" cy="87561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561;p29"/>
          <p:cNvGrpSpPr/>
          <p:nvPr/>
        </p:nvGrpSpPr>
        <p:grpSpPr>
          <a:xfrm>
            <a:off x="1093106" y="2119067"/>
            <a:ext cx="2424794" cy="1109754"/>
            <a:chOff x="1389171" y="5016378"/>
            <a:chExt cx="2424794" cy="1109754"/>
          </a:xfrm>
        </p:grpSpPr>
        <p:sp>
          <p:nvSpPr>
            <p:cNvPr id="562" name="Google Shape;562;p29"/>
            <p:cNvSpPr/>
            <p:nvPr/>
          </p:nvSpPr>
          <p:spPr>
            <a:xfrm>
              <a:off x="1389171" y="5369002"/>
              <a:ext cx="2424794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1480581" y="5016378"/>
              <a:ext cx="2241974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OPTION HERE</a:t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4" name="Google Shape;564;p29"/>
          <p:cNvGrpSpPr/>
          <p:nvPr/>
        </p:nvGrpSpPr>
        <p:grpSpPr>
          <a:xfrm>
            <a:off x="3634048" y="2119067"/>
            <a:ext cx="2424794" cy="1109754"/>
            <a:chOff x="1389171" y="5016378"/>
            <a:chExt cx="2424794" cy="1109754"/>
          </a:xfrm>
        </p:grpSpPr>
        <p:sp>
          <p:nvSpPr>
            <p:cNvPr id="565" name="Google Shape;565;p29"/>
            <p:cNvSpPr/>
            <p:nvPr/>
          </p:nvSpPr>
          <p:spPr>
            <a:xfrm>
              <a:off x="1389171" y="5369002"/>
              <a:ext cx="2424794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1480581" y="5016378"/>
              <a:ext cx="2241974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OPTION HERE</a:t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29"/>
          <p:cNvGrpSpPr/>
          <p:nvPr/>
        </p:nvGrpSpPr>
        <p:grpSpPr>
          <a:xfrm>
            <a:off x="6174990" y="2119067"/>
            <a:ext cx="2424794" cy="1109754"/>
            <a:chOff x="1389171" y="5016378"/>
            <a:chExt cx="2424794" cy="1109754"/>
          </a:xfrm>
        </p:grpSpPr>
        <p:sp>
          <p:nvSpPr>
            <p:cNvPr id="568" name="Google Shape;568;p29"/>
            <p:cNvSpPr/>
            <p:nvPr/>
          </p:nvSpPr>
          <p:spPr>
            <a:xfrm>
              <a:off x="1389171" y="5369002"/>
              <a:ext cx="2424794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1480581" y="5016378"/>
              <a:ext cx="2241974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OPTION HERE</a:t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29"/>
          <p:cNvGrpSpPr/>
          <p:nvPr/>
        </p:nvGrpSpPr>
        <p:grpSpPr>
          <a:xfrm>
            <a:off x="8715932" y="2119067"/>
            <a:ext cx="2424794" cy="1109754"/>
            <a:chOff x="1389171" y="5016378"/>
            <a:chExt cx="2424794" cy="1109754"/>
          </a:xfrm>
        </p:grpSpPr>
        <p:sp>
          <p:nvSpPr>
            <p:cNvPr id="571" name="Google Shape;571;p29"/>
            <p:cNvSpPr/>
            <p:nvPr/>
          </p:nvSpPr>
          <p:spPr>
            <a:xfrm>
              <a:off x="1389171" y="5369002"/>
              <a:ext cx="2424794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1480581" y="5016378"/>
              <a:ext cx="2241974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OPTION HERE</a:t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29"/>
          <p:cNvSpPr/>
          <p:nvPr/>
        </p:nvSpPr>
        <p:spPr>
          <a:xfrm>
            <a:off x="1587635" y="4249417"/>
            <a:ext cx="1447768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  <a:endParaRPr b="1"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9"/>
          <p:cNvSpPr/>
          <p:nvPr/>
        </p:nvSpPr>
        <p:spPr>
          <a:xfrm>
            <a:off x="4101725" y="4249417"/>
            <a:ext cx="1447768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b="1"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9"/>
          <p:cNvSpPr/>
          <p:nvPr/>
        </p:nvSpPr>
        <p:spPr>
          <a:xfrm>
            <a:off x="6654742" y="4249417"/>
            <a:ext cx="1447768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55%</a:t>
            </a:r>
            <a:endParaRPr b="1"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9"/>
          <p:cNvSpPr/>
          <p:nvPr/>
        </p:nvSpPr>
        <p:spPr>
          <a:xfrm>
            <a:off x="9213632" y="4249417"/>
            <a:ext cx="1447768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  <a:endParaRPr b="1"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9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9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9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580" name="Google Shape;580;p29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0"/>
          <p:cNvSpPr/>
          <p:nvPr/>
        </p:nvSpPr>
        <p:spPr>
          <a:xfrm>
            <a:off x="1055687" y="2069397"/>
            <a:ext cx="5267392" cy="34399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30"/>
          <p:cNvGrpSpPr/>
          <p:nvPr/>
        </p:nvGrpSpPr>
        <p:grpSpPr>
          <a:xfrm>
            <a:off x="6379743" y="2069398"/>
            <a:ext cx="2349953" cy="1699966"/>
            <a:chOff x="6379743" y="2069398"/>
            <a:chExt cx="2349953" cy="1699966"/>
          </a:xfrm>
        </p:grpSpPr>
        <p:sp>
          <p:nvSpPr>
            <p:cNvPr id="588" name="Google Shape;588;p30"/>
            <p:cNvSpPr/>
            <p:nvPr/>
          </p:nvSpPr>
          <p:spPr>
            <a:xfrm>
              <a:off x="6379743" y="2069398"/>
              <a:ext cx="2349953" cy="1699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30"/>
            <p:cNvGrpSpPr/>
            <p:nvPr/>
          </p:nvGrpSpPr>
          <p:grpSpPr>
            <a:xfrm>
              <a:off x="6573370" y="2453941"/>
              <a:ext cx="1962698" cy="930878"/>
              <a:chOff x="1891541" y="2349127"/>
              <a:chExt cx="1962698" cy="930878"/>
            </a:xfrm>
          </p:grpSpPr>
          <p:sp>
            <p:nvSpPr>
              <p:cNvPr id="590" name="Google Shape;590;p30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 HERE</a:t>
                </a:r>
                <a:endParaRPr b="1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30"/>
              <p:cNvSpPr txBox="1"/>
              <p:nvPr/>
            </p:nvSpPr>
            <p:spPr>
              <a:xfrm>
                <a:off x="1891541" y="2635020"/>
                <a:ext cx="1962698" cy="644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</p:grpSp>
      <p:grpSp>
        <p:nvGrpSpPr>
          <p:cNvPr id="592" name="Google Shape;592;p30"/>
          <p:cNvGrpSpPr/>
          <p:nvPr/>
        </p:nvGrpSpPr>
        <p:grpSpPr>
          <a:xfrm>
            <a:off x="6379743" y="3809362"/>
            <a:ext cx="2349953" cy="1699966"/>
            <a:chOff x="6379743" y="3809362"/>
            <a:chExt cx="2349953" cy="1699966"/>
          </a:xfrm>
        </p:grpSpPr>
        <p:sp>
          <p:nvSpPr>
            <p:cNvPr id="593" name="Google Shape;593;p30"/>
            <p:cNvSpPr/>
            <p:nvPr/>
          </p:nvSpPr>
          <p:spPr>
            <a:xfrm>
              <a:off x="6379743" y="3809362"/>
              <a:ext cx="2349953" cy="16999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4" name="Google Shape;594;p30"/>
            <p:cNvGrpSpPr/>
            <p:nvPr/>
          </p:nvGrpSpPr>
          <p:grpSpPr>
            <a:xfrm>
              <a:off x="6573370" y="4193905"/>
              <a:ext cx="1962698" cy="930878"/>
              <a:chOff x="1891541" y="2349127"/>
              <a:chExt cx="1962698" cy="930878"/>
            </a:xfrm>
          </p:grpSpPr>
          <p:sp>
            <p:nvSpPr>
              <p:cNvPr id="595" name="Google Shape;595;p30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 HERE</a:t>
                </a:r>
                <a:endParaRPr b="1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30"/>
              <p:cNvSpPr txBox="1"/>
              <p:nvPr/>
            </p:nvSpPr>
            <p:spPr>
              <a:xfrm>
                <a:off x="1891541" y="2635020"/>
                <a:ext cx="1962698" cy="644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</p:grpSp>
      <p:grpSp>
        <p:nvGrpSpPr>
          <p:cNvPr id="597" name="Google Shape;597;p30"/>
          <p:cNvGrpSpPr/>
          <p:nvPr/>
        </p:nvGrpSpPr>
        <p:grpSpPr>
          <a:xfrm>
            <a:off x="8786359" y="2069397"/>
            <a:ext cx="2349953" cy="1699966"/>
            <a:chOff x="8786359" y="2069397"/>
            <a:chExt cx="2349953" cy="1699966"/>
          </a:xfrm>
        </p:grpSpPr>
        <p:sp>
          <p:nvSpPr>
            <p:cNvPr id="598" name="Google Shape;598;p30"/>
            <p:cNvSpPr/>
            <p:nvPr/>
          </p:nvSpPr>
          <p:spPr>
            <a:xfrm>
              <a:off x="8786359" y="2069397"/>
              <a:ext cx="2349953" cy="16999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9" name="Google Shape;599;p30"/>
            <p:cNvGrpSpPr/>
            <p:nvPr/>
          </p:nvGrpSpPr>
          <p:grpSpPr>
            <a:xfrm>
              <a:off x="8960970" y="2453941"/>
              <a:ext cx="1962698" cy="930878"/>
              <a:chOff x="1891541" y="2349127"/>
              <a:chExt cx="1962698" cy="930878"/>
            </a:xfrm>
          </p:grpSpPr>
          <p:sp>
            <p:nvSpPr>
              <p:cNvPr id="600" name="Google Shape;600;p30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 HERE</a:t>
                </a:r>
                <a:endParaRPr b="1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30"/>
              <p:cNvSpPr txBox="1"/>
              <p:nvPr/>
            </p:nvSpPr>
            <p:spPr>
              <a:xfrm>
                <a:off x="1891541" y="2635020"/>
                <a:ext cx="1962698" cy="644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</p:grpSp>
      <p:grpSp>
        <p:nvGrpSpPr>
          <p:cNvPr id="602" name="Google Shape;602;p30"/>
          <p:cNvGrpSpPr/>
          <p:nvPr/>
        </p:nvGrpSpPr>
        <p:grpSpPr>
          <a:xfrm>
            <a:off x="8786359" y="3809361"/>
            <a:ext cx="2349953" cy="1699966"/>
            <a:chOff x="8786359" y="3809361"/>
            <a:chExt cx="2349953" cy="1699966"/>
          </a:xfrm>
        </p:grpSpPr>
        <p:sp>
          <p:nvSpPr>
            <p:cNvPr id="603" name="Google Shape;603;p30"/>
            <p:cNvSpPr/>
            <p:nvPr/>
          </p:nvSpPr>
          <p:spPr>
            <a:xfrm>
              <a:off x="8786359" y="3809361"/>
              <a:ext cx="2349953" cy="16999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4" name="Google Shape;604;p30"/>
            <p:cNvGrpSpPr/>
            <p:nvPr/>
          </p:nvGrpSpPr>
          <p:grpSpPr>
            <a:xfrm>
              <a:off x="8960970" y="4193905"/>
              <a:ext cx="1962698" cy="930878"/>
              <a:chOff x="1891541" y="2349127"/>
              <a:chExt cx="1962698" cy="930878"/>
            </a:xfrm>
          </p:grpSpPr>
          <p:sp>
            <p:nvSpPr>
              <p:cNvPr id="605" name="Google Shape;605;p30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 HERE</a:t>
                </a:r>
                <a:endParaRPr b="1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30"/>
              <p:cNvSpPr txBox="1"/>
              <p:nvPr/>
            </p:nvSpPr>
            <p:spPr>
              <a:xfrm>
                <a:off x="1891541" y="2635020"/>
                <a:ext cx="1962698" cy="644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</p:grpSp>
      <p:sp>
        <p:nvSpPr>
          <p:cNvPr id="607" name="Google Shape;607;p30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0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0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610" name="Google Shape;610;p30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1"/>
            <a:ext cx="12192000" cy="279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19658" y="914470"/>
            <a:ext cx="24411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2073267" y="3637059"/>
            <a:ext cx="3766991" cy="759970"/>
            <a:chOff x="2976152" y="4708118"/>
            <a:chExt cx="3766991" cy="759970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2976152" y="5067978"/>
              <a:ext cx="376699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2976152" y="4708118"/>
              <a:ext cx="160813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01. SPRING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2073267" y="4887452"/>
            <a:ext cx="3766991" cy="759970"/>
            <a:chOff x="2976152" y="4708118"/>
            <a:chExt cx="3766991" cy="759970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2976152" y="5067978"/>
              <a:ext cx="376699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2976152" y="4708118"/>
              <a:ext cx="18549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02. SUMMER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7390333" y="3637059"/>
            <a:ext cx="3766991" cy="759970"/>
            <a:chOff x="2976152" y="4708118"/>
            <a:chExt cx="3766991" cy="759970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2976152" y="5067978"/>
              <a:ext cx="376699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2976152" y="4708118"/>
              <a:ext cx="18513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03. AUTUMN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7390333" y="4887452"/>
            <a:ext cx="3766991" cy="759970"/>
            <a:chOff x="2976152" y="4708118"/>
            <a:chExt cx="3766991" cy="759970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2976152" y="5067978"/>
              <a:ext cx="376699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2976152" y="4708118"/>
              <a:ext cx="16850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04. WINTER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13"/>
          <p:cNvSpPr/>
          <p:nvPr/>
        </p:nvSpPr>
        <p:spPr>
          <a:xfrm>
            <a:off x="1318286" y="3535750"/>
            <a:ext cx="643863" cy="631308"/>
          </a:xfrm>
          <a:custGeom>
            <a:rect b="b" l="l" r="r" t="t"/>
            <a:pathLst>
              <a:path extrusionOk="0" h="1954" w="1990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1328710" y="4830769"/>
            <a:ext cx="623015" cy="643863"/>
          </a:xfrm>
          <a:custGeom>
            <a:rect b="b" l="l" r="r" t="t"/>
            <a:pathLst>
              <a:path extrusionOk="0" h="769" w="743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6635352" y="3541930"/>
            <a:ext cx="643863" cy="618950"/>
          </a:xfrm>
          <a:custGeom>
            <a:rect b="b" l="l" r="r" t="t"/>
            <a:pathLst>
              <a:path extrusionOk="0" h="496921" w="516922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6663742" y="4830769"/>
            <a:ext cx="587083" cy="643863"/>
          </a:xfrm>
          <a:custGeom>
            <a:rect b="b" l="l" r="r" t="t"/>
            <a:pathLst>
              <a:path extrusionOk="0" h="608519" w="554856">
                <a:moveTo>
                  <a:pt x="314616" y="256070"/>
                </a:moveTo>
                <a:lnTo>
                  <a:pt x="262711" y="307611"/>
                </a:lnTo>
                <a:lnTo>
                  <a:pt x="241014" y="285856"/>
                </a:lnTo>
                <a:lnTo>
                  <a:pt x="218289" y="308265"/>
                </a:lnTo>
                <a:lnTo>
                  <a:pt x="239986" y="330020"/>
                </a:lnTo>
                <a:lnTo>
                  <a:pt x="262618" y="352803"/>
                </a:lnTo>
                <a:lnTo>
                  <a:pt x="285250" y="330300"/>
                </a:lnTo>
                <a:lnTo>
                  <a:pt x="337155" y="278760"/>
                </a:lnTo>
                <a:close/>
                <a:moveTo>
                  <a:pt x="261963" y="129646"/>
                </a:moveTo>
                <a:lnTo>
                  <a:pt x="293387" y="129646"/>
                </a:lnTo>
                <a:cubicBezTo>
                  <a:pt x="299840" y="129646"/>
                  <a:pt x="304983" y="134875"/>
                  <a:pt x="304983" y="141224"/>
                </a:cubicBezTo>
                <a:lnTo>
                  <a:pt x="304983" y="167368"/>
                </a:lnTo>
                <a:cubicBezTo>
                  <a:pt x="323314" y="170916"/>
                  <a:pt x="340428" y="178199"/>
                  <a:pt x="355485" y="188283"/>
                </a:cubicBezTo>
                <a:lnTo>
                  <a:pt x="373909" y="169796"/>
                </a:lnTo>
                <a:cubicBezTo>
                  <a:pt x="378398" y="165314"/>
                  <a:pt x="385786" y="165314"/>
                  <a:pt x="390275" y="169796"/>
                </a:cubicBezTo>
                <a:lnTo>
                  <a:pt x="412440" y="192018"/>
                </a:lnTo>
                <a:cubicBezTo>
                  <a:pt x="416929" y="196500"/>
                  <a:pt x="416929" y="203783"/>
                  <a:pt x="412440" y="208264"/>
                </a:cubicBezTo>
                <a:lnTo>
                  <a:pt x="394016" y="226752"/>
                </a:lnTo>
                <a:cubicBezTo>
                  <a:pt x="404117" y="241691"/>
                  <a:pt x="411318" y="258872"/>
                  <a:pt x="414965" y="277172"/>
                </a:cubicBezTo>
                <a:lnTo>
                  <a:pt x="441151" y="277172"/>
                </a:lnTo>
                <a:cubicBezTo>
                  <a:pt x="447604" y="277172"/>
                  <a:pt x="452748" y="282401"/>
                  <a:pt x="452748" y="288750"/>
                </a:cubicBezTo>
                <a:lnTo>
                  <a:pt x="452748" y="320123"/>
                </a:lnTo>
                <a:cubicBezTo>
                  <a:pt x="452748" y="326565"/>
                  <a:pt x="447511" y="331701"/>
                  <a:pt x="441151" y="331701"/>
                </a:cubicBezTo>
                <a:lnTo>
                  <a:pt x="414965" y="331701"/>
                </a:lnTo>
                <a:cubicBezTo>
                  <a:pt x="411318" y="350002"/>
                  <a:pt x="404117" y="366995"/>
                  <a:pt x="394016" y="382121"/>
                </a:cubicBezTo>
                <a:lnTo>
                  <a:pt x="412440" y="400515"/>
                </a:lnTo>
                <a:cubicBezTo>
                  <a:pt x="416929" y="404997"/>
                  <a:pt x="416929" y="412373"/>
                  <a:pt x="412440" y="416855"/>
                </a:cubicBezTo>
                <a:lnTo>
                  <a:pt x="390275" y="438984"/>
                </a:lnTo>
                <a:cubicBezTo>
                  <a:pt x="385786" y="443466"/>
                  <a:pt x="378398" y="443466"/>
                  <a:pt x="373909" y="438984"/>
                </a:cubicBezTo>
                <a:lnTo>
                  <a:pt x="355485" y="420590"/>
                </a:lnTo>
                <a:cubicBezTo>
                  <a:pt x="340522" y="430674"/>
                  <a:pt x="323314" y="437864"/>
                  <a:pt x="304983" y="441505"/>
                </a:cubicBezTo>
                <a:lnTo>
                  <a:pt x="304983" y="467649"/>
                </a:lnTo>
                <a:cubicBezTo>
                  <a:pt x="304983" y="474092"/>
                  <a:pt x="299746" y="479227"/>
                  <a:pt x="293387" y="479227"/>
                </a:cubicBezTo>
                <a:lnTo>
                  <a:pt x="261963" y="479227"/>
                </a:lnTo>
                <a:cubicBezTo>
                  <a:pt x="255510" y="479227"/>
                  <a:pt x="250367" y="473998"/>
                  <a:pt x="250367" y="467649"/>
                </a:cubicBezTo>
                <a:lnTo>
                  <a:pt x="250367" y="441505"/>
                </a:lnTo>
                <a:cubicBezTo>
                  <a:pt x="232036" y="437864"/>
                  <a:pt x="214922" y="430674"/>
                  <a:pt x="199865" y="420590"/>
                </a:cubicBezTo>
                <a:lnTo>
                  <a:pt x="181441" y="438984"/>
                </a:lnTo>
                <a:cubicBezTo>
                  <a:pt x="176952" y="443466"/>
                  <a:pt x="169564" y="443466"/>
                  <a:pt x="165075" y="438984"/>
                </a:cubicBezTo>
                <a:lnTo>
                  <a:pt x="142910" y="416855"/>
                </a:lnTo>
                <a:cubicBezTo>
                  <a:pt x="138421" y="412373"/>
                  <a:pt x="138421" y="404997"/>
                  <a:pt x="142910" y="400515"/>
                </a:cubicBezTo>
                <a:lnTo>
                  <a:pt x="161334" y="382121"/>
                </a:lnTo>
                <a:cubicBezTo>
                  <a:pt x="151233" y="367182"/>
                  <a:pt x="144032" y="350002"/>
                  <a:pt x="140385" y="331701"/>
                </a:cubicBezTo>
                <a:lnTo>
                  <a:pt x="114199" y="331701"/>
                </a:lnTo>
                <a:cubicBezTo>
                  <a:pt x="107746" y="331701"/>
                  <a:pt x="102602" y="326472"/>
                  <a:pt x="102602" y="320123"/>
                </a:cubicBezTo>
                <a:lnTo>
                  <a:pt x="102602" y="288750"/>
                </a:lnTo>
                <a:cubicBezTo>
                  <a:pt x="102602" y="282214"/>
                  <a:pt x="107839" y="277172"/>
                  <a:pt x="114199" y="277172"/>
                </a:cubicBezTo>
                <a:lnTo>
                  <a:pt x="140385" y="277172"/>
                </a:lnTo>
                <a:cubicBezTo>
                  <a:pt x="144032" y="258872"/>
                  <a:pt x="151233" y="241785"/>
                  <a:pt x="161334" y="226752"/>
                </a:cubicBezTo>
                <a:lnTo>
                  <a:pt x="142910" y="208264"/>
                </a:lnTo>
                <a:cubicBezTo>
                  <a:pt x="138421" y="203783"/>
                  <a:pt x="138421" y="196500"/>
                  <a:pt x="142910" y="192018"/>
                </a:cubicBezTo>
                <a:lnTo>
                  <a:pt x="165075" y="169796"/>
                </a:lnTo>
                <a:cubicBezTo>
                  <a:pt x="169564" y="165314"/>
                  <a:pt x="176952" y="165314"/>
                  <a:pt x="181441" y="169796"/>
                </a:cubicBezTo>
                <a:lnTo>
                  <a:pt x="199865" y="188283"/>
                </a:lnTo>
                <a:cubicBezTo>
                  <a:pt x="214828" y="178199"/>
                  <a:pt x="232036" y="170916"/>
                  <a:pt x="250367" y="167368"/>
                </a:cubicBezTo>
                <a:lnTo>
                  <a:pt x="250367" y="141224"/>
                </a:lnTo>
                <a:cubicBezTo>
                  <a:pt x="250367" y="134688"/>
                  <a:pt x="255604" y="129646"/>
                  <a:pt x="261963" y="129646"/>
                </a:cubicBezTo>
                <a:close/>
                <a:moveTo>
                  <a:pt x="440285" y="80038"/>
                </a:moveTo>
                <a:cubicBezTo>
                  <a:pt x="511927" y="131958"/>
                  <a:pt x="554856" y="215909"/>
                  <a:pt x="554856" y="304248"/>
                </a:cubicBezTo>
                <a:cubicBezTo>
                  <a:pt x="554856" y="457021"/>
                  <a:pt x="430371" y="581312"/>
                  <a:pt x="277361" y="581312"/>
                </a:cubicBezTo>
                <a:lnTo>
                  <a:pt x="277361" y="605311"/>
                </a:lnTo>
                <a:cubicBezTo>
                  <a:pt x="277361" y="607926"/>
                  <a:pt x="274555" y="609420"/>
                  <a:pt x="272404" y="607926"/>
                </a:cubicBezTo>
                <a:lnTo>
                  <a:pt x="207216" y="563289"/>
                </a:lnTo>
                <a:cubicBezTo>
                  <a:pt x="205345" y="561982"/>
                  <a:pt x="205345" y="559274"/>
                  <a:pt x="207216" y="558060"/>
                </a:cubicBezTo>
                <a:lnTo>
                  <a:pt x="272404" y="513330"/>
                </a:lnTo>
                <a:cubicBezTo>
                  <a:pt x="274555" y="511836"/>
                  <a:pt x="277361" y="513330"/>
                  <a:pt x="277361" y="515945"/>
                </a:cubicBezTo>
                <a:lnTo>
                  <a:pt x="277361" y="539944"/>
                </a:lnTo>
                <a:cubicBezTo>
                  <a:pt x="407551" y="539944"/>
                  <a:pt x="513423" y="434236"/>
                  <a:pt x="513423" y="304248"/>
                </a:cubicBezTo>
                <a:cubicBezTo>
                  <a:pt x="513423" y="229076"/>
                  <a:pt x="477041" y="157638"/>
                  <a:pt x="415968" y="113375"/>
                </a:cubicBezTo>
                <a:close/>
                <a:moveTo>
                  <a:pt x="282452" y="594"/>
                </a:moveTo>
                <a:lnTo>
                  <a:pt x="347640" y="45229"/>
                </a:lnTo>
                <a:cubicBezTo>
                  <a:pt x="349511" y="46536"/>
                  <a:pt x="349511" y="49337"/>
                  <a:pt x="347640" y="50551"/>
                </a:cubicBezTo>
                <a:lnTo>
                  <a:pt x="282452" y="95279"/>
                </a:lnTo>
                <a:cubicBezTo>
                  <a:pt x="280301" y="96773"/>
                  <a:pt x="277402" y="95279"/>
                  <a:pt x="277402" y="92665"/>
                </a:cubicBezTo>
                <a:lnTo>
                  <a:pt x="277402" y="68573"/>
                </a:lnTo>
                <a:cubicBezTo>
                  <a:pt x="147212" y="68573"/>
                  <a:pt x="41339" y="174277"/>
                  <a:pt x="41339" y="304259"/>
                </a:cubicBezTo>
                <a:cubicBezTo>
                  <a:pt x="41339" y="379521"/>
                  <a:pt x="77908" y="450862"/>
                  <a:pt x="138888" y="495123"/>
                </a:cubicBezTo>
                <a:lnTo>
                  <a:pt x="114571" y="528552"/>
                </a:lnTo>
                <a:cubicBezTo>
                  <a:pt x="42835" y="476634"/>
                  <a:pt x="0" y="392687"/>
                  <a:pt x="0" y="304259"/>
                </a:cubicBezTo>
                <a:cubicBezTo>
                  <a:pt x="0" y="151493"/>
                  <a:pt x="124391" y="27300"/>
                  <a:pt x="277402" y="27300"/>
                </a:cubicBezTo>
                <a:lnTo>
                  <a:pt x="277402" y="3209"/>
                </a:lnTo>
                <a:cubicBezTo>
                  <a:pt x="277402" y="594"/>
                  <a:pt x="280301" y="-900"/>
                  <a:pt x="282452" y="5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1"/>
          <p:cNvSpPr/>
          <p:nvPr/>
        </p:nvSpPr>
        <p:spPr>
          <a:xfrm>
            <a:off x="0" y="0"/>
            <a:ext cx="45339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1"/>
          <p:cNvSpPr txBox="1"/>
          <p:nvPr/>
        </p:nvSpPr>
        <p:spPr>
          <a:xfrm>
            <a:off x="5261397" y="4094422"/>
            <a:ext cx="48922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18" name="Google Shape;618;p31"/>
          <p:cNvSpPr txBox="1"/>
          <p:nvPr/>
        </p:nvSpPr>
        <p:spPr>
          <a:xfrm>
            <a:off x="5261397" y="3214827"/>
            <a:ext cx="19159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WINTER</a:t>
            </a:r>
            <a:endParaRPr b="1" sz="4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1"/>
          <p:cNvSpPr txBox="1"/>
          <p:nvPr/>
        </p:nvSpPr>
        <p:spPr>
          <a:xfrm>
            <a:off x="5261397" y="2468581"/>
            <a:ext cx="190494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PART 04</a:t>
            </a:r>
            <a:endParaRPr b="1" sz="4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1"/>
          <p:cNvSpPr/>
          <p:nvPr/>
        </p:nvSpPr>
        <p:spPr>
          <a:xfrm>
            <a:off x="3333750" y="1749495"/>
            <a:ext cx="7735888" cy="3638550"/>
          </a:xfrm>
          <a:prstGeom prst="frame">
            <a:avLst>
              <a:gd fmla="val 30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32"/>
          <p:cNvGrpSpPr/>
          <p:nvPr/>
        </p:nvGrpSpPr>
        <p:grpSpPr>
          <a:xfrm>
            <a:off x="1208442" y="1738578"/>
            <a:ext cx="4775034" cy="2050785"/>
            <a:chOff x="1208442" y="1642114"/>
            <a:chExt cx="4775034" cy="2050785"/>
          </a:xfrm>
        </p:grpSpPr>
        <p:sp>
          <p:nvSpPr>
            <p:cNvPr id="627" name="Google Shape;627;p32"/>
            <p:cNvSpPr/>
            <p:nvPr/>
          </p:nvSpPr>
          <p:spPr>
            <a:xfrm>
              <a:off x="1208442" y="1642114"/>
              <a:ext cx="4775034" cy="20507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4642556" y="1642114"/>
              <a:ext cx="670740" cy="47035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/>
            </a:p>
          </p:txBody>
        </p:sp>
        <p:grpSp>
          <p:nvGrpSpPr>
            <p:cNvPr id="629" name="Google Shape;629;p32"/>
            <p:cNvGrpSpPr/>
            <p:nvPr/>
          </p:nvGrpSpPr>
          <p:grpSpPr>
            <a:xfrm>
              <a:off x="1517189" y="2110027"/>
              <a:ext cx="4198105" cy="966200"/>
              <a:chOff x="1507664" y="2081452"/>
              <a:chExt cx="4198105" cy="966200"/>
            </a:xfrm>
          </p:grpSpPr>
          <p:grpSp>
            <p:nvGrpSpPr>
              <p:cNvPr id="630" name="Google Shape;630;p32"/>
              <p:cNvGrpSpPr/>
              <p:nvPr/>
            </p:nvGrpSpPr>
            <p:grpSpPr>
              <a:xfrm>
                <a:off x="1507664" y="2081452"/>
                <a:ext cx="4198105" cy="966200"/>
                <a:chOff x="1085273" y="2234827"/>
                <a:chExt cx="4198105" cy="966200"/>
              </a:xfrm>
            </p:grpSpPr>
            <p:sp>
              <p:nvSpPr>
                <p:cNvPr id="631" name="Google Shape;631;p32"/>
                <p:cNvSpPr txBox="1"/>
                <p:nvPr/>
              </p:nvSpPr>
              <p:spPr>
                <a:xfrm>
                  <a:off x="1085274" y="2234827"/>
                  <a:ext cx="41981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STEP HERE</a:t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32"/>
                <p:cNvSpPr txBox="1"/>
                <p:nvPr/>
              </p:nvSpPr>
              <p:spPr>
                <a:xfrm>
                  <a:off x="1085273" y="2687681"/>
                  <a:ext cx="3820213" cy="5133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just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We hope that this template will return to you as a time, money and reputation.</a:t>
                  </a:r>
                  <a:endParaRPr/>
                </a:p>
              </p:txBody>
            </p:sp>
          </p:grpSp>
          <p:cxnSp>
            <p:nvCxnSpPr>
              <p:cNvPr id="633" name="Google Shape;633;p32"/>
              <p:cNvCxnSpPr/>
              <p:nvPr/>
            </p:nvCxnSpPr>
            <p:spPr>
              <a:xfrm>
                <a:off x="1596605" y="2502240"/>
                <a:ext cx="1904104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634" name="Google Shape;634;p32"/>
          <p:cNvGrpSpPr/>
          <p:nvPr/>
        </p:nvGrpSpPr>
        <p:grpSpPr>
          <a:xfrm>
            <a:off x="1208442" y="3982290"/>
            <a:ext cx="4775034" cy="2050785"/>
            <a:chOff x="1208442" y="3885826"/>
            <a:chExt cx="4775034" cy="2050785"/>
          </a:xfrm>
        </p:grpSpPr>
        <p:sp>
          <p:nvSpPr>
            <p:cNvPr id="635" name="Google Shape;635;p32"/>
            <p:cNvSpPr/>
            <p:nvPr/>
          </p:nvSpPr>
          <p:spPr>
            <a:xfrm>
              <a:off x="1208442" y="3885826"/>
              <a:ext cx="4775034" cy="20507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4642556" y="3885826"/>
              <a:ext cx="670740" cy="470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/>
            </a:p>
          </p:txBody>
        </p:sp>
        <p:grpSp>
          <p:nvGrpSpPr>
            <p:cNvPr id="637" name="Google Shape;637;p32"/>
            <p:cNvGrpSpPr/>
            <p:nvPr/>
          </p:nvGrpSpPr>
          <p:grpSpPr>
            <a:xfrm>
              <a:off x="1517189" y="4322864"/>
              <a:ext cx="4198105" cy="966200"/>
              <a:chOff x="1507664" y="2081452"/>
              <a:chExt cx="4198105" cy="966200"/>
            </a:xfrm>
          </p:grpSpPr>
          <p:grpSp>
            <p:nvGrpSpPr>
              <p:cNvPr id="638" name="Google Shape;638;p32"/>
              <p:cNvGrpSpPr/>
              <p:nvPr/>
            </p:nvGrpSpPr>
            <p:grpSpPr>
              <a:xfrm>
                <a:off x="1507664" y="2081452"/>
                <a:ext cx="4198105" cy="966200"/>
                <a:chOff x="1085273" y="2234827"/>
                <a:chExt cx="4198105" cy="966200"/>
              </a:xfrm>
            </p:grpSpPr>
            <p:sp>
              <p:nvSpPr>
                <p:cNvPr id="639" name="Google Shape;639;p32"/>
                <p:cNvSpPr txBox="1"/>
                <p:nvPr/>
              </p:nvSpPr>
              <p:spPr>
                <a:xfrm>
                  <a:off x="1085274" y="2234827"/>
                  <a:ext cx="41981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800">
                      <a:solidFill>
                        <a:srgbClr val="3F3F3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STEP HERE</a:t>
                  </a:r>
                  <a:endParaRPr b="1" sz="18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32"/>
                <p:cNvSpPr txBox="1"/>
                <p:nvPr/>
              </p:nvSpPr>
              <p:spPr>
                <a:xfrm>
                  <a:off x="1085273" y="2687681"/>
                  <a:ext cx="3820213" cy="5133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just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7F7F7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We hope that this template will return to you as a time, money and reputation.</a:t>
                  </a:r>
                  <a:endParaRPr/>
                </a:p>
              </p:txBody>
            </p:sp>
          </p:grpSp>
          <p:cxnSp>
            <p:nvCxnSpPr>
              <p:cNvPr id="641" name="Google Shape;641;p32"/>
              <p:cNvCxnSpPr/>
              <p:nvPr/>
            </p:nvCxnSpPr>
            <p:spPr>
              <a:xfrm>
                <a:off x="1596605" y="2502240"/>
                <a:ext cx="190410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642" name="Google Shape;642;p32"/>
          <p:cNvGrpSpPr/>
          <p:nvPr/>
        </p:nvGrpSpPr>
        <p:grpSpPr>
          <a:xfrm>
            <a:off x="6208524" y="1738578"/>
            <a:ext cx="4775034" cy="2050785"/>
            <a:chOff x="6208524" y="1642114"/>
            <a:chExt cx="4775034" cy="2050785"/>
          </a:xfrm>
        </p:grpSpPr>
        <p:sp>
          <p:nvSpPr>
            <p:cNvPr id="643" name="Google Shape;643;p32"/>
            <p:cNvSpPr/>
            <p:nvPr/>
          </p:nvSpPr>
          <p:spPr>
            <a:xfrm>
              <a:off x="6208524" y="1642114"/>
              <a:ext cx="4775034" cy="20507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9642638" y="1642114"/>
              <a:ext cx="670740" cy="470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/>
            </a:p>
          </p:txBody>
        </p:sp>
        <p:grpSp>
          <p:nvGrpSpPr>
            <p:cNvPr id="645" name="Google Shape;645;p32"/>
            <p:cNvGrpSpPr/>
            <p:nvPr/>
          </p:nvGrpSpPr>
          <p:grpSpPr>
            <a:xfrm>
              <a:off x="6555914" y="2110027"/>
              <a:ext cx="4198105" cy="966200"/>
              <a:chOff x="1507664" y="2081452"/>
              <a:chExt cx="4198105" cy="966200"/>
            </a:xfrm>
          </p:grpSpPr>
          <p:grpSp>
            <p:nvGrpSpPr>
              <p:cNvPr id="646" name="Google Shape;646;p32"/>
              <p:cNvGrpSpPr/>
              <p:nvPr/>
            </p:nvGrpSpPr>
            <p:grpSpPr>
              <a:xfrm>
                <a:off x="1507664" y="2081452"/>
                <a:ext cx="4198105" cy="966200"/>
                <a:chOff x="1085273" y="2234827"/>
                <a:chExt cx="4198105" cy="966200"/>
              </a:xfrm>
            </p:grpSpPr>
            <p:sp>
              <p:nvSpPr>
                <p:cNvPr id="647" name="Google Shape;647;p32"/>
                <p:cNvSpPr txBox="1"/>
                <p:nvPr/>
              </p:nvSpPr>
              <p:spPr>
                <a:xfrm>
                  <a:off x="1085274" y="2234827"/>
                  <a:ext cx="41981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800">
                      <a:solidFill>
                        <a:srgbClr val="3F3F3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STEP HERE</a:t>
                  </a:r>
                  <a:endParaRPr b="1" sz="18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32"/>
                <p:cNvSpPr txBox="1"/>
                <p:nvPr/>
              </p:nvSpPr>
              <p:spPr>
                <a:xfrm>
                  <a:off x="1085273" y="2687681"/>
                  <a:ext cx="3820213" cy="5133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just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7F7F7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We hope that this template will return to you as a time, money and reputation.</a:t>
                  </a:r>
                  <a:endParaRPr/>
                </a:p>
              </p:txBody>
            </p:sp>
          </p:grpSp>
          <p:cxnSp>
            <p:nvCxnSpPr>
              <p:cNvPr id="649" name="Google Shape;649;p32"/>
              <p:cNvCxnSpPr/>
              <p:nvPr/>
            </p:nvCxnSpPr>
            <p:spPr>
              <a:xfrm>
                <a:off x="1596605" y="2502240"/>
                <a:ext cx="190410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650" name="Google Shape;650;p32"/>
          <p:cNvGrpSpPr/>
          <p:nvPr/>
        </p:nvGrpSpPr>
        <p:grpSpPr>
          <a:xfrm>
            <a:off x="6208524" y="3982290"/>
            <a:ext cx="4775034" cy="2050785"/>
            <a:chOff x="6208524" y="3885826"/>
            <a:chExt cx="4775034" cy="2050785"/>
          </a:xfrm>
        </p:grpSpPr>
        <p:sp>
          <p:nvSpPr>
            <p:cNvPr id="651" name="Google Shape;651;p32"/>
            <p:cNvSpPr/>
            <p:nvPr/>
          </p:nvSpPr>
          <p:spPr>
            <a:xfrm>
              <a:off x="6208524" y="3885826"/>
              <a:ext cx="4775034" cy="20507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9642638" y="3885826"/>
              <a:ext cx="670740" cy="470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/>
            </a:p>
          </p:txBody>
        </p:sp>
        <p:grpSp>
          <p:nvGrpSpPr>
            <p:cNvPr id="653" name="Google Shape;653;p32"/>
            <p:cNvGrpSpPr/>
            <p:nvPr/>
          </p:nvGrpSpPr>
          <p:grpSpPr>
            <a:xfrm>
              <a:off x="6555914" y="4322864"/>
              <a:ext cx="4198105" cy="966200"/>
              <a:chOff x="1507664" y="2081452"/>
              <a:chExt cx="4198105" cy="966200"/>
            </a:xfrm>
          </p:grpSpPr>
          <p:grpSp>
            <p:nvGrpSpPr>
              <p:cNvPr id="654" name="Google Shape;654;p32"/>
              <p:cNvGrpSpPr/>
              <p:nvPr/>
            </p:nvGrpSpPr>
            <p:grpSpPr>
              <a:xfrm>
                <a:off x="1507664" y="2081452"/>
                <a:ext cx="4198105" cy="966200"/>
                <a:chOff x="1085273" y="2234827"/>
                <a:chExt cx="4198105" cy="966200"/>
              </a:xfrm>
            </p:grpSpPr>
            <p:sp>
              <p:nvSpPr>
                <p:cNvPr id="655" name="Google Shape;655;p32"/>
                <p:cNvSpPr txBox="1"/>
                <p:nvPr/>
              </p:nvSpPr>
              <p:spPr>
                <a:xfrm>
                  <a:off x="1085274" y="2234827"/>
                  <a:ext cx="41981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800">
                      <a:solidFill>
                        <a:srgbClr val="3F3F3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STEP HERE</a:t>
                  </a:r>
                  <a:endParaRPr b="1" sz="18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32"/>
                <p:cNvSpPr txBox="1"/>
                <p:nvPr/>
              </p:nvSpPr>
              <p:spPr>
                <a:xfrm>
                  <a:off x="1085273" y="2687681"/>
                  <a:ext cx="3820213" cy="5133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just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7F7F7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We hope that this template will return to you as a time, money and reputation.</a:t>
                  </a:r>
                  <a:endParaRPr/>
                </a:p>
              </p:txBody>
            </p:sp>
          </p:grpSp>
          <p:cxnSp>
            <p:nvCxnSpPr>
              <p:cNvPr id="657" name="Google Shape;657;p32"/>
              <p:cNvCxnSpPr/>
              <p:nvPr/>
            </p:nvCxnSpPr>
            <p:spPr>
              <a:xfrm>
                <a:off x="1596605" y="2502240"/>
                <a:ext cx="190410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58" name="Google Shape;658;p32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2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2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661" name="Google Shape;661;p32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33"/>
          <p:cNvSpPr/>
          <p:nvPr/>
        </p:nvSpPr>
        <p:spPr>
          <a:xfrm>
            <a:off x="3072585" y="2264282"/>
            <a:ext cx="1980309" cy="1980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9" name="Google Shape;66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5274" y="2415575"/>
            <a:ext cx="3722326" cy="3371880"/>
          </a:xfrm>
          <a:custGeom>
            <a:rect b="b" l="l" r="r" t="t"/>
            <a:pathLst>
              <a:path extrusionOk="0" h="2996986" w="2996986">
                <a:moveTo>
                  <a:pt x="0" y="0"/>
                </a:moveTo>
                <a:lnTo>
                  <a:pt x="2996986" y="0"/>
                </a:lnTo>
                <a:lnTo>
                  <a:pt x="2996986" y="2996986"/>
                </a:lnTo>
                <a:lnTo>
                  <a:pt x="0" y="299698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70" name="Google Shape;670;p33"/>
          <p:cNvSpPr/>
          <p:nvPr/>
        </p:nvSpPr>
        <p:spPr>
          <a:xfrm>
            <a:off x="1348054" y="5168618"/>
            <a:ext cx="468555" cy="468555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3"/>
          <p:cNvSpPr/>
          <p:nvPr/>
        </p:nvSpPr>
        <p:spPr>
          <a:xfrm>
            <a:off x="5523907" y="3973148"/>
            <a:ext cx="503918" cy="503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3"/>
          <p:cNvSpPr/>
          <p:nvPr/>
        </p:nvSpPr>
        <p:spPr>
          <a:xfrm>
            <a:off x="5523907" y="5034394"/>
            <a:ext cx="503918" cy="503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3"/>
          <p:cNvSpPr/>
          <p:nvPr/>
        </p:nvSpPr>
        <p:spPr>
          <a:xfrm>
            <a:off x="8455012" y="3973148"/>
            <a:ext cx="503918" cy="503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3"/>
          <p:cNvSpPr/>
          <p:nvPr/>
        </p:nvSpPr>
        <p:spPr>
          <a:xfrm>
            <a:off x="8455012" y="5034394"/>
            <a:ext cx="503918" cy="503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3"/>
          <p:cNvSpPr/>
          <p:nvPr/>
        </p:nvSpPr>
        <p:spPr>
          <a:xfrm>
            <a:off x="6037350" y="3861546"/>
            <a:ext cx="2088652" cy="727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8968455" y="3861546"/>
            <a:ext cx="2088652" cy="727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6037350" y="4910051"/>
            <a:ext cx="2088652" cy="727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8968455" y="4910051"/>
            <a:ext cx="2088652" cy="727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grpSp>
        <p:nvGrpSpPr>
          <p:cNvPr id="679" name="Google Shape;679;p33"/>
          <p:cNvGrpSpPr/>
          <p:nvPr/>
        </p:nvGrpSpPr>
        <p:grpSpPr>
          <a:xfrm>
            <a:off x="5407304" y="2279650"/>
            <a:ext cx="5555971" cy="929009"/>
            <a:chOff x="7583812" y="3362125"/>
            <a:chExt cx="5555971" cy="929009"/>
          </a:xfrm>
        </p:grpSpPr>
        <p:sp>
          <p:nvSpPr>
            <p:cNvPr id="680" name="Google Shape;680;p33"/>
            <p:cNvSpPr/>
            <p:nvPr/>
          </p:nvSpPr>
          <p:spPr>
            <a:xfrm>
              <a:off x="7583812" y="3775608"/>
              <a:ext cx="5555971" cy="515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7583812" y="3362125"/>
              <a:ext cx="2050552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2" name="Google Shape;682;p33"/>
          <p:cNvSpPr/>
          <p:nvPr/>
        </p:nvSpPr>
        <p:spPr>
          <a:xfrm>
            <a:off x="5641894" y="4095165"/>
            <a:ext cx="267944" cy="257079"/>
          </a:xfrm>
          <a:custGeom>
            <a:rect b="b" l="l" r="r" t="t"/>
            <a:pathLst>
              <a:path extrusionOk="0" h="582729" w="607356">
                <a:moveTo>
                  <a:pt x="427522" y="464667"/>
                </a:moveTo>
                <a:lnTo>
                  <a:pt x="427522" y="557525"/>
                </a:lnTo>
                <a:lnTo>
                  <a:pt x="463773" y="557525"/>
                </a:lnTo>
                <a:lnTo>
                  <a:pt x="463773" y="464667"/>
                </a:lnTo>
                <a:close/>
                <a:moveTo>
                  <a:pt x="318672" y="407910"/>
                </a:moveTo>
                <a:lnTo>
                  <a:pt x="318672" y="557525"/>
                </a:lnTo>
                <a:lnTo>
                  <a:pt x="354924" y="557525"/>
                </a:lnTo>
                <a:lnTo>
                  <a:pt x="354924" y="407910"/>
                </a:lnTo>
                <a:close/>
                <a:moveTo>
                  <a:pt x="200428" y="346511"/>
                </a:moveTo>
                <a:lnTo>
                  <a:pt x="200428" y="557525"/>
                </a:lnTo>
                <a:lnTo>
                  <a:pt x="236584" y="557525"/>
                </a:lnTo>
                <a:lnTo>
                  <a:pt x="236584" y="346511"/>
                </a:lnTo>
                <a:close/>
                <a:moveTo>
                  <a:pt x="82088" y="247305"/>
                </a:moveTo>
                <a:lnTo>
                  <a:pt x="82088" y="557525"/>
                </a:lnTo>
                <a:lnTo>
                  <a:pt x="118340" y="557525"/>
                </a:lnTo>
                <a:lnTo>
                  <a:pt x="118340" y="247305"/>
                </a:lnTo>
                <a:close/>
                <a:moveTo>
                  <a:pt x="126248" y="108462"/>
                </a:moveTo>
                <a:cubicBezTo>
                  <a:pt x="129427" y="107787"/>
                  <a:pt x="132867" y="108308"/>
                  <a:pt x="135809" y="110203"/>
                </a:cubicBezTo>
                <a:lnTo>
                  <a:pt x="466717" y="325367"/>
                </a:lnTo>
                <a:lnTo>
                  <a:pt x="463111" y="306324"/>
                </a:lnTo>
                <a:cubicBezTo>
                  <a:pt x="461877" y="299502"/>
                  <a:pt x="466337" y="292870"/>
                  <a:pt x="473265" y="291638"/>
                </a:cubicBezTo>
                <a:cubicBezTo>
                  <a:pt x="480098" y="290312"/>
                  <a:pt x="486740" y="294860"/>
                  <a:pt x="487974" y="301681"/>
                </a:cubicBezTo>
                <a:lnTo>
                  <a:pt x="496894" y="349148"/>
                </a:lnTo>
                <a:cubicBezTo>
                  <a:pt x="497084" y="349811"/>
                  <a:pt x="497179" y="350474"/>
                  <a:pt x="497274" y="351232"/>
                </a:cubicBezTo>
                <a:cubicBezTo>
                  <a:pt x="497274" y="351232"/>
                  <a:pt x="497274" y="351232"/>
                  <a:pt x="497274" y="351327"/>
                </a:cubicBezTo>
                <a:cubicBezTo>
                  <a:pt x="497274" y="351611"/>
                  <a:pt x="497274" y="351896"/>
                  <a:pt x="497274" y="352180"/>
                </a:cubicBezTo>
                <a:cubicBezTo>
                  <a:pt x="497274" y="352464"/>
                  <a:pt x="497274" y="352748"/>
                  <a:pt x="497274" y="353033"/>
                </a:cubicBezTo>
                <a:cubicBezTo>
                  <a:pt x="497274" y="353127"/>
                  <a:pt x="497274" y="353127"/>
                  <a:pt x="497274" y="353127"/>
                </a:cubicBezTo>
                <a:cubicBezTo>
                  <a:pt x="496800" y="358717"/>
                  <a:pt x="492719" y="363549"/>
                  <a:pt x="487025" y="364686"/>
                </a:cubicBezTo>
                <a:lnTo>
                  <a:pt x="437299" y="374161"/>
                </a:lnTo>
                <a:cubicBezTo>
                  <a:pt x="436445" y="374350"/>
                  <a:pt x="435685" y="374350"/>
                  <a:pt x="434926" y="374350"/>
                </a:cubicBezTo>
                <a:cubicBezTo>
                  <a:pt x="428948" y="374350"/>
                  <a:pt x="423633" y="370181"/>
                  <a:pt x="422495" y="364118"/>
                </a:cubicBezTo>
                <a:cubicBezTo>
                  <a:pt x="421166" y="357296"/>
                  <a:pt x="425626" y="350664"/>
                  <a:pt x="432554" y="349338"/>
                </a:cubicBezTo>
                <a:lnTo>
                  <a:pt x="451628" y="345737"/>
                </a:lnTo>
                <a:lnTo>
                  <a:pt x="121954" y="131426"/>
                </a:lnTo>
                <a:cubicBezTo>
                  <a:pt x="116070" y="127636"/>
                  <a:pt x="114457" y="119772"/>
                  <a:pt x="118253" y="113898"/>
                </a:cubicBezTo>
                <a:cubicBezTo>
                  <a:pt x="120151" y="111008"/>
                  <a:pt x="123069" y="109137"/>
                  <a:pt x="126248" y="108462"/>
                </a:cubicBezTo>
                <a:close/>
                <a:moveTo>
                  <a:pt x="12622" y="0"/>
                </a:moveTo>
                <a:cubicBezTo>
                  <a:pt x="19644" y="0"/>
                  <a:pt x="25338" y="5590"/>
                  <a:pt x="25338" y="12602"/>
                </a:cubicBezTo>
                <a:lnTo>
                  <a:pt x="25338" y="557525"/>
                </a:lnTo>
                <a:lnTo>
                  <a:pt x="56750" y="557525"/>
                </a:lnTo>
                <a:lnTo>
                  <a:pt x="56750" y="234702"/>
                </a:lnTo>
                <a:cubicBezTo>
                  <a:pt x="56750" y="227691"/>
                  <a:pt x="62444" y="222006"/>
                  <a:pt x="69466" y="222006"/>
                </a:cubicBezTo>
                <a:lnTo>
                  <a:pt x="130961" y="222006"/>
                </a:lnTo>
                <a:cubicBezTo>
                  <a:pt x="137984" y="222006"/>
                  <a:pt x="143583" y="227691"/>
                  <a:pt x="143583" y="234702"/>
                </a:cubicBezTo>
                <a:lnTo>
                  <a:pt x="143583" y="557525"/>
                </a:lnTo>
                <a:lnTo>
                  <a:pt x="175089" y="557525"/>
                </a:lnTo>
                <a:lnTo>
                  <a:pt x="175089" y="333908"/>
                </a:lnTo>
                <a:cubicBezTo>
                  <a:pt x="175089" y="326897"/>
                  <a:pt x="180783" y="321212"/>
                  <a:pt x="187711" y="321212"/>
                </a:cubicBezTo>
                <a:lnTo>
                  <a:pt x="249301" y="321212"/>
                </a:lnTo>
                <a:cubicBezTo>
                  <a:pt x="256228" y="321212"/>
                  <a:pt x="261922" y="326897"/>
                  <a:pt x="261922" y="333908"/>
                </a:cubicBezTo>
                <a:lnTo>
                  <a:pt x="261922" y="557525"/>
                </a:lnTo>
                <a:lnTo>
                  <a:pt x="293429" y="557525"/>
                </a:lnTo>
                <a:lnTo>
                  <a:pt x="293429" y="395308"/>
                </a:lnTo>
                <a:cubicBezTo>
                  <a:pt x="293429" y="388297"/>
                  <a:pt x="299028" y="382706"/>
                  <a:pt x="306051" y="382706"/>
                </a:cubicBezTo>
                <a:lnTo>
                  <a:pt x="367545" y="382706"/>
                </a:lnTo>
                <a:cubicBezTo>
                  <a:pt x="374568" y="382706"/>
                  <a:pt x="380262" y="388297"/>
                  <a:pt x="380262" y="395308"/>
                </a:cubicBezTo>
                <a:lnTo>
                  <a:pt x="380262" y="557525"/>
                </a:lnTo>
                <a:lnTo>
                  <a:pt x="402184" y="557525"/>
                </a:lnTo>
                <a:lnTo>
                  <a:pt x="402184" y="451970"/>
                </a:lnTo>
                <a:cubicBezTo>
                  <a:pt x="402184" y="445053"/>
                  <a:pt x="407878" y="439368"/>
                  <a:pt x="414900" y="439368"/>
                </a:cubicBezTo>
                <a:lnTo>
                  <a:pt x="476395" y="439368"/>
                </a:lnTo>
                <a:cubicBezTo>
                  <a:pt x="483417" y="439368"/>
                  <a:pt x="489016" y="445053"/>
                  <a:pt x="489016" y="451970"/>
                </a:cubicBezTo>
                <a:lnTo>
                  <a:pt x="489016" y="557525"/>
                </a:lnTo>
                <a:lnTo>
                  <a:pt x="594734" y="557525"/>
                </a:lnTo>
                <a:cubicBezTo>
                  <a:pt x="601662" y="557525"/>
                  <a:pt x="607356" y="563115"/>
                  <a:pt x="607356" y="570127"/>
                </a:cubicBezTo>
                <a:cubicBezTo>
                  <a:pt x="607356" y="577139"/>
                  <a:pt x="601662" y="582729"/>
                  <a:pt x="594734" y="582729"/>
                </a:cubicBezTo>
                <a:lnTo>
                  <a:pt x="476395" y="582729"/>
                </a:lnTo>
                <a:lnTo>
                  <a:pt x="414900" y="582729"/>
                </a:lnTo>
                <a:lnTo>
                  <a:pt x="367545" y="582729"/>
                </a:lnTo>
                <a:lnTo>
                  <a:pt x="306051" y="582729"/>
                </a:lnTo>
                <a:lnTo>
                  <a:pt x="249301" y="582729"/>
                </a:lnTo>
                <a:lnTo>
                  <a:pt x="187711" y="582729"/>
                </a:lnTo>
                <a:lnTo>
                  <a:pt x="130961" y="582729"/>
                </a:lnTo>
                <a:lnTo>
                  <a:pt x="69466" y="582729"/>
                </a:lnTo>
                <a:lnTo>
                  <a:pt x="12622" y="582729"/>
                </a:lnTo>
                <a:cubicBezTo>
                  <a:pt x="5694" y="582729"/>
                  <a:pt x="0" y="577139"/>
                  <a:pt x="0" y="570127"/>
                </a:cubicBezTo>
                <a:lnTo>
                  <a:pt x="0" y="12602"/>
                </a:lnTo>
                <a:cubicBezTo>
                  <a:pt x="0" y="5590"/>
                  <a:pt x="5694" y="0"/>
                  <a:pt x="126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33"/>
          <p:cNvSpPr/>
          <p:nvPr/>
        </p:nvSpPr>
        <p:spPr>
          <a:xfrm>
            <a:off x="5644809" y="5150978"/>
            <a:ext cx="262114" cy="267944"/>
          </a:xfrm>
          <a:custGeom>
            <a:rect b="b" l="l" r="r" t="t"/>
            <a:pathLst>
              <a:path extrusionOk="0" h="606580" w="593384">
                <a:moveTo>
                  <a:pt x="59789" y="323835"/>
                </a:moveTo>
                <a:cubicBezTo>
                  <a:pt x="52535" y="323835"/>
                  <a:pt x="44670" y="329554"/>
                  <a:pt x="44670" y="338857"/>
                </a:cubicBezTo>
                <a:lnTo>
                  <a:pt x="44670" y="477027"/>
                </a:lnTo>
                <a:cubicBezTo>
                  <a:pt x="44670" y="485338"/>
                  <a:pt x="51390" y="492048"/>
                  <a:pt x="59713" y="492048"/>
                </a:cubicBezTo>
                <a:lnTo>
                  <a:pt x="386834" y="492048"/>
                </a:lnTo>
                <a:cubicBezTo>
                  <a:pt x="395692" y="492048"/>
                  <a:pt x="402946" y="499292"/>
                  <a:pt x="402946" y="508138"/>
                </a:cubicBezTo>
                <a:lnTo>
                  <a:pt x="402946" y="545959"/>
                </a:lnTo>
                <a:cubicBezTo>
                  <a:pt x="402946" y="555872"/>
                  <a:pt x="411269" y="561972"/>
                  <a:pt x="419058" y="561972"/>
                </a:cubicBezTo>
                <a:cubicBezTo>
                  <a:pt x="422723" y="561972"/>
                  <a:pt x="426159" y="560752"/>
                  <a:pt x="429137" y="558388"/>
                </a:cubicBezTo>
                <a:lnTo>
                  <a:pt x="543981" y="464369"/>
                </a:lnTo>
                <a:cubicBezTo>
                  <a:pt x="544286" y="464140"/>
                  <a:pt x="544592" y="463835"/>
                  <a:pt x="544897" y="463606"/>
                </a:cubicBezTo>
                <a:cubicBezTo>
                  <a:pt x="550013" y="458497"/>
                  <a:pt x="550013" y="450109"/>
                  <a:pt x="544897" y="445000"/>
                </a:cubicBezTo>
                <a:cubicBezTo>
                  <a:pt x="544592" y="444695"/>
                  <a:pt x="544210" y="444390"/>
                  <a:pt x="543904" y="444162"/>
                </a:cubicBezTo>
                <a:lnTo>
                  <a:pt x="427533" y="349990"/>
                </a:lnTo>
                <a:cubicBezTo>
                  <a:pt x="424784" y="347778"/>
                  <a:pt x="421501" y="346634"/>
                  <a:pt x="418065" y="346634"/>
                </a:cubicBezTo>
                <a:cubicBezTo>
                  <a:pt x="410811" y="346634"/>
                  <a:pt x="402946" y="352353"/>
                  <a:pt x="402946" y="361656"/>
                </a:cubicBezTo>
                <a:lnTo>
                  <a:pt x="402946" y="400469"/>
                </a:lnTo>
                <a:cubicBezTo>
                  <a:pt x="402946" y="409314"/>
                  <a:pt x="395692" y="416482"/>
                  <a:pt x="386834" y="416482"/>
                </a:cubicBezTo>
                <a:lnTo>
                  <a:pt x="136453" y="416482"/>
                </a:lnTo>
                <a:cubicBezTo>
                  <a:pt x="127519" y="416482"/>
                  <a:pt x="120342" y="409314"/>
                  <a:pt x="120342" y="400469"/>
                </a:cubicBezTo>
                <a:lnTo>
                  <a:pt x="120342" y="376602"/>
                </a:lnTo>
                <a:cubicBezTo>
                  <a:pt x="120342" y="371035"/>
                  <a:pt x="117822" y="365850"/>
                  <a:pt x="113469" y="362342"/>
                </a:cubicBezTo>
                <a:lnTo>
                  <a:pt x="69105" y="327114"/>
                </a:lnTo>
                <a:cubicBezTo>
                  <a:pt x="66356" y="324979"/>
                  <a:pt x="63149" y="323835"/>
                  <a:pt x="59789" y="323835"/>
                </a:cubicBezTo>
                <a:close/>
                <a:moveTo>
                  <a:pt x="59757" y="323324"/>
                </a:moveTo>
                <a:cubicBezTo>
                  <a:pt x="63040" y="323324"/>
                  <a:pt x="66401" y="324391"/>
                  <a:pt x="69379" y="326755"/>
                </a:cubicBezTo>
                <a:lnTo>
                  <a:pt x="113750" y="361977"/>
                </a:lnTo>
                <a:cubicBezTo>
                  <a:pt x="118255" y="365484"/>
                  <a:pt x="120852" y="370897"/>
                  <a:pt x="120852" y="376615"/>
                </a:cubicBezTo>
                <a:lnTo>
                  <a:pt x="120852" y="400477"/>
                </a:lnTo>
                <a:cubicBezTo>
                  <a:pt x="120852" y="409016"/>
                  <a:pt x="127802" y="416030"/>
                  <a:pt x="136431" y="416030"/>
                </a:cubicBezTo>
                <a:lnTo>
                  <a:pt x="386846" y="416030"/>
                </a:lnTo>
                <a:cubicBezTo>
                  <a:pt x="395476" y="416030"/>
                  <a:pt x="402425" y="409016"/>
                  <a:pt x="402425" y="400477"/>
                </a:cubicBezTo>
                <a:lnTo>
                  <a:pt x="402425" y="361672"/>
                </a:lnTo>
                <a:cubicBezTo>
                  <a:pt x="402425" y="352447"/>
                  <a:pt x="410062" y="346119"/>
                  <a:pt x="418081" y="346119"/>
                </a:cubicBezTo>
                <a:cubicBezTo>
                  <a:pt x="421441" y="346119"/>
                  <a:pt x="424878" y="347187"/>
                  <a:pt x="427856" y="349626"/>
                </a:cubicBezTo>
                <a:lnTo>
                  <a:pt x="544319" y="443781"/>
                </a:lnTo>
                <a:cubicBezTo>
                  <a:pt x="544625" y="444086"/>
                  <a:pt x="545007" y="444314"/>
                  <a:pt x="545312" y="444696"/>
                </a:cubicBezTo>
                <a:cubicBezTo>
                  <a:pt x="550582" y="449956"/>
                  <a:pt x="550582" y="458647"/>
                  <a:pt x="545236" y="463908"/>
                </a:cubicBezTo>
                <a:cubicBezTo>
                  <a:pt x="544930" y="464213"/>
                  <a:pt x="544625" y="464518"/>
                  <a:pt x="544319" y="464746"/>
                </a:cubicBezTo>
                <a:lnTo>
                  <a:pt x="429460" y="558748"/>
                </a:lnTo>
                <a:cubicBezTo>
                  <a:pt x="426252" y="561340"/>
                  <a:pt x="422587" y="562484"/>
                  <a:pt x="419074" y="562484"/>
                </a:cubicBezTo>
                <a:cubicBezTo>
                  <a:pt x="410520" y="562484"/>
                  <a:pt x="402425" y="555775"/>
                  <a:pt x="402425" y="545940"/>
                </a:cubicBezTo>
                <a:lnTo>
                  <a:pt x="402425" y="508126"/>
                </a:lnTo>
                <a:cubicBezTo>
                  <a:pt x="402425" y="499511"/>
                  <a:pt x="395476" y="492573"/>
                  <a:pt x="386846" y="492573"/>
                </a:cubicBezTo>
                <a:lnTo>
                  <a:pt x="59680" y="492573"/>
                </a:lnTo>
                <a:cubicBezTo>
                  <a:pt x="51127" y="492573"/>
                  <a:pt x="44101" y="485636"/>
                  <a:pt x="44101" y="477021"/>
                </a:cubicBezTo>
                <a:lnTo>
                  <a:pt x="44101" y="338877"/>
                </a:lnTo>
                <a:cubicBezTo>
                  <a:pt x="44101" y="329652"/>
                  <a:pt x="51738" y="323324"/>
                  <a:pt x="59757" y="323324"/>
                </a:cubicBezTo>
                <a:close/>
                <a:moveTo>
                  <a:pt x="59789" y="322767"/>
                </a:moveTo>
                <a:cubicBezTo>
                  <a:pt x="52000" y="322767"/>
                  <a:pt x="43677" y="328944"/>
                  <a:pt x="43677" y="338857"/>
                </a:cubicBezTo>
                <a:lnTo>
                  <a:pt x="43677" y="477027"/>
                </a:lnTo>
                <a:cubicBezTo>
                  <a:pt x="43677" y="485872"/>
                  <a:pt x="50855" y="493116"/>
                  <a:pt x="59713" y="493116"/>
                </a:cubicBezTo>
                <a:lnTo>
                  <a:pt x="386834" y="493116"/>
                </a:lnTo>
                <a:cubicBezTo>
                  <a:pt x="395157" y="493116"/>
                  <a:pt x="401953" y="499826"/>
                  <a:pt x="401953" y="508138"/>
                </a:cubicBezTo>
                <a:lnTo>
                  <a:pt x="401953" y="545959"/>
                </a:lnTo>
                <a:cubicBezTo>
                  <a:pt x="401953" y="556482"/>
                  <a:pt x="410811" y="563040"/>
                  <a:pt x="419058" y="563040"/>
                </a:cubicBezTo>
                <a:cubicBezTo>
                  <a:pt x="422952" y="563040"/>
                  <a:pt x="426617" y="561667"/>
                  <a:pt x="429748" y="559151"/>
                </a:cubicBezTo>
                <a:lnTo>
                  <a:pt x="544592" y="465131"/>
                </a:lnTo>
                <a:cubicBezTo>
                  <a:pt x="544973" y="464902"/>
                  <a:pt x="545279" y="464597"/>
                  <a:pt x="545584" y="464292"/>
                </a:cubicBezTo>
                <a:cubicBezTo>
                  <a:pt x="551082" y="458802"/>
                  <a:pt x="551082" y="449804"/>
                  <a:pt x="545584" y="444314"/>
                </a:cubicBezTo>
                <a:cubicBezTo>
                  <a:pt x="545279" y="443933"/>
                  <a:pt x="544897" y="443628"/>
                  <a:pt x="544592" y="443399"/>
                </a:cubicBezTo>
                <a:lnTo>
                  <a:pt x="428144" y="349227"/>
                </a:lnTo>
                <a:cubicBezTo>
                  <a:pt x="425243" y="346863"/>
                  <a:pt x="421730" y="345567"/>
                  <a:pt x="418065" y="345567"/>
                </a:cubicBezTo>
                <a:cubicBezTo>
                  <a:pt x="410276" y="345567"/>
                  <a:pt x="401953" y="351743"/>
                  <a:pt x="401953" y="361656"/>
                </a:cubicBezTo>
                <a:lnTo>
                  <a:pt x="401953" y="400469"/>
                </a:lnTo>
                <a:cubicBezTo>
                  <a:pt x="401953" y="408704"/>
                  <a:pt x="395157" y="415491"/>
                  <a:pt x="386834" y="415491"/>
                </a:cubicBezTo>
                <a:lnTo>
                  <a:pt x="136453" y="415491"/>
                </a:lnTo>
                <a:cubicBezTo>
                  <a:pt x="128130" y="415491"/>
                  <a:pt x="121334" y="408704"/>
                  <a:pt x="121334" y="400469"/>
                </a:cubicBezTo>
                <a:lnTo>
                  <a:pt x="121334" y="376602"/>
                </a:lnTo>
                <a:cubicBezTo>
                  <a:pt x="121334" y="370730"/>
                  <a:pt x="118738" y="365240"/>
                  <a:pt x="114080" y="361580"/>
                </a:cubicBezTo>
                <a:lnTo>
                  <a:pt x="69716" y="326351"/>
                </a:lnTo>
                <a:cubicBezTo>
                  <a:pt x="66814" y="323987"/>
                  <a:pt x="63378" y="322767"/>
                  <a:pt x="59789" y="322767"/>
                </a:cubicBezTo>
                <a:close/>
                <a:moveTo>
                  <a:pt x="59789" y="280218"/>
                </a:moveTo>
                <a:cubicBezTo>
                  <a:pt x="72923" y="280218"/>
                  <a:pt x="85904" y="284793"/>
                  <a:pt x="96289" y="293029"/>
                </a:cubicBezTo>
                <a:lnTo>
                  <a:pt x="140653" y="328258"/>
                </a:lnTo>
                <a:cubicBezTo>
                  <a:pt x="147831" y="334053"/>
                  <a:pt x="153787" y="341449"/>
                  <a:pt x="157834" y="349761"/>
                </a:cubicBezTo>
                <a:cubicBezTo>
                  <a:pt x="161194" y="356776"/>
                  <a:pt x="163255" y="364630"/>
                  <a:pt x="163790" y="372484"/>
                </a:cubicBezTo>
                <a:lnTo>
                  <a:pt x="163866" y="372942"/>
                </a:lnTo>
                <a:lnTo>
                  <a:pt x="359345" y="372942"/>
                </a:lnTo>
                <a:lnTo>
                  <a:pt x="359345" y="361656"/>
                </a:lnTo>
                <a:cubicBezTo>
                  <a:pt x="359345" y="353421"/>
                  <a:pt x="361025" y="345414"/>
                  <a:pt x="364308" y="337942"/>
                </a:cubicBezTo>
                <a:cubicBezTo>
                  <a:pt x="367439" y="330850"/>
                  <a:pt x="371944" y="324445"/>
                  <a:pt x="377671" y="319107"/>
                </a:cubicBezTo>
                <a:cubicBezTo>
                  <a:pt x="388667" y="308737"/>
                  <a:pt x="403022" y="303018"/>
                  <a:pt x="418065" y="303018"/>
                </a:cubicBezTo>
                <a:cubicBezTo>
                  <a:pt x="431428" y="303018"/>
                  <a:pt x="444485" y="307669"/>
                  <a:pt x="454946" y="316133"/>
                </a:cubicBezTo>
                <a:lnTo>
                  <a:pt x="571393" y="410305"/>
                </a:lnTo>
                <a:cubicBezTo>
                  <a:pt x="572386" y="411144"/>
                  <a:pt x="573990" y="412517"/>
                  <a:pt x="575822" y="414271"/>
                </a:cubicBezTo>
                <a:cubicBezTo>
                  <a:pt x="597890" y="436384"/>
                  <a:pt x="597814" y="472375"/>
                  <a:pt x="575670" y="494412"/>
                </a:cubicBezTo>
                <a:cubicBezTo>
                  <a:pt x="574066" y="496014"/>
                  <a:pt x="572539" y="497310"/>
                  <a:pt x="571623" y="498072"/>
                </a:cubicBezTo>
                <a:lnTo>
                  <a:pt x="456779" y="592016"/>
                </a:lnTo>
                <a:cubicBezTo>
                  <a:pt x="446089" y="600785"/>
                  <a:pt x="432726" y="605589"/>
                  <a:pt x="419058" y="605589"/>
                </a:cubicBezTo>
                <a:cubicBezTo>
                  <a:pt x="403709" y="605589"/>
                  <a:pt x="389125" y="599793"/>
                  <a:pt x="377976" y="589271"/>
                </a:cubicBezTo>
                <a:cubicBezTo>
                  <a:pt x="372173" y="583780"/>
                  <a:pt x="367592" y="577375"/>
                  <a:pt x="364385" y="570131"/>
                </a:cubicBezTo>
                <a:cubicBezTo>
                  <a:pt x="361025" y="562506"/>
                  <a:pt x="359345" y="554423"/>
                  <a:pt x="359345" y="545959"/>
                </a:cubicBezTo>
                <a:lnTo>
                  <a:pt x="359345" y="535665"/>
                </a:lnTo>
                <a:lnTo>
                  <a:pt x="59713" y="535665"/>
                </a:lnTo>
                <a:cubicBezTo>
                  <a:pt x="27336" y="535665"/>
                  <a:pt x="1069" y="509358"/>
                  <a:pt x="1069" y="477027"/>
                </a:cubicBezTo>
                <a:lnTo>
                  <a:pt x="1069" y="338857"/>
                </a:lnTo>
                <a:cubicBezTo>
                  <a:pt x="1069" y="330621"/>
                  <a:pt x="2749" y="322615"/>
                  <a:pt x="6032" y="315142"/>
                </a:cubicBezTo>
                <a:cubicBezTo>
                  <a:pt x="9163" y="308051"/>
                  <a:pt x="13668" y="301722"/>
                  <a:pt x="19395" y="296308"/>
                </a:cubicBezTo>
                <a:cubicBezTo>
                  <a:pt x="30314" y="285937"/>
                  <a:pt x="44746" y="280218"/>
                  <a:pt x="59789" y="280218"/>
                </a:cubicBezTo>
                <a:close/>
                <a:moveTo>
                  <a:pt x="59757" y="279792"/>
                </a:moveTo>
                <a:cubicBezTo>
                  <a:pt x="44559" y="279792"/>
                  <a:pt x="30049" y="285510"/>
                  <a:pt x="18975" y="295955"/>
                </a:cubicBezTo>
                <a:cubicBezTo>
                  <a:pt x="13248" y="301367"/>
                  <a:pt x="8742" y="307771"/>
                  <a:pt x="5534" y="315014"/>
                </a:cubicBezTo>
                <a:cubicBezTo>
                  <a:pt x="2174" y="322562"/>
                  <a:pt x="494" y="330567"/>
                  <a:pt x="494" y="338877"/>
                </a:cubicBezTo>
                <a:lnTo>
                  <a:pt x="494" y="477021"/>
                </a:lnTo>
                <a:cubicBezTo>
                  <a:pt x="494" y="509574"/>
                  <a:pt x="27070" y="536105"/>
                  <a:pt x="59680" y="536105"/>
                </a:cubicBezTo>
                <a:lnTo>
                  <a:pt x="358818" y="536105"/>
                </a:lnTo>
                <a:lnTo>
                  <a:pt x="358818" y="545940"/>
                </a:lnTo>
                <a:cubicBezTo>
                  <a:pt x="358818" y="554403"/>
                  <a:pt x="360575" y="562636"/>
                  <a:pt x="363935" y="570260"/>
                </a:cubicBezTo>
                <a:cubicBezTo>
                  <a:pt x="367143" y="577579"/>
                  <a:pt x="371801" y="584059"/>
                  <a:pt x="377605" y="589625"/>
                </a:cubicBezTo>
                <a:cubicBezTo>
                  <a:pt x="388908" y="600222"/>
                  <a:pt x="403571" y="606016"/>
                  <a:pt x="419074" y="606016"/>
                </a:cubicBezTo>
                <a:cubicBezTo>
                  <a:pt x="432820" y="606016"/>
                  <a:pt x="446338" y="601213"/>
                  <a:pt x="457106" y="592446"/>
                </a:cubicBezTo>
                <a:lnTo>
                  <a:pt x="571965" y="498444"/>
                </a:lnTo>
                <a:cubicBezTo>
                  <a:pt x="572958" y="497681"/>
                  <a:pt x="574409" y="496385"/>
                  <a:pt x="576089" y="494784"/>
                </a:cubicBezTo>
                <a:cubicBezTo>
                  <a:pt x="598389" y="472523"/>
                  <a:pt x="598465" y="436233"/>
                  <a:pt x="576165" y="413895"/>
                </a:cubicBezTo>
                <a:cubicBezTo>
                  <a:pt x="574409" y="412142"/>
                  <a:pt x="572805" y="410770"/>
                  <a:pt x="571736" y="409931"/>
                </a:cubicBezTo>
                <a:lnTo>
                  <a:pt x="455273" y="315777"/>
                </a:lnTo>
                <a:cubicBezTo>
                  <a:pt x="444734" y="307238"/>
                  <a:pt x="431522" y="302587"/>
                  <a:pt x="418081" y="302587"/>
                </a:cubicBezTo>
                <a:cubicBezTo>
                  <a:pt x="402883" y="302587"/>
                  <a:pt x="388373" y="308305"/>
                  <a:pt x="377300" y="318750"/>
                </a:cubicBezTo>
                <a:cubicBezTo>
                  <a:pt x="371572" y="324163"/>
                  <a:pt x="367066" y="330567"/>
                  <a:pt x="363859" y="337733"/>
                </a:cubicBezTo>
                <a:cubicBezTo>
                  <a:pt x="360499" y="345281"/>
                  <a:pt x="358818" y="353362"/>
                  <a:pt x="358818" y="361672"/>
                </a:cubicBezTo>
                <a:lnTo>
                  <a:pt x="358818" y="372422"/>
                </a:lnTo>
                <a:lnTo>
                  <a:pt x="164306" y="372422"/>
                </a:lnTo>
                <a:cubicBezTo>
                  <a:pt x="163771" y="364569"/>
                  <a:pt x="161709" y="356717"/>
                  <a:pt x="158273" y="349550"/>
                </a:cubicBezTo>
                <a:cubicBezTo>
                  <a:pt x="154225" y="341164"/>
                  <a:pt x="148192" y="333693"/>
                  <a:pt x="140937" y="327898"/>
                </a:cubicBezTo>
                <a:lnTo>
                  <a:pt x="96566" y="292676"/>
                </a:lnTo>
                <a:cubicBezTo>
                  <a:pt x="86104" y="284366"/>
                  <a:pt x="73045" y="279792"/>
                  <a:pt x="59757" y="279792"/>
                </a:cubicBezTo>
                <a:close/>
                <a:moveTo>
                  <a:pt x="59789" y="279227"/>
                </a:moveTo>
                <a:cubicBezTo>
                  <a:pt x="73152" y="279227"/>
                  <a:pt x="86362" y="283878"/>
                  <a:pt x="96899" y="292266"/>
                </a:cubicBezTo>
                <a:lnTo>
                  <a:pt x="141264" y="327495"/>
                </a:lnTo>
                <a:cubicBezTo>
                  <a:pt x="148594" y="333290"/>
                  <a:pt x="154627" y="340839"/>
                  <a:pt x="158750" y="349303"/>
                </a:cubicBezTo>
                <a:cubicBezTo>
                  <a:pt x="162110" y="356319"/>
                  <a:pt x="164172" y="364096"/>
                  <a:pt x="164782" y="371950"/>
                </a:cubicBezTo>
                <a:lnTo>
                  <a:pt x="358276" y="371950"/>
                </a:lnTo>
                <a:lnTo>
                  <a:pt x="358276" y="361656"/>
                </a:lnTo>
                <a:cubicBezTo>
                  <a:pt x="358276" y="353268"/>
                  <a:pt x="360032" y="345186"/>
                  <a:pt x="363392" y="337560"/>
                </a:cubicBezTo>
                <a:cubicBezTo>
                  <a:pt x="366599" y="330316"/>
                  <a:pt x="371180" y="323835"/>
                  <a:pt x="376984" y="318345"/>
                </a:cubicBezTo>
                <a:cubicBezTo>
                  <a:pt x="388132" y="307822"/>
                  <a:pt x="402717" y="302027"/>
                  <a:pt x="418065" y="302027"/>
                </a:cubicBezTo>
                <a:cubicBezTo>
                  <a:pt x="431657" y="302027"/>
                  <a:pt x="444943" y="306754"/>
                  <a:pt x="455557" y="315371"/>
                </a:cubicBezTo>
                <a:lnTo>
                  <a:pt x="572004" y="409543"/>
                </a:lnTo>
                <a:cubicBezTo>
                  <a:pt x="573073" y="410382"/>
                  <a:pt x="574677" y="411754"/>
                  <a:pt x="576510" y="413584"/>
                </a:cubicBezTo>
                <a:cubicBezTo>
                  <a:pt x="598959" y="436079"/>
                  <a:pt x="598959" y="472680"/>
                  <a:pt x="576357" y="495099"/>
                </a:cubicBezTo>
                <a:cubicBezTo>
                  <a:pt x="574753" y="496776"/>
                  <a:pt x="573226" y="498072"/>
                  <a:pt x="572233" y="498835"/>
                </a:cubicBezTo>
                <a:lnTo>
                  <a:pt x="457390" y="592855"/>
                </a:lnTo>
                <a:cubicBezTo>
                  <a:pt x="446547" y="601700"/>
                  <a:pt x="432955" y="606580"/>
                  <a:pt x="419058" y="606580"/>
                </a:cubicBezTo>
                <a:cubicBezTo>
                  <a:pt x="403480" y="606580"/>
                  <a:pt x="388590" y="600709"/>
                  <a:pt x="377289" y="589957"/>
                </a:cubicBezTo>
                <a:cubicBezTo>
                  <a:pt x="371333" y="584467"/>
                  <a:pt x="366752" y="577909"/>
                  <a:pt x="363468" y="570512"/>
                </a:cubicBezTo>
                <a:cubicBezTo>
                  <a:pt x="360032" y="562811"/>
                  <a:pt x="358276" y="554499"/>
                  <a:pt x="358276" y="545959"/>
                </a:cubicBezTo>
                <a:lnTo>
                  <a:pt x="358276" y="536656"/>
                </a:lnTo>
                <a:lnTo>
                  <a:pt x="59713" y="536656"/>
                </a:lnTo>
                <a:cubicBezTo>
                  <a:pt x="26802" y="536656"/>
                  <a:pt x="0" y="509892"/>
                  <a:pt x="0" y="477027"/>
                </a:cubicBezTo>
                <a:lnTo>
                  <a:pt x="0" y="338857"/>
                </a:lnTo>
                <a:cubicBezTo>
                  <a:pt x="0" y="330469"/>
                  <a:pt x="1756" y="322386"/>
                  <a:pt x="5116" y="314761"/>
                </a:cubicBezTo>
                <a:cubicBezTo>
                  <a:pt x="8323" y="307517"/>
                  <a:pt x="12905" y="301035"/>
                  <a:pt x="18632" y="295621"/>
                </a:cubicBezTo>
                <a:cubicBezTo>
                  <a:pt x="29856" y="285022"/>
                  <a:pt x="44441" y="279227"/>
                  <a:pt x="59789" y="279227"/>
                </a:cubicBezTo>
                <a:close/>
                <a:moveTo>
                  <a:pt x="174327" y="44608"/>
                </a:moveTo>
                <a:cubicBezTo>
                  <a:pt x="170661" y="44608"/>
                  <a:pt x="167225" y="45828"/>
                  <a:pt x="164247" y="48192"/>
                </a:cubicBezTo>
                <a:lnTo>
                  <a:pt x="49403" y="142211"/>
                </a:lnTo>
                <a:cubicBezTo>
                  <a:pt x="49098" y="142440"/>
                  <a:pt x="48793" y="142745"/>
                  <a:pt x="48487" y="142974"/>
                </a:cubicBezTo>
                <a:cubicBezTo>
                  <a:pt x="43371" y="148083"/>
                  <a:pt x="43371" y="156394"/>
                  <a:pt x="48487" y="161580"/>
                </a:cubicBezTo>
                <a:cubicBezTo>
                  <a:pt x="48793" y="161885"/>
                  <a:pt x="49098" y="162113"/>
                  <a:pt x="49480" y="162418"/>
                </a:cubicBezTo>
                <a:lnTo>
                  <a:pt x="165851" y="256590"/>
                </a:lnTo>
                <a:cubicBezTo>
                  <a:pt x="168600" y="258802"/>
                  <a:pt x="171883" y="259946"/>
                  <a:pt x="175319" y="259946"/>
                </a:cubicBezTo>
                <a:cubicBezTo>
                  <a:pt x="182573" y="259946"/>
                  <a:pt x="190438" y="254227"/>
                  <a:pt x="190438" y="244924"/>
                </a:cubicBezTo>
                <a:lnTo>
                  <a:pt x="190438" y="206111"/>
                </a:lnTo>
                <a:cubicBezTo>
                  <a:pt x="190438" y="197266"/>
                  <a:pt x="197616" y="190098"/>
                  <a:pt x="206550" y="190098"/>
                </a:cubicBezTo>
                <a:lnTo>
                  <a:pt x="456931" y="190098"/>
                </a:lnTo>
                <a:cubicBezTo>
                  <a:pt x="465788" y="190098"/>
                  <a:pt x="473042" y="197266"/>
                  <a:pt x="473042" y="206111"/>
                </a:cubicBezTo>
                <a:lnTo>
                  <a:pt x="473042" y="229978"/>
                </a:lnTo>
                <a:cubicBezTo>
                  <a:pt x="473042" y="235545"/>
                  <a:pt x="475562" y="240730"/>
                  <a:pt x="479915" y="244238"/>
                </a:cubicBezTo>
                <a:lnTo>
                  <a:pt x="524279" y="279466"/>
                </a:lnTo>
                <a:cubicBezTo>
                  <a:pt x="526952" y="281601"/>
                  <a:pt x="530235" y="282745"/>
                  <a:pt x="533595" y="282745"/>
                </a:cubicBezTo>
                <a:cubicBezTo>
                  <a:pt x="540849" y="282745"/>
                  <a:pt x="548714" y="277026"/>
                  <a:pt x="548714" y="267723"/>
                </a:cubicBezTo>
                <a:lnTo>
                  <a:pt x="548714" y="129553"/>
                </a:lnTo>
                <a:cubicBezTo>
                  <a:pt x="548714" y="121242"/>
                  <a:pt x="541995" y="114532"/>
                  <a:pt x="533671" y="114532"/>
                </a:cubicBezTo>
                <a:lnTo>
                  <a:pt x="206550" y="114532"/>
                </a:lnTo>
                <a:cubicBezTo>
                  <a:pt x="197616" y="114532"/>
                  <a:pt x="190438" y="107288"/>
                  <a:pt x="190438" y="98442"/>
                </a:cubicBezTo>
                <a:lnTo>
                  <a:pt x="190438" y="60621"/>
                </a:lnTo>
                <a:cubicBezTo>
                  <a:pt x="190438" y="50708"/>
                  <a:pt x="182115" y="44608"/>
                  <a:pt x="174327" y="44608"/>
                </a:cubicBezTo>
                <a:close/>
                <a:moveTo>
                  <a:pt x="174289" y="44097"/>
                </a:moveTo>
                <a:cubicBezTo>
                  <a:pt x="182842" y="44097"/>
                  <a:pt x="190936" y="50806"/>
                  <a:pt x="190936" y="60641"/>
                </a:cubicBezTo>
                <a:lnTo>
                  <a:pt x="190936" y="98455"/>
                </a:lnTo>
                <a:cubicBezTo>
                  <a:pt x="190936" y="107070"/>
                  <a:pt x="197885" y="114008"/>
                  <a:pt x="206513" y="114008"/>
                </a:cubicBezTo>
                <a:lnTo>
                  <a:pt x="533641" y="114008"/>
                </a:lnTo>
                <a:cubicBezTo>
                  <a:pt x="542193" y="114008"/>
                  <a:pt x="549218" y="120945"/>
                  <a:pt x="549218" y="129560"/>
                </a:cubicBezTo>
                <a:lnTo>
                  <a:pt x="549218" y="267704"/>
                </a:lnTo>
                <a:cubicBezTo>
                  <a:pt x="549218" y="276929"/>
                  <a:pt x="541582" y="283257"/>
                  <a:pt x="533564" y="283257"/>
                </a:cubicBezTo>
                <a:cubicBezTo>
                  <a:pt x="530281" y="283257"/>
                  <a:pt x="526845" y="282190"/>
                  <a:pt x="523943" y="279826"/>
                </a:cubicBezTo>
                <a:lnTo>
                  <a:pt x="479578" y="244604"/>
                </a:lnTo>
                <a:cubicBezTo>
                  <a:pt x="475072" y="241021"/>
                  <a:pt x="472476" y="235684"/>
                  <a:pt x="472476" y="229966"/>
                </a:cubicBezTo>
                <a:lnTo>
                  <a:pt x="472476" y="206104"/>
                </a:lnTo>
                <a:cubicBezTo>
                  <a:pt x="472476" y="197565"/>
                  <a:pt x="465527" y="190551"/>
                  <a:pt x="456899" y="190551"/>
                </a:cubicBezTo>
                <a:lnTo>
                  <a:pt x="206513" y="190551"/>
                </a:lnTo>
                <a:cubicBezTo>
                  <a:pt x="197885" y="190551"/>
                  <a:pt x="190936" y="197565"/>
                  <a:pt x="190936" y="206104"/>
                </a:cubicBezTo>
                <a:lnTo>
                  <a:pt x="190936" y="244909"/>
                </a:lnTo>
                <a:cubicBezTo>
                  <a:pt x="190936" y="254134"/>
                  <a:pt x="183300" y="260462"/>
                  <a:pt x="175282" y="260462"/>
                </a:cubicBezTo>
                <a:cubicBezTo>
                  <a:pt x="171922" y="260462"/>
                  <a:pt x="168486" y="259394"/>
                  <a:pt x="165508" y="256955"/>
                </a:cubicBezTo>
                <a:lnTo>
                  <a:pt x="49058" y="162800"/>
                </a:lnTo>
                <a:cubicBezTo>
                  <a:pt x="48753" y="162495"/>
                  <a:pt x="48371" y="162190"/>
                  <a:pt x="48066" y="161885"/>
                </a:cubicBezTo>
                <a:cubicBezTo>
                  <a:pt x="42797" y="156625"/>
                  <a:pt x="42797" y="147934"/>
                  <a:pt x="48142" y="142673"/>
                </a:cubicBezTo>
                <a:cubicBezTo>
                  <a:pt x="48448" y="142368"/>
                  <a:pt x="48753" y="142063"/>
                  <a:pt x="49058" y="141835"/>
                </a:cubicBezTo>
                <a:lnTo>
                  <a:pt x="163904" y="47833"/>
                </a:lnTo>
                <a:cubicBezTo>
                  <a:pt x="167111" y="45241"/>
                  <a:pt x="170777" y="44097"/>
                  <a:pt x="174289" y="44097"/>
                </a:cubicBezTo>
                <a:close/>
                <a:moveTo>
                  <a:pt x="174327" y="43540"/>
                </a:moveTo>
                <a:cubicBezTo>
                  <a:pt x="170432" y="43540"/>
                  <a:pt x="166767" y="44913"/>
                  <a:pt x="163636" y="47429"/>
                </a:cubicBezTo>
                <a:lnTo>
                  <a:pt x="48793" y="141449"/>
                </a:lnTo>
                <a:cubicBezTo>
                  <a:pt x="48411" y="141678"/>
                  <a:pt x="48105" y="141983"/>
                  <a:pt x="47800" y="142288"/>
                </a:cubicBezTo>
                <a:cubicBezTo>
                  <a:pt x="42302" y="147778"/>
                  <a:pt x="42226" y="156776"/>
                  <a:pt x="47800" y="162266"/>
                </a:cubicBezTo>
                <a:cubicBezTo>
                  <a:pt x="48105" y="162647"/>
                  <a:pt x="48487" y="162876"/>
                  <a:pt x="48793" y="163181"/>
                </a:cubicBezTo>
                <a:lnTo>
                  <a:pt x="165240" y="257353"/>
                </a:lnTo>
                <a:cubicBezTo>
                  <a:pt x="168141" y="259717"/>
                  <a:pt x="171654" y="261013"/>
                  <a:pt x="175319" y="261013"/>
                </a:cubicBezTo>
                <a:cubicBezTo>
                  <a:pt x="183031" y="261013"/>
                  <a:pt x="191431" y="254837"/>
                  <a:pt x="191431" y="244924"/>
                </a:cubicBezTo>
                <a:lnTo>
                  <a:pt x="191431" y="206111"/>
                </a:lnTo>
                <a:cubicBezTo>
                  <a:pt x="191431" y="197876"/>
                  <a:pt x="198227" y="191089"/>
                  <a:pt x="206550" y="191089"/>
                </a:cubicBezTo>
                <a:lnTo>
                  <a:pt x="456931" y="191089"/>
                </a:lnTo>
                <a:cubicBezTo>
                  <a:pt x="465254" y="191089"/>
                  <a:pt x="472050" y="197876"/>
                  <a:pt x="472050" y="206111"/>
                </a:cubicBezTo>
                <a:lnTo>
                  <a:pt x="472050" y="229978"/>
                </a:lnTo>
                <a:cubicBezTo>
                  <a:pt x="472050" y="235850"/>
                  <a:pt x="474646" y="241340"/>
                  <a:pt x="479304" y="245000"/>
                </a:cubicBezTo>
                <a:lnTo>
                  <a:pt x="523668" y="280229"/>
                </a:lnTo>
                <a:cubicBezTo>
                  <a:pt x="526570" y="282593"/>
                  <a:pt x="530006" y="283813"/>
                  <a:pt x="533595" y="283813"/>
                </a:cubicBezTo>
                <a:cubicBezTo>
                  <a:pt x="541384" y="283813"/>
                  <a:pt x="549707" y="277636"/>
                  <a:pt x="549707" y="267723"/>
                </a:cubicBezTo>
                <a:lnTo>
                  <a:pt x="549707" y="129553"/>
                </a:lnTo>
                <a:cubicBezTo>
                  <a:pt x="549707" y="120708"/>
                  <a:pt x="542529" y="113464"/>
                  <a:pt x="533671" y="113464"/>
                </a:cubicBezTo>
                <a:lnTo>
                  <a:pt x="206550" y="113464"/>
                </a:lnTo>
                <a:cubicBezTo>
                  <a:pt x="198227" y="113464"/>
                  <a:pt x="191431" y="106754"/>
                  <a:pt x="191431" y="98442"/>
                </a:cubicBezTo>
                <a:lnTo>
                  <a:pt x="191431" y="60621"/>
                </a:lnTo>
                <a:cubicBezTo>
                  <a:pt x="191431" y="50098"/>
                  <a:pt x="182573" y="43540"/>
                  <a:pt x="174327" y="43540"/>
                </a:cubicBezTo>
                <a:close/>
                <a:moveTo>
                  <a:pt x="174327" y="991"/>
                </a:moveTo>
                <a:cubicBezTo>
                  <a:pt x="189675" y="991"/>
                  <a:pt x="204259" y="6786"/>
                  <a:pt x="215408" y="17309"/>
                </a:cubicBezTo>
                <a:cubicBezTo>
                  <a:pt x="221211" y="22800"/>
                  <a:pt x="225792" y="29205"/>
                  <a:pt x="228999" y="36449"/>
                </a:cubicBezTo>
                <a:cubicBezTo>
                  <a:pt x="232359" y="44074"/>
                  <a:pt x="234039" y="52157"/>
                  <a:pt x="234039" y="60621"/>
                </a:cubicBezTo>
                <a:lnTo>
                  <a:pt x="234039" y="70915"/>
                </a:lnTo>
                <a:lnTo>
                  <a:pt x="533671" y="70915"/>
                </a:lnTo>
                <a:cubicBezTo>
                  <a:pt x="565971" y="70915"/>
                  <a:pt x="592315" y="97222"/>
                  <a:pt x="592315" y="129553"/>
                </a:cubicBezTo>
                <a:lnTo>
                  <a:pt x="592315" y="267723"/>
                </a:lnTo>
                <a:cubicBezTo>
                  <a:pt x="592315" y="275959"/>
                  <a:pt x="590635" y="283965"/>
                  <a:pt x="587352" y="291438"/>
                </a:cubicBezTo>
                <a:cubicBezTo>
                  <a:pt x="584221" y="298529"/>
                  <a:pt x="579716" y="304858"/>
                  <a:pt x="573989" y="310272"/>
                </a:cubicBezTo>
                <a:cubicBezTo>
                  <a:pt x="562993" y="320643"/>
                  <a:pt x="548638" y="326285"/>
                  <a:pt x="533595" y="326285"/>
                </a:cubicBezTo>
                <a:cubicBezTo>
                  <a:pt x="520461" y="326285"/>
                  <a:pt x="507480" y="321787"/>
                  <a:pt x="497095" y="313551"/>
                </a:cubicBezTo>
                <a:lnTo>
                  <a:pt x="452731" y="278323"/>
                </a:lnTo>
                <a:cubicBezTo>
                  <a:pt x="445477" y="272527"/>
                  <a:pt x="439597" y="265131"/>
                  <a:pt x="435550" y="256819"/>
                </a:cubicBezTo>
                <a:cubicBezTo>
                  <a:pt x="432190" y="249804"/>
                  <a:pt x="430129" y="241950"/>
                  <a:pt x="429594" y="234096"/>
                </a:cubicBezTo>
                <a:lnTo>
                  <a:pt x="429518" y="233638"/>
                </a:lnTo>
                <a:lnTo>
                  <a:pt x="234039" y="233638"/>
                </a:lnTo>
                <a:lnTo>
                  <a:pt x="234039" y="244924"/>
                </a:lnTo>
                <a:cubicBezTo>
                  <a:pt x="234039" y="253159"/>
                  <a:pt x="232359" y="261166"/>
                  <a:pt x="229076" y="268638"/>
                </a:cubicBezTo>
                <a:cubicBezTo>
                  <a:pt x="225945" y="275730"/>
                  <a:pt x="221440" y="282059"/>
                  <a:pt x="215713" y="287473"/>
                </a:cubicBezTo>
                <a:cubicBezTo>
                  <a:pt x="204717" y="297843"/>
                  <a:pt x="190362" y="303562"/>
                  <a:pt x="175319" y="303562"/>
                </a:cubicBezTo>
                <a:cubicBezTo>
                  <a:pt x="161956" y="303562"/>
                  <a:pt x="148899" y="298911"/>
                  <a:pt x="138438" y="290447"/>
                </a:cubicBezTo>
                <a:lnTo>
                  <a:pt x="21991" y="196275"/>
                </a:lnTo>
                <a:cubicBezTo>
                  <a:pt x="20922" y="195436"/>
                  <a:pt x="19394" y="194063"/>
                  <a:pt x="17562" y="192309"/>
                </a:cubicBezTo>
                <a:cubicBezTo>
                  <a:pt x="-4506" y="170196"/>
                  <a:pt x="-4430" y="134205"/>
                  <a:pt x="17714" y="112168"/>
                </a:cubicBezTo>
                <a:cubicBezTo>
                  <a:pt x="19394" y="110490"/>
                  <a:pt x="20845" y="109270"/>
                  <a:pt x="21762" y="108508"/>
                </a:cubicBezTo>
                <a:lnTo>
                  <a:pt x="136605" y="14564"/>
                </a:lnTo>
                <a:cubicBezTo>
                  <a:pt x="147296" y="5795"/>
                  <a:pt x="160658" y="991"/>
                  <a:pt x="174327" y="991"/>
                </a:cubicBezTo>
                <a:close/>
                <a:moveTo>
                  <a:pt x="174289" y="565"/>
                </a:moveTo>
                <a:cubicBezTo>
                  <a:pt x="160544" y="565"/>
                  <a:pt x="147029" y="5368"/>
                  <a:pt x="136262" y="14135"/>
                </a:cubicBezTo>
                <a:lnTo>
                  <a:pt x="21416" y="108137"/>
                </a:lnTo>
                <a:cubicBezTo>
                  <a:pt x="20423" y="108900"/>
                  <a:pt x="18973" y="110120"/>
                  <a:pt x="17293" y="111797"/>
                </a:cubicBezTo>
                <a:cubicBezTo>
                  <a:pt x="-5005" y="134058"/>
                  <a:pt x="-5081" y="170348"/>
                  <a:pt x="17216" y="192686"/>
                </a:cubicBezTo>
                <a:cubicBezTo>
                  <a:pt x="18973" y="194439"/>
                  <a:pt x="20576" y="195811"/>
                  <a:pt x="21645" y="196650"/>
                </a:cubicBezTo>
                <a:lnTo>
                  <a:pt x="138095" y="290805"/>
                </a:lnTo>
                <a:cubicBezTo>
                  <a:pt x="148632" y="299343"/>
                  <a:pt x="161843" y="303994"/>
                  <a:pt x="175282" y="303994"/>
                </a:cubicBezTo>
                <a:cubicBezTo>
                  <a:pt x="190478" y="303994"/>
                  <a:pt x="204986" y="298276"/>
                  <a:pt x="216058" y="287831"/>
                </a:cubicBezTo>
                <a:cubicBezTo>
                  <a:pt x="221785" y="282418"/>
                  <a:pt x="226291" y="276014"/>
                  <a:pt x="229498" y="268848"/>
                </a:cubicBezTo>
                <a:cubicBezTo>
                  <a:pt x="232858" y="261300"/>
                  <a:pt x="234538" y="253219"/>
                  <a:pt x="234538" y="244909"/>
                </a:cubicBezTo>
                <a:lnTo>
                  <a:pt x="234538" y="234159"/>
                </a:lnTo>
                <a:lnTo>
                  <a:pt x="429027" y="234159"/>
                </a:lnTo>
                <a:cubicBezTo>
                  <a:pt x="429562" y="242012"/>
                  <a:pt x="431623" y="249864"/>
                  <a:pt x="435060" y="257031"/>
                </a:cubicBezTo>
                <a:cubicBezTo>
                  <a:pt x="439107" y="265417"/>
                  <a:pt x="445139" y="272888"/>
                  <a:pt x="452393" y="278683"/>
                </a:cubicBezTo>
                <a:lnTo>
                  <a:pt x="496759" y="313905"/>
                </a:lnTo>
                <a:cubicBezTo>
                  <a:pt x="507220" y="322215"/>
                  <a:pt x="520278" y="326789"/>
                  <a:pt x="533564" y="326789"/>
                </a:cubicBezTo>
                <a:cubicBezTo>
                  <a:pt x="548760" y="326789"/>
                  <a:pt x="563269" y="321071"/>
                  <a:pt x="574341" y="310550"/>
                </a:cubicBezTo>
                <a:cubicBezTo>
                  <a:pt x="580068" y="305137"/>
                  <a:pt x="584573" y="298810"/>
                  <a:pt x="587780" y="291567"/>
                </a:cubicBezTo>
                <a:cubicBezTo>
                  <a:pt x="591140" y="284019"/>
                  <a:pt x="592820" y="276014"/>
                  <a:pt x="592820" y="267704"/>
                </a:cubicBezTo>
                <a:lnTo>
                  <a:pt x="592820" y="129560"/>
                </a:lnTo>
                <a:cubicBezTo>
                  <a:pt x="592820" y="97007"/>
                  <a:pt x="566247" y="70476"/>
                  <a:pt x="533641" y="70476"/>
                </a:cubicBezTo>
                <a:lnTo>
                  <a:pt x="234538" y="70476"/>
                </a:lnTo>
                <a:lnTo>
                  <a:pt x="234538" y="60641"/>
                </a:lnTo>
                <a:cubicBezTo>
                  <a:pt x="234538" y="52102"/>
                  <a:pt x="232781" y="43945"/>
                  <a:pt x="229421" y="36321"/>
                </a:cubicBezTo>
                <a:cubicBezTo>
                  <a:pt x="226138" y="29002"/>
                  <a:pt x="221556" y="22522"/>
                  <a:pt x="215753" y="16956"/>
                </a:cubicBezTo>
                <a:cubicBezTo>
                  <a:pt x="204452" y="6359"/>
                  <a:pt x="189790" y="565"/>
                  <a:pt x="174289" y="565"/>
                </a:cubicBezTo>
                <a:close/>
                <a:moveTo>
                  <a:pt x="174327" y="0"/>
                </a:moveTo>
                <a:cubicBezTo>
                  <a:pt x="189904" y="0"/>
                  <a:pt x="204794" y="5871"/>
                  <a:pt x="216095" y="16623"/>
                </a:cubicBezTo>
                <a:cubicBezTo>
                  <a:pt x="221974" y="22113"/>
                  <a:pt x="226632" y="28671"/>
                  <a:pt x="229916" y="36068"/>
                </a:cubicBezTo>
                <a:cubicBezTo>
                  <a:pt x="233352" y="43769"/>
                  <a:pt x="235108" y="52081"/>
                  <a:pt x="235108" y="60621"/>
                </a:cubicBezTo>
                <a:lnTo>
                  <a:pt x="235108" y="69924"/>
                </a:lnTo>
                <a:lnTo>
                  <a:pt x="533671" y="69924"/>
                </a:lnTo>
                <a:cubicBezTo>
                  <a:pt x="566582" y="69924"/>
                  <a:pt x="593384" y="96688"/>
                  <a:pt x="593384" y="129553"/>
                </a:cubicBezTo>
                <a:lnTo>
                  <a:pt x="593384" y="267723"/>
                </a:lnTo>
                <a:cubicBezTo>
                  <a:pt x="593384" y="276111"/>
                  <a:pt x="591628" y="284194"/>
                  <a:pt x="588268" y="291819"/>
                </a:cubicBezTo>
                <a:cubicBezTo>
                  <a:pt x="585061" y="299063"/>
                  <a:pt x="580479" y="305545"/>
                  <a:pt x="574752" y="310959"/>
                </a:cubicBezTo>
                <a:cubicBezTo>
                  <a:pt x="563528" y="321558"/>
                  <a:pt x="548943" y="327353"/>
                  <a:pt x="533595" y="327353"/>
                </a:cubicBezTo>
                <a:cubicBezTo>
                  <a:pt x="520232" y="327353"/>
                  <a:pt x="507022" y="322702"/>
                  <a:pt x="496485" y="314314"/>
                </a:cubicBezTo>
                <a:lnTo>
                  <a:pt x="452120" y="279085"/>
                </a:lnTo>
                <a:cubicBezTo>
                  <a:pt x="444790" y="273290"/>
                  <a:pt x="438757" y="265665"/>
                  <a:pt x="434634" y="257277"/>
                </a:cubicBezTo>
                <a:cubicBezTo>
                  <a:pt x="431274" y="250261"/>
                  <a:pt x="429136" y="242407"/>
                  <a:pt x="428602" y="234630"/>
                </a:cubicBezTo>
                <a:lnTo>
                  <a:pt x="235108" y="234630"/>
                </a:lnTo>
                <a:lnTo>
                  <a:pt x="235108" y="244924"/>
                </a:lnTo>
                <a:cubicBezTo>
                  <a:pt x="235108" y="253312"/>
                  <a:pt x="233352" y="261394"/>
                  <a:pt x="229992" y="269020"/>
                </a:cubicBezTo>
                <a:cubicBezTo>
                  <a:pt x="226785" y="276264"/>
                  <a:pt x="222204" y="282745"/>
                  <a:pt x="216400" y="288235"/>
                </a:cubicBezTo>
                <a:cubicBezTo>
                  <a:pt x="205252" y="298758"/>
                  <a:pt x="190667" y="304553"/>
                  <a:pt x="175319" y="304553"/>
                </a:cubicBezTo>
                <a:cubicBezTo>
                  <a:pt x="161727" y="304553"/>
                  <a:pt x="148441" y="299826"/>
                  <a:pt x="137827" y="291209"/>
                </a:cubicBezTo>
                <a:lnTo>
                  <a:pt x="21380" y="197037"/>
                </a:lnTo>
                <a:cubicBezTo>
                  <a:pt x="20311" y="196198"/>
                  <a:pt x="18707" y="194826"/>
                  <a:pt x="16875" y="192996"/>
                </a:cubicBezTo>
                <a:cubicBezTo>
                  <a:pt x="-5575" y="170501"/>
                  <a:pt x="-5575" y="133900"/>
                  <a:pt x="17027" y="111405"/>
                </a:cubicBezTo>
                <a:cubicBezTo>
                  <a:pt x="18707" y="109804"/>
                  <a:pt x="20158" y="108508"/>
                  <a:pt x="21151" y="107745"/>
                </a:cubicBezTo>
                <a:lnTo>
                  <a:pt x="135994" y="13725"/>
                </a:lnTo>
                <a:cubicBezTo>
                  <a:pt x="146837" y="4880"/>
                  <a:pt x="160429" y="0"/>
                  <a:pt x="174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33"/>
          <p:cNvSpPr/>
          <p:nvPr/>
        </p:nvSpPr>
        <p:spPr>
          <a:xfrm>
            <a:off x="8572999" y="4090942"/>
            <a:ext cx="267944" cy="265525"/>
          </a:xfrm>
          <a:custGeom>
            <a:rect b="b" l="l" r="r" t="t"/>
            <a:pathLst>
              <a:path extrusionOk="0" h="573203" w="578425">
                <a:moveTo>
                  <a:pt x="35688" y="330987"/>
                </a:moveTo>
                <a:cubicBezTo>
                  <a:pt x="32039" y="330987"/>
                  <a:pt x="29102" y="334008"/>
                  <a:pt x="29102" y="337651"/>
                </a:cubicBezTo>
                <a:lnTo>
                  <a:pt x="29102" y="484438"/>
                </a:lnTo>
                <a:cubicBezTo>
                  <a:pt x="29102" y="488081"/>
                  <a:pt x="32039" y="491102"/>
                  <a:pt x="35688" y="491102"/>
                </a:cubicBezTo>
                <a:lnTo>
                  <a:pt x="240293" y="491102"/>
                </a:lnTo>
                <a:cubicBezTo>
                  <a:pt x="243942" y="491102"/>
                  <a:pt x="246968" y="488081"/>
                  <a:pt x="246968" y="484438"/>
                </a:cubicBezTo>
                <a:lnTo>
                  <a:pt x="246968" y="337651"/>
                </a:lnTo>
                <a:cubicBezTo>
                  <a:pt x="246968" y="334008"/>
                  <a:pt x="243942" y="330987"/>
                  <a:pt x="240293" y="330987"/>
                </a:cubicBezTo>
                <a:close/>
                <a:moveTo>
                  <a:pt x="440550" y="305700"/>
                </a:moveTo>
                <a:cubicBezTo>
                  <a:pt x="444243" y="305700"/>
                  <a:pt x="447936" y="307122"/>
                  <a:pt x="450784" y="309967"/>
                </a:cubicBezTo>
                <a:lnTo>
                  <a:pt x="487627" y="346765"/>
                </a:lnTo>
                <a:cubicBezTo>
                  <a:pt x="493323" y="352454"/>
                  <a:pt x="493323" y="361520"/>
                  <a:pt x="487627" y="367209"/>
                </a:cubicBezTo>
                <a:cubicBezTo>
                  <a:pt x="484780" y="370053"/>
                  <a:pt x="481042" y="371475"/>
                  <a:pt x="477304" y="371475"/>
                </a:cubicBezTo>
                <a:cubicBezTo>
                  <a:pt x="473477" y="371475"/>
                  <a:pt x="469829" y="370053"/>
                  <a:pt x="466981" y="367209"/>
                </a:cubicBezTo>
                <a:lnTo>
                  <a:pt x="454967" y="355298"/>
                </a:lnTo>
                <a:lnTo>
                  <a:pt x="454967" y="470137"/>
                </a:lnTo>
                <a:cubicBezTo>
                  <a:pt x="454967" y="478137"/>
                  <a:pt x="448470" y="484714"/>
                  <a:pt x="440372" y="484714"/>
                </a:cubicBezTo>
                <a:lnTo>
                  <a:pt x="328329" y="484714"/>
                </a:lnTo>
                <a:cubicBezTo>
                  <a:pt x="320320" y="484714"/>
                  <a:pt x="313734" y="478137"/>
                  <a:pt x="313734" y="470137"/>
                </a:cubicBezTo>
                <a:cubicBezTo>
                  <a:pt x="313734" y="462049"/>
                  <a:pt x="320320" y="455560"/>
                  <a:pt x="328329" y="455560"/>
                </a:cubicBezTo>
                <a:lnTo>
                  <a:pt x="328329" y="455649"/>
                </a:lnTo>
                <a:lnTo>
                  <a:pt x="426044" y="455649"/>
                </a:lnTo>
                <a:lnTo>
                  <a:pt x="426044" y="355298"/>
                </a:lnTo>
                <a:lnTo>
                  <a:pt x="414030" y="367209"/>
                </a:lnTo>
                <a:cubicBezTo>
                  <a:pt x="408334" y="372897"/>
                  <a:pt x="399168" y="372897"/>
                  <a:pt x="393472" y="367209"/>
                </a:cubicBezTo>
                <a:cubicBezTo>
                  <a:pt x="387777" y="361520"/>
                  <a:pt x="387777" y="352454"/>
                  <a:pt x="393472" y="346765"/>
                </a:cubicBezTo>
                <a:lnTo>
                  <a:pt x="430316" y="309967"/>
                </a:lnTo>
                <a:cubicBezTo>
                  <a:pt x="433163" y="307122"/>
                  <a:pt x="436856" y="305700"/>
                  <a:pt x="440550" y="305700"/>
                </a:cubicBezTo>
                <a:close/>
                <a:moveTo>
                  <a:pt x="35688" y="302020"/>
                </a:moveTo>
                <a:lnTo>
                  <a:pt x="240293" y="302020"/>
                </a:lnTo>
                <a:cubicBezTo>
                  <a:pt x="259961" y="302020"/>
                  <a:pt x="275981" y="318014"/>
                  <a:pt x="275981" y="337651"/>
                </a:cubicBezTo>
                <a:lnTo>
                  <a:pt x="275981" y="484438"/>
                </a:lnTo>
                <a:cubicBezTo>
                  <a:pt x="275981" y="504075"/>
                  <a:pt x="259961" y="520068"/>
                  <a:pt x="240293" y="520068"/>
                </a:cubicBezTo>
                <a:lnTo>
                  <a:pt x="152631" y="520068"/>
                </a:lnTo>
                <a:lnTo>
                  <a:pt x="152631" y="544059"/>
                </a:lnTo>
                <a:lnTo>
                  <a:pt x="179152" y="544059"/>
                </a:lnTo>
                <a:cubicBezTo>
                  <a:pt x="187251" y="544059"/>
                  <a:pt x="193747" y="550545"/>
                  <a:pt x="193747" y="558631"/>
                </a:cubicBezTo>
                <a:cubicBezTo>
                  <a:pt x="193747" y="566628"/>
                  <a:pt x="187251" y="573203"/>
                  <a:pt x="179152" y="573203"/>
                </a:cubicBezTo>
                <a:lnTo>
                  <a:pt x="96829" y="573203"/>
                </a:lnTo>
                <a:cubicBezTo>
                  <a:pt x="88730" y="573203"/>
                  <a:pt x="82234" y="566628"/>
                  <a:pt x="82234" y="558631"/>
                </a:cubicBezTo>
                <a:cubicBezTo>
                  <a:pt x="82234" y="550545"/>
                  <a:pt x="88730" y="544059"/>
                  <a:pt x="96829" y="544059"/>
                </a:cubicBezTo>
                <a:lnTo>
                  <a:pt x="123439" y="544059"/>
                </a:lnTo>
                <a:lnTo>
                  <a:pt x="123439" y="520068"/>
                </a:lnTo>
                <a:lnTo>
                  <a:pt x="35688" y="520068"/>
                </a:lnTo>
                <a:cubicBezTo>
                  <a:pt x="16020" y="520068"/>
                  <a:pt x="0" y="504075"/>
                  <a:pt x="0" y="484438"/>
                </a:cubicBezTo>
                <a:lnTo>
                  <a:pt x="0" y="337651"/>
                </a:lnTo>
                <a:cubicBezTo>
                  <a:pt x="0" y="318014"/>
                  <a:pt x="16020" y="302020"/>
                  <a:pt x="35688" y="302020"/>
                </a:cubicBezTo>
                <a:close/>
                <a:moveTo>
                  <a:pt x="138020" y="94487"/>
                </a:moveTo>
                <a:lnTo>
                  <a:pt x="250020" y="94487"/>
                </a:lnTo>
                <a:cubicBezTo>
                  <a:pt x="258122" y="94487"/>
                  <a:pt x="264621" y="100974"/>
                  <a:pt x="264621" y="109060"/>
                </a:cubicBezTo>
                <a:cubicBezTo>
                  <a:pt x="264621" y="117147"/>
                  <a:pt x="258122" y="123634"/>
                  <a:pt x="250020" y="123634"/>
                </a:cubicBezTo>
                <a:lnTo>
                  <a:pt x="250020" y="123545"/>
                </a:lnTo>
                <a:lnTo>
                  <a:pt x="152710" y="123545"/>
                </a:lnTo>
                <a:lnTo>
                  <a:pt x="152710" y="223873"/>
                </a:lnTo>
                <a:lnTo>
                  <a:pt x="164729" y="211876"/>
                </a:lnTo>
                <a:cubicBezTo>
                  <a:pt x="170427" y="206189"/>
                  <a:pt x="179508" y="206189"/>
                  <a:pt x="185206" y="211876"/>
                </a:cubicBezTo>
                <a:cubicBezTo>
                  <a:pt x="190904" y="217563"/>
                  <a:pt x="190904" y="226716"/>
                  <a:pt x="185206" y="232404"/>
                </a:cubicBezTo>
                <a:lnTo>
                  <a:pt x="148436" y="269104"/>
                </a:lnTo>
                <a:cubicBezTo>
                  <a:pt x="145588" y="271948"/>
                  <a:pt x="141759" y="273370"/>
                  <a:pt x="138109" y="273370"/>
                </a:cubicBezTo>
                <a:cubicBezTo>
                  <a:pt x="134281" y="273370"/>
                  <a:pt x="130630" y="271948"/>
                  <a:pt x="127781" y="269104"/>
                </a:cubicBezTo>
                <a:lnTo>
                  <a:pt x="91012" y="232404"/>
                </a:lnTo>
                <a:cubicBezTo>
                  <a:pt x="85314" y="226716"/>
                  <a:pt x="85314" y="217563"/>
                  <a:pt x="91012" y="211876"/>
                </a:cubicBezTo>
                <a:cubicBezTo>
                  <a:pt x="96710" y="206189"/>
                  <a:pt x="105791" y="206189"/>
                  <a:pt x="111489" y="211876"/>
                </a:cubicBezTo>
                <a:lnTo>
                  <a:pt x="123508" y="223873"/>
                </a:lnTo>
                <a:lnTo>
                  <a:pt x="123508" y="109060"/>
                </a:lnTo>
                <a:cubicBezTo>
                  <a:pt x="123508" y="100974"/>
                  <a:pt x="129918" y="94487"/>
                  <a:pt x="138020" y="94487"/>
                </a:cubicBezTo>
                <a:close/>
                <a:moveTo>
                  <a:pt x="338148" y="29153"/>
                </a:moveTo>
                <a:cubicBezTo>
                  <a:pt x="334410" y="29153"/>
                  <a:pt x="331473" y="32176"/>
                  <a:pt x="331473" y="35820"/>
                </a:cubicBezTo>
                <a:lnTo>
                  <a:pt x="331473" y="182566"/>
                </a:lnTo>
                <a:cubicBezTo>
                  <a:pt x="331473" y="186210"/>
                  <a:pt x="334410" y="189143"/>
                  <a:pt x="338148" y="189143"/>
                </a:cubicBezTo>
                <a:lnTo>
                  <a:pt x="542650" y="189143"/>
                </a:lnTo>
                <a:cubicBezTo>
                  <a:pt x="546388" y="189143"/>
                  <a:pt x="549325" y="186210"/>
                  <a:pt x="549325" y="182566"/>
                </a:cubicBezTo>
                <a:lnTo>
                  <a:pt x="549325" y="35820"/>
                </a:lnTo>
                <a:cubicBezTo>
                  <a:pt x="549325" y="32176"/>
                  <a:pt x="546388" y="29153"/>
                  <a:pt x="542650" y="29153"/>
                </a:cubicBezTo>
                <a:close/>
                <a:moveTo>
                  <a:pt x="338148" y="0"/>
                </a:moveTo>
                <a:lnTo>
                  <a:pt x="542650" y="0"/>
                </a:lnTo>
                <a:cubicBezTo>
                  <a:pt x="562407" y="0"/>
                  <a:pt x="578425" y="16177"/>
                  <a:pt x="578425" y="35820"/>
                </a:cubicBezTo>
                <a:lnTo>
                  <a:pt x="578425" y="182388"/>
                </a:lnTo>
                <a:cubicBezTo>
                  <a:pt x="578425" y="202120"/>
                  <a:pt x="562407" y="218119"/>
                  <a:pt x="542650" y="218119"/>
                </a:cubicBezTo>
                <a:lnTo>
                  <a:pt x="454994" y="218119"/>
                </a:lnTo>
                <a:lnTo>
                  <a:pt x="454994" y="242029"/>
                </a:lnTo>
                <a:lnTo>
                  <a:pt x="481602" y="242029"/>
                </a:lnTo>
                <a:cubicBezTo>
                  <a:pt x="489611" y="242029"/>
                  <a:pt x="496197" y="248518"/>
                  <a:pt x="496197" y="256606"/>
                </a:cubicBezTo>
                <a:cubicBezTo>
                  <a:pt x="496197" y="264694"/>
                  <a:pt x="489611" y="271183"/>
                  <a:pt x="481602" y="271183"/>
                </a:cubicBezTo>
                <a:lnTo>
                  <a:pt x="399196" y="271183"/>
                </a:lnTo>
                <a:cubicBezTo>
                  <a:pt x="391187" y="271183"/>
                  <a:pt x="384601" y="264694"/>
                  <a:pt x="384601" y="256606"/>
                </a:cubicBezTo>
                <a:cubicBezTo>
                  <a:pt x="384601" y="248518"/>
                  <a:pt x="391187" y="242029"/>
                  <a:pt x="399196" y="242029"/>
                </a:cubicBezTo>
                <a:lnTo>
                  <a:pt x="425804" y="242029"/>
                </a:lnTo>
                <a:lnTo>
                  <a:pt x="425804" y="218119"/>
                </a:lnTo>
                <a:lnTo>
                  <a:pt x="338148" y="218119"/>
                </a:lnTo>
                <a:cubicBezTo>
                  <a:pt x="318391" y="218119"/>
                  <a:pt x="302373" y="202120"/>
                  <a:pt x="302373" y="182388"/>
                </a:cubicBezTo>
                <a:lnTo>
                  <a:pt x="302373" y="35731"/>
                </a:lnTo>
                <a:cubicBezTo>
                  <a:pt x="302373" y="15999"/>
                  <a:pt x="318391" y="0"/>
                  <a:pt x="3381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33"/>
          <p:cNvSpPr/>
          <p:nvPr/>
        </p:nvSpPr>
        <p:spPr>
          <a:xfrm>
            <a:off x="8572999" y="5161387"/>
            <a:ext cx="267944" cy="247127"/>
          </a:xfrm>
          <a:custGeom>
            <a:rect b="b" l="l" r="r" t="t"/>
            <a:pathLst>
              <a:path extrusionOk="0" h="533197" w="578111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3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3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3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689" name="Google Shape;689;p33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34"/>
          <p:cNvGrpSpPr/>
          <p:nvPr/>
        </p:nvGrpSpPr>
        <p:grpSpPr>
          <a:xfrm>
            <a:off x="1972336" y="1834489"/>
            <a:ext cx="3656275" cy="4052249"/>
            <a:chOff x="1972336" y="1834489"/>
            <a:chExt cx="3656275" cy="4052249"/>
          </a:xfrm>
        </p:grpSpPr>
        <p:sp>
          <p:nvSpPr>
            <p:cNvPr id="696" name="Google Shape;696;p34"/>
            <p:cNvSpPr/>
            <p:nvPr/>
          </p:nvSpPr>
          <p:spPr>
            <a:xfrm>
              <a:off x="4047801" y="3455388"/>
              <a:ext cx="1580810" cy="243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4047801" y="1834489"/>
              <a:ext cx="1580810" cy="4052249"/>
            </a:xfrm>
            <a:custGeom>
              <a:rect b="b" l="l" r="r" t="t"/>
              <a:pathLst>
                <a:path extrusionOk="0" h="4878698" w="1903214">
                  <a:moveTo>
                    <a:pt x="951064" y="0"/>
                  </a:moveTo>
                  <a:cubicBezTo>
                    <a:pt x="1016349" y="0"/>
                    <a:pt x="1062049" y="20677"/>
                    <a:pt x="1076194" y="23942"/>
                  </a:cubicBezTo>
                  <a:cubicBezTo>
                    <a:pt x="1097956" y="28295"/>
                    <a:pt x="1117541" y="59855"/>
                    <a:pt x="1132775" y="67473"/>
                  </a:cubicBezTo>
                  <a:cubicBezTo>
                    <a:pt x="1161065" y="80532"/>
                    <a:pt x="1177386" y="131681"/>
                    <a:pt x="1189355" y="159976"/>
                  </a:cubicBezTo>
                  <a:cubicBezTo>
                    <a:pt x="1202412" y="188270"/>
                    <a:pt x="1181739" y="335186"/>
                    <a:pt x="1176298" y="342804"/>
                  </a:cubicBezTo>
                  <a:cubicBezTo>
                    <a:pt x="1186091" y="342804"/>
                    <a:pt x="1231791" y="341716"/>
                    <a:pt x="1195884" y="402659"/>
                  </a:cubicBezTo>
                  <a:cubicBezTo>
                    <a:pt x="1180650" y="429866"/>
                    <a:pt x="1183915" y="460337"/>
                    <a:pt x="1169770" y="475573"/>
                  </a:cubicBezTo>
                  <a:cubicBezTo>
                    <a:pt x="1164329" y="482102"/>
                    <a:pt x="1153448" y="484279"/>
                    <a:pt x="1152360" y="478838"/>
                  </a:cubicBezTo>
                  <a:cubicBezTo>
                    <a:pt x="1148008" y="492985"/>
                    <a:pt x="1140391" y="523456"/>
                    <a:pt x="1134951" y="543045"/>
                  </a:cubicBezTo>
                  <a:cubicBezTo>
                    <a:pt x="1129510" y="563722"/>
                    <a:pt x="1111013" y="603988"/>
                    <a:pt x="1094692" y="609430"/>
                  </a:cubicBezTo>
                  <a:cubicBezTo>
                    <a:pt x="1092515" y="658402"/>
                    <a:pt x="1104484" y="723697"/>
                    <a:pt x="1114277" y="723697"/>
                  </a:cubicBezTo>
                  <a:cubicBezTo>
                    <a:pt x="1124070" y="723697"/>
                    <a:pt x="1277490" y="808582"/>
                    <a:pt x="1299252" y="818377"/>
                  </a:cubicBezTo>
                  <a:cubicBezTo>
                    <a:pt x="1322102" y="829259"/>
                    <a:pt x="1391740" y="835789"/>
                    <a:pt x="1453761" y="851025"/>
                  </a:cubicBezTo>
                  <a:cubicBezTo>
                    <a:pt x="1515782" y="866260"/>
                    <a:pt x="1571274" y="945704"/>
                    <a:pt x="1598476" y="1009912"/>
                  </a:cubicBezTo>
                  <a:cubicBezTo>
                    <a:pt x="1625678" y="1075208"/>
                    <a:pt x="1618062" y="1160092"/>
                    <a:pt x="1618062" y="1219947"/>
                  </a:cubicBezTo>
                  <a:cubicBezTo>
                    <a:pt x="1618062" y="1278713"/>
                    <a:pt x="1600652" y="1485484"/>
                    <a:pt x="1602829" y="1555133"/>
                  </a:cubicBezTo>
                  <a:cubicBezTo>
                    <a:pt x="1606093" y="1624782"/>
                    <a:pt x="1652881" y="1717285"/>
                    <a:pt x="1672466" y="1777139"/>
                  </a:cubicBezTo>
                  <a:cubicBezTo>
                    <a:pt x="1693140" y="1836994"/>
                    <a:pt x="1670290" y="1958880"/>
                    <a:pt x="1677907" y="2020911"/>
                  </a:cubicBezTo>
                  <a:cubicBezTo>
                    <a:pt x="1685523" y="2082942"/>
                    <a:pt x="1689876" y="2160209"/>
                    <a:pt x="1710549" y="2245094"/>
                  </a:cubicBezTo>
                  <a:cubicBezTo>
                    <a:pt x="1725782" y="2267947"/>
                    <a:pt x="1742104" y="2288624"/>
                    <a:pt x="1752985" y="2298419"/>
                  </a:cubicBezTo>
                  <a:cubicBezTo>
                    <a:pt x="1780187" y="2320184"/>
                    <a:pt x="1819358" y="2353920"/>
                    <a:pt x="1825886" y="2371333"/>
                  </a:cubicBezTo>
                  <a:cubicBezTo>
                    <a:pt x="1832415" y="2388745"/>
                    <a:pt x="1840032" y="2426834"/>
                    <a:pt x="1849824" y="2461659"/>
                  </a:cubicBezTo>
                  <a:cubicBezTo>
                    <a:pt x="1858529" y="2496483"/>
                    <a:pt x="1905317" y="2513896"/>
                    <a:pt x="1903141" y="2530220"/>
                  </a:cubicBezTo>
                  <a:cubicBezTo>
                    <a:pt x="1900964" y="2544367"/>
                    <a:pt x="1881379" y="2546544"/>
                    <a:pt x="1858529" y="2538926"/>
                  </a:cubicBezTo>
                  <a:cubicBezTo>
                    <a:pt x="1836767" y="2531308"/>
                    <a:pt x="1821534" y="2507366"/>
                    <a:pt x="1811741" y="2486689"/>
                  </a:cubicBezTo>
                  <a:cubicBezTo>
                    <a:pt x="1797596" y="2458394"/>
                    <a:pt x="1780187" y="2476894"/>
                    <a:pt x="1774746" y="2522602"/>
                  </a:cubicBezTo>
                  <a:cubicBezTo>
                    <a:pt x="1769306" y="2561779"/>
                    <a:pt x="1758425" y="2695636"/>
                    <a:pt x="1757337" y="2711960"/>
                  </a:cubicBezTo>
                  <a:cubicBezTo>
                    <a:pt x="1752985" y="2747873"/>
                    <a:pt x="1704021" y="2739167"/>
                    <a:pt x="1709461" y="2708695"/>
                  </a:cubicBezTo>
                  <a:cubicBezTo>
                    <a:pt x="1706197" y="2729372"/>
                    <a:pt x="1704021" y="2746785"/>
                    <a:pt x="1704021" y="2752226"/>
                  </a:cubicBezTo>
                  <a:cubicBezTo>
                    <a:pt x="1699668" y="2788139"/>
                    <a:pt x="1651792" y="2779433"/>
                    <a:pt x="1656145" y="2750049"/>
                  </a:cubicBezTo>
                  <a:lnTo>
                    <a:pt x="1659409" y="2701077"/>
                  </a:lnTo>
                  <a:cubicBezTo>
                    <a:pt x="1658321" y="2708695"/>
                    <a:pt x="1657233" y="2715225"/>
                    <a:pt x="1657233" y="2717401"/>
                  </a:cubicBezTo>
                  <a:cubicBezTo>
                    <a:pt x="1652881" y="2753314"/>
                    <a:pt x="1602829" y="2755491"/>
                    <a:pt x="1608269" y="2713048"/>
                  </a:cubicBezTo>
                  <a:lnTo>
                    <a:pt x="1612621" y="2661900"/>
                  </a:lnTo>
                  <a:cubicBezTo>
                    <a:pt x="1608269" y="2693459"/>
                    <a:pt x="1564745" y="2688018"/>
                    <a:pt x="1565834" y="2652105"/>
                  </a:cubicBezTo>
                  <a:cubicBezTo>
                    <a:pt x="1568010" y="2618369"/>
                    <a:pt x="1557129" y="2462747"/>
                    <a:pt x="1561481" y="2410510"/>
                  </a:cubicBezTo>
                  <a:cubicBezTo>
                    <a:pt x="1565834" y="2358273"/>
                    <a:pt x="1583243" y="2343038"/>
                    <a:pt x="1583243" y="2299507"/>
                  </a:cubicBezTo>
                  <a:cubicBezTo>
                    <a:pt x="1583243" y="2255976"/>
                    <a:pt x="1448320" y="1969762"/>
                    <a:pt x="1430911" y="1902290"/>
                  </a:cubicBezTo>
                  <a:cubicBezTo>
                    <a:pt x="1413501" y="1834817"/>
                    <a:pt x="1417854" y="1752109"/>
                    <a:pt x="1416766" y="1719461"/>
                  </a:cubicBezTo>
                  <a:cubicBezTo>
                    <a:pt x="1414589" y="1686813"/>
                    <a:pt x="1385211" y="1641106"/>
                    <a:pt x="1400444" y="1444130"/>
                  </a:cubicBezTo>
                  <a:cubicBezTo>
                    <a:pt x="1383035" y="1586693"/>
                    <a:pt x="1331895" y="1721638"/>
                    <a:pt x="1328631" y="1796728"/>
                  </a:cubicBezTo>
                  <a:cubicBezTo>
                    <a:pt x="1325366" y="1872907"/>
                    <a:pt x="1348216" y="1975204"/>
                    <a:pt x="1364537" y="2039411"/>
                  </a:cubicBezTo>
                  <a:cubicBezTo>
                    <a:pt x="1381947" y="2104707"/>
                    <a:pt x="1411325" y="2229858"/>
                    <a:pt x="1414589" y="2311478"/>
                  </a:cubicBezTo>
                  <a:cubicBezTo>
                    <a:pt x="1417854" y="2393098"/>
                    <a:pt x="1433087" y="2657547"/>
                    <a:pt x="1411325" y="2828405"/>
                  </a:cubicBezTo>
                  <a:cubicBezTo>
                    <a:pt x="1390651" y="3000351"/>
                    <a:pt x="1326454" y="3290918"/>
                    <a:pt x="1319926" y="3361655"/>
                  </a:cubicBezTo>
                  <a:cubicBezTo>
                    <a:pt x="1314485" y="3433481"/>
                    <a:pt x="1294900" y="3499865"/>
                    <a:pt x="1291636" y="3593456"/>
                  </a:cubicBezTo>
                  <a:cubicBezTo>
                    <a:pt x="1288371" y="3685958"/>
                    <a:pt x="1306869" y="3814374"/>
                    <a:pt x="1316662" y="3947142"/>
                  </a:cubicBezTo>
                  <a:cubicBezTo>
                    <a:pt x="1325366" y="4079911"/>
                    <a:pt x="1221998" y="4361772"/>
                    <a:pt x="1196972" y="4455363"/>
                  </a:cubicBezTo>
                  <a:cubicBezTo>
                    <a:pt x="1170858" y="4547865"/>
                    <a:pt x="1195884" y="4634927"/>
                    <a:pt x="1195884" y="4680634"/>
                  </a:cubicBezTo>
                  <a:cubicBezTo>
                    <a:pt x="1195884" y="4727429"/>
                    <a:pt x="1268786" y="4789460"/>
                    <a:pt x="1297076" y="4803608"/>
                  </a:cubicBezTo>
                  <a:cubicBezTo>
                    <a:pt x="1326454" y="4818844"/>
                    <a:pt x="1365625" y="4878698"/>
                    <a:pt x="1326454" y="4878698"/>
                  </a:cubicBezTo>
                  <a:lnTo>
                    <a:pt x="996764" y="4878698"/>
                  </a:lnTo>
                  <a:cubicBezTo>
                    <a:pt x="971738" y="4878698"/>
                    <a:pt x="993499" y="4804696"/>
                    <a:pt x="1003292" y="4769872"/>
                  </a:cubicBezTo>
                  <a:cubicBezTo>
                    <a:pt x="1014173" y="4735047"/>
                    <a:pt x="1014173" y="4702399"/>
                    <a:pt x="1013085" y="4679546"/>
                  </a:cubicBezTo>
                  <a:cubicBezTo>
                    <a:pt x="1010909" y="4656692"/>
                    <a:pt x="1008733" y="4617514"/>
                    <a:pt x="1014173" y="4597926"/>
                  </a:cubicBezTo>
                  <a:cubicBezTo>
                    <a:pt x="1019614" y="4579425"/>
                    <a:pt x="1037023" y="4545689"/>
                    <a:pt x="1039199" y="4502158"/>
                  </a:cubicBezTo>
                  <a:cubicBezTo>
                    <a:pt x="1040287" y="4457539"/>
                    <a:pt x="1010909" y="4121265"/>
                    <a:pt x="1002204" y="4023321"/>
                  </a:cubicBezTo>
                  <a:cubicBezTo>
                    <a:pt x="993499" y="3924289"/>
                    <a:pt x="985883" y="3872052"/>
                    <a:pt x="998940" y="3789344"/>
                  </a:cubicBezTo>
                  <a:cubicBezTo>
                    <a:pt x="1010909" y="3706635"/>
                    <a:pt x="1028318" y="3620662"/>
                    <a:pt x="1021790" y="3569514"/>
                  </a:cubicBezTo>
                  <a:cubicBezTo>
                    <a:pt x="1014173" y="3517277"/>
                    <a:pt x="988059" y="3310506"/>
                    <a:pt x="993499" y="3215827"/>
                  </a:cubicBezTo>
                  <a:cubicBezTo>
                    <a:pt x="997852" y="3121148"/>
                    <a:pt x="1010909" y="3009057"/>
                    <a:pt x="1007645" y="2914378"/>
                  </a:cubicBezTo>
                  <a:cubicBezTo>
                    <a:pt x="1003292" y="2819698"/>
                    <a:pt x="977178" y="2674959"/>
                    <a:pt x="975002" y="2653194"/>
                  </a:cubicBezTo>
                  <a:cubicBezTo>
                    <a:pt x="967385" y="2657547"/>
                    <a:pt x="951064" y="2657547"/>
                    <a:pt x="951064" y="2657547"/>
                  </a:cubicBezTo>
                  <a:cubicBezTo>
                    <a:pt x="951064" y="2657547"/>
                    <a:pt x="934743" y="2657547"/>
                    <a:pt x="927126" y="2653194"/>
                  </a:cubicBezTo>
                  <a:cubicBezTo>
                    <a:pt x="924950" y="2674959"/>
                    <a:pt x="898836" y="2819698"/>
                    <a:pt x="895572" y="2914378"/>
                  </a:cubicBezTo>
                  <a:cubicBezTo>
                    <a:pt x="891219" y="3009057"/>
                    <a:pt x="904276" y="3121148"/>
                    <a:pt x="909717" y="3215827"/>
                  </a:cubicBezTo>
                  <a:cubicBezTo>
                    <a:pt x="915157" y="3310506"/>
                    <a:pt x="887955" y="3517277"/>
                    <a:pt x="881426" y="3569514"/>
                  </a:cubicBezTo>
                  <a:cubicBezTo>
                    <a:pt x="873810" y="3620662"/>
                    <a:pt x="891219" y="3706635"/>
                    <a:pt x="904276" y="3789344"/>
                  </a:cubicBezTo>
                  <a:cubicBezTo>
                    <a:pt x="916245" y="3872052"/>
                    <a:pt x="908629" y="3924289"/>
                    <a:pt x="899924" y="4023321"/>
                  </a:cubicBezTo>
                  <a:cubicBezTo>
                    <a:pt x="891219" y="4121265"/>
                    <a:pt x="861841" y="4457539"/>
                    <a:pt x="862929" y="4502158"/>
                  </a:cubicBezTo>
                  <a:cubicBezTo>
                    <a:pt x="865105" y="4545689"/>
                    <a:pt x="882515" y="4579425"/>
                    <a:pt x="887955" y="4597926"/>
                  </a:cubicBezTo>
                  <a:cubicBezTo>
                    <a:pt x="893395" y="4617514"/>
                    <a:pt x="891219" y="4656692"/>
                    <a:pt x="890131" y="4679546"/>
                  </a:cubicBezTo>
                  <a:cubicBezTo>
                    <a:pt x="887955" y="4702399"/>
                    <a:pt x="887955" y="4735047"/>
                    <a:pt x="898836" y="4769872"/>
                  </a:cubicBezTo>
                  <a:cubicBezTo>
                    <a:pt x="909717" y="4804696"/>
                    <a:pt x="930390" y="4878698"/>
                    <a:pt x="906452" y="4878698"/>
                  </a:cubicBezTo>
                  <a:lnTo>
                    <a:pt x="575674" y="4878698"/>
                  </a:lnTo>
                  <a:cubicBezTo>
                    <a:pt x="536503" y="4878698"/>
                    <a:pt x="575674" y="4818844"/>
                    <a:pt x="605052" y="4803608"/>
                  </a:cubicBezTo>
                  <a:cubicBezTo>
                    <a:pt x="633343" y="4789460"/>
                    <a:pt x="706244" y="4727429"/>
                    <a:pt x="706244" y="4680634"/>
                  </a:cubicBezTo>
                  <a:cubicBezTo>
                    <a:pt x="706244" y="4634927"/>
                    <a:pt x="731270" y="4547865"/>
                    <a:pt x="706244" y="4455363"/>
                  </a:cubicBezTo>
                  <a:cubicBezTo>
                    <a:pt x="680130" y="4361772"/>
                    <a:pt x="576762" y="4079911"/>
                    <a:pt x="586555" y="3947142"/>
                  </a:cubicBezTo>
                  <a:cubicBezTo>
                    <a:pt x="595259" y="3814374"/>
                    <a:pt x="613757" y="3685958"/>
                    <a:pt x="610493" y="3593456"/>
                  </a:cubicBezTo>
                  <a:cubicBezTo>
                    <a:pt x="608316" y="3499865"/>
                    <a:pt x="587643" y="3433481"/>
                    <a:pt x="582202" y="3361655"/>
                  </a:cubicBezTo>
                  <a:cubicBezTo>
                    <a:pt x="575674" y="3290918"/>
                    <a:pt x="512565" y="3000351"/>
                    <a:pt x="490803" y="2828405"/>
                  </a:cubicBezTo>
                  <a:cubicBezTo>
                    <a:pt x="469041" y="2657547"/>
                    <a:pt x="484275" y="2393098"/>
                    <a:pt x="487539" y="2311478"/>
                  </a:cubicBezTo>
                  <a:cubicBezTo>
                    <a:pt x="490803" y="2229858"/>
                    <a:pt x="521269" y="2104707"/>
                    <a:pt x="537591" y="2039411"/>
                  </a:cubicBezTo>
                  <a:cubicBezTo>
                    <a:pt x="553912" y="1975204"/>
                    <a:pt x="576762" y="1872907"/>
                    <a:pt x="573498" y="1796728"/>
                  </a:cubicBezTo>
                  <a:cubicBezTo>
                    <a:pt x="571322" y="1721638"/>
                    <a:pt x="519093" y="1586693"/>
                    <a:pt x="501684" y="1444130"/>
                  </a:cubicBezTo>
                  <a:cubicBezTo>
                    <a:pt x="516917" y="1641106"/>
                    <a:pt x="487539" y="1686813"/>
                    <a:pt x="486451" y="1719461"/>
                  </a:cubicBezTo>
                  <a:cubicBezTo>
                    <a:pt x="484275" y="1752109"/>
                    <a:pt x="488627" y="1834817"/>
                    <a:pt x="471217" y="1902290"/>
                  </a:cubicBezTo>
                  <a:cubicBezTo>
                    <a:pt x="453808" y="1969762"/>
                    <a:pt x="318885" y="2255976"/>
                    <a:pt x="318885" y="2299507"/>
                  </a:cubicBezTo>
                  <a:cubicBezTo>
                    <a:pt x="318885" y="2343038"/>
                    <a:pt x="336295" y="2358273"/>
                    <a:pt x="340647" y="2410510"/>
                  </a:cubicBezTo>
                  <a:cubicBezTo>
                    <a:pt x="344999" y="2462747"/>
                    <a:pt x="335207" y="2618369"/>
                    <a:pt x="336295" y="2652105"/>
                  </a:cubicBezTo>
                  <a:cubicBezTo>
                    <a:pt x="337383" y="2688018"/>
                    <a:pt x="293859" y="2693459"/>
                    <a:pt x="289507" y="2661900"/>
                  </a:cubicBezTo>
                  <a:lnTo>
                    <a:pt x="293859" y="2713048"/>
                  </a:lnTo>
                  <a:cubicBezTo>
                    <a:pt x="299300" y="2755491"/>
                    <a:pt x="249248" y="2753314"/>
                    <a:pt x="244895" y="2717401"/>
                  </a:cubicBezTo>
                  <a:cubicBezTo>
                    <a:pt x="244895" y="2715225"/>
                    <a:pt x="244895" y="2708695"/>
                    <a:pt x="243807" y="2701077"/>
                  </a:cubicBezTo>
                  <a:lnTo>
                    <a:pt x="245983" y="2750049"/>
                  </a:lnTo>
                  <a:cubicBezTo>
                    <a:pt x="251424" y="2779433"/>
                    <a:pt x="202460" y="2788139"/>
                    <a:pt x="198107" y="2752226"/>
                  </a:cubicBezTo>
                  <a:cubicBezTo>
                    <a:pt x="198107" y="2746785"/>
                    <a:pt x="195931" y="2729372"/>
                    <a:pt x="193755" y="2708695"/>
                  </a:cubicBezTo>
                  <a:cubicBezTo>
                    <a:pt x="193755" y="2707607"/>
                    <a:pt x="193755" y="2706519"/>
                    <a:pt x="193755" y="2706519"/>
                  </a:cubicBezTo>
                  <a:lnTo>
                    <a:pt x="192667" y="2708695"/>
                  </a:lnTo>
                  <a:cubicBezTo>
                    <a:pt x="198107" y="2739167"/>
                    <a:pt x="149144" y="2747873"/>
                    <a:pt x="145879" y="2711960"/>
                  </a:cubicBezTo>
                  <a:cubicBezTo>
                    <a:pt x="143703" y="2695636"/>
                    <a:pt x="132822" y="2561779"/>
                    <a:pt x="127382" y="2522602"/>
                  </a:cubicBezTo>
                  <a:cubicBezTo>
                    <a:pt x="121941" y="2476894"/>
                    <a:pt x="104532" y="2458394"/>
                    <a:pt x="91475" y="2486689"/>
                  </a:cubicBezTo>
                  <a:cubicBezTo>
                    <a:pt x="81682" y="2507366"/>
                    <a:pt x="65361" y="2531308"/>
                    <a:pt x="43599" y="2538926"/>
                  </a:cubicBezTo>
                  <a:cubicBezTo>
                    <a:pt x="21837" y="2546544"/>
                    <a:pt x="1164" y="2544367"/>
                    <a:pt x="76" y="2530220"/>
                  </a:cubicBezTo>
                  <a:cubicBezTo>
                    <a:pt x="-2101" y="2513896"/>
                    <a:pt x="43599" y="2496483"/>
                    <a:pt x="53392" y="2461659"/>
                  </a:cubicBezTo>
                  <a:cubicBezTo>
                    <a:pt x="62097" y="2426834"/>
                    <a:pt x="70801" y="2388745"/>
                    <a:pt x="76242" y="2371333"/>
                  </a:cubicBezTo>
                  <a:cubicBezTo>
                    <a:pt x="82770" y="2353920"/>
                    <a:pt x="123029" y="2320184"/>
                    <a:pt x="149144" y="2298419"/>
                  </a:cubicBezTo>
                  <a:cubicBezTo>
                    <a:pt x="161112" y="2288624"/>
                    <a:pt x="176346" y="2267947"/>
                    <a:pt x="191579" y="2245094"/>
                  </a:cubicBezTo>
                  <a:cubicBezTo>
                    <a:pt x="192667" y="2245094"/>
                    <a:pt x="192667" y="2245094"/>
                    <a:pt x="192667" y="2245094"/>
                  </a:cubicBezTo>
                  <a:cubicBezTo>
                    <a:pt x="212253" y="2160209"/>
                    <a:pt x="216605" y="2082942"/>
                    <a:pt x="224222" y="2020911"/>
                  </a:cubicBezTo>
                  <a:cubicBezTo>
                    <a:pt x="231838" y="1958880"/>
                    <a:pt x="208988" y="1836994"/>
                    <a:pt x="229662" y="1777139"/>
                  </a:cubicBezTo>
                  <a:cubicBezTo>
                    <a:pt x="249248" y="1717285"/>
                    <a:pt x="297123" y="1624782"/>
                    <a:pt x="299300" y="1555133"/>
                  </a:cubicBezTo>
                  <a:cubicBezTo>
                    <a:pt x="301476" y="1485484"/>
                    <a:pt x="284066" y="1278713"/>
                    <a:pt x="284066" y="1219947"/>
                  </a:cubicBezTo>
                  <a:cubicBezTo>
                    <a:pt x="284066" y="1160092"/>
                    <a:pt x="276450" y="1075208"/>
                    <a:pt x="303652" y="1009912"/>
                  </a:cubicBezTo>
                  <a:cubicBezTo>
                    <a:pt x="331942" y="945704"/>
                    <a:pt x="386347" y="866260"/>
                    <a:pt x="448368" y="851025"/>
                  </a:cubicBezTo>
                  <a:cubicBezTo>
                    <a:pt x="510389" y="835789"/>
                    <a:pt x="580026" y="829259"/>
                    <a:pt x="602876" y="818377"/>
                  </a:cubicBezTo>
                  <a:cubicBezTo>
                    <a:pt x="624638" y="808582"/>
                    <a:pt x="778058" y="723697"/>
                    <a:pt x="787851" y="723697"/>
                  </a:cubicBezTo>
                  <a:cubicBezTo>
                    <a:pt x="798732" y="723697"/>
                    <a:pt x="809613" y="658402"/>
                    <a:pt x="807437" y="609430"/>
                  </a:cubicBezTo>
                  <a:cubicBezTo>
                    <a:pt x="791115" y="603988"/>
                    <a:pt x="772618" y="563722"/>
                    <a:pt x="767177" y="543045"/>
                  </a:cubicBezTo>
                  <a:cubicBezTo>
                    <a:pt x="762825" y="523456"/>
                    <a:pt x="754120" y="492985"/>
                    <a:pt x="750856" y="478838"/>
                  </a:cubicBezTo>
                  <a:cubicBezTo>
                    <a:pt x="748680" y="484279"/>
                    <a:pt x="737799" y="482102"/>
                    <a:pt x="732358" y="475573"/>
                  </a:cubicBezTo>
                  <a:cubicBezTo>
                    <a:pt x="718213" y="460337"/>
                    <a:pt x="722566" y="429866"/>
                    <a:pt x="706244" y="402659"/>
                  </a:cubicBezTo>
                  <a:cubicBezTo>
                    <a:pt x="670337" y="341716"/>
                    <a:pt x="716037" y="342804"/>
                    <a:pt x="725830" y="342804"/>
                  </a:cubicBezTo>
                  <a:cubicBezTo>
                    <a:pt x="720390" y="335186"/>
                    <a:pt x="700804" y="188270"/>
                    <a:pt x="712773" y="159976"/>
                  </a:cubicBezTo>
                  <a:cubicBezTo>
                    <a:pt x="724742" y="131681"/>
                    <a:pt x="741063" y="80532"/>
                    <a:pt x="770442" y="67473"/>
                  </a:cubicBezTo>
                  <a:cubicBezTo>
                    <a:pt x="785675" y="59855"/>
                    <a:pt x="805260" y="28295"/>
                    <a:pt x="825934" y="23942"/>
                  </a:cubicBezTo>
                  <a:cubicBezTo>
                    <a:pt x="840079" y="20677"/>
                    <a:pt x="886867" y="0"/>
                    <a:pt x="95106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0000">
                  <a:schemeClr val="accent1"/>
                </a:gs>
                <a:gs pos="60100">
                  <a:srgbClr val="D8D8D8"/>
                </a:gs>
                <a:gs pos="100000">
                  <a:srgbClr val="D8D8D8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2038730" y="3299094"/>
              <a:ext cx="392863" cy="29464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0">
                  <a:ln>
                    <a:noFill/>
                  </a:ln>
                  <a:solidFill>
                    <a:srgbClr val="7F7F7F"/>
                  </a:solidFill>
                  <a:latin typeface="Calibri"/>
                </a:rPr>
                <a:t>60%</a:t>
              </a:r>
            </a:p>
          </p:txBody>
        </p:sp>
        <p:sp>
          <p:nvSpPr>
            <p:cNvPr id="699" name="Google Shape;699;p34"/>
            <p:cNvSpPr/>
            <p:nvPr/>
          </p:nvSpPr>
          <p:spPr>
            <a:xfrm flipH="1">
              <a:off x="2866871" y="3446418"/>
              <a:ext cx="2573744" cy="89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2606159" y="3185706"/>
              <a:ext cx="521425" cy="521424"/>
            </a:xfrm>
            <a:prstGeom prst="ellipse">
              <a:avLst/>
            </a:prstGeom>
            <a:solidFill>
              <a:schemeClr val="accent1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2758434" y="3343494"/>
              <a:ext cx="216874" cy="205848"/>
            </a:xfrm>
            <a:custGeom>
              <a:rect b="b" l="l" r="r" t="t"/>
              <a:pathLst>
                <a:path extrusionOk="0" h="120000" w="12000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2" name="Google Shape;702;p34"/>
            <p:cNvGrpSpPr/>
            <p:nvPr/>
          </p:nvGrpSpPr>
          <p:grpSpPr>
            <a:xfrm>
              <a:off x="1972336" y="3810054"/>
              <a:ext cx="2133782" cy="957185"/>
              <a:chOff x="1626834" y="2349127"/>
              <a:chExt cx="2133782" cy="957185"/>
            </a:xfrm>
          </p:grpSpPr>
          <p:sp>
            <p:nvSpPr>
              <p:cNvPr id="703" name="Google Shape;703;p34"/>
              <p:cNvSpPr txBox="1"/>
              <p:nvPr/>
            </p:nvSpPr>
            <p:spPr>
              <a:xfrm>
                <a:off x="1626835" y="2349127"/>
                <a:ext cx="213378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OPTION HERE</a:t>
                </a:r>
                <a:endParaRPr b="1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34"/>
              <p:cNvSpPr txBox="1"/>
              <p:nvPr/>
            </p:nvSpPr>
            <p:spPr>
              <a:xfrm>
                <a:off x="1626834" y="2687681"/>
                <a:ext cx="2056091" cy="618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</p:grpSp>
      <p:grpSp>
        <p:nvGrpSpPr>
          <p:cNvPr id="705" name="Google Shape;705;p34"/>
          <p:cNvGrpSpPr/>
          <p:nvPr/>
        </p:nvGrpSpPr>
        <p:grpSpPr>
          <a:xfrm>
            <a:off x="6489942" y="1834489"/>
            <a:ext cx="3748772" cy="4052249"/>
            <a:chOff x="6489942" y="1834489"/>
            <a:chExt cx="3748772" cy="4052249"/>
          </a:xfrm>
        </p:grpSpPr>
        <p:sp>
          <p:nvSpPr>
            <p:cNvPr id="706" name="Google Shape;706;p34"/>
            <p:cNvSpPr/>
            <p:nvPr/>
          </p:nvSpPr>
          <p:spPr>
            <a:xfrm>
              <a:off x="8657902" y="2604416"/>
              <a:ext cx="1580811" cy="3282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8657902" y="1834489"/>
              <a:ext cx="1580811" cy="4052249"/>
            </a:xfrm>
            <a:custGeom>
              <a:rect b="b" l="l" r="r" t="t"/>
              <a:pathLst>
                <a:path extrusionOk="0" h="4878698" w="1903214">
                  <a:moveTo>
                    <a:pt x="951064" y="0"/>
                  </a:moveTo>
                  <a:cubicBezTo>
                    <a:pt x="1016349" y="0"/>
                    <a:pt x="1062049" y="20677"/>
                    <a:pt x="1076194" y="23942"/>
                  </a:cubicBezTo>
                  <a:cubicBezTo>
                    <a:pt x="1097956" y="28295"/>
                    <a:pt x="1117541" y="59855"/>
                    <a:pt x="1132775" y="67473"/>
                  </a:cubicBezTo>
                  <a:cubicBezTo>
                    <a:pt x="1161065" y="80532"/>
                    <a:pt x="1177386" y="131681"/>
                    <a:pt x="1189355" y="159976"/>
                  </a:cubicBezTo>
                  <a:cubicBezTo>
                    <a:pt x="1202412" y="188270"/>
                    <a:pt x="1181739" y="335186"/>
                    <a:pt x="1176298" y="342804"/>
                  </a:cubicBezTo>
                  <a:cubicBezTo>
                    <a:pt x="1186091" y="342804"/>
                    <a:pt x="1231791" y="341716"/>
                    <a:pt x="1195884" y="402659"/>
                  </a:cubicBezTo>
                  <a:cubicBezTo>
                    <a:pt x="1180650" y="429866"/>
                    <a:pt x="1183915" y="460337"/>
                    <a:pt x="1169770" y="475573"/>
                  </a:cubicBezTo>
                  <a:cubicBezTo>
                    <a:pt x="1164329" y="482102"/>
                    <a:pt x="1153448" y="484279"/>
                    <a:pt x="1152360" y="478838"/>
                  </a:cubicBezTo>
                  <a:cubicBezTo>
                    <a:pt x="1148008" y="492985"/>
                    <a:pt x="1140391" y="523456"/>
                    <a:pt x="1134951" y="543045"/>
                  </a:cubicBezTo>
                  <a:cubicBezTo>
                    <a:pt x="1129510" y="563722"/>
                    <a:pt x="1111013" y="603988"/>
                    <a:pt x="1094692" y="609430"/>
                  </a:cubicBezTo>
                  <a:cubicBezTo>
                    <a:pt x="1092515" y="658402"/>
                    <a:pt x="1104484" y="723697"/>
                    <a:pt x="1114277" y="723697"/>
                  </a:cubicBezTo>
                  <a:cubicBezTo>
                    <a:pt x="1124070" y="723697"/>
                    <a:pt x="1277490" y="808582"/>
                    <a:pt x="1299252" y="818377"/>
                  </a:cubicBezTo>
                  <a:cubicBezTo>
                    <a:pt x="1322102" y="829259"/>
                    <a:pt x="1391740" y="835789"/>
                    <a:pt x="1453761" y="851025"/>
                  </a:cubicBezTo>
                  <a:cubicBezTo>
                    <a:pt x="1515782" y="866260"/>
                    <a:pt x="1571274" y="945704"/>
                    <a:pt x="1598476" y="1009912"/>
                  </a:cubicBezTo>
                  <a:cubicBezTo>
                    <a:pt x="1625678" y="1075208"/>
                    <a:pt x="1618062" y="1160092"/>
                    <a:pt x="1618062" y="1219947"/>
                  </a:cubicBezTo>
                  <a:cubicBezTo>
                    <a:pt x="1618062" y="1278713"/>
                    <a:pt x="1600652" y="1485484"/>
                    <a:pt x="1602829" y="1555133"/>
                  </a:cubicBezTo>
                  <a:cubicBezTo>
                    <a:pt x="1606093" y="1624782"/>
                    <a:pt x="1652881" y="1717285"/>
                    <a:pt x="1672466" y="1777139"/>
                  </a:cubicBezTo>
                  <a:cubicBezTo>
                    <a:pt x="1693140" y="1836994"/>
                    <a:pt x="1670290" y="1958880"/>
                    <a:pt x="1677907" y="2020911"/>
                  </a:cubicBezTo>
                  <a:cubicBezTo>
                    <a:pt x="1685523" y="2082942"/>
                    <a:pt x="1689876" y="2160209"/>
                    <a:pt x="1710549" y="2245094"/>
                  </a:cubicBezTo>
                  <a:cubicBezTo>
                    <a:pt x="1725782" y="2267947"/>
                    <a:pt x="1742104" y="2288624"/>
                    <a:pt x="1752985" y="2298419"/>
                  </a:cubicBezTo>
                  <a:cubicBezTo>
                    <a:pt x="1780187" y="2320184"/>
                    <a:pt x="1819358" y="2353920"/>
                    <a:pt x="1825886" y="2371333"/>
                  </a:cubicBezTo>
                  <a:cubicBezTo>
                    <a:pt x="1832415" y="2388745"/>
                    <a:pt x="1840032" y="2426834"/>
                    <a:pt x="1849824" y="2461659"/>
                  </a:cubicBezTo>
                  <a:cubicBezTo>
                    <a:pt x="1858529" y="2496483"/>
                    <a:pt x="1905317" y="2513896"/>
                    <a:pt x="1903141" y="2530220"/>
                  </a:cubicBezTo>
                  <a:cubicBezTo>
                    <a:pt x="1900964" y="2544367"/>
                    <a:pt x="1881379" y="2546544"/>
                    <a:pt x="1858529" y="2538926"/>
                  </a:cubicBezTo>
                  <a:cubicBezTo>
                    <a:pt x="1836767" y="2531308"/>
                    <a:pt x="1821534" y="2507366"/>
                    <a:pt x="1811741" y="2486689"/>
                  </a:cubicBezTo>
                  <a:cubicBezTo>
                    <a:pt x="1797596" y="2458394"/>
                    <a:pt x="1780187" y="2476894"/>
                    <a:pt x="1774746" y="2522602"/>
                  </a:cubicBezTo>
                  <a:cubicBezTo>
                    <a:pt x="1769306" y="2561779"/>
                    <a:pt x="1758425" y="2695636"/>
                    <a:pt x="1757337" y="2711960"/>
                  </a:cubicBezTo>
                  <a:cubicBezTo>
                    <a:pt x="1752985" y="2747873"/>
                    <a:pt x="1704021" y="2739167"/>
                    <a:pt x="1709461" y="2708695"/>
                  </a:cubicBezTo>
                  <a:cubicBezTo>
                    <a:pt x="1706197" y="2729372"/>
                    <a:pt x="1704021" y="2746785"/>
                    <a:pt x="1704021" y="2752226"/>
                  </a:cubicBezTo>
                  <a:cubicBezTo>
                    <a:pt x="1699668" y="2788139"/>
                    <a:pt x="1651792" y="2779433"/>
                    <a:pt x="1656145" y="2750049"/>
                  </a:cubicBezTo>
                  <a:lnTo>
                    <a:pt x="1659409" y="2701077"/>
                  </a:lnTo>
                  <a:cubicBezTo>
                    <a:pt x="1658321" y="2708695"/>
                    <a:pt x="1657233" y="2715225"/>
                    <a:pt x="1657233" y="2717401"/>
                  </a:cubicBezTo>
                  <a:cubicBezTo>
                    <a:pt x="1652881" y="2753314"/>
                    <a:pt x="1602829" y="2755491"/>
                    <a:pt x="1608269" y="2713048"/>
                  </a:cubicBezTo>
                  <a:lnTo>
                    <a:pt x="1612621" y="2661900"/>
                  </a:lnTo>
                  <a:cubicBezTo>
                    <a:pt x="1608269" y="2693459"/>
                    <a:pt x="1564745" y="2688018"/>
                    <a:pt x="1565834" y="2652105"/>
                  </a:cubicBezTo>
                  <a:cubicBezTo>
                    <a:pt x="1568010" y="2618369"/>
                    <a:pt x="1557129" y="2462747"/>
                    <a:pt x="1561481" y="2410510"/>
                  </a:cubicBezTo>
                  <a:cubicBezTo>
                    <a:pt x="1565834" y="2358273"/>
                    <a:pt x="1583243" y="2343038"/>
                    <a:pt x="1583243" y="2299507"/>
                  </a:cubicBezTo>
                  <a:cubicBezTo>
                    <a:pt x="1583243" y="2255976"/>
                    <a:pt x="1448320" y="1969762"/>
                    <a:pt x="1430911" y="1902290"/>
                  </a:cubicBezTo>
                  <a:cubicBezTo>
                    <a:pt x="1413501" y="1834817"/>
                    <a:pt x="1417854" y="1752109"/>
                    <a:pt x="1416766" y="1719461"/>
                  </a:cubicBezTo>
                  <a:cubicBezTo>
                    <a:pt x="1414589" y="1686813"/>
                    <a:pt x="1385211" y="1641106"/>
                    <a:pt x="1400444" y="1444130"/>
                  </a:cubicBezTo>
                  <a:cubicBezTo>
                    <a:pt x="1383035" y="1586693"/>
                    <a:pt x="1331895" y="1721638"/>
                    <a:pt x="1328631" y="1796728"/>
                  </a:cubicBezTo>
                  <a:cubicBezTo>
                    <a:pt x="1325366" y="1872907"/>
                    <a:pt x="1348216" y="1975204"/>
                    <a:pt x="1364537" y="2039411"/>
                  </a:cubicBezTo>
                  <a:cubicBezTo>
                    <a:pt x="1381947" y="2104707"/>
                    <a:pt x="1411325" y="2229858"/>
                    <a:pt x="1414589" y="2311478"/>
                  </a:cubicBezTo>
                  <a:cubicBezTo>
                    <a:pt x="1417854" y="2393098"/>
                    <a:pt x="1433087" y="2657547"/>
                    <a:pt x="1411325" y="2828405"/>
                  </a:cubicBezTo>
                  <a:cubicBezTo>
                    <a:pt x="1390651" y="3000351"/>
                    <a:pt x="1326454" y="3290918"/>
                    <a:pt x="1319926" y="3361655"/>
                  </a:cubicBezTo>
                  <a:cubicBezTo>
                    <a:pt x="1314485" y="3433481"/>
                    <a:pt x="1294900" y="3499865"/>
                    <a:pt x="1291636" y="3593456"/>
                  </a:cubicBezTo>
                  <a:cubicBezTo>
                    <a:pt x="1288371" y="3685958"/>
                    <a:pt x="1306869" y="3814374"/>
                    <a:pt x="1316662" y="3947142"/>
                  </a:cubicBezTo>
                  <a:cubicBezTo>
                    <a:pt x="1325366" y="4079911"/>
                    <a:pt x="1221998" y="4361772"/>
                    <a:pt x="1196972" y="4455363"/>
                  </a:cubicBezTo>
                  <a:cubicBezTo>
                    <a:pt x="1170858" y="4547865"/>
                    <a:pt x="1195884" y="4634927"/>
                    <a:pt x="1195884" y="4680634"/>
                  </a:cubicBezTo>
                  <a:cubicBezTo>
                    <a:pt x="1195884" y="4727429"/>
                    <a:pt x="1268786" y="4789460"/>
                    <a:pt x="1297076" y="4803608"/>
                  </a:cubicBezTo>
                  <a:cubicBezTo>
                    <a:pt x="1326454" y="4818844"/>
                    <a:pt x="1365625" y="4878698"/>
                    <a:pt x="1326454" y="4878698"/>
                  </a:cubicBezTo>
                  <a:lnTo>
                    <a:pt x="996764" y="4878698"/>
                  </a:lnTo>
                  <a:cubicBezTo>
                    <a:pt x="971738" y="4878698"/>
                    <a:pt x="993499" y="4804696"/>
                    <a:pt x="1003292" y="4769872"/>
                  </a:cubicBezTo>
                  <a:cubicBezTo>
                    <a:pt x="1014173" y="4735047"/>
                    <a:pt x="1014173" y="4702399"/>
                    <a:pt x="1013085" y="4679546"/>
                  </a:cubicBezTo>
                  <a:cubicBezTo>
                    <a:pt x="1010909" y="4656692"/>
                    <a:pt x="1008733" y="4617514"/>
                    <a:pt x="1014173" y="4597926"/>
                  </a:cubicBezTo>
                  <a:cubicBezTo>
                    <a:pt x="1019614" y="4579425"/>
                    <a:pt x="1037023" y="4545689"/>
                    <a:pt x="1039199" y="4502158"/>
                  </a:cubicBezTo>
                  <a:cubicBezTo>
                    <a:pt x="1040287" y="4457539"/>
                    <a:pt x="1010909" y="4121265"/>
                    <a:pt x="1002204" y="4023321"/>
                  </a:cubicBezTo>
                  <a:cubicBezTo>
                    <a:pt x="993499" y="3924289"/>
                    <a:pt x="985883" y="3872052"/>
                    <a:pt x="998940" y="3789344"/>
                  </a:cubicBezTo>
                  <a:cubicBezTo>
                    <a:pt x="1010909" y="3706635"/>
                    <a:pt x="1028318" y="3620662"/>
                    <a:pt x="1021790" y="3569514"/>
                  </a:cubicBezTo>
                  <a:cubicBezTo>
                    <a:pt x="1014173" y="3517277"/>
                    <a:pt x="988059" y="3310506"/>
                    <a:pt x="993499" y="3215827"/>
                  </a:cubicBezTo>
                  <a:cubicBezTo>
                    <a:pt x="997852" y="3121148"/>
                    <a:pt x="1010909" y="3009057"/>
                    <a:pt x="1007645" y="2914378"/>
                  </a:cubicBezTo>
                  <a:cubicBezTo>
                    <a:pt x="1003292" y="2819698"/>
                    <a:pt x="977178" y="2674959"/>
                    <a:pt x="975002" y="2653194"/>
                  </a:cubicBezTo>
                  <a:cubicBezTo>
                    <a:pt x="967385" y="2657547"/>
                    <a:pt x="951064" y="2657547"/>
                    <a:pt x="951064" y="2657547"/>
                  </a:cubicBezTo>
                  <a:cubicBezTo>
                    <a:pt x="951064" y="2657547"/>
                    <a:pt x="934743" y="2657547"/>
                    <a:pt x="927126" y="2653194"/>
                  </a:cubicBezTo>
                  <a:cubicBezTo>
                    <a:pt x="924950" y="2674959"/>
                    <a:pt x="898836" y="2819698"/>
                    <a:pt x="895572" y="2914378"/>
                  </a:cubicBezTo>
                  <a:cubicBezTo>
                    <a:pt x="891219" y="3009057"/>
                    <a:pt x="904276" y="3121148"/>
                    <a:pt x="909717" y="3215827"/>
                  </a:cubicBezTo>
                  <a:cubicBezTo>
                    <a:pt x="915157" y="3310506"/>
                    <a:pt x="887955" y="3517277"/>
                    <a:pt x="881426" y="3569514"/>
                  </a:cubicBezTo>
                  <a:cubicBezTo>
                    <a:pt x="873810" y="3620662"/>
                    <a:pt x="891219" y="3706635"/>
                    <a:pt x="904276" y="3789344"/>
                  </a:cubicBezTo>
                  <a:cubicBezTo>
                    <a:pt x="916245" y="3872052"/>
                    <a:pt x="908629" y="3924289"/>
                    <a:pt x="899924" y="4023321"/>
                  </a:cubicBezTo>
                  <a:cubicBezTo>
                    <a:pt x="891219" y="4121265"/>
                    <a:pt x="861841" y="4457539"/>
                    <a:pt x="862929" y="4502158"/>
                  </a:cubicBezTo>
                  <a:cubicBezTo>
                    <a:pt x="865105" y="4545689"/>
                    <a:pt x="882515" y="4579425"/>
                    <a:pt x="887955" y="4597926"/>
                  </a:cubicBezTo>
                  <a:cubicBezTo>
                    <a:pt x="893395" y="4617514"/>
                    <a:pt x="891219" y="4656692"/>
                    <a:pt x="890131" y="4679546"/>
                  </a:cubicBezTo>
                  <a:cubicBezTo>
                    <a:pt x="887955" y="4702399"/>
                    <a:pt x="887955" y="4735047"/>
                    <a:pt x="898836" y="4769872"/>
                  </a:cubicBezTo>
                  <a:cubicBezTo>
                    <a:pt x="909717" y="4804696"/>
                    <a:pt x="930390" y="4878698"/>
                    <a:pt x="906452" y="4878698"/>
                  </a:cubicBezTo>
                  <a:lnTo>
                    <a:pt x="575674" y="4878698"/>
                  </a:lnTo>
                  <a:cubicBezTo>
                    <a:pt x="536503" y="4878698"/>
                    <a:pt x="575674" y="4818844"/>
                    <a:pt x="605052" y="4803608"/>
                  </a:cubicBezTo>
                  <a:cubicBezTo>
                    <a:pt x="633343" y="4789460"/>
                    <a:pt x="706244" y="4727429"/>
                    <a:pt x="706244" y="4680634"/>
                  </a:cubicBezTo>
                  <a:cubicBezTo>
                    <a:pt x="706244" y="4634927"/>
                    <a:pt x="731270" y="4547865"/>
                    <a:pt x="706244" y="4455363"/>
                  </a:cubicBezTo>
                  <a:cubicBezTo>
                    <a:pt x="680130" y="4361772"/>
                    <a:pt x="576762" y="4079911"/>
                    <a:pt x="586555" y="3947142"/>
                  </a:cubicBezTo>
                  <a:cubicBezTo>
                    <a:pt x="595259" y="3814374"/>
                    <a:pt x="613757" y="3685958"/>
                    <a:pt x="610493" y="3593456"/>
                  </a:cubicBezTo>
                  <a:cubicBezTo>
                    <a:pt x="608316" y="3499865"/>
                    <a:pt x="587643" y="3433481"/>
                    <a:pt x="582202" y="3361655"/>
                  </a:cubicBezTo>
                  <a:cubicBezTo>
                    <a:pt x="575674" y="3290918"/>
                    <a:pt x="512565" y="3000351"/>
                    <a:pt x="490803" y="2828405"/>
                  </a:cubicBezTo>
                  <a:cubicBezTo>
                    <a:pt x="469041" y="2657547"/>
                    <a:pt x="484275" y="2393098"/>
                    <a:pt x="487539" y="2311478"/>
                  </a:cubicBezTo>
                  <a:cubicBezTo>
                    <a:pt x="490803" y="2229858"/>
                    <a:pt x="521269" y="2104707"/>
                    <a:pt x="537591" y="2039411"/>
                  </a:cubicBezTo>
                  <a:cubicBezTo>
                    <a:pt x="553912" y="1975204"/>
                    <a:pt x="576762" y="1872907"/>
                    <a:pt x="573498" y="1796728"/>
                  </a:cubicBezTo>
                  <a:cubicBezTo>
                    <a:pt x="571322" y="1721638"/>
                    <a:pt x="519093" y="1586693"/>
                    <a:pt x="501684" y="1444130"/>
                  </a:cubicBezTo>
                  <a:cubicBezTo>
                    <a:pt x="516917" y="1641106"/>
                    <a:pt x="487539" y="1686813"/>
                    <a:pt x="486451" y="1719461"/>
                  </a:cubicBezTo>
                  <a:cubicBezTo>
                    <a:pt x="484275" y="1752109"/>
                    <a:pt x="488627" y="1834817"/>
                    <a:pt x="471217" y="1902290"/>
                  </a:cubicBezTo>
                  <a:cubicBezTo>
                    <a:pt x="453808" y="1969762"/>
                    <a:pt x="318885" y="2255976"/>
                    <a:pt x="318885" y="2299507"/>
                  </a:cubicBezTo>
                  <a:cubicBezTo>
                    <a:pt x="318885" y="2343038"/>
                    <a:pt x="336295" y="2358273"/>
                    <a:pt x="340647" y="2410510"/>
                  </a:cubicBezTo>
                  <a:cubicBezTo>
                    <a:pt x="344999" y="2462747"/>
                    <a:pt x="335207" y="2618369"/>
                    <a:pt x="336295" y="2652105"/>
                  </a:cubicBezTo>
                  <a:cubicBezTo>
                    <a:pt x="337383" y="2688018"/>
                    <a:pt x="293859" y="2693459"/>
                    <a:pt x="289507" y="2661900"/>
                  </a:cubicBezTo>
                  <a:lnTo>
                    <a:pt x="293859" y="2713048"/>
                  </a:lnTo>
                  <a:cubicBezTo>
                    <a:pt x="299300" y="2755491"/>
                    <a:pt x="249248" y="2753314"/>
                    <a:pt x="244895" y="2717401"/>
                  </a:cubicBezTo>
                  <a:cubicBezTo>
                    <a:pt x="244895" y="2715225"/>
                    <a:pt x="244895" y="2708695"/>
                    <a:pt x="243807" y="2701077"/>
                  </a:cubicBezTo>
                  <a:lnTo>
                    <a:pt x="245983" y="2750049"/>
                  </a:lnTo>
                  <a:cubicBezTo>
                    <a:pt x="251424" y="2779433"/>
                    <a:pt x="202460" y="2788139"/>
                    <a:pt x="198107" y="2752226"/>
                  </a:cubicBezTo>
                  <a:cubicBezTo>
                    <a:pt x="198107" y="2746785"/>
                    <a:pt x="195931" y="2729372"/>
                    <a:pt x="193755" y="2708695"/>
                  </a:cubicBezTo>
                  <a:cubicBezTo>
                    <a:pt x="193755" y="2707607"/>
                    <a:pt x="193755" y="2706519"/>
                    <a:pt x="193755" y="2706519"/>
                  </a:cubicBezTo>
                  <a:lnTo>
                    <a:pt x="192667" y="2708695"/>
                  </a:lnTo>
                  <a:cubicBezTo>
                    <a:pt x="198107" y="2739167"/>
                    <a:pt x="149144" y="2747873"/>
                    <a:pt x="145879" y="2711960"/>
                  </a:cubicBezTo>
                  <a:cubicBezTo>
                    <a:pt x="143703" y="2695636"/>
                    <a:pt x="132822" y="2561779"/>
                    <a:pt x="127382" y="2522602"/>
                  </a:cubicBezTo>
                  <a:cubicBezTo>
                    <a:pt x="121941" y="2476894"/>
                    <a:pt x="104532" y="2458394"/>
                    <a:pt x="91475" y="2486689"/>
                  </a:cubicBezTo>
                  <a:cubicBezTo>
                    <a:pt x="81682" y="2507366"/>
                    <a:pt x="65361" y="2531308"/>
                    <a:pt x="43599" y="2538926"/>
                  </a:cubicBezTo>
                  <a:cubicBezTo>
                    <a:pt x="21837" y="2546544"/>
                    <a:pt x="1164" y="2544367"/>
                    <a:pt x="76" y="2530220"/>
                  </a:cubicBezTo>
                  <a:cubicBezTo>
                    <a:pt x="-2101" y="2513896"/>
                    <a:pt x="43599" y="2496483"/>
                    <a:pt x="53392" y="2461659"/>
                  </a:cubicBezTo>
                  <a:cubicBezTo>
                    <a:pt x="62097" y="2426834"/>
                    <a:pt x="70801" y="2388745"/>
                    <a:pt x="76242" y="2371333"/>
                  </a:cubicBezTo>
                  <a:cubicBezTo>
                    <a:pt x="82770" y="2353920"/>
                    <a:pt x="123029" y="2320184"/>
                    <a:pt x="149144" y="2298419"/>
                  </a:cubicBezTo>
                  <a:cubicBezTo>
                    <a:pt x="161112" y="2288624"/>
                    <a:pt x="176346" y="2267947"/>
                    <a:pt x="191579" y="2245094"/>
                  </a:cubicBezTo>
                  <a:cubicBezTo>
                    <a:pt x="192667" y="2245094"/>
                    <a:pt x="192667" y="2245094"/>
                    <a:pt x="192667" y="2245094"/>
                  </a:cubicBezTo>
                  <a:cubicBezTo>
                    <a:pt x="212253" y="2160209"/>
                    <a:pt x="216605" y="2082942"/>
                    <a:pt x="224222" y="2020911"/>
                  </a:cubicBezTo>
                  <a:cubicBezTo>
                    <a:pt x="231838" y="1958880"/>
                    <a:pt x="208988" y="1836994"/>
                    <a:pt x="229662" y="1777139"/>
                  </a:cubicBezTo>
                  <a:cubicBezTo>
                    <a:pt x="249248" y="1717285"/>
                    <a:pt x="297123" y="1624782"/>
                    <a:pt x="299300" y="1555133"/>
                  </a:cubicBezTo>
                  <a:cubicBezTo>
                    <a:pt x="301476" y="1485484"/>
                    <a:pt x="284066" y="1278713"/>
                    <a:pt x="284066" y="1219947"/>
                  </a:cubicBezTo>
                  <a:cubicBezTo>
                    <a:pt x="284066" y="1160092"/>
                    <a:pt x="276450" y="1075208"/>
                    <a:pt x="303652" y="1009912"/>
                  </a:cubicBezTo>
                  <a:cubicBezTo>
                    <a:pt x="331942" y="945704"/>
                    <a:pt x="386347" y="866260"/>
                    <a:pt x="448368" y="851025"/>
                  </a:cubicBezTo>
                  <a:cubicBezTo>
                    <a:pt x="510389" y="835789"/>
                    <a:pt x="580026" y="829259"/>
                    <a:pt x="602876" y="818377"/>
                  </a:cubicBezTo>
                  <a:cubicBezTo>
                    <a:pt x="624638" y="808582"/>
                    <a:pt x="778058" y="723697"/>
                    <a:pt x="787851" y="723697"/>
                  </a:cubicBezTo>
                  <a:cubicBezTo>
                    <a:pt x="798732" y="723697"/>
                    <a:pt x="809613" y="658402"/>
                    <a:pt x="807437" y="609430"/>
                  </a:cubicBezTo>
                  <a:cubicBezTo>
                    <a:pt x="791115" y="603988"/>
                    <a:pt x="772618" y="563722"/>
                    <a:pt x="767177" y="543045"/>
                  </a:cubicBezTo>
                  <a:cubicBezTo>
                    <a:pt x="762825" y="523456"/>
                    <a:pt x="754120" y="492985"/>
                    <a:pt x="750856" y="478838"/>
                  </a:cubicBezTo>
                  <a:cubicBezTo>
                    <a:pt x="748680" y="484279"/>
                    <a:pt x="737799" y="482102"/>
                    <a:pt x="732358" y="475573"/>
                  </a:cubicBezTo>
                  <a:cubicBezTo>
                    <a:pt x="718213" y="460337"/>
                    <a:pt x="722566" y="429866"/>
                    <a:pt x="706244" y="402659"/>
                  </a:cubicBezTo>
                  <a:cubicBezTo>
                    <a:pt x="670337" y="341716"/>
                    <a:pt x="716037" y="342804"/>
                    <a:pt x="725830" y="342804"/>
                  </a:cubicBezTo>
                  <a:cubicBezTo>
                    <a:pt x="720390" y="335186"/>
                    <a:pt x="700804" y="188270"/>
                    <a:pt x="712773" y="159976"/>
                  </a:cubicBezTo>
                  <a:cubicBezTo>
                    <a:pt x="724742" y="131681"/>
                    <a:pt x="741063" y="80532"/>
                    <a:pt x="770442" y="67473"/>
                  </a:cubicBezTo>
                  <a:cubicBezTo>
                    <a:pt x="785675" y="59855"/>
                    <a:pt x="805260" y="28295"/>
                    <a:pt x="825934" y="23942"/>
                  </a:cubicBezTo>
                  <a:cubicBezTo>
                    <a:pt x="840079" y="20677"/>
                    <a:pt x="886867" y="0"/>
                    <a:pt x="95106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81000">
                  <a:schemeClr val="accent1"/>
                </a:gs>
                <a:gs pos="81100">
                  <a:srgbClr val="D8D8D8"/>
                </a:gs>
                <a:gs pos="100000">
                  <a:srgbClr val="D8D8D8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6571598" y="2448122"/>
              <a:ext cx="392863" cy="29464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0">
                  <a:ln>
                    <a:noFill/>
                  </a:ln>
                  <a:solidFill>
                    <a:srgbClr val="7F7F7F"/>
                  </a:solidFill>
                  <a:latin typeface="Calibri"/>
                </a:rPr>
                <a:t>81%</a:t>
              </a:r>
            </a:p>
          </p:txBody>
        </p:sp>
        <p:sp>
          <p:nvSpPr>
            <p:cNvPr id="709" name="Google Shape;709;p34"/>
            <p:cNvSpPr/>
            <p:nvPr/>
          </p:nvSpPr>
          <p:spPr>
            <a:xfrm flipH="1">
              <a:off x="7372197" y="2595446"/>
              <a:ext cx="2573744" cy="89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7111484" y="2334734"/>
              <a:ext cx="521425" cy="521424"/>
            </a:xfrm>
            <a:prstGeom prst="ellipse">
              <a:avLst/>
            </a:prstGeom>
            <a:solidFill>
              <a:schemeClr val="accent1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7263759" y="2492522"/>
              <a:ext cx="216874" cy="205848"/>
            </a:xfrm>
            <a:custGeom>
              <a:rect b="b" l="l" r="r" t="t"/>
              <a:pathLst>
                <a:path extrusionOk="0" h="120000" w="12000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2" name="Google Shape;712;p34"/>
            <p:cNvGrpSpPr/>
            <p:nvPr/>
          </p:nvGrpSpPr>
          <p:grpSpPr>
            <a:xfrm>
              <a:off x="6489942" y="2946229"/>
              <a:ext cx="2133782" cy="957185"/>
              <a:chOff x="1626834" y="2349127"/>
              <a:chExt cx="2133782" cy="957185"/>
            </a:xfrm>
          </p:grpSpPr>
          <p:sp>
            <p:nvSpPr>
              <p:cNvPr id="713" name="Google Shape;713;p34"/>
              <p:cNvSpPr txBox="1"/>
              <p:nvPr/>
            </p:nvSpPr>
            <p:spPr>
              <a:xfrm>
                <a:off x="1626835" y="2349127"/>
                <a:ext cx="213378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OPTION HERE</a:t>
                </a:r>
                <a:endParaRPr b="1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34"/>
              <p:cNvSpPr txBox="1"/>
              <p:nvPr/>
            </p:nvSpPr>
            <p:spPr>
              <a:xfrm>
                <a:off x="1626834" y="2687681"/>
                <a:ext cx="2056091" cy="618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hope that this template will return to you as a time, money and reputation.</a:t>
                </a:r>
                <a:endParaRPr/>
              </a:p>
            </p:txBody>
          </p:sp>
        </p:grpSp>
      </p:grpSp>
      <p:sp>
        <p:nvSpPr>
          <p:cNvPr id="715" name="Google Shape;715;p34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34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34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718" name="Google Shape;718;p34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537" y="1968391"/>
            <a:ext cx="4367926" cy="38609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5" name="Google Shape;725;p35"/>
          <p:cNvGrpSpPr/>
          <p:nvPr/>
        </p:nvGrpSpPr>
        <p:grpSpPr>
          <a:xfrm>
            <a:off x="6758735" y="2102798"/>
            <a:ext cx="4468065" cy="699183"/>
            <a:chOff x="6736921" y="2180774"/>
            <a:chExt cx="3301253" cy="699183"/>
          </a:xfrm>
        </p:grpSpPr>
        <p:sp>
          <p:nvSpPr>
            <p:cNvPr id="726" name="Google Shape;726;p35"/>
            <p:cNvSpPr txBox="1"/>
            <p:nvPr/>
          </p:nvSpPr>
          <p:spPr>
            <a:xfrm>
              <a:off x="6736921" y="2520884"/>
              <a:ext cx="3301253" cy="35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727" name="Google Shape;727;p35"/>
            <p:cNvSpPr txBox="1"/>
            <p:nvPr/>
          </p:nvSpPr>
          <p:spPr>
            <a:xfrm>
              <a:off x="6736921" y="2180774"/>
              <a:ext cx="24490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35"/>
          <p:cNvGrpSpPr/>
          <p:nvPr/>
        </p:nvGrpSpPr>
        <p:grpSpPr>
          <a:xfrm>
            <a:off x="6758735" y="3073226"/>
            <a:ext cx="4468065" cy="699183"/>
            <a:chOff x="6736921" y="2180774"/>
            <a:chExt cx="3301253" cy="699183"/>
          </a:xfrm>
        </p:grpSpPr>
        <p:sp>
          <p:nvSpPr>
            <p:cNvPr id="729" name="Google Shape;729;p35"/>
            <p:cNvSpPr txBox="1"/>
            <p:nvPr/>
          </p:nvSpPr>
          <p:spPr>
            <a:xfrm>
              <a:off x="6736921" y="2520884"/>
              <a:ext cx="3301253" cy="35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730" name="Google Shape;730;p35"/>
            <p:cNvSpPr txBox="1"/>
            <p:nvPr/>
          </p:nvSpPr>
          <p:spPr>
            <a:xfrm>
              <a:off x="6736921" y="2180774"/>
              <a:ext cx="24490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35"/>
          <p:cNvGrpSpPr/>
          <p:nvPr/>
        </p:nvGrpSpPr>
        <p:grpSpPr>
          <a:xfrm>
            <a:off x="6758735" y="4043654"/>
            <a:ext cx="4468065" cy="699183"/>
            <a:chOff x="6736921" y="2180774"/>
            <a:chExt cx="3301253" cy="699183"/>
          </a:xfrm>
        </p:grpSpPr>
        <p:sp>
          <p:nvSpPr>
            <p:cNvPr id="732" name="Google Shape;732;p35"/>
            <p:cNvSpPr txBox="1"/>
            <p:nvPr/>
          </p:nvSpPr>
          <p:spPr>
            <a:xfrm>
              <a:off x="6736921" y="2520884"/>
              <a:ext cx="3301253" cy="35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733" name="Google Shape;733;p35"/>
            <p:cNvSpPr txBox="1"/>
            <p:nvPr/>
          </p:nvSpPr>
          <p:spPr>
            <a:xfrm>
              <a:off x="6736921" y="2180774"/>
              <a:ext cx="24490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35"/>
          <p:cNvGrpSpPr/>
          <p:nvPr/>
        </p:nvGrpSpPr>
        <p:grpSpPr>
          <a:xfrm>
            <a:off x="6758735" y="5014081"/>
            <a:ext cx="4468065" cy="699183"/>
            <a:chOff x="6736921" y="2180774"/>
            <a:chExt cx="3301253" cy="699183"/>
          </a:xfrm>
        </p:grpSpPr>
        <p:sp>
          <p:nvSpPr>
            <p:cNvPr id="735" name="Google Shape;735;p35"/>
            <p:cNvSpPr txBox="1"/>
            <p:nvPr/>
          </p:nvSpPr>
          <p:spPr>
            <a:xfrm>
              <a:off x="6736921" y="2520884"/>
              <a:ext cx="3301253" cy="35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736" name="Google Shape;736;p35"/>
            <p:cNvSpPr txBox="1"/>
            <p:nvPr/>
          </p:nvSpPr>
          <p:spPr>
            <a:xfrm>
              <a:off x="6736921" y="2180774"/>
              <a:ext cx="24490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7" name="Google Shape;737;p35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35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35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740" name="Google Shape;740;p35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6"/>
          <p:cNvSpPr/>
          <p:nvPr/>
        </p:nvSpPr>
        <p:spPr>
          <a:xfrm>
            <a:off x="0" y="0"/>
            <a:ext cx="12192000" cy="35729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36"/>
          <p:cNvSpPr/>
          <p:nvPr/>
        </p:nvSpPr>
        <p:spPr>
          <a:xfrm>
            <a:off x="863600" y="1149881"/>
            <a:ext cx="10464800" cy="3691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6"/>
          <p:cNvSpPr/>
          <p:nvPr/>
        </p:nvSpPr>
        <p:spPr>
          <a:xfrm>
            <a:off x="1185333" y="1437748"/>
            <a:ext cx="9821334" cy="3115733"/>
          </a:xfrm>
          <a:prstGeom prst="rect">
            <a:avLst/>
          </a:prstGeom>
          <a:noFill/>
          <a:ln cap="flat" cmpd="sng" w="19050">
            <a:solidFill>
              <a:srgbClr val="C3D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36"/>
          <p:cNvSpPr/>
          <p:nvPr/>
        </p:nvSpPr>
        <p:spPr>
          <a:xfrm>
            <a:off x="1788690" y="1780088"/>
            <a:ext cx="8614619" cy="1746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sz="9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36"/>
          <p:cNvSpPr txBox="1"/>
          <p:nvPr/>
        </p:nvSpPr>
        <p:spPr>
          <a:xfrm>
            <a:off x="2196351" y="3666858"/>
            <a:ext cx="7862050" cy="506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Powered by </a:t>
            </a: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GoogleSlides.org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0" y="0"/>
            <a:ext cx="45339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261397" y="4094422"/>
            <a:ext cx="48922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5261397" y="3214827"/>
            <a:ext cx="17892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  <a:endParaRPr b="1" sz="4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5261397" y="2468581"/>
            <a:ext cx="190494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PART 01</a:t>
            </a:r>
            <a:endParaRPr b="1" sz="4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3333750" y="1749495"/>
            <a:ext cx="7735888" cy="3638550"/>
          </a:xfrm>
          <a:prstGeom prst="frame">
            <a:avLst>
              <a:gd fmla="val 30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766576" y="1781724"/>
            <a:ext cx="2146950" cy="2145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876066" y="3915324"/>
            <a:ext cx="2185039" cy="2145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5019617" y="1768136"/>
            <a:ext cx="2175088" cy="2145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9276866" y="1779762"/>
            <a:ext cx="2183731" cy="2145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80" y="1781724"/>
            <a:ext cx="2143551" cy="214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9254" y="3915325"/>
            <a:ext cx="2145187" cy="213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4490" y="1781725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00795" y="1781725"/>
            <a:ext cx="2123649" cy="213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5"/>
          <p:cNvGrpSpPr/>
          <p:nvPr/>
        </p:nvGrpSpPr>
        <p:grpSpPr>
          <a:xfrm>
            <a:off x="2901785" y="1781725"/>
            <a:ext cx="2133600" cy="2133600"/>
            <a:chOff x="2901785" y="1781725"/>
            <a:chExt cx="2133600" cy="2133600"/>
          </a:xfrm>
        </p:grpSpPr>
        <p:sp>
          <p:nvSpPr>
            <p:cNvPr id="98" name="Google Shape;98;p15"/>
            <p:cNvSpPr/>
            <p:nvPr/>
          </p:nvSpPr>
          <p:spPr>
            <a:xfrm>
              <a:off x="2901785" y="1781725"/>
              <a:ext cx="2133600" cy="2133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3078457" y="2148545"/>
              <a:ext cx="1809757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00" name="Google Shape;100;p15"/>
          <p:cNvGrpSpPr/>
          <p:nvPr/>
        </p:nvGrpSpPr>
        <p:grpSpPr>
          <a:xfrm>
            <a:off x="7168985" y="1781725"/>
            <a:ext cx="2133600" cy="2133600"/>
            <a:chOff x="7168985" y="1781725"/>
            <a:chExt cx="2133600" cy="2133600"/>
          </a:xfrm>
        </p:grpSpPr>
        <p:sp>
          <p:nvSpPr>
            <p:cNvPr id="101" name="Google Shape;101;p15"/>
            <p:cNvSpPr/>
            <p:nvPr/>
          </p:nvSpPr>
          <p:spPr>
            <a:xfrm>
              <a:off x="7168985" y="1781725"/>
              <a:ext cx="2133600" cy="213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7342871" y="2148545"/>
              <a:ext cx="1809757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03" name="Google Shape;103;p15"/>
          <p:cNvGrpSpPr/>
          <p:nvPr/>
        </p:nvGrpSpPr>
        <p:grpSpPr>
          <a:xfrm>
            <a:off x="767557" y="3915325"/>
            <a:ext cx="2133600" cy="2133600"/>
            <a:chOff x="767557" y="3915325"/>
            <a:chExt cx="2133600" cy="2133600"/>
          </a:xfrm>
        </p:grpSpPr>
        <p:sp>
          <p:nvSpPr>
            <p:cNvPr id="104" name="Google Shape;104;p15"/>
            <p:cNvSpPr/>
            <p:nvPr/>
          </p:nvSpPr>
          <p:spPr>
            <a:xfrm>
              <a:off x="767557" y="3915325"/>
              <a:ext cx="2133600" cy="2133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927262" y="4388038"/>
              <a:ext cx="1809757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06" name="Google Shape;106;p15"/>
          <p:cNvGrpSpPr/>
          <p:nvPr/>
        </p:nvGrpSpPr>
        <p:grpSpPr>
          <a:xfrm>
            <a:off x="5035385" y="3915325"/>
            <a:ext cx="6425212" cy="2133600"/>
            <a:chOff x="5035385" y="3915325"/>
            <a:chExt cx="6425212" cy="2133600"/>
          </a:xfrm>
        </p:grpSpPr>
        <p:sp>
          <p:nvSpPr>
            <p:cNvPr id="107" name="Google Shape;107;p15"/>
            <p:cNvSpPr/>
            <p:nvPr/>
          </p:nvSpPr>
          <p:spPr>
            <a:xfrm>
              <a:off x="5035385" y="3915325"/>
              <a:ext cx="6425212" cy="2133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" name="Google Shape;108;p15"/>
            <p:cNvGrpSpPr/>
            <p:nvPr/>
          </p:nvGrpSpPr>
          <p:grpSpPr>
            <a:xfrm>
              <a:off x="5387424" y="4471213"/>
              <a:ext cx="5718726" cy="900056"/>
              <a:chOff x="5354322" y="1967781"/>
              <a:chExt cx="5718726" cy="900056"/>
            </a:xfrm>
          </p:grpSpPr>
          <p:sp>
            <p:nvSpPr>
              <p:cNvPr id="109" name="Google Shape;109;p15"/>
              <p:cNvSpPr/>
              <p:nvPr/>
            </p:nvSpPr>
            <p:spPr>
              <a:xfrm>
                <a:off x="5354322" y="2332306"/>
                <a:ext cx="5718726" cy="535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hope that this template will return to you as a time, money and reputation. We hope that this template will return to you as a time, money and reputation.</a:t>
                </a: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5354323" y="1967781"/>
                <a:ext cx="2084387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TITLE HERE</a:t>
                </a:r>
                <a:endParaRPr b="1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1" name="Google Shape;111;p15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/>
        </p:nvSpPr>
        <p:spPr>
          <a:xfrm>
            <a:off x="1171372" y="2197635"/>
            <a:ext cx="461080" cy="439730"/>
          </a:xfrm>
          <a:custGeom>
            <a:rect b="b" l="l" r="r" t="t"/>
            <a:pathLst>
              <a:path extrusionOk="0" h="579502" w="607639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1171372" y="4902650"/>
            <a:ext cx="461080" cy="460328"/>
          </a:xfrm>
          <a:custGeom>
            <a:rect b="b" l="l" r="r" t="t"/>
            <a:pathLst>
              <a:path extrusionOk="0" h="605592" w="606580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0566453" y="2197635"/>
            <a:ext cx="461080" cy="460374"/>
          </a:xfrm>
          <a:custGeom>
            <a:rect b="b" l="l" r="r" t="t"/>
            <a:pathLst>
              <a:path extrusionOk="0" h="606075" w="607004">
                <a:moveTo>
                  <a:pt x="424725" y="67461"/>
                </a:moveTo>
                <a:lnTo>
                  <a:pt x="522693" y="67461"/>
                </a:lnTo>
                <a:cubicBezTo>
                  <a:pt x="532015" y="67461"/>
                  <a:pt x="539544" y="74979"/>
                  <a:pt x="539544" y="84287"/>
                </a:cubicBezTo>
                <a:lnTo>
                  <a:pt x="539544" y="182109"/>
                </a:lnTo>
                <a:cubicBezTo>
                  <a:pt x="539544" y="191417"/>
                  <a:pt x="532015" y="198935"/>
                  <a:pt x="522693" y="198935"/>
                </a:cubicBezTo>
                <a:cubicBezTo>
                  <a:pt x="513372" y="198935"/>
                  <a:pt x="505843" y="191417"/>
                  <a:pt x="505843" y="182109"/>
                </a:cubicBezTo>
                <a:lnTo>
                  <a:pt x="505843" y="124830"/>
                </a:lnTo>
                <a:lnTo>
                  <a:pt x="332046" y="298457"/>
                </a:lnTo>
                <a:cubicBezTo>
                  <a:pt x="325772" y="304811"/>
                  <a:pt x="314478" y="304811"/>
                  <a:pt x="308204" y="298457"/>
                </a:cubicBezTo>
                <a:lnTo>
                  <a:pt x="233450" y="223905"/>
                </a:lnTo>
                <a:lnTo>
                  <a:pt x="96134" y="361017"/>
                </a:lnTo>
                <a:cubicBezTo>
                  <a:pt x="92907" y="364328"/>
                  <a:pt x="80717" y="369340"/>
                  <a:pt x="72381" y="361106"/>
                </a:cubicBezTo>
                <a:cubicBezTo>
                  <a:pt x="65838" y="354394"/>
                  <a:pt x="65838" y="343833"/>
                  <a:pt x="72381" y="337210"/>
                </a:cubicBezTo>
                <a:lnTo>
                  <a:pt x="221529" y="188105"/>
                </a:lnTo>
                <a:cubicBezTo>
                  <a:pt x="227893" y="181751"/>
                  <a:pt x="239097" y="181751"/>
                  <a:pt x="245461" y="188105"/>
                </a:cubicBezTo>
                <a:lnTo>
                  <a:pt x="320125" y="262658"/>
                </a:lnTo>
                <a:lnTo>
                  <a:pt x="481911" y="101113"/>
                </a:lnTo>
                <a:lnTo>
                  <a:pt x="424725" y="101113"/>
                </a:lnTo>
                <a:cubicBezTo>
                  <a:pt x="415404" y="101113"/>
                  <a:pt x="407875" y="93595"/>
                  <a:pt x="407875" y="84287"/>
                </a:cubicBezTo>
                <a:cubicBezTo>
                  <a:pt x="407875" y="74979"/>
                  <a:pt x="415404" y="67461"/>
                  <a:pt x="424725" y="67461"/>
                </a:cubicBezTo>
                <a:close/>
                <a:moveTo>
                  <a:pt x="33697" y="33647"/>
                </a:moveTo>
                <a:lnTo>
                  <a:pt x="33697" y="399644"/>
                </a:lnTo>
                <a:lnTo>
                  <a:pt x="573307" y="399644"/>
                </a:lnTo>
                <a:lnTo>
                  <a:pt x="573307" y="33647"/>
                </a:lnTo>
                <a:close/>
                <a:moveTo>
                  <a:pt x="16849" y="0"/>
                </a:moveTo>
                <a:lnTo>
                  <a:pt x="590155" y="0"/>
                </a:lnTo>
                <a:cubicBezTo>
                  <a:pt x="599476" y="0"/>
                  <a:pt x="607004" y="7517"/>
                  <a:pt x="607004" y="16823"/>
                </a:cubicBezTo>
                <a:lnTo>
                  <a:pt x="607004" y="416468"/>
                </a:lnTo>
                <a:cubicBezTo>
                  <a:pt x="607004" y="425774"/>
                  <a:pt x="599476" y="433291"/>
                  <a:pt x="590155" y="433291"/>
                </a:cubicBezTo>
                <a:lnTo>
                  <a:pt x="320396" y="433291"/>
                </a:lnTo>
                <a:lnTo>
                  <a:pt x="320396" y="503448"/>
                </a:lnTo>
                <a:cubicBezTo>
                  <a:pt x="369598" y="508191"/>
                  <a:pt x="416290" y="533694"/>
                  <a:pt x="456441" y="577990"/>
                </a:cubicBezTo>
                <a:cubicBezTo>
                  <a:pt x="462714" y="584791"/>
                  <a:pt x="462176" y="595529"/>
                  <a:pt x="455276" y="601704"/>
                </a:cubicBezTo>
                <a:cubicBezTo>
                  <a:pt x="448375" y="607968"/>
                  <a:pt x="437710" y="607431"/>
                  <a:pt x="431526" y="600540"/>
                </a:cubicBezTo>
                <a:cubicBezTo>
                  <a:pt x="398008" y="563672"/>
                  <a:pt x="359919" y="541927"/>
                  <a:pt x="320396" y="537184"/>
                </a:cubicBezTo>
                <a:lnTo>
                  <a:pt x="320396" y="589175"/>
                </a:lnTo>
                <a:cubicBezTo>
                  <a:pt x="320396" y="598482"/>
                  <a:pt x="312868" y="605999"/>
                  <a:pt x="303547" y="605999"/>
                </a:cubicBezTo>
                <a:cubicBezTo>
                  <a:pt x="294226" y="605999"/>
                  <a:pt x="286698" y="598482"/>
                  <a:pt x="286698" y="589175"/>
                </a:cubicBezTo>
                <a:lnTo>
                  <a:pt x="286698" y="537184"/>
                </a:lnTo>
                <a:cubicBezTo>
                  <a:pt x="247086" y="542106"/>
                  <a:pt x="208997" y="563672"/>
                  <a:pt x="175568" y="600540"/>
                </a:cubicBezTo>
                <a:cubicBezTo>
                  <a:pt x="172162" y="604209"/>
                  <a:pt x="159436" y="608415"/>
                  <a:pt x="151729" y="601704"/>
                </a:cubicBezTo>
                <a:cubicBezTo>
                  <a:pt x="144828" y="595619"/>
                  <a:pt x="144380" y="584880"/>
                  <a:pt x="150564" y="577990"/>
                </a:cubicBezTo>
                <a:cubicBezTo>
                  <a:pt x="190714" y="533605"/>
                  <a:pt x="237407" y="508191"/>
                  <a:pt x="286698" y="503448"/>
                </a:cubicBezTo>
                <a:lnTo>
                  <a:pt x="286698" y="433291"/>
                </a:lnTo>
                <a:lnTo>
                  <a:pt x="16849" y="433291"/>
                </a:lnTo>
                <a:cubicBezTo>
                  <a:pt x="7528" y="433291"/>
                  <a:pt x="0" y="425774"/>
                  <a:pt x="0" y="416468"/>
                </a:cubicBezTo>
                <a:lnTo>
                  <a:pt x="0" y="16823"/>
                </a:lnTo>
                <a:cubicBezTo>
                  <a:pt x="0" y="7517"/>
                  <a:pt x="7528" y="0"/>
                  <a:pt x="168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0566453" y="4902631"/>
            <a:ext cx="461080" cy="460366"/>
          </a:xfrm>
          <a:custGeom>
            <a:rect b="b" l="l" r="r" t="t"/>
            <a:pathLst>
              <a:path extrusionOk="0" h="607614" w="608556">
                <a:moveTo>
                  <a:pt x="12438" y="316909"/>
                </a:moveTo>
                <a:lnTo>
                  <a:pt x="596024" y="316909"/>
                </a:lnTo>
                <a:cubicBezTo>
                  <a:pt x="602945" y="316909"/>
                  <a:pt x="608556" y="322513"/>
                  <a:pt x="608556" y="329424"/>
                </a:cubicBezTo>
                <a:cubicBezTo>
                  <a:pt x="608556" y="336242"/>
                  <a:pt x="602945" y="341846"/>
                  <a:pt x="596024" y="341846"/>
                </a:cubicBezTo>
                <a:lnTo>
                  <a:pt x="316764" y="341846"/>
                </a:lnTo>
                <a:lnTo>
                  <a:pt x="316764" y="500244"/>
                </a:lnTo>
                <a:lnTo>
                  <a:pt x="414495" y="585795"/>
                </a:lnTo>
                <a:cubicBezTo>
                  <a:pt x="419639" y="590278"/>
                  <a:pt x="420107" y="598123"/>
                  <a:pt x="415618" y="603353"/>
                </a:cubicBezTo>
                <a:cubicBezTo>
                  <a:pt x="413280" y="606061"/>
                  <a:pt x="409726" y="607556"/>
                  <a:pt x="406265" y="607556"/>
                </a:cubicBezTo>
                <a:cubicBezTo>
                  <a:pt x="403273" y="607556"/>
                  <a:pt x="400373" y="606622"/>
                  <a:pt x="398035" y="604474"/>
                </a:cubicBezTo>
                <a:lnTo>
                  <a:pt x="316764" y="533400"/>
                </a:lnTo>
                <a:lnTo>
                  <a:pt x="316764" y="594107"/>
                </a:lnTo>
                <a:cubicBezTo>
                  <a:pt x="316764" y="601018"/>
                  <a:pt x="311152" y="606622"/>
                  <a:pt x="304231" y="606622"/>
                </a:cubicBezTo>
                <a:cubicBezTo>
                  <a:pt x="297404" y="606622"/>
                  <a:pt x="291793" y="601018"/>
                  <a:pt x="291793" y="594107"/>
                </a:cubicBezTo>
                <a:lnTo>
                  <a:pt x="291793" y="533400"/>
                </a:lnTo>
                <a:lnTo>
                  <a:pt x="210521" y="604474"/>
                </a:lnTo>
                <a:cubicBezTo>
                  <a:pt x="205377" y="609050"/>
                  <a:pt x="197427" y="608583"/>
                  <a:pt x="192938" y="603353"/>
                </a:cubicBezTo>
                <a:cubicBezTo>
                  <a:pt x="188262" y="598216"/>
                  <a:pt x="188823" y="590278"/>
                  <a:pt x="194061" y="585795"/>
                </a:cubicBezTo>
                <a:lnTo>
                  <a:pt x="291793" y="500244"/>
                </a:lnTo>
                <a:lnTo>
                  <a:pt x="291793" y="341846"/>
                </a:lnTo>
                <a:lnTo>
                  <a:pt x="12438" y="341846"/>
                </a:lnTo>
                <a:cubicBezTo>
                  <a:pt x="5611" y="341846"/>
                  <a:pt x="0" y="336242"/>
                  <a:pt x="0" y="329424"/>
                </a:cubicBezTo>
                <a:cubicBezTo>
                  <a:pt x="0" y="322513"/>
                  <a:pt x="5611" y="316909"/>
                  <a:pt x="12438" y="316909"/>
                </a:cubicBezTo>
                <a:close/>
                <a:moveTo>
                  <a:pt x="278583" y="124789"/>
                </a:moveTo>
                <a:lnTo>
                  <a:pt x="278583" y="169701"/>
                </a:lnTo>
                <a:lnTo>
                  <a:pt x="317489" y="150466"/>
                </a:lnTo>
                <a:close/>
                <a:moveTo>
                  <a:pt x="260252" y="90708"/>
                </a:moveTo>
                <a:cubicBezTo>
                  <a:pt x="264180" y="88560"/>
                  <a:pt x="269231" y="88653"/>
                  <a:pt x="272972" y="91268"/>
                </a:cubicBezTo>
                <a:lnTo>
                  <a:pt x="349287" y="141596"/>
                </a:lnTo>
                <a:cubicBezTo>
                  <a:pt x="353028" y="144117"/>
                  <a:pt x="355085" y="148319"/>
                  <a:pt x="354898" y="152801"/>
                </a:cubicBezTo>
                <a:cubicBezTo>
                  <a:pt x="354618" y="157283"/>
                  <a:pt x="351999" y="161111"/>
                  <a:pt x="347977" y="163165"/>
                </a:cubicBezTo>
                <a:lnTo>
                  <a:pt x="271662" y="201075"/>
                </a:lnTo>
                <a:cubicBezTo>
                  <a:pt x="269979" y="202009"/>
                  <a:pt x="267921" y="202382"/>
                  <a:pt x="266051" y="202382"/>
                </a:cubicBezTo>
                <a:cubicBezTo>
                  <a:pt x="263806" y="202382"/>
                  <a:pt x="261468" y="201728"/>
                  <a:pt x="259504" y="200515"/>
                </a:cubicBezTo>
                <a:cubicBezTo>
                  <a:pt x="255857" y="198274"/>
                  <a:pt x="253612" y="194259"/>
                  <a:pt x="253612" y="189870"/>
                </a:cubicBezTo>
                <a:lnTo>
                  <a:pt x="253612" y="101632"/>
                </a:lnTo>
                <a:cubicBezTo>
                  <a:pt x="253612" y="97057"/>
                  <a:pt x="256137" y="92762"/>
                  <a:pt x="260252" y="90708"/>
                </a:cubicBezTo>
                <a:close/>
                <a:moveTo>
                  <a:pt x="87934" y="24932"/>
                </a:moveTo>
                <a:lnTo>
                  <a:pt x="87934" y="265656"/>
                </a:lnTo>
                <a:lnTo>
                  <a:pt x="520692" y="265656"/>
                </a:lnTo>
                <a:lnTo>
                  <a:pt x="520692" y="24932"/>
                </a:lnTo>
                <a:close/>
                <a:moveTo>
                  <a:pt x="75310" y="0"/>
                </a:moveTo>
                <a:lnTo>
                  <a:pt x="533035" y="0"/>
                </a:lnTo>
                <a:cubicBezTo>
                  <a:pt x="539861" y="0"/>
                  <a:pt x="545471" y="5603"/>
                  <a:pt x="545471" y="12419"/>
                </a:cubicBezTo>
                <a:lnTo>
                  <a:pt x="545471" y="278076"/>
                </a:lnTo>
                <a:cubicBezTo>
                  <a:pt x="545471" y="284985"/>
                  <a:pt x="540048" y="290588"/>
                  <a:pt x="533035" y="290588"/>
                </a:cubicBezTo>
                <a:lnTo>
                  <a:pt x="75310" y="290588"/>
                </a:lnTo>
                <a:cubicBezTo>
                  <a:pt x="68484" y="290588"/>
                  <a:pt x="62874" y="284985"/>
                  <a:pt x="62874" y="278076"/>
                </a:cubicBezTo>
                <a:lnTo>
                  <a:pt x="62874" y="12419"/>
                </a:lnTo>
                <a:cubicBezTo>
                  <a:pt x="62874" y="5603"/>
                  <a:pt x="68484" y="0"/>
                  <a:pt x="753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p16"/>
          <p:cNvGrpSpPr/>
          <p:nvPr/>
        </p:nvGrpSpPr>
        <p:grpSpPr>
          <a:xfrm>
            <a:off x="1775000" y="1933603"/>
            <a:ext cx="2676675" cy="1357768"/>
            <a:chOff x="5354322" y="1967781"/>
            <a:chExt cx="2676675" cy="1357768"/>
          </a:xfrm>
        </p:grpSpPr>
        <p:sp>
          <p:nvSpPr>
            <p:cNvPr id="125" name="Google Shape;125;p16"/>
            <p:cNvSpPr/>
            <p:nvPr/>
          </p:nvSpPr>
          <p:spPr>
            <a:xfrm>
              <a:off x="5354322" y="2346820"/>
              <a:ext cx="2676675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 We hope that this template will return to you as a time, money and reputation.</a:t>
              </a: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354323" y="1967781"/>
              <a:ext cx="2676674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6"/>
          <p:cNvGrpSpPr/>
          <p:nvPr/>
        </p:nvGrpSpPr>
        <p:grpSpPr>
          <a:xfrm>
            <a:off x="1775000" y="4638595"/>
            <a:ext cx="2676675" cy="1357768"/>
            <a:chOff x="5354322" y="1967781"/>
            <a:chExt cx="2676675" cy="1357768"/>
          </a:xfrm>
        </p:grpSpPr>
        <p:sp>
          <p:nvSpPr>
            <p:cNvPr id="128" name="Google Shape;128;p16"/>
            <p:cNvSpPr/>
            <p:nvPr/>
          </p:nvSpPr>
          <p:spPr>
            <a:xfrm>
              <a:off x="5354322" y="2346820"/>
              <a:ext cx="2676675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 We hope that this template will return to you as a time, money and reputation.</a:t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354323" y="1967781"/>
              <a:ext cx="2084387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6"/>
          <p:cNvGrpSpPr/>
          <p:nvPr/>
        </p:nvGrpSpPr>
        <p:grpSpPr>
          <a:xfrm>
            <a:off x="7705900" y="1933603"/>
            <a:ext cx="2676675" cy="1357768"/>
            <a:chOff x="5354322" y="1967781"/>
            <a:chExt cx="2676675" cy="1357768"/>
          </a:xfrm>
        </p:grpSpPr>
        <p:sp>
          <p:nvSpPr>
            <p:cNvPr id="131" name="Google Shape;131;p16"/>
            <p:cNvSpPr/>
            <p:nvPr/>
          </p:nvSpPr>
          <p:spPr>
            <a:xfrm>
              <a:off x="5354322" y="2346820"/>
              <a:ext cx="2676675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 We hope that this template will return to you as a time, money and reputation.</a:t>
              </a: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5946610" y="1967781"/>
              <a:ext cx="2084387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7705900" y="4638595"/>
            <a:ext cx="2676675" cy="1357768"/>
            <a:chOff x="5354322" y="1967781"/>
            <a:chExt cx="2676675" cy="1357768"/>
          </a:xfrm>
        </p:grpSpPr>
        <p:sp>
          <p:nvSpPr>
            <p:cNvPr id="134" name="Google Shape;134;p16"/>
            <p:cNvSpPr/>
            <p:nvPr/>
          </p:nvSpPr>
          <p:spPr>
            <a:xfrm>
              <a:off x="5354322" y="2346820"/>
              <a:ext cx="2676675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 We hope that this template will return to you as a time, money and reputation.</a:t>
              </a: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5946610" y="1967781"/>
              <a:ext cx="2084387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6" name="Google Shape;136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3645" y="2037965"/>
            <a:ext cx="3484710" cy="348471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" name="Google Shape;137;p16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7"/>
          <p:cNvGrpSpPr/>
          <p:nvPr/>
        </p:nvGrpSpPr>
        <p:grpSpPr>
          <a:xfrm>
            <a:off x="1262743" y="1987945"/>
            <a:ext cx="4325256" cy="3602836"/>
            <a:chOff x="1262743" y="1987945"/>
            <a:chExt cx="4325256" cy="3602836"/>
          </a:xfrm>
        </p:grpSpPr>
        <p:grpSp>
          <p:nvGrpSpPr>
            <p:cNvPr id="147" name="Google Shape;147;p17"/>
            <p:cNvGrpSpPr/>
            <p:nvPr/>
          </p:nvGrpSpPr>
          <p:grpSpPr>
            <a:xfrm>
              <a:off x="1262743" y="1987945"/>
              <a:ext cx="4325256" cy="3602836"/>
              <a:chOff x="2396229" y="2417764"/>
              <a:chExt cx="3569596" cy="2973387"/>
            </a:xfrm>
          </p:grpSpPr>
          <p:sp>
            <p:nvSpPr>
              <p:cNvPr id="148" name="Google Shape;148;p17"/>
              <p:cNvSpPr/>
              <p:nvPr/>
            </p:nvSpPr>
            <p:spPr>
              <a:xfrm>
                <a:off x="3857625" y="3562350"/>
                <a:ext cx="2108200" cy="655638"/>
              </a:xfrm>
              <a:prstGeom prst="rightArrow">
                <a:avLst>
                  <a:gd fmla="val 72581" name="adj1"/>
                  <a:gd fmla="val 46774" name="adj2"/>
                </a:avLst>
              </a:prstGeom>
              <a:solidFill>
                <a:srgbClr val="F2F2F2"/>
              </a:solidFill>
              <a:ln cap="flat" cmpd="sng" w="9525">
                <a:solidFill>
                  <a:srgbClr val="BCBCB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3857625" y="4735514"/>
                <a:ext cx="2108200" cy="655637"/>
              </a:xfrm>
              <a:prstGeom prst="rightArrow">
                <a:avLst>
                  <a:gd fmla="val 72581" name="adj1"/>
                  <a:gd fmla="val 46774" name="adj2"/>
                </a:avLst>
              </a:prstGeom>
              <a:solidFill>
                <a:srgbClr val="F2F2F2"/>
              </a:solidFill>
              <a:ln cap="flat" cmpd="sng" w="9525">
                <a:solidFill>
                  <a:srgbClr val="BCBCB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2396229" y="3562350"/>
                <a:ext cx="2762542" cy="6556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2396230" y="4735514"/>
                <a:ext cx="2762544" cy="65563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3857625" y="2417764"/>
                <a:ext cx="2108200" cy="655637"/>
              </a:xfrm>
              <a:prstGeom prst="rightArrow">
                <a:avLst>
                  <a:gd fmla="val 72581" name="adj1"/>
                  <a:gd fmla="val 46774" name="adj2"/>
                </a:avLst>
              </a:prstGeom>
              <a:solidFill>
                <a:srgbClr val="F2F2F2"/>
              </a:solidFill>
              <a:ln cap="flat" cmpd="sng" w="9525">
                <a:solidFill>
                  <a:srgbClr val="BCBCB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2396230" y="2417764"/>
                <a:ext cx="2762544" cy="6556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17"/>
            <p:cNvSpPr/>
            <p:nvPr/>
          </p:nvSpPr>
          <p:spPr>
            <a:xfrm>
              <a:off x="1356239" y="2025474"/>
              <a:ext cx="3037962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1356239" y="3413655"/>
              <a:ext cx="3037962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1356239" y="4825943"/>
              <a:ext cx="3037962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</p:grpSp>
      <p:pic>
        <p:nvPicPr>
          <p:cNvPr id="157" name="Google Shape;157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987945"/>
            <a:ext cx="2324100" cy="360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43950" y="1987945"/>
            <a:ext cx="2324100" cy="360283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8"/>
          <p:cNvGrpSpPr/>
          <p:nvPr/>
        </p:nvGrpSpPr>
        <p:grpSpPr>
          <a:xfrm>
            <a:off x="1725340" y="1930400"/>
            <a:ext cx="693340" cy="693340"/>
            <a:chOff x="1016000" y="1689100"/>
            <a:chExt cx="787400" cy="787400"/>
          </a:xfrm>
        </p:grpSpPr>
        <p:grpSp>
          <p:nvGrpSpPr>
            <p:cNvPr id="169" name="Google Shape;169;p18"/>
            <p:cNvGrpSpPr/>
            <p:nvPr/>
          </p:nvGrpSpPr>
          <p:grpSpPr>
            <a:xfrm>
              <a:off x="1016000" y="1689100"/>
              <a:ext cx="787400" cy="787400"/>
              <a:chOff x="4343400" y="1854885"/>
              <a:chExt cx="457200" cy="457200"/>
            </a:xfrm>
          </p:grpSpPr>
          <p:sp>
            <p:nvSpPr>
              <p:cNvPr id="170" name="Google Shape;170;p18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BFBFBF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8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8"/>
            <p:cNvSpPr/>
            <p:nvPr/>
          </p:nvSpPr>
          <p:spPr>
            <a:xfrm>
              <a:off x="1267654" y="1960311"/>
              <a:ext cx="284092" cy="244978"/>
            </a:xfrm>
            <a:custGeom>
              <a:rect b="b" l="l" r="r" t="t"/>
              <a:pathLst>
                <a:path extrusionOk="0" h="55" w="64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8"/>
          <p:cNvGrpSpPr/>
          <p:nvPr/>
        </p:nvGrpSpPr>
        <p:grpSpPr>
          <a:xfrm>
            <a:off x="1333500" y="2753927"/>
            <a:ext cx="1477020" cy="1861447"/>
            <a:chOff x="3171825" y="2459015"/>
            <a:chExt cx="1219200" cy="1536522"/>
          </a:xfrm>
        </p:grpSpPr>
        <p:sp>
          <p:nvSpPr>
            <p:cNvPr id="174" name="Google Shape;174;p18"/>
            <p:cNvSpPr/>
            <p:nvPr/>
          </p:nvSpPr>
          <p:spPr>
            <a:xfrm>
              <a:off x="3171825" y="2459015"/>
              <a:ext cx="1219200" cy="1536522"/>
            </a:xfrm>
            <a:custGeom>
              <a:rect b="b" l="l" r="r" t="t"/>
              <a:pathLst>
                <a:path extrusionOk="0"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3705225" y="3738983"/>
              <a:ext cx="193039" cy="153943"/>
            </a:xfrm>
            <a:custGeom>
              <a:rect b="b" l="l" r="r" t="t"/>
              <a:pathLst>
                <a:path extrusionOk="0" h="58" w="73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18"/>
          <p:cNvGrpSpPr/>
          <p:nvPr/>
        </p:nvGrpSpPr>
        <p:grpSpPr>
          <a:xfrm>
            <a:off x="3737336" y="1930400"/>
            <a:ext cx="693340" cy="693340"/>
            <a:chOff x="2597150" y="1689100"/>
            <a:chExt cx="787400" cy="787400"/>
          </a:xfrm>
        </p:grpSpPr>
        <p:grpSp>
          <p:nvGrpSpPr>
            <p:cNvPr id="177" name="Google Shape;177;p18"/>
            <p:cNvGrpSpPr/>
            <p:nvPr/>
          </p:nvGrpSpPr>
          <p:grpSpPr>
            <a:xfrm>
              <a:off x="2597150" y="1689100"/>
              <a:ext cx="787400" cy="787400"/>
              <a:chOff x="4343400" y="1854885"/>
              <a:chExt cx="457200" cy="457200"/>
            </a:xfrm>
          </p:grpSpPr>
          <p:sp>
            <p:nvSpPr>
              <p:cNvPr id="178" name="Google Shape;178;p18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BFBFBF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8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" name="Google Shape;180;p18"/>
            <p:cNvSpPr/>
            <p:nvPr/>
          </p:nvSpPr>
          <p:spPr>
            <a:xfrm>
              <a:off x="2847775" y="1970605"/>
              <a:ext cx="286150" cy="224390"/>
            </a:xfrm>
            <a:custGeom>
              <a:rect b="b" l="l" r="r" t="t"/>
              <a:pathLst>
                <a:path extrusionOk="0" h="50" w="64">
                  <a:moveTo>
                    <a:pt x="6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4" y="10"/>
                    <a:pt x="32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4" y="0"/>
                    <a:pt x="32" y="0"/>
                  </a:cubicBezTo>
                  <a:cubicBezTo>
                    <a:pt x="59" y="0"/>
                    <a:pt x="64" y="11"/>
                    <a:pt x="64" y="14"/>
                  </a:cubicBezTo>
                  <a:close/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lose/>
                  <a:moveTo>
                    <a:pt x="9" y="35"/>
                  </a:moveTo>
                  <a:cubicBezTo>
                    <a:pt x="9" y="36"/>
                    <a:pt x="8" y="36"/>
                    <a:pt x="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lnTo>
                    <a:pt x="9" y="35"/>
                  </a:lnTo>
                  <a:close/>
                  <a:moveTo>
                    <a:pt x="16" y="49"/>
                  </a:moveTo>
                  <a:cubicBezTo>
                    <a:pt x="16" y="49"/>
                    <a:pt x="15" y="50"/>
                    <a:pt x="1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8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1"/>
                    <a:pt x="16" y="42"/>
                  </a:cubicBezTo>
                  <a:lnTo>
                    <a:pt x="16" y="49"/>
                  </a:lnTo>
                  <a:close/>
                  <a:moveTo>
                    <a:pt x="23" y="35"/>
                  </a:moveTo>
                  <a:cubicBezTo>
                    <a:pt x="23" y="36"/>
                    <a:pt x="22" y="36"/>
                    <a:pt x="2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7"/>
                    <a:pt x="23" y="28"/>
                  </a:cubicBezTo>
                  <a:lnTo>
                    <a:pt x="23" y="35"/>
                  </a:lnTo>
                  <a:close/>
                  <a:moveTo>
                    <a:pt x="29" y="49"/>
                  </a:moveTo>
                  <a:cubicBezTo>
                    <a:pt x="29" y="49"/>
                    <a:pt x="29" y="50"/>
                    <a:pt x="28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2"/>
                  </a:cubicBezTo>
                  <a:lnTo>
                    <a:pt x="29" y="49"/>
                  </a:lnTo>
                  <a:close/>
                  <a:moveTo>
                    <a:pt x="36" y="35"/>
                  </a:moveTo>
                  <a:cubicBezTo>
                    <a:pt x="36" y="36"/>
                    <a:pt x="36" y="36"/>
                    <a:pt x="35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6"/>
                    <a:pt x="27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8"/>
                  </a:cubicBezTo>
                  <a:lnTo>
                    <a:pt x="36" y="35"/>
                  </a:lnTo>
                  <a:close/>
                  <a:moveTo>
                    <a:pt x="43" y="49"/>
                  </a:moveTo>
                  <a:cubicBezTo>
                    <a:pt x="43" y="49"/>
                    <a:pt x="43" y="50"/>
                    <a:pt x="42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49"/>
                    <a:pt x="34" y="49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5" y="41"/>
                    <a:pt x="3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2"/>
                  </a:cubicBezTo>
                  <a:lnTo>
                    <a:pt x="43" y="49"/>
                  </a:lnTo>
                  <a:close/>
                  <a:moveTo>
                    <a:pt x="50" y="35"/>
                  </a:moveTo>
                  <a:cubicBezTo>
                    <a:pt x="50" y="36"/>
                    <a:pt x="50" y="36"/>
                    <a:pt x="49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8"/>
                  </a:cubicBezTo>
                  <a:lnTo>
                    <a:pt x="50" y="35"/>
                  </a:lnTo>
                  <a:close/>
                  <a:moveTo>
                    <a:pt x="64" y="20"/>
                  </a:moveTo>
                  <a:cubicBezTo>
                    <a:pt x="64" y="21"/>
                    <a:pt x="63" y="22"/>
                    <a:pt x="61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22"/>
                    <a:pt x="45" y="21"/>
                    <a:pt x="45" y="2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4" y="20"/>
                  </a:lnTo>
                  <a:close/>
                  <a:moveTo>
                    <a:pt x="57" y="49"/>
                  </a:moveTo>
                  <a:cubicBezTo>
                    <a:pt x="57" y="49"/>
                    <a:pt x="56" y="50"/>
                    <a:pt x="56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49"/>
                    <a:pt x="48" y="4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2"/>
                  </a:cubicBezTo>
                  <a:lnTo>
                    <a:pt x="57" y="49"/>
                  </a:lnTo>
                  <a:close/>
                  <a:moveTo>
                    <a:pt x="64" y="35"/>
                  </a:moveTo>
                  <a:cubicBezTo>
                    <a:pt x="64" y="36"/>
                    <a:pt x="63" y="36"/>
                    <a:pt x="6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7"/>
                    <a:pt x="56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8"/>
                  </a:cubicBezTo>
                  <a:lnTo>
                    <a:pt x="64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8"/>
          <p:cNvGrpSpPr/>
          <p:nvPr/>
        </p:nvGrpSpPr>
        <p:grpSpPr>
          <a:xfrm>
            <a:off x="3345495" y="2753927"/>
            <a:ext cx="1477020" cy="1861447"/>
            <a:chOff x="1388111" y="2459015"/>
            <a:chExt cx="1219200" cy="1536522"/>
          </a:xfrm>
        </p:grpSpPr>
        <p:sp>
          <p:nvSpPr>
            <p:cNvPr id="182" name="Google Shape;182;p18"/>
            <p:cNvSpPr/>
            <p:nvPr/>
          </p:nvSpPr>
          <p:spPr>
            <a:xfrm>
              <a:off x="1388111" y="2459015"/>
              <a:ext cx="1219200" cy="1536522"/>
            </a:xfrm>
            <a:custGeom>
              <a:rect b="b" l="l" r="r" t="t"/>
              <a:pathLst>
                <a:path extrusionOk="0"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1881030" y="3714750"/>
              <a:ext cx="233363" cy="180975"/>
            </a:xfrm>
            <a:custGeom>
              <a:rect b="b" l="l" r="r" t="t"/>
              <a:pathLst>
                <a:path extrusionOk="0" h="53" w="68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8"/>
          <p:cNvGrpSpPr/>
          <p:nvPr/>
        </p:nvGrpSpPr>
        <p:grpSpPr>
          <a:xfrm>
            <a:off x="5749331" y="1930400"/>
            <a:ext cx="693340" cy="693340"/>
            <a:chOff x="4178300" y="1689100"/>
            <a:chExt cx="787400" cy="787400"/>
          </a:xfrm>
        </p:grpSpPr>
        <p:grpSp>
          <p:nvGrpSpPr>
            <p:cNvPr id="185" name="Google Shape;185;p18"/>
            <p:cNvGrpSpPr/>
            <p:nvPr/>
          </p:nvGrpSpPr>
          <p:grpSpPr>
            <a:xfrm>
              <a:off x="4178300" y="1689100"/>
              <a:ext cx="787400" cy="787400"/>
              <a:chOff x="4343400" y="1854885"/>
              <a:chExt cx="457200" cy="457200"/>
            </a:xfrm>
          </p:grpSpPr>
          <p:sp>
            <p:nvSpPr>
              <p:cNvPr id="186" name="Google Shape;186;p18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BFBFBF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" name="Google Shape;188;p18"/>
            <p:cNvSpPr/>
            <p:nvPr/>
          </p:nvSpPr>
          <p:spPr>
            <a:xfrm>
              <a:off x="4429954" y="1979868"/>
              <a:ext cx="284092" cy="205864"/>
            </a:xfrm>
            <a:custGeom>
              <a:rect b="b" l="l" r="r" t="t"/>
              <a:pathLst>
                <a:path extrusionOk="0" h="46" w="64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18"/>
          <p:cNvGrpSpPr/>
          <p:nvPr/>
        </p:nvGrpSpPr>
        <p:grpSpPr>
          <a:xfrm>
            <a:off x="5357491" y="2753927"/>
            <a:ext cx="1477020" cy="1861447"/>
            <a:chOff x="1388111" y="2459015"/>
            <a:chExt cx="1219200" cy="1536522"/>
          </a:xfrm>
        </p:grpSpPr>
        <p:sp>
          <p:nvSpPr>
            <p:cNvPr id="190" name="Google Shape;190;p18"/>
            <p:cNvSpPr/>
            <p:nvPr/>
          </p:nvSpPr>
          <p:spPr>
            <a:xfrm>
              <a:off x="1388111" y="2459015"/>
              <a:ext cx="1219200" cy="1536522"/>
            </a:xfrm>
            <a:custGeom>
              <a:rect b="b" l="l" r="r" t="t"/>
              <a:pathLst>
                <a:path extrusionOk="0"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1881030" y="3714750"/>
              <a:ext cx="233363" cy="180975"/>
            </a:xfrm>
            <a:custGeom>
              <a:rect b="b" l="l" r="r" t="t"/>
              <a:pathLst>
                <a:path extrusionOk="0" h="53" w="68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7761325" y="1930400"/>
            <a:ext cx="693340" cy="693340"/>
            <a:chOff x="5759450" y="1689100"/>
            <a:chExt cx="787400" cy="787400"/>
          </a:xfrm>
        </p:grpSpPr>
        <p:grpSp>
          <p:nvGrpSpPr>
            <p:cNvPr id="193" name="Google Shape;193;p18"/>
            <p:cNvGrpSpPr/>
            <p:nvPr/>
          </p:nvGrpSpPr>
          <p:grpSpPr>
            <a:xfrm>
              <a:off x="5759450" y="1689100"/>
              <a:ext cx="787400" cy="787400"/>
              <a:chOff x="4343400" y="1854885"/>
              <a:chExt cx="457200" cy="457200"/>
            </a:xfrm>
          </p:grpSpPr>
          <p:sp>
            <p:nvSpPr>
              <p:cNvPr id="194" name="Google Shape;194;p18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BFBFBF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8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18"/>
            <p:cNvSpPr/>
            <p:nvPr/>
          </p:nvSpPr>
          <p:spPr>
            <a:xfrm>
              <a:off x="6030661" y="1960311"/>
              <a:ext cx="244978" cy="244978"/>
            </a:xfrm>
            <a:custGeom>
              <a:rect b="b" l="l" r="r" t="t"/>
              <a:pathLst>
                <a:path extrusionOk="0" h="55" w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8"/>
          <p:cNvGrpSpPr/>
          <p:nvPr/>
        </p:nvGrpSpPr>
        <p:grpSpPr>
          <a:xfrm flipH="1">
            <a:off x="7369485" y="2753927"/>
            <a:ext cx="1477020" cy="1861447"/>
            <a:chOff x="3171825" y="2459015"/>
            <a:chExt cx="1219200" cy="1536522"/>
          </a:xfrm>
        </p:grpSpPr>
        <p:sp>
          <p:nvSpPr>
            <p:cNvPr id="198" name="Google Shape;198;p18"/>
            <p:cNvSpPr/>
            <p:nvPr/>
          </p:nvSpPr>
          <p:spPr>
            <a:xfrm>
              <a:off x="3171825" y="2459015"/>
              <a:ext cx="1219200" cy="1536522"/>
            </a:xfrm>
            <a:custGeom>
              <a:rect b="b" l="l" r="r" t="t"/>
              <a:pathLst>
                <a:path extrusionOk="0"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3705225" y="3738983"/>
              <a:ext cx="193039" cy="153943"/>
            </a:xfrm>
            <a:custGeom>
              <a:rect b="b" l="l" r="r" t="t"/>
              <a:pathLst>
                <a:path extrusionOk="0" h="58" w="73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8"/>
          <p:cNvGrpSpPr/>
          <p:nvPr/>
        </p:nvGrpSpPr>
        <p:grpSpPr>
          <a:xfrm>
            <a:off x="9773320" y="1930400"/>
            <a:ext cx="693340" cy="693340"/>
            <a:chOff x="7340600" y="1689100"/>
            <a:chExt cx="787400" cy="787400"/>
          </a:xfrm>
        </p:grpSpPr>
        <p:grpSp>
          <p:nvGrpSpPr>
            <p:cNvPr id="201" name="Google Shape;201;p18"/>
            <p:cNvGrpSpPr/>
            <p:nvPr/>
          </p:nvGrpSpPr>
          <p:grpSpPr>
            <a:xfrm>
              <a:off x="7340600" y="1689100"/>
              <a:ext cx="787400" cy="787400"/>
              <a:chOff x="4343400" y="1854885"/>
              <a:chExt cx="457200" cy="457200"/>
            </a:xfrm>
          </p:grpSpPr>
          <p:sp>
            <p:nvSpPr>
              <p:cNvPr id="202" name="Google Shape;202;p18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BFBFBF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8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18"/>
            <p:cNvSpPr/>
            <p:nvPr/>
          </p:nvSpPr>
          <p:spPr>
            <a:xfrm>
              <a:off x="7606665" y="1979869"/>
              <a:ext cx="255270" cy="205862"/>
            </a:xfrm>
            <a:custGeom>
              <a:rect b="b" l="l" r="r" t="t"/>
              <a:pathLst>
                <a:path extrusionOk="0" h="46" w="57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18"/>
          <p:cNvGrpSpPr/>
          <p:nvPr/>
        </p:nvGrpSpPr>
        <p:grpSpPr>
          <a:xfrm flipH="1">
            <a:off x="9381479" y="2753927"/>
            <a:ext cx="1477020" cy="1861447"/>
            <a:chOff x="3171825" y="2459015"/>
            <a:chExt cx="1219200" cy="1536522"/>
          </a:xfrm>
        </p:grpSpPr>
        <p:sp>
          <p:nvSpPr>
            <p:cNvPr id="206" name="Google Shape;206;p18"/>
            <p:cNvSpPr/>
            <p:nvPr/>
          </p:nvSpPr>
          <p:spPr>
            <a:xfrm>
              <a:off x="3171825" y="2459015"/>
              <a:ext cx="1219200" cy="1536522"/>
            </a:xfrm>
            <a:custGeom>
              <a:rect b="b" l="l" r="r" t="t"/>
              <a:pathLst>
                <a:path extrusionOk="0"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3705225" y="3738983"/>
              <a:ext cx="193039" cy="153943"/>
            </a:xfrm>
            <a:custGeom>
              <a:rect b="b" l="l" r="r" t="t"/>
              <a:pathLst>
                <a:path extrusionOk="0" h="58" w="73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8" name="Google Shape;208;p18"/>
          <p:cNvCxnSpPr/>
          <p:nvPr/>
        </p:nvCxnSpPr>
        <p:spPr>
          <a:xfrm>
            <a:off x="874713" y="4615374"/>
            <a:ext cx="10442575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09" name="Google Shape;209;p18"/>
          <p:cNvGrpSpPr/>
          <p:nvPr/>
        </p:nvGrpSpPr>
        <p:grpSpPr>
          <a:xfrm>
            <a:off x="1197618" y="4736293"/>
            <a:ext cx="1748782" cy="1132950"/>
            <a:chOff x="8036317" y="3341205"/>
            <a:chExt cx="1748782" cy="1132950"/>
          </a:xfrm>
        </p:grpSpPr>
        <p:sp>
          <p:nvSpPr>
            <p:cNvPr id="210" name="Google Shape;210;p18"/>
            <p:cNvSpPr/>
            <p:nvPr/>
          </p:nvSpPr>
          <p:spPr>
            <a:xfrm>
              <a:off x="8036317" y="3747033"/>
              <a:ext cx="1748782" cy="727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8172197" y="3341205"/>
              <a:ext cx="1477022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b="1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3209614" y="4736293"/>
            <a:ext cx="1748782" cy="1132950"/>
            <a:chOff x="8036317" y="3341205"/>
            <a:chExt cx="1748782" cy="1132950"/>
          </a:xfrm>
        </p:grpSpPr>
        <p:sp>
          <p:nvSpPr>
            <p:cNvPr id="213" name="Google Shape;213;p18"/>
            <p:cNvSpPr/>
            <p:nvPr/>
          </p:nvSpPr>
          <p:spPr>
            <a:xfrm>
              <a:off x="8036317" y="3747033"/>
              <a:ext cx="1748782" cy="727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8172197" y="3341205"/>
              <a:ext cx="1477022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b="1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18"/>
          <p:cNvGrpSpPr/>
          <p:nvPr/>
        </p:nvGrpSpPr>
        <p:grpSpPr>
          <a:xfrm>
            <a:off x="5221609" y="4736293"/>
            <a:ext cx="1748782" cy="1132950"/>
            <a:chOff x="8036317" y="3341205"/>
            <a:chExt cx="1748782" cy="1132950"/>
          </a:xfrm>
        </p:grpSpPr>
        <p:sp>
          <p:nvSpPr>
            <p:cNvPr id="216" name="Google Shape;216;p18"/>
            <p:cNvSpPr/>
            <p:nvPr/>
          </p:nvSpPr>
          <p:spPr>
            <a:xfrm>
              <a:off x="8036317" y="3747033"/>
              <a:ext cx="1748782" cy="727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8172197" y="3341205"/>
              <a:ext cx="1477022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b="1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18"/>
          <p:cNvGrpSpPr/>
          <p:nvPr/>
        </p:nvGrpSpPr>
        <p:grpSpPr>
          <a:xfrm>
            <a:off x="7233604" y="4736293"/>
            <a:ext cx="1748782" cy="1132950"/>
            <a:chOff x="8036317" y="3341205"/>
            <a:chExt cx="1748782" cy="1132950"/>
          </a:xfrm>
        </p:grpSpPr>
        <p:sp>
          <p:nvSpPr>
            <p:cNvPr id="219" name="Google Shape;219;p18"/>
            <p:cNvSpPr/>
            <p:nvPr/>
          </p:nvSpPr>
          <p:spPr>
            <a:xfrm>
              <a:off x="8036317" y="3747033"/>
              <a:ext cx="1748782" cy="727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8172197" y="3341205"/>
              <a:ext cx="1477022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b="1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18"/>
          <p:cNvGrpSpPr/>
          <p:nvPr/>
        </p:nvGrpSpPr>
        <p:grpSpPr>
          <a:xfrm>
            <a:off x="9245599" y="4736293"/>
            <a:ext cx="1748782" cy="1132950"/>
            <a:chOff x="8036317" y="3341205"/>
            <a:chExt cx="1748782" cy="1132950"/>
          </a:xfrm>
        </p:grpSpPr>
        <p:sp>
          <p:nvSpPr>
            <p:cNvPr id="222" name="Google Shape;222;p18"/>
            <p:cNvSpPr/>
            <p:nvPr/>
          </p:nvSpPr>
          <p:spPr>
            <a:xfrm>
              <a:off x="8036317" y="3747033"/>
              <a:ext cx="1748782" cy="727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8172197" y="3341205"/>
              <a:ext cx="1477022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b="1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18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8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227" name="Google Shape;227;p18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descr="OQAAAB+LCAAAAAAABACrVlIpqSxIVbJSCs5NLCpxyUxML0rM9SxJzVXSUfJMUbLKK83J0VFyysxLycxLdy/KLy0oVrKKjq0FALpUkis5AAAA" id="233" name="Google Shape;233;p19" title="iSlide™ 版权声明  COPYRIGHT NOTICE"/>
          <p:cNvGrpSpPr/>
          <p:nvPr/>
        </p:nvGrpSpPr>
        <p:grpSpPr>
          <a:xfrm>
            <a:off x="1291862" y="2384152"/>
            <a:ext cx="9608278" cy="1880118"/>
            <a:chOff x="1291862" y="2736577"/>
            <a:chExt cx="9608278" cy="1880118"/>
          </a:xfrm>
        </p:grpSpPr>
        <p:grpSp>
          <p:nvGrpSpPr>
            <p:cNvPr id="234" name="Google Shape;234;p19"/>
            <p:cNvGrpSpPr/>
            <p:nvPr/>
          </p:nvGrpSpPr>
          <p:grpSpPr>
            <a:xfrm>
              <a:off x="2086078" y="3380426"/>
              <a:ext cx="8018822" cy="838980"/>
              <a:chOff x="2086078" y="3589124"/>
              <a:chExt cx="8018822" cy="630282"/>
            </a:xfrm>
          </p:grpSpPr>
          <p:cxnSp>
            <p:nvCxnSpPr>
              <p:cNvPr id="235" name="Google Shape;235;p19"/>
              <p:cNvCxnSpPr/>
              <p:nvPr/>
            </p:nvCxnSpPr>
            <p:spPr>
              <a:xfrm flipH="1" rot="10800000">
                <a:off x="6095489" y="3589124"/>
                <a:ext cx="4009411" cy="630281"/>
              </a:xfrm>
              <a:prstGeom prst="straightConnector1">
                <a:avLst/>
              </a:prstGeom>
              <a:noFill/>
              <a:ln cap="flat" cmpd="sng" w="9525">
                <a:solidFill>
                  <a:srgbClr val="DCDEE0"/>
                </a:solidFill>
                <a:prstDash val="dash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236" name="Google Shape;236;p19"/>
              <p:cNvCxnSpPr/>
              <p:nvPr/>
            </p:nvCxnSpPr>
            <p:spPr>
              <a:xfrm flipH="1" rot="10800000">
                <a:off x="6094790" y="3589124"/>
                <a:ext cx="2005405" cy="6302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DCDEE0"/>
                </a:solidFill>
                <a:prstDash val="dash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237" name="Google Shape;237;p19"/>
              <p:cNvCxnSpPr/>
              <p:nvPr/>
            </p:nvCxnSpPr>
            <p:spPr>
              <a:xfrm rot="10800000">
                <a:off x="4090783" y="3589124"/>
                <a:ext cx="1999256" cy="630281"/>
              </a:xfrm>
              <a:prstGeom prst="straightConnector1">
                <a:avLst/>
              </a:prstGeom>
              <a:noFill/>
              <a:ln cap="flat" cmpd="sng" w="9525">
                <a:solidFill>
                  <a:srgbClr val="DCDEE0"/>
                </a:solidFill>
                <a:prstDash val="dash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238" name="Google Shape;238;p19"/>
              <p:cNvCxnSpPr/>
              <p:nvPr/>
            </p:nvCxnSpPr>
            <p:spPr>
              <a:xfrm rot="10800000">
                <a:off x="2086078" y="3589124"/>
                <a:ext cx="4009412" cy="630281"/>
              </a:xfrm>
              <a:prstGeom prst="straightConnector1">
                <a:avLst/>
              </a:prstGeom>
              <a:noFill/>
              <a:ln cap="flat" cmpd="sng" w="9525">
                <a:solidFill>
                  <a:srgbClr val="DCDEE0"/>
                </a:solidFill>
                <a:prstDash val="dash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239" name="Google Shape;239;p19"/>
              <p:cNvCxnSpPr/>
              <p:nvPr/>
            </p:nvCxnSpPr>
            <p:spPr>
              <a:xfrm flipH="1" rot="10800000">
                <a:off x="6095489" y="3589124"/>
                <a:ext cx="1" cy="6302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DCDEE0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</p:grpSp>
        <p:grpSp>
          <p:nvGrpSpPr>
            <p:cNvPr id="240" name="Google Shape;240;p19"/>
            <p:cNvGrpSpPr/>
            <p:nvPr/>
          </p:nvGrpSpPr>
          <p:grpSpPr>
            <a:xfrm>
              <a:off x="1291862" y="2736577"/>
              <a:ext cx="9608278" cy="635460"/>
              <a:chOff x="0" y="0"/>
              <a:chExt cx="19216553" cy="1270918"/>
            </a:xfrm>
          </p:grpSpPr>
          <p:sp>
            <p:nvSpPr>
              <p:cNvPr id="241" name="Google Shape;241;p19"/>
              <p:cNvSpPr/>
              <p:nvPr/>
            </p:nvSpPr>
            <p:spPr>
              <a:xfrm>
                <a:off x="0" y="916"/>
                <a:ext cx="3180952" cy="1270000"/>
              </a:xfrm>
              <a:prstGeom prst="roundRect">
                <a:avLst>
                  <a:gd fmla="val 50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9"/>
              <p:cNvSpPr/>
              <p:nvPr/>
            </p:nvSpPr>
            <p:spPr>
              <a:xfrm>
                <a:off x="4003249" y="918"/>
                <a:ext cx="3180952" cy="127000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9"/>
              <p:cNvSpPr/>
              <p:nvPr/>
            </p:nvSpPr>
            <p:spPr>
              <a:xfrm>
                <a:off x="8008895" y="918"/>
                <a:ext cx="3180954" cy="127000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9"/>
              <p:cNvSpPr/>
              <p:nvPr/>
            </p:nvSpPr>
            <p:spPr>
              <a:xfrm>
                <a:off x="12035862" y="918"/>
                <a:ext cx="3180954" cy="127000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9"/>
              <p:cNvSpPr/>
              <p:nvPr/>
            </p:nvSpPr>
            <p:spPr>
              <a:xfrm>
                <a:off x="16035602" y="0"/>
                <a:ext cx="3180952" cy="127000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" name="Google Shape;246;p19"/>
            <p:cNvGrpSpPr/>
            <p:nvPr/>
          </p:nvGrpSpPr>
          <p:grpSpPr>
            <a:xfrm>
              <a:off x="5711296" y="3843071"/>
              <a:ext cx="773624" cy="773624"/>
              <a:chOff x="0" y="0"/>
              <a:chExt cx="1547244" cy="1547244"/>
            </a:xfrm>
          </p:grpSpPr>
          <p:sp>
            <p:nvSpPr>
              <p:cNvPr id="247" name="Google Shape;247;p19"/>
              <p:cNvSpPr/>
              <p:nvPr/>
            </p:nvSpPr>
            <p:spPr>
              <a:xfrm>
                <a:off x="0" y="0"/>
                <a:ext cx="1547244" cy="1547244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367139" y="396789"/>
                <a:ext cx="791768" cy="753666"/>
              </a:xfrm>
              <a:custGeom>
                <a:rect b="b" l="l" r="r" t="t"/>
                <a:pathLst>
                  <a:path extrusionOk="0" h="21600" w="21600">
                    <a:moveTo>
                      <a:pt x="21087" y="8928"/>
                    </a:moveTo>
                    <a:lnTo>
                      <a:pt x="20048" y="7836"/>
                    </a:lnTo>
                    <a:cubicBezTo>
                      <a:pt x="19687" y="7476"/>
                      <a:pt x="19267" y="7297"/>
                      <a:pt x="18787" y="7297"/>
                    </a:cubicBezTo>
                    <a:cubicBezTo>
                      <a:pt x="18296" y="7297"/>
                      <a:pt x="17880" y="7476"/>
                      <a:pt x="17539" y="7836"/>
                    </a:cubicBezTo>
                    <a:lnTo>
                      <a:pt x="13462" y="12118"/>
                    </a:lnTo>
                    <a:lnTo>
                      <a:pt x="13462" y="1865"/>
                    </a:lnTo>
                    <a:cubicBezTo>
                      <a:pt x="13462" y="1359"/>
                      <a:pt x="13286" y="923"/>
                      <a:pt x="12935" y="553"/>
                    </a:cubicBezTo>
                    <a:cubicBezTo>
                      <a:pt x="12584" y="184"/>
                      <a:pt x="12168" y="0"/>
                      <a:pt x="11687" y="0"/>
                    </a:cubicBezTo>
                    <a:lnTo>
                      <a:pt x="9913" y="0"/>
                    </a:lnTo>
                    <a:cubicBezTo>
                      <a:pt x="9432" y="0"/>
                      <a:pt x="9016" y="185"/>
                      <a:pt x="8665" y="553"/>
                    </a:cubicBezTo>
                    <a:cubicBezTo>
                      <a:pt x="8314" y="923"/>
                      <a:pt x="8139" y="1359"/>
                      <a:pt x="8139" y="1865"/>
                    </a:cubicBezTo>
                    <a:lnTo>
                      <a:pt x="8139" y="12118"/>
                    </a:lnTo>
                    <a:lnTo>
                      <a:pt x="4062" y="7836"/>
                    </a:lnTo>
                    <a:cubicBezTo>
                      <a:pt x="3720" y="7476"/>
                      <a:pt x="3304" y="7297"/>
                      <a:pt x="2814" y="7297"/>
                    </a:cubicBezTo>
                    <a:cubicBezTo>
                      <a:pt x="2334" y="7297"/>
                      <a:pt x="1914" y="7476"/>
                      <a:pt x="1553" y="7836"/>
                    </a:cubicBezTo>
                    <a:lnTo>
                      <a:pt x="527" y="8928"/>
                    </a:lnTo>
                    <a:cubicBezTo>
                      <a:pt x="175" y="9297"/>
                      <a:pt x="0" y="9739"/>
                      <a:pt x="0" y="10254"/>
                    </a:cubicBezTo>
                    <a:cubicBezTo>
                      <a:pt x="0" y="10778"/>
                      <a:pt x="176" y="11215"/>
                      <a:pt x="527" y="11564"/>
                    </a:cubicBezTo>
                    <a:lnTo>
                      <a:pt x="9552" y="21061"/>
                    </a:lnTo>
                    <a:cubicBezTo>
                      <a:pt x="9894" y="21420"/>
                      <a:pt x="10311" y="21600"/>
                      <a:pt x="10800" y="21600"/>
                    </a:cubicBezTo>
                    <a:cubicBezTo>
                      <a:pt x="11281" y="21600"/>
                      <a:pt x="11702" y="21420"/>
                      <a:pt x="12061" y="21061"/>
                    </a:cubicBezTo>
                    <a:lnTo>
                      <a:pt x="21087" y="11564"/>
                    </a:lnTo>
                    <a:cubicBezTo>
                      <a:pt x="21429" y="11205"/>
                      <a:pt x="21600" y="10768"/>
                      <a:pt x="21600" y="10254"/>
                    </a:cubicBezTo>
                    <a:cubicBezTo>
                      <a:pt x="21600" y="9749"/>
                      <a:pt x="21429" y="9307"/>
                      <a:pt x="21087" y="8928"/>
                    </a:cubicBezTo>
                    <a:cubicBezTo>
                      <a:pt x="21087" y="8928"/>
                      <a:pt x="21087" y="8928"/>
                      <a:pt x="21087" y="89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9" name="Google Shape;249;p19"/>
          <p:cNvSpPr txBox="1"/>
          <p:nvPr/>
        </p:nvSpPr>
        <p:spPr>
          <a:xfrm>
            <a:off x="1250300" y="2547763"/>
            <a:ext cx="16715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3258619" y="2547763"/>
            <a:ext cx="16715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5257413" y="2547763"/>
            <a:ext cx="16715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9"/>
          <p:cNvSpPr txBox="1"/>
          <p:nvPr/>
        </p:nvSpPr>
        <p:spPr>
          <a:xfrm>
            <a:off x="7265732" y="2547763"/>
            <a:ext cx="16715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9264526" y="2547763"/>
            <a:ext cx="16715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19"/>
          <p:cNvGrpSpPr/>
          <p:nvPr/>
        </p:nvGrpSpPr>
        <p:grpSpPr>
          <a:xfrm>
            <a:off x="1568082" y="4506663"/>
            <a:ext cx="9052293" cy="994775"/>
            <a:chOff x="1568082" y="4136810"/>
            <a:chExt cx="9052293" cy="994775"/>
          </a:xfrm>
        </p:grpSpPr>
        <p:cxnSp>
          <p:nvCxnSpPr>
            <p:cNvPr id="255" name="Google Shape;255;p19"/>
            <p:cNvCxnSpPr/>
            <p:nvPr/>
          </p:nvCxnSpPr>
          <p:spPr>
            <a:xfrm>
              <a:off x="1568082" y="4553767"/>
              <a:ext cx="8955056" cy="0"/>
            </a:xfrm>
            <a:prstGeom prst="straightConnector1">
              <a:avLst/>
            </a:prstGeom>
            <a:noFill/>
            <a:ln cap="rnd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56" name="Google Shape;256;p19"/>
            <p:cNvGrpSpPr/>
            <p:nvPr/>
          </p:nvGrpSpPr>
          <p:grpSpPr>
            <a:xfrm>
              <a:off x="1595131" y="4136810"/>
              <a:ext cx="9025244" cy="994775"/>
              <a:chOff x="1085273" y="2301502"/>
              <a:chExt cx="9025244" cy="994775"/>
            </a:xfrm>
          </p:grpSpPr>
          <p:sp>
            <p:nvSpPr>
              <p:cNvPr id="257" name="Google Shape;257;p19"/>
              <p:cNvSpPr txBox="1"/>
              <p:nvPr/>
            </p:nvSpPr>
            <p:spPr>
              <a:xfrm>
                <a:off x="3498843" y="2301502"/>
                <a:ext cx="41981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STAGE HERE</a:t>
                </a:r>
                <a:endParaRPr b="1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9"/>
              <p:cNvSpPr txBox="1"/>
              <p:nvPr/>
            </p:nvSpPr>
            <p:spPr>
              <a:xfrm>
                <a:off x="1085273" y="2782931"/>
                <a:ext cx="9025244" cy="513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use well-known development methodologies to create a customized approach for each of the projects. This allows us to achieve high quality outcomes and full transparency towards.</a:t>
                </a:r>
                <a:endParaRPr/>
              </a:p>
            </p:txBody>
          </p:sp>
        </p:grpSp>
      </p:grpSp>
      <p:sp>
        <p:nvSpPr>
          <p:cNvPr id="259" name="Google Shape;259;p19"/>
          <p:cNvSpPr/>
          <p:nvPr/>
        </p:nvSpPr>
        <p:spPr>
          <a:xfrm>
            <a:off x="0" y="266700"/>
            <a:ext cx="266700" cy="92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338700" y="266700"/>
            <a:ext cx="144000" cy="925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630900" y="908625"/>
            <a:ext cx="48922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user can demonstrate on a projector or computer</a:t>
            </a:r>
            <a:endParaRPr/>
          </a:p>
        </p:txBody>
      </p:sp>
      <p:sp>
        <p:nvSpPr>
          <p:cNvPr id="262" name="Google Shape;262;p19"/>
          <p:cNvSpPr txBox="1"/>
          <p:nvPr/>
        </p:nvSpPr>
        <p:spPr>
          <a:xfrm>
            <a:off x="630900" y="361950"/>
            <a:ext cx="2058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/>
          <p:nvPr/>
        </p:nvSpPr>
        <p:spPr>
          <a:xfrm>
            <a:off x="0" y="0"/>
            <a:ext cx="45339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0"/>
          <p:cNvSpPr txBox="1"/>
          <p:nvPr/>
        </p:nvSpPr>
        <p:spPr>
          <a:xfrm>
            <a:off x="5261397" y="4094422"/>
            <a:ext cx="48922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270" name="Google Shape;270;p20"/>
          <p:cNvSpPr txBox="1"/>
          <p:nvPr/>
        </p:nvSpPr>
        <p:spPr>
          <a:xfrm>
            <a:off x="5261397" y="3214827"/>
            <a:ext cx="21980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  <a:endParaRPr b="1" sz="4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5261397" y="2468581"/>
            <a:ext cx="190494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PART 02</a:t>
            </a:r>
            <a:endParaRPr b="1" sz="4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0"/>
          <p:cNvSpPr/>
          <p:nvPr/>
        </p:nvSpPr>
        <p:spPr>
          <a:xfrm>
            <a:off x="3333750" y="1749495"/>
            <a:ext cx="7735888" cy="3638550"/>
          </a:xfrm>
          <a:prstGeom prst="frame">
            <a:avLst>
              <a:gd fmla="val 30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usiness Platform Presentation Template www.googleslides.org">
  <a:themeElements>
    <a:clrScheme name="自定义 4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64D2"/>
      </a:accent1>
      <a:accent2>
        <a:srgbClr val="586270"/>
      </a:accent2>
      <a:accent3>
        <a:srgbClr val="0064D2"/>
      </a:accent3>
      <a:accent4>
        <a:srgbClr val="586270"/>
      </a:accent4>
      <a:accent5>
        <a:srgbClr val="0064D2"/>
      </a:accent5>
      <a:accent6>
        <a:srgbClr val="586270"/>
      </a:accent6>
      <a:hlink>
        <a:srgbClr val="0064D2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