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45.xml"/>
  <Override ContentType="application/vnd.openxmlformats-officedocument.presentationml.notesSlide+xml" PartName="/ppt/notesSlides/notesSlide3.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43.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51" Type="http://schemas.openxmlformats.org/officeDocument/2006/relationships/slide" Target="slides/slide46.xml"/><Relationship Id="rId50" Type="http://schemas.openxmlformats.org/officeDocument/2006/relationships/slide" Target="slides/slide4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2" name="Shape 2022"/>
        <p:cNvGrpSpPr/>
        <p:nvPr/>
      </p:nvGrpSpPr>
      <p:grpSpPr>
        <a:xfrm>
          <a:off x="0" y="0"/>
          <a:ext cx="0" cy="0"/>
          <a:chOff x="0" y="0"/>
          <a:chExt cx="0" cy="0"/>
        </a:xfrm>
      </p:grpSpPr>
      <p:sp>
        <p:nvSpPr>
          <p:cNvPr id="2023" name="Google Shape;2023;ga073618e60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24" name="Google Shape;2024;ga073618e60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9" name="Shape 2139"/>
        <p:cNvGrpSpPr/>
        <p:nvPr/>
      </p:nvGrpSpPr>
      <p:grpSpPr>
        <a:xfrm>
          <a:off x="0" y="0"/>
          <a:ext cx="0" cy="0"/>
          <a:chOff x="0" y="0"/>
          <a:chExt cx="0" cy="0"/>
        </a:xfrm>
      </p:grpSpPr>
      <p:sp>
        <p:nvSpPr>
          <p:cNvPr id="2140" name="Google Shape;2140;gfe53469a9b_2_47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41" name="Google Shape;2141;gfe53469a9b_2_47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8" name="Shape 2148"/>
        <p:cNvGrpSpPr/>
        <p:nvPr/>
      </p:nvGrpSpPr>
      <p:grpSpPr>
        <a:xfrm>
          <a:off x="0" y="0"/>
          <a:ext cx="0" cy="0"/>
          <a:chOff x="0" y="0"/>
          <a:chExt cx="0" cy="0"/>
        </a:xfrm>
      </p:grpSpPr>
      <p:sp>
        <p:nvSpPr>
          <p:cNvPr id="2149" name="Google Shape;2149;gfe53469a9b_2_47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50" name="Google Shape;2150;gfe53469a9b_2_47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7" name="Shape 2157"/>
        <p:cNvGrpSpPr/>
        <p:nvPr/>
      </p:nvGrpSpPr>
      <p:grpSpPr>
        <a:xfrm>
          <a:off x="0" y="0"/>
          <a:ext cx="0" cy="0"/>
          <a:chOff x="0" y="0"/>
          <a:chExt cx="0" cy="0"/>
        </a:xfrm>
      </p:grpSpPr>
      <p:sp>
        <p:nvSpPr>
          <p:cNvPr id="2158" name="Google Shape;2158;gfe53469a9b_2_48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59" name="Google Shape;2159;gfe53469a9b_2_48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6" name="Shape 2166"/>
        <p:cNvGrpSpPr/>
        <p:nvPr/>
      </p:nvGrpSpPr>
      <p:grpSpPr>
        <a:xfrm>
          <a:off x="0" y="0"/>
          <a:ext cx="0" cy="0"/>
          <a:chOff x="0" y="0"/>
          <a:chExt cx="0" cy="0"/>
        </a:xfrm>
      </p:grpSpPr>
      <p:sp>
        <p:nvSpPr>
          <p:cNvPr id="2167" name="Google Shape;2167;gfe53469a9b_2_48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68" name="Google Shape;2168;gfe53469a9b_2_48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5" name="Shape 2175"/>
        <p:cNvGrpSpPr/>
        <p:nvPr/>
      </p:nvGrpSpPr>
      <p:grpSpPr>
        <a:xfrm>
          <a:off x="0" y="0"/>
          <a:ext cx="0" cy="0"/>
          <a:chOff x="0" y="0"/>
          <a:chExt cx="0" cy="0"/>
        </a:xfrm>
      </p:grpSpPr>
      <p:sp>
        <p:nvSpPr>
          <p:cNvPr id="2176" name="Google Shape;2176;gfe53469a9b_2_48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77" name="Google Shape;2177;gfe53469a9b_2_48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4" name="Shape 2184"/>
        <p:cNvGrpSpPr/>
        <p:nvPr/>
      </p:nvGrpSpPr>
      <p:grpSpPr>
        <a:xfrm>
          <a:off x="0" y="0"/>
          <a:ext cx="0" cy="0"/>
          <a:chOff x="0" y="0"/>
          <a:chExt cx="0" cy="0"/>
        </a:xfrm>
      </p:grpSpPr>
      <p:sp>
        <p:nvSpPr>
          <p:cNvPr id="2185" name="Google Shape;2185;gfe53469a9b_2_48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86" name="Google Shape;2186;gfe53469a9b_2_48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3" name="Shape 2193"/>
        <p:cNvGrpSpPr/>
        <p:nvPr/>
      </p:nvGrpSpPr>
      <p:grpSpPr>
        <a:xfrm>
          <a:off x="0" y="0"/>
          <a:ext cx="0" cy="0"/>
          <a:chOff x="0" y="0"/>
          <a:chExt cx="0" cy="0"/>
        </a:xfrm>
      </p:grpSpPr>
      <p:sp>
        <p:nvSpPr>
          <p:cNvPr id="2194" name="Google Shape;2194;gfe53469a9b_2_48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95" name="Google Shape;2195;gfe53469a9b_2_48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2" name="Shape 2202"/>
        <p:cNvGrpSpPr/>
        <p:nvPr/>
      </p:nvGrpSpPr>
      <p:grpSpPr>
        <a:xfrm>
          <a:off x="0" y="0"/>
          <a:ext cx="0" cy="0"/>
          <a:chOff x="0" y="0"/>
          <a:chExt cx="0" cy="0"/>
        </a:xfrm>
      </p:grpSpPr>
      <p:sp>
        <p:nvSpPr>
          <p:cNvPr id="2203" name="Google Shape;2203;gfe53469a9b_2_48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04" name="Google Shape;2204;gfe53469a9b_2_48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1" name="Shape 2211"/>
        <p:cNvGrpSpPr/>
        <p:nvPr/>
      </p:nvGrpSpPr>
      <p:grpSpPr>
        <a:xfrm>
          <a:off x="0" y="0"/>
          <a:ext cx="0" cy="0"/>
          <a:chOff x="0" y="0"/>
          <a:chExt cx="0" cy="0"/>
        </a:xfrm>
      </p:grpSpPr>
      <p:sp>
        <p:nvSpPr>
          <p:cNvPr id="2212" name="Google Shape;2212;gfe53469a9b_2_48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13" name="Google Shape;2213;gfe53469a9b_2_48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0" name="Shape 2220"/>
        <p:cNvGrpSpPr/>
        <p:nvPr/>
      </p:nvGrpSpPr>
      <p:grpSpPr>
        <a:xfrm>
          <a:off x="0" y="0"/>
          <a:ext cx="0" cy="0"/>
          <a:chOff x="0" y="0"/>
          <a:chExt cx="0" cy="0"/>
        </a:xfrm>
      </p:grpSpPr>
      <p:sp>
        <p:nvSpPr>
          <p:cNvPr id="2221" name="Google Shape;2221;gfe53469a9b_2_48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22" name="Google Shape;2222;gfe53469a9b_2_48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8" name="Shape 2028"/>
        <p:cNvGrpSpPr/>
        <p:nvPr/>
      </p:nvGrpSpPr>
      <p:grpSpPr>
        <a:xfrm>
          <a:off x="0" y="0"/>
          <a:ext cx="0" cy="0"/>
          <a:chOff x="0" y="0"/>
          <a:chExt cx="0" cy="0"/>
        </a:xfrm>
      </p:grpSpPr>
      <p:sp>
        <p:nvSpPr>
          <p:cNvPr id="2029" name="Google Shape;2029;gfe53469a9b_2_1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30" name="Google Shape;2030;gfe53469a9b_2_1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9" name="Shape 2229"/>
        <p:cNvGrpSpPr/>
        <p:nvPr/>
      </p:nvGrpSpPr>
      <p:grpSpPr>
        <a:xfrm>
          <a:off x="0" y="0"/>
          <a:ext cx="0" cy="0"/>
          <a:chOff x="0" y="0"/>
          <a:chExt cx="0" cy="0"/>
        </a:xfrm>
      </p:grpSpPr>
      <p:sp>
        <p:nvSpPr>
          <p:cNvPr id="2230" name="Google Shape;2230;gfe53469a9b_2_48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31" name="Google Shape;2231;gfe53469a9b_2_48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8" name="Shape 2238"/>
        <p:cNvGrpSpPr/>
        <p:nvPr/>
      </p:nvGrpSpPr>
      <p:grpSpPr>
        <a:xfrm>
          <a:off x="0" y="0"/>
          <a:ext cx="0" cy="0"/>
          <a:chOff x="0" y="0"/>
          <a:chExt cx="0" cy="0"/>
        </a:xfrm>
      </p:grpSpPr>
      <p:sp>
        <p:nvSpPr>
          <p:cNvPr id="2239" name="Google Shape;2239;gfe53469a9b_2_48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40" name="Google Shape;2240;gfe53469a9b_2_48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7" name="Shape 2247"/>
        <p:cNvGrpSpPr/>
        <p:nvPr/>
      </p:nvGrpSpPr>
      <p:grpSpPr>
        <a:xfrm>
          <a:off x="0" y="0"/>
          <a:ext cx="0" cy="0"/>
          <a:chOff x="0" y="0"/>
          <a:chExt cx="0" cy="0"/>
        </a:xfrm>
      </p:grpSpPr>
      <p:sp>
        <p:nvSpPr>
          <p:cNvPr id="2248" name="Google Shape;2248;gfe53469a9b_2_48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49" name="Google Shape;2249;gfe53469a9b_2_48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6" name="Shape 2256"/>
        <p:cNvGrpSpPr/>
        <p:nvPr/>
      </p:nvGrpSpPr>
      <p:grpSpPr>
        <a:xfrm>
          <a:off x="0" y="0"/>
          <a:ext cx="0" cy="0"/>
          <a:chOff x="0" y="0"/>
          <a:chExt cx="0" cy="0"/>
        </a:xfrm>
      </p:grpSpPr>
      <p:sp>
        <p:nvSpPr>
          <p:cNvPr id="2257" name="Google Shape;2257;gfe53469a9b_2_49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58" name="Google Shape;2258;gfe53469a9b_2_49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5" name="Shape 2265"/>
        <p:cNvGrpSpPr/>
        <p:nvPr/>
      </p:nvGrpSpPr>
      <p:grpSpPr>
        <a:xfrm>
          <a:off x="0" y="0"/>
          <a:ext cx="0" cy="0"/>
          <a:chOff x="0" y="0"/>
          <a:chExt cx="0" cy="0"/>
        </a:xfrm>
      </p:grpSpPr>
      <p:sp>
        <p:nvSpPr>
          <p:cNvPr id="2266" name="Google Shape;2266;gfe53469a9b_2_490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67" name="Google Shape;2267;gfe53469a9b_2_49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4" name="Shape 2274"/>
        <p:cNvGrpSpPr/>
        <p:nvPr/>
      </p:nvGrpSpPr>
      <p:grpSpPr>
        <a:xfrm>
          <a:off x="0" y="0"/>
          <a:ext cx="0" cy="0"/>
          <a:chOff x="0" y="0"/>
          <a:chExt cx="0" cy="0"/>
        </a:xfrm>
      </p:grpSpPr>
      <p:sp>
        <p:nvSpPr>
          <p:cNvPr id="2275" name="Google Shape;2275;gfe53469a9b_2_49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76" name="Google Shape;2276;gfe53469a9b_2_49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3" name="Shape 2283"/>
        <p:cNvGrpSpPr/>
        <p:nvPr/>
      </p:nvGrpSpPr>
      <p:grpSpPr>
        <a:xfrm>
          <a:off x="0" y="0"/>
          <a:ext cx="0" cy="0"/>
          <a:chOff x="0" y="0"/>
          <a:chExt cx="0" cy="0"/>
        </a:xfrm>
      </p:grpSpPr>
      <p:sp>
        <p:nvSpPr>
          <p:cNvPr id="2284" name="Google Shape;2284;gfe53469a9b_2_49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85" name="Google Shape;2285;gfe53469a9b_2_49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2" name="Shape 2292"/>
        <p:cNvGrpSpPr/>
        <p:nvPr/>
      </p:nvGrpSpPr>
      <p:grpSpPr>
        <a:xfrm>
          <a:off x="0" y="0"/>
          <a:ext cx="0" cy="0"/>
          <a:chOff x="0" y="0"/>
          <a:chExt cx="0" cy="0"/>
        </a:xfrm>
      </p:grpSpPr>
      <p:sp>
        <p:nvSpPr>
          <p:cNvPr id="2293" name="Google Shape;2293;gfe53469a9b_2_49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94" name="Google Shape;2294;gfe53469a9b_2_49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1" name="Shape 2301"/>
        <p:cNvGrpSpPr/>
        <p:nvPr/>
      </p:nvGrpSpPr>
      <p:grpSpPr>
        <a:xfrm>
          <a:off x="0" y="0"/>
          <a:ext cx="0" cy="0"/>
          <a:chOff x="0" y="0"/>
          <a:chExt cx="0" cy="0"/>
        </a:xfrm>
      </p:grpSpPr>
      <p:sp>
        <p:nvSpPr>
          <p:cNvPr id="2302" name="Google Shape;2302;gfe53469a9b_2_49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03" name="Google Shape;2303;gfe53469a9b_2_49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0" name="Shape 2310"/>
        <p:cNvGrpSpPr/>
        <p:nvPr/>
      </p:nvGrpSpPr>
      <p:grpSpPr>
        <a:xfrm>
          <a:off x="0" y="0"/>
          <a:ext cx="0" cy="0"/>
          <a:chOff x="0" y="0"/>
          <a:chExt cx="0" cy="0"/>
        </a:xfrm>
      </p:grpSpPr>
      <p:sp>
        <p:nvSpPr>
          <p:cNvPr id="2311" name="Google Shape;2311;gfe53469a9b_2_49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12" name="Google Shape;2312;gfe53469a9b_2_49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2" name="Shape 2082"/>
        <p:cNvGrpSpPr/>
        <p:nvPr/>
      </p:nvGrpSpPr>
      <p:grpSpPr>
        <a:xfrm>
          <a:off x="0" y="0"/>
          <a:ext cx="0" cy="0"/>
          <a:chOff x="0" y="0"/>
          <a:chExt cx="0" cy="0"/>
        </a:xfrm>
      </p:grpSpPr>
      <p:sp>
        <p:nvSpPr>
          <p:cNvPr id="2083" name="Google Shape;2083;gfe53469a9b_2_47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84" name="Google Shape;2084;gfe53469a9b_2_47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9" name="Shape 2319"/>
        <p:cNvGrpSpPr/>
        <p:nvPr/>
      </p:nvGrpSpPr>
      <p:grpSpPr>
        <a:xfrm>
          <a:off x="0" y="0"/>
          <a:ext cx="0" cy="0"/>
          <a:chOff x="0" y="0"/>
          <a:chExt cx="0" cy="0"/>
        </a:xfrm>
      </p:grpSpPr>
      <p:sp>
        <p:nvSpPr>
          <p:cNvPr id="2320" name="Google Shape;2320;gfe53469a9b_2_49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21" name="Google Shape;2321;gfe53469a9b_2_49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8" name="Shape 2328"/>
        <p:cNvGrpSpPr/>
        <p:nvPr/>
      </p:nvGrpSpPr>
      <p:grpSpPr>
        <a:xfrm>
          <a:off x="0" y="0"/>
          <a:ext cx="0" cy="0"/>
          <a:chOff x="0" y="0"/>
          <a:chExt cx="0" cy="0"/>
        </a:xfrm>
      </p:grpSpPr>
      <p:sp>
        <p:nvSpPr>
          <p:cNvPr id="2329" name="Google Shape;2329;gfe53469a9b_2_49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30" name="Google Shape;2330;gfe53469a9b_2_49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7" name="Shape 2337"/>
        <p:cNvGrpSpPr/>
        <p:nvPr/>
      </p:nvGrpSpPr>
      <p:grpSpPr>
        <a:xfrm>
          <a:off x="0" y="0"/>
          <a:ext cx="0" cy="0"/>
          <a:chOff x="0" y="0"/>
          <a:chExt cx="0" cy="0"/>
        </a:xfrm>
      </p:grpSpPr>
      <p:sp>
        <p:nvSpPr>
          <p:cNvPr id="2338" name="Google Shape;2338;gfe53469a9b_2_49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39" name="Google Shape;2339;gfe53469a9b_2_49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6" name="Shape 2346"/>
        <p:cNvGrpSpPr/>
        <p:nvPr/>
      </p:nvGrpSpPr>
      <p:grpSpPr>
        <a:xfrm>
          <a:off x="0" y="0"/>
          <a:ext cx="0" cy="0"/>
          <a:chOff x="0" y="0"/>
          <a:chExt cx="0" cy="0"/>
        </a:xfrm>
      </p:grpSpPr>
      <p:sp>
        <p:nvSpPr>
          <p:cNvPr id="2347" name="Google Shape;2347;gfe53469a9b_2_49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48" name="Google Shape;2348;gfe53469a9b_2_49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5" name="Shape 2355"/>
        <p:cNvGrpSpPr/>
        <p:nvPr/>
      </p:nvGrpSpPr>
      <p:grpSpPr>
        <a:xfrm>
          <a:off x="0" y="0"/>
          <a:ext cx="0" cy="0"/>
          <a:chOff x="0" y="0"/>
          <a:chExt cx="0" cy="0"/>
        </a:xfrm>
      </p:grpSpPr>
      <p:sp>
        <p:nvSpPr>
          <p:cNvPr id="2356" name="Google Shape;2356;gfe53469a9b_2_49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57" name="Google Shape;2357;gfe53469a9b_2_49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4" name="Shape 2364"/>
        <p:cNvGrpSpPr/>
        <p:nvPr/>
      </p:nvGrpSpPr>
      <p:grpSpPr>
        <a:xfrm>
          <a:off x="0" y="0"/>
          <a:ext cx="0" cy="0"/>
          <a:chOff x="0" y="0"/>
          <a:chExt cx="0" cy="0"/>
        </a:xfrm>
      </p:grpSpPr>
      <p:sp>
        <p:nvSpPr>
          <p:cNvPr id="2365" name="Google Shape;2365;gfe53469a9b_2_49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66" name="Google Shape;2366;gfe53469a9b_2_49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3" name="Shape 2373"/>
        <p:cNvGrpSpPr/>
        <p:nvPr/>
      </p:nvGrpSpPr>
      <p:grpSpPr>
        <a:xfrm>
          <a:off x="0" y="0"/>
          <a:ext cx="0" cy="0"/>
          <a:chOff x="0" y="0"/>
          <a:chExt cx="0" cy="0"/>
        </a:xfrm>
      </p:grpSpPr>
      <p:sp>
        <p:nvSpPr>
          <p:cNvPr id="2374" name="Google Shape;2374;gfe53469a9b_2_50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75" name="Google Shape;2375;gfe53469a9b_2_50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2" name="Shape 2382"/>
        <p:cNvGrpSpPr/>
        <p:nvPr/>
      </p:nvGrpSpPr>
      <p:grpSpPr>
        <a:xfrm>
          <a:off x="0" y="0"/>
          <a:ext cx="0" cy="0"/>
          <a:chOff x="0" y="0"/>
          <a:chExt cx="0" cy="0"/>
        </a:xfrm>
      </p:grpSpPr>
      <p:sp>
        <p:nvSpPr>
          <p:cNvPr id="2383" name="Google Shape;2383;gfe53469a9b_2_50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84" name="Google Shape;2384;gfe53469a9b_2_50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1" name="Shape 2391"/>
        <p:cNvGrpSpPr/>
        <p:nvPr/>
      </p:nvGrpSpPr>
      <p:grpSpPr>
        <a:xfrm>
          <a:off x="0" y="0"/>
          <a:ext cx="0" cy="0"/>
          <a:chOff x="0" y="0"/>
          <a:chExt cx="0" cy="0"/>
        </a:xfrm>
      </p:grpSpPr>
      <p:sp>
        <p:nvSpPr>
          <p:cNvPr id="2392" name="Google Shape;2392;gfe53469a9b_2_50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93" name="Google Shape;2393;gfe53469a9b_2_50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0" name="Shape 2400"/>
        <p:cNvGrpSpPr/>
        <p:nvPr/>
      </p:nvGrpSpPr>
      <p:grpSpPr>
        <a:xfrm>
          <a:off x="0" y="0"/>
          <a:ext cx="0" cy="0"/>
          <a:chOff x="0" y="0"/>
          <a:chExt cx="0" cy="0"/>
        </a:xfrm>
      </p:grpSpPr>
      <p:sp>
        <p:nvSpPr>
          <p:cNvPr id="2401" name="Google Shape;2401;gfe53469a9b_2_50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02" name="Google Shape;2402;gfe53469a9b_2_50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9" name="Shape 2089"/>
        <p:cNvGrpSpPr/>
        <p:nvPr/>
      </p:nvGrpSpPr>
      <p:grpSpPr>
        <a:xfrm>
          <a:off x="0" y="0"/>
          <a:ext cx="0" cy="0"/>
          <a:chOff x="0" y="0"/>
          <a:chExt cx="0" cy="0"/>
        </a:xfrm>
      </p:grpSpPr>
      <p:sp>
        <p:nvSpPr>
          <p:cNvPr id="2090" name="Google Shape;2090;gfe53469a9b_2_47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91" name="Google Shape;2091;gfe53469a9b_2_47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9" name="Shape 2409"/>
        <p:cNvGrpSpPr/>
        <p:nvPr/>
      </p:nvGrpSpPr>
      <p:grpSpPr>
        <a:xfrm>
          <a:off x="0" y="0"/>
          <a:ext cx="0" cy="0"/>
          <a:chOff x="0" y="0"/>
          <a:chExt cx="0" cy="0"/>
        </a:xfrm>
      </p:grpSpPr>
      <p:sp>
        <p:nvSpPr>
          <p:cNvPr id="2410" name="Google Shape;2410;gfe53469a9b_2_50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11" name="Google Shape;2411;gfe53469a9b_2_50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8" name="Shape 2418"/>
        <p:cNvGrpSpPr/>
        <p:nvPr/>
      </p:nvGrpSpPr>
      <p:grpSpPr>
        <a:xfrm>
          <a:off x="0" y="0"/>
          <a:ext cx="0" cy="0"/>
          <a:chOff x="0" y="0"/>
          <a:chExt cx="0" cy="0"/>
        </a:xfrm>
      </p:grpSpPr>
      <p:sp>
        <p:nvSpPr>
          <p:cNvPr id="2419" name="Google Shape;2419;gfe53469a9b_2_50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20" name="Google Shape;2420;gfe53469a9b_2_50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7" name="Shape 2427"/>
        <p:cNvGrpSpPr/>
        <p:nvPr/>
      </p:nvGrpSpPr>
      <p:grpSpPr>
        <a:xfrm>
          <a:off x="0" y="0"/>
          <a:ext cx="0" cy="0"/>
          <a:chOff x="0" y="0"/>
          <a:chExt cx="0" cy="0"/>
        </a:xfrm>
      </p:grpSpPr>
      <p:sp>
        <p:nvSpPr>
          <p:cNvPr id="2428" name="Google Shape;2428;gfe53469a9b_2_50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29" name="Google Shape;2429;gfe53469a9b_2_50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6" name="Shape 2436"/>
        <p:cNvGrpSpPr/>
        <p:nvPr/>
      </p:nvGrpSpPr>
      <p:grpSpPr>
        <a:xfrm>
          <a:off x="0" y="0"/>
          <a:ext cx="0" cy="0"/>
          <a:chOff x="0" y="0"/>
          <a:chExt cx="0" cy="0"/>
        </a:xfrm>
      </p:grpSpPr>
      <p:sp>
        <p:nvSpPr>
          <p:cNvPr id="2437" name="Google Shape;2437;gfe53469a9b_2_50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38" name="Google Shape;2438;gfe53469a9b_2_50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5" name="Shape 2445"/>
        <p:cNvGrpSpPr/>
        <p:nvPr/>
      </p:nvGrpSpPr>
      <p:grpSpPr>
        <a:xfrm>
          <a:off x="0" y="0"/>
          <a:ext cx="0" cy="0"/>
          <a:chOff x="0" y="0"/>
          <a:chExt cx="0" cy="0"/>
        </a:xfrm>
      </p:grpSpPr>
      <p:sp>
        <p:nvSpPr>
          <p:cNvPr id="2446" name="Google Shape;2446;gfe53469a9b_2_50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47" name="Google Shape;2447;gfe53469a9b_2_50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4" name="Shape 2454"/>
        <p:cNvGrpSpPr/>
        <p:nvPr/>
      </p:nvGrpSpPr>
      <p:grpSpPr>
        <a:xfrm>
          <a:off x="0" y="0"/>
          <a:ext cx="0" cy="0"/>
          <a:chOff x="0" y="0"/>
          <a:chExt cx="0" cy="0"/>
        </a:xfrm>
      </p:grpSpPr>
      <p:sp>
        <p:nvSpPr>
          <p:cNvPr id="2455" name="Google Shape;2455;gfe53469a9b_2_50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56" name="Google Shape;2456;gfe53469a9b_2_50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3" name="Shape 2463"/>
        <p:cNvGrpSpPr/>
        <p:nvPr/>
      </p:nvGrpSpPr>
      <p:grpSpPr>
        <a:xfrm>
          <a:off x="0" y="0"/>
          <a:ext cx="0" cy="0"/>
          <a:chOff x="0" y="0"/>
          <a:chExt cx="0" cy="0"/>
        </a:xfrm>
      </p:grpSpPr>
      <p:sp>
        <p:nvSpPr>
          <p:cNvPr id="2464" name="Google Shape;2464;ga0744a8d92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65" name="Google Shape;2465;ga0744a8d92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6" name="Shape 2096"/>
        <p:cNvGrpSpPr/>
        <p:nvPr/>
      </p:nvGrpSpPr>
      <p:grpSpPr>
        <a:xfrm>
          <a:off x="0" y="0"/>
          <a:ext cx="0" cy="0"/>
          <a:chOff x="0" y="0"/>
          <a:chExt cx="0" cy="0"/>
        </a:xfrm>
      </p:grpSpPr>
      <p:sp>
        <p:nvSpPr>
          <p:cNvPr id="2097" name="Google Shape;2097;gfe53469a9b_2_48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98" name="Google Shape;2098;gfe53469a9b_2_48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3" name="Shape 2103"/>
        <p:cNvGrpSpPr/>
        <p:nvPr/>
      </p:nvGrpSpPr>
      <p:grpSpPr>
        <a:xfrm>
          <a:off x="0" y="0"/>
          <a:ext cx="0" cy="0"/>
          <a:chOff x="0" y="0"/>
          <a:chExt cx="0" cy="0"/>
        </a:xfrm>
      </p:grpSpPr>
      <p:sp>
        <p:nvSpPr>
          <p:cNvPr id="2104" name="Google Shape;2104;gfe53469a9b_0_8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05" name="Google Shape;2105;gfe53469a9b_0_8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2" name="Shape 2112"/>
        <p:cNvGrpSpPr/>
        <p:nvPr/>
      </p:nvGrpSpPr>
      <p:grpSpPr>
        <a:xfrm>
          <a:off x="0" y="0"/>
          <a:ext cx="0" cy="0"/>
          <a:chOff x="0" y="0"/>
          <a:chExt cx="0" cy="0"/>
        </a:xfrm>
      </p:grpSpPr>
      <p:sp>
        <p:nvSpPr>
          <p:cNvPr id="2113" name="Google Shape;2113;gfe53469a9b_2_32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14" name="Google Shape;2114;gfe53469a9b_2_32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1" name="Shape 2121"/>
        <p:cNvGrpSpPr/>
        <p:nvPr/>
      </p:nvGrpSpPr>
      <p:grpSpPr>
        <a:xfrm>
          <a:off x="0" y="0"/>
          <a:ext cx="0" cy="0"/>
          <a:chOff x="0" y="0"/>
          <a:chExt cx="0" cy="0"/>
        </a:xfrm>
      </p:grpSpPr>
      <p:sp>
        <p:nvSpPr>
          <p:cNvPr id="2122" name="Google Shape;2122;gfe53469a9b_2_44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23" name="Google Shape;2123;gfe53469a9b_2_44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0" name="Shape 2130"/>
        <p:cNvGrpSpPr/>
        <p:nvPr/>
      </p:nvGrpSpPr>
      <p:grpSpPr>
        <a:xfrm>
          <a:off x="0" y="0"/>
          <a:ext cx="0" cy="0"/>
          <a:chOff x="0" y="0"/>
          <a:chExt cx="0" cy="0"/>
        </a:xfrm>
      </p:grpSpPr>
      <p:sp>
        <p:nvSpPr>
          <p:cNvPr id="2131" name="Google Shape;2131;gfe53469a9b_2_44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32" name="Google Shape;2132;gfe53469a9b_2_44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1" Type="http://schemas.openxmlformats.org/officeDocument/2006/relationships/image" Target="../media/image4.png"/><Relationship Id="rId10" Type="http://schemas.openxmlformats.org/officeDocument/2006/relationships/image" Target="../media/image3.png"/><Relationship Id="rId1" Type="http://schemas.openxmlformats.org/officeDocument/2006/relationships/slideMaster" Target="../slideMasters/slideMaster1.xml"/><Relationship Id="rId2" Type="http://schemas.openxmlformats.org/officeDocument/2006/relationships/hyperlink" Target="https://slidesmania.com/questions-powerpoint-google-slides/can-i-use-these-templates/" TargetMode="External"/><Relationship Id="rId3" Type="http://schemas.openxmlformats.org/officeDocument/2006/relationships/hyperlink" Target="https://www.facebook.com/SlidesManiaSM/" TargetMode="External"/><Relationship Id="rId4" Type="http://schemas.openxmlformats.org/officeDocument/2006/relationships/image" Target="../media/image2.png"/><Relationship Id="rId9" Type="http://schemas.openxmlformats.org/officeDocument/2006/relationships/hyperlink" Target="https://www.instagram.com/slidesmania/" TargetMode="External"/><Relationship Id="rId5" Type="http://schemas.openxmlformats.org/officeDocument/2006/relationships/hyperlink" Target="https://twitter.com/SlidesManiaSM/" TargetMode="External"/><Relationship Id="rId6" Type="http://schemas.openxmlformats.org/officeDocument/2006/relationships/image" Target="../media/image6.png"/><Relationship Id="rId7" Type="http://schemas.openxmlformats.org/officeDocument/2006/relationships/hyperlink" Target="https://www.pinterest.com/slidesmania/" TargetMode="External"/><Relationship Id="rId8"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0" Type="http://schemas.openxmlformats.org/officeDocument/2006/relationships/slide" Target="/ppt/slides/slide42.xml"/><Relationship Id="rId11" Type="http://schemas.openxmlformats.org/officeDocument/2006/relationships/slide" Target="/ppt/slides/slide24.xml"/><Relationship Id="rId10" Type="http://schemas.openxmlformats.org/officeDocument/2006/relationships/slide" Target="/ppt/slides/slide22.xml"/><Relationship Id="rId21" Type="http://schemas.openxmlformats.org/officeDocument/2006/relationships/slide" Target="/ppt/slides/slide44.xml"/><Relationship Id="rId13" Type="http://schemas.openxmlformats.org/officeDocument/2006/relationships/slide" Target="/ppt/slides/slide28.xml"/><Relationship Id="rId12" Type="http://schemas.openxmlformats.org/officeDocument/2006/relationships/slide" Target="/ppt/slides/slide26.xml"/><Relationship Id="rId1" Type="http://schemas.openxmlformats.org/officeDocument/2006/relationships/slideMaster" Target="../slideMasters/slideMaster1.xml"/><Relationship Id="rId2" Type="http://schemas.openxmlformats.org/officeDocument/2006/relationships/slide" Target="/ppt/slides/slide6.xml"/><Relationship Id="rId3" Type="http://schemas.openxmlformats.org/officeDocument/2006/relationships/slide" Target="/ppt/slides/slide8.xml"/><Relationship Id="rId4" Type="http://schemas.openxmlformats.org/officeDocument/2006/relationships/slide" Target="/ppt/slides/slide10.xml"/><Relationship Id="rId9" Type="http://schemas.openxmlformats.org/officeDocument/2006/relationships/slide" Target="/ppt/slides/slide20.xml"/><Relationship Id="rId15" Type="http://schemas.openxmlformats.org/officeDocument/2006/relationships/slide" Target="/ppt/slides/slide32.xml"/><Relationship Id="rId14" Type="http://schemas.openxmlformats.org/officeDocument/2006/relationships/slide" Target="/ppt/slides/slide30.xml"/><Relationship Id="rId17" Type="http://schemas.openxmlformats.org/officeDocument/2006/relationships/slide" Target="/ppt/slides/slide36.xml"/><Relationship Id="rId16" Type="http://schemas.openxmlformats.org/officeDocument/2006/relationships/slide" Target="/ppt/slides/slide34.xml"/><Relationship Id="rId5" Type="http://schemas.openxmlformats.org/officeDocument/2006/relationships/slide" Target="/ppt/slides/slide12.xml"/><Relationship Id="rId19" Type="http://schemas.openxmlformats.org/officeDocument/2006/relationships/slide" Target="/ppt/slides/slide40.xml"/><Relationship Id="rId6" Type="http://schemas.openxmlformats.org/officeDocument/2006/relationships/slide" Target="/ppt/slides/slide14.xml"/><Relationship Id="rId18" Type="http://schemas.openxmlformats.org/officeDocument/2006/relationships/slide" Target="/ppt/slides/slide38.xml"/><Relationship Id="rId7" Type="http://schemas.openxmlformats.org/officeDocument/2006/relationships/slide" Target="/ppt/slides/slide16.xml"/><Relationship Id="rId8" Type="http://schemas.openxmlformats.org/officeDocument/2006/relationships/slide" Target="/ppt/slides/slide18.xml"/></Relationships>
</file>

<file path=ppt/slideLayouts/_rels/slideLayout4.xml.rels><?xml version="1.0" encoding="UTF-8" standalone="yes"?><Relationships xmlns="http://schemas.openxmlformats.org/package/2006/relationships"><Relationship Id="rId20" Type="http://schemas.openxmlformats.org/officeDocument/2006/relationships/slide" Target="/ppt/slides/slide42.xml"/><Relationship Id="rId11" Type="http://schemas.openxmlformats.org/officeDocument/2006/relationships/slide" Target="/ppt/slides/slide24.xml"/><Relationship Id="rId10" Type="http://schemas.openxmlformats.org/officeDocument/2006/relationships/slide" Target="/ppt/slides/slide22.xml"/><Relationship Id="rId21" Type="http://schemas.openxmlformats.org/officeDocument/2006/relationships/slide" Target="/ppt/slides/slide44.xml"/><Relationship Id="rId13" Type="http://schemas.openxmlformats.org/officeDocument/2006/relationships/slide" Target="/ppt/slides/slide28.xml"/><Relationship Id="rId12" Type="http://schemas.openxmlformats.org/officeDocument/2006/relationships/slide" Target="/ppt/slides/slide26.xml"/><Relationship Id="rId1" Type="http://schemas.openxmlformats.org/officeDocument/2006/relationships/slideMaster" Target="../slideMasters/slideMaster1.xml"/><Relationship Id="rId2" Type="http://schemas.openxmlformats.org/officeDocument/2006/relationships/slide" Target="/ppt/slides/slide6.xml"/><Relationship Id="rId3" Type="http://schemas.openxmlformats.org/officeDocument/2006/relationships/slide" Target="/ppt/slides/slide8.xml"/><Relationship Id="rId4" Type="http://schemas.openxmlformats.org/officeDocument/2006/relationships/slide" Target="/ppt/slides/slide10.xml"/><Relationship Id="rId9" Type="http://schemas.openxmlformats.org/officeDocument/2006/relationships/slide" Target="/ppt/slides/slide20.xml"/><Relationship Id="rId15" Type="http://schemas.openxmlformats.org/officeDocument/2006/relationships/slide" Target="/ppt/slides/slide32.xml"/><Relationship Id="rId14" Type="http://schemas.openxmlformats.org/officeDocument/2006/relationships/slide" Target="/ppt/slides/slide30.xml"/><Relationship Id="rId17" Type="http://schemas.openxmlformats.org/officeDocument/2006/relationships/slide" Target="/ppt/slides/slide36.xml"/><Relationship Id="rId16" Type="http://schemas.openxmlformats.org/officeDocument/2006/relationships/slide" Target="/ppt/slides/slide34.xml"/><Relationship Id="rId5" Type="http://schemas.openxmlformats.org/officeDocument/2006/relationships/slide" Target="/ppt/slides/slide12.xml"/><Relationship Id="rId19" Type="http://schemas.openxmlformats.org/officeDocument/2006/relationships/slide" Target="/ppt/slides/slide40.xml"/><Relationship Id="rId6" Type="http://schemas.openxmlformats.org/officeDocument/2006/relationships/slide" Target="/ppt/slides/slide14.xml"/><Relationship Id="rId18" Type="http://schemas.openxmlformats.org/officeDocument/2006/relationships/slide" Target="/ppt/slides/slide38.xml"/><Relationship Id="rId7" Type="http://schemas.openxmlformats.org/officeDocument/2006/relationships/slide" Target="/ppt/slides/slide16.xml"/><Relationship Id="rId8" Type="http://schemas.openxmlformats.org/officeDocument/2006/relationships/slide" Target="/ppt/slides/slide18.xml"/></Relationships>
</file>

<file path=ppt/slideLayouts/_rels/slideLayout5.xml.rels><?xml version="1.0" encoding="UTF-8" standalone="yes"?><Relationships xmlns="http://schemas.openxmlformats.org/package/2006/relationships"><Relationship Id="rId20" Type="http://schemas.openxmlformats.org/officeDocument/2006/relationships/slide" Target="/ppt/slides/slide42.xml"/><Relationship Id="rId11" Type="http://schemas.openxmlformats.org/officeDocument/2006/relationships/slide" Target="/ppt/slides/slide24.xml"/><Relationship Id="rId10" Type="http://schemas.openxmlformats.org/officeDocument/2006/relationships/slide" Target="/ppt/slides/slide22.xml"/><Relationship Id="rId21" Type="http://schemas.openxmlformats.org/officeDocument/2006/relationships/slide" Target="/ppt/slides/slide44.xml"/><Relationship Id="rId13" Type="http://schemas.openxmlformats.org/officeDocument/2006/relationships/slide" Target="/ppt/slides/slide28.xml"/><Relationship Id="rId12" Type="http://schemas.openxmlformats.org/officeDocument/2006/relationships/slide" Target="/ppt/slides/slide26.xml"/><Relationship Id="rId1" Type="http://schemas.openxmlformats.org/officeDocument/2006/relationships/slideMaster" Target="../slideMasters/slideMaster1.xml"/><Relationship Id="rId2" Type="http://schemas.openxmlformats.org/officeDocument/2006/relationships/slide" Target="/ppt/slides/slide6.xml"/><Relationship Id="rId3" Type="http://schemas.openxmlformats.org/officeDocument/2006/relationships/slide" Target="/ppt/slides/slide8.xml"/><Relationship Id="rId4" Type="http://schemas.openxmlformats.org/officeDocument/2006/relationships/slide" Target="/ppt/slides/slide10.xml"/><Relationship Id="rId9" Type="http://schemas.openxmlformats.org/officeDocument/2006/relationships/slide" Target="/ppt/slides/slide20.xml"/><Relationship Id="rId15" Type="http://schemas.openxmlformats.org/officeDocument/2006/relationships/slide" Target="/ppt/slides/slide32.xml"/><Relationship Id="rId14" Type="http://schemas.openxmlformats.org/officeDocument/2006/relationships/slide" Target="/ppt/slides/slide30.xml"/><Relationship Id="rId17" Type="http://schemas.openxmlformats.org/officeDocument/2006/relationships/slide" Target="/ppt/slides/slide36.xml"/><Relationship Id="rId16" Type="http://schemas.openxmlformats.org/officeDocument/2006/relationships/slide" Target="/ppt/slides/slide34.xml"/><Relationship Id="rId5" Type="http://schemas.openxmlformats.org/officeDocument/2006/relationships/slide" Target="/ppt/slides/slide12.xml"/><Relationship Id="rId19" Type="http://schemas.openxmlformats.org/officeDocument/2006/relationships/slide" Target="/ppt/slides/slide40.xml"/><Relationship Id="rId6" Type="http://schemas.openxmlformats.org/officeDocument/2006/relationships/slide" Target="/ppt/slides/slide14.xml"/><Relationship Id="rId18" Type="http://schemas.openxmlformats.org/officeDocument/2006/relationships/slide" Target="/ppt/slides/slide38.xml"/><Relationship Id="rId7" Type="http://schemas.openxmlformats.org/officeDocument/2006/relationships/slide" Target="/ppt/slides/slide16.xml"/><Relationship Id="rId8" Type="http://schemas.openxmlformats.org/officeDocument/2006/relationships/slide" Target="/ppt/slides/slide18.xml"/></Relationships>
</file>

<file path=ppt/slideLayouts/_rels/slideLayout6.xml.rels><?xml version="1.0" encoding="UTF-8" standalone="yes"?><Relationships xmlns="http://schemas.openxmlformats.org/package/2006/relationships"><Relationship Id="rId20" Type="http://schemas.openxmlformats.org/officeDocument/2006/relationships/slide" Target="/ppt/slides/slide42.xml"/><Relationship Id="rId11" Type="http://schemas.openxmlformats.org/officeDocument/2006/relationships/slide" Target="/ppt/slides/slide24.xml"/><Relationship Id="rId10" Type="http://schemas.openxmlformats.org/officeDocument/2006/relationships/slide" Target="/ppt/slides/slide22.xml"/><Relationship Id="rId21" Type="http://schemas.openxmlformats.org/officeDocument/2006/relationships/slide" Target="/ppt/slides/slide44.xml"/><Relationship Id="rId13" Type="http://schemas.openxmlformats.org/officeDocument/2006/relationships/slide" Target="/ppt/slides/slide28.xml"/><Relationship Id="rId12" Type="http://schemas.openxmlformats.org/officeDocument/2006/relationships/slide" Target="/ppt/slides/slide26.xml"/><Relationship Id="rId1" Type="http://schemas.openxmlformats.org/officeDocument/2006/relationships/slideMaster" Target="../slideMasters/slideMaster1.xml"/><Relationship Id="rId2" Type="http://schemas.openxmlformats.org/officeDocument/2006/relationships/slide" Target="/ppt/slides/slide6.xml"/><Relationship Id="rId3" Type="http://schemas.openxmlformats.org/officeDocument/2006/relationships/slide" Target="/ppt/slides/slide8.xml"/><Relationship Id="rId4" Type="http://schemas.openxmlformats.org/officeDocument/2006/relationships/slide" Target="/ppt/slides/slide10.xml"/><Relationship Id="rId9" Type="http://schemas.openxmlformats.org/officeDocument/2006/relationships/slide" Target="/ppt/slides/slide20.xml"/><Relationship Id="rId15" Type="http://schemas.openxmlformats.org/officeDocument/2006/relationships/slide" Target="/ppt/slides/slide32.xml"/><Relationship Id="rId14" Type="http://schemas.openxmlformats.org/officeDocument/2006/relationships/slide" Target="/ppt/slides/slide30.xml"/><Relationship Id="rId17" Type="http://schemas.openxmlformats.org/officeDocument/2006/relationships/slide" Target="/ppt/slides/slide36.xml"/><Relationship Id="rId16" Type="http://schemas.openxmlformats.org/officeDocument/2006/relationships/slide" Target="/ppt/slides/slide34.xml"/><Relationship Id="rId5" Type="http://schemas.openxmlformats.org/officeDocument/2006/relationships/slide" Target="/ppt/slides/slide12.xml"/><Relationship Id="rId19" Type="http://schemas.openxmlformats.org/officeDocument/2006/relationships/slide" Target="/ppt/slides/slide40.xml"/><Relationship Id="rId6" Type="http://schemas.openxmlformats.org/officeDocument/2006/relationships/slide" Target="/ppt/slides/slide14.xml"/><Relationship Id="rId18" Type="http://schemas.openxmlformats.org/officeDocument/2006/relationships/slide" Target="/ppt/slides/slide38.xml"/><Relationship Id="rId7" Type="http://schemas.openxmlformats.org/officeDocument/2006/relationships/slide" Target="/ppt/slides/slide16.xml"/><Relationship Id="rId8" Type="http://schemas.openxmlformats.org/officeDocument/2006/relationships/slide" Target="/ppt/slides/slide18.xml"/></Relationships>
</file>

<file path=ppt/slideLayouts/_rels/slideLayout7.xml.rels><?xml version="1.0" encoding="UTF-8" standalone="yes"?><Relationships xmlns="http://schemas.openxmlformats.org/package/2006/relationships"><Relationship Id="rId20" Type="http://schemas.openxmlformats.org/officeDocument/2006/relationships/slide" Target="/ppt/slides/slide42.xml"/><Relationship Id="rId11" Type="http://schemas.openxmlformats.org/officeDocument/2006/relationships/slide" Target="/ppt/slides/slide24.xml"/><Relationship Id="rId10" Type="http://schemas.openxmlformats.org/officeDocument/2006/relationships/slide" Target="/ppt/slides/slide22.xml"/><Relationship Id="rId21" Type="http://schemas.openxmlformats.org/officeDocument/2006/relationships/slide" Target="/ppt/slides/slide44.xml"/><Relationship Id="rId13" Type="http://schemas.openxmlformats.org/officeDocument/2006/relationships/slide" Target="/ppt/slides/slide28.xml"/><Relationship Id="rId12" Type="http://schemas.openxmlformats.org/officeDocument/2006/relationships/slide" Target="/ppt/slides/slide26.xml"/><Relationship Id="rId1" Type="http://schemas.openxmlformats.org/officeDocument/2006/relationships/slideMaster" Target="../slideMasters/slideMaster1.xml"/><Relationship Id="rId2" Type="http://schemas.openxmlformats.org/officeDocument/2006/relationships/slide" Target="/ppt/slides/slide6.xml"/><Relationship Id="rId3" Type="http://schemas.openxmlformats.org/officeDocument/2006/relationships/slide" Target="/ppt/slides/slide8.xml"/><Relationship Id="rId4" Type="http://schemas.openxmlformats.org/officeDocument/2006/relationships/slide" Target="/ppt/slides/slide10.xml"/><Relationship Id="rId9" Type="http://schemas.openxmlformats.org/officeDocument/2006/relationships/slide" Target="/ppt/slides/slide20.xml"/><Relationship Id="rId15" Type="http://schemas.openxmlformats.org/officeDocument/2006/relationships/slide" Target="/ppt/slides/slide32.xml"/><Relationship Id="rId14" Type="http://schemas.openxmlformats.org/officeDocument/2006/relationships/slide" Target="/ppt/slides/slide30.xml"/><Relationship Id="rId17" Type="http://schemas.openxmlformats.org/officeDocument/2006/relationships/slide" Target="/ppt/slides/slide36.xml"/><Relationship Id="rId16" Type="http://schemas.openxmlformats.org/officeDocument/2006/relationships/slide" Target="/ppt/slides/slide34.xml"/><Relationship Id="rId5" Type="http://schemas.openxmlformats.org/officeDocument/2006/relationships/slide" Target="/ppt/slides/slide12.xml"/><Relationship Id="rId19" Type="http://schemas.openxmlformats.org/officeDocument/2006/relationships/slide" Target="/ppt/slides/slide40.xml"/><Relationship Id="rId6" Type="http://schemas.openxmlformats.org/officeDocument/2006/relationships/slide" Target="/ppt/slides/slide14.xml"/><Relationship Id="rId18" Type="http://schemas.openxmlformats.org/officeDocument/2006/relationships/slide" Target="/ppt/slides/slide38.xml"/><Relationship Id="rId7" Type="http://schemas.openxmlformats.org/officeDocument/2006/relationships/slide" Target="/ppt/slides/slide16.xml"/><Relationship Id="rId8" Type="http://schemas.openxmlformats.org/officeDocument/2006/relationships/slide" Target="/ppt/slides/slide18.xml"/></Relationships>
</file>

<file path=ppt/slideLayouts/_rels/slideLayout8.xml.rels><?xml version="1.0" encoding="UTF-8" standalone="yes"?><Relationships xmlns="http://schemas.openxmlformats.org/package/2006/relationships"><Relationship Id="rId20" Type="http://schemas.openxmlformats.org/officeDocument/2006/relationships/slide" Target="/ppt/slides/slide42.xml"/><Relationship Id="rId11" Type="http://schemas.openxmlformats.org/officeDocument/2006/relationships/slide" Target="/ppt/slides/slide24.xml"/><Relationship Id="rId10" Type="http://schemas.openxmlformats.org/officeDocument/2006/relationships/slide" Target="/ppt/slides/slide22.xml"/><Relationship Id="rId21" Type="http://schemas.openxmlformats.org/officeDocument/2006/relationships/slide" Target="/ppt/slides/slide44.xml"/><Relationship Id="rId13" Type="http://schemas.openxmlformats.org/officeDocument/2006/relationships/slide" Target="/ppt/slides/slide28.xml"/><Relationship Id="rId12" Type="http://schemas.openxmlformats.org/officeDocument/2006/relationships/slide" Target="/ppt/slides/slide26.xml"/><Relationship Id="rId1" Type="http://schemas.openxmlformats.org/officeDocument/2006/relationships/slideMaster" Target="../slideMasters/slideMaster1.xml"/><Relationship Id="rId2" Type="http://schemas.openxmlformats.org/officeDocument/2006/relationships/slide" Target="/ppt/slides/slide6.xml"/><Relationship Id="rId3" Type="http://schemas.openxmlformats.org/officeDocument/2006/relationships/slide" Target="/ppt/slides/slide8.xml"/><Relationship Id="rId4" Type="http://schemas.openxmlformats.org/officeDocument/2006/relationships/slide" Target="/ppt/slides/slide10.xml"/><Relationship Id="rId9" Type="http://schemas.openxmlformats.org/officeDocument/2006/relationships/slide" Target="/ppt/slides/slide20.xml"/><Relationship Id="rId15" Type="http://schemas.openxmlformats.org/officeDocument/2006/relationships/slide" Target="/ppt/slides/slide32.xml"/><Relationship Id="rId14" Type="http://schemas.openxmlformats.org/officeDocument/2006/relationships/slide" Target="/ppt/slides/slide30.xml"/><Relationship Id="rId17" Type="http://schemas.openxmlformats.org/officeDocument/2006/relationships/slide" Target="/ppt/slides/slide36.xml"/><Relationship Id="rId16" Type="http://schemas.openxmlformats.org/officeDocument/2006/relationships/slide" Target="/ppt/slides/slide34.xml"/><Relationship Id="rId5" Type="http://schemas.openxmlformats.org/officeDocument/2006/relationships/slide" Target="/ppt/slides/slide12.xml"/><Relationship Id="rId19" Type="http://schemas.openxmlformats.org/officeDocument/2006/relationships/slide" Target="/ppt/slides/slide40.xml"/><Relationship Id="rId6" Type="http://schemas.openxmlformats.org/officeDocument/2006/relationships/slide" Target="/ppt/slides/slide14.xml"/><Relationship Id="rId18" Type="http://schemas.openxmlformats.org/officeDocument/2006/relationships/slide" Target="/ppt/slides/slide38.xml"/><Relationship Id="rId7" Type="http://schemas.openxmlformats.org/officeDocument/2006/relationships/slide" Target="/ppt/slides/slide16.xml"/><Relationship Id="rId8" Type="http://schemas.openxmlformats.org/officeDocument/2006/relationships/slide" Target="/ppt/slides/slide1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1 Title">
  <p:cSld name="CUSTOM">
    <p:spTree>
      <p:nvGrpSpPr>
        <p:cNvPr id="12" name="Shape 12"/>
        <p:cNvGrpSpPr/>
        <p:nvPr/>
      </p:nvGrpSpPr>
      <p:grpSpPr>
        <a:xfrm>
          <a:off x="0" y="0"/>
          <a:ext cx="0" cy="0"/>
          <a:chOff x="0" y="0"/>
          <a:chExt cx="0" cy="0"/>
        </a:xfrm>
      </p:grpSpPr>
      <p:sp>
        <p:nvSpPr>
          <p:cNvPr id="13" name="Google Shape;13;p2"/>
          <p:cNvSpPr txBox="1"/>
          <p:nvPr>
            <p:ph idx="1" type="subTitle"/>
          </p:nvPr>
        </p:nvSpPr>
        <p:spPr>
          <a:xfrm>
            <a:off x="432800" y="5715300"/>
            <a:ext cx="11379900" cy="717900"/>
          </a:xfrm>
          <a:prstGeom prst="rect">
            <a:avLst/>
          </a:prstGeom>
        </p:spPr>
        <p:txBody>
          <a:bodyPr anchorCtr="0" anchor="t" bIns="121900" lIns="121900" spcFirstLastPara="1" rIns="121900" wrap="square" tIns="121900">
            <a:noAutofit/>
          </a:bodyPr>
          <a:lstStyle>
            <a:lvl1pPr lvl="0" algn="ctr">
              <a:spcBef>
                <a:spcPts val="0"/>
              </a:spcBef>
              <a:spcAft>
                <a:spcPts val="0"/>
              </a:spcAft>
              <a:buSzPts val="1900"/>
              <a:buNone/>
              <a:defRPr/>
            </a:lvl1pPr>
            <a:lvl2pPr lvl="1" algn="ctr">
              <a:spcBef>
                <a:spcPts val="2100"/>
              </a:spcBef>
              <a:spcAft>
                <a:spcPts val="0"/>
              </a:spcAft>
              <a:buSzPts val="1900"/>
              <a:buNone/>
              <a:defRPr/>
            </a:lvl2pPr>
            <a:lvl3pPr lvl="2" algn="ctr">
              <a:spcBef>
                <a:spcPts val="2100"/>
              </a:spcBef>
              <a:spcAft>
                <a:spcPts val="0"/>
              </a:spcAft>
              <a:buSzPts val="1900"/>
              <a:buNone/>
              <a:defRPr/>
            </a:lvl3pPr>
            <a:lvl4pPr lvl="3" algn="ctr">
              <a:spcBef>
                <a:spcPts val="2100"/>
              </a:spcBef>
              <a:spcAft>
                <a:spcPts val="0"/>
              </a:spcAft>
              <a:buSzPts val="1900"/>
              <a:buNone/>
              <a:defRPr/>
            </a:lvl4pPr>
            <a:lvl5pPr lvl="4" algn="ctr">
              <a:spcBef>
                <a:spcPts val="2100"/>
              </a:spcBef>
              <a:spcAft>
                <a:spcPts val="0"/>
              </a:spcAft>
              <a:buSzPts val="1900"/>
              <a:buNone/>
              <a:defRPr/>
            </a:lvl5pPr>
            <a:lvl6pPr lvl="5" algn="ctr">
              <a:spcBef>
                <a:spcPts val="2100"/>
              </a:spcBef>
              <a:spcAft>
                <a:spcPts val="0"/>
              </a:spcAft>
              <a:buSzPts val="1900"/>
              <a:buNone/>
              <a:defRPr/>
            </a:lvl6pPr>
            <a:lvl7pPr lvl="6" algn="ctr">
              <a:spcBef>
                <a:spcPts val="2100"/>
              </a:spcBef>
              <a:spcAft>
                <a:spcPts val="0"/>
              </a:spcAft>
              <a:buSzPts val="1900"/>
              <a:buNone/>
              <a:defRPr/>
            </a:lvl7pPr>
            <a:lvl8pPr lvl="7" algn="ctr">
              <a:spcBef>
                <a:spcPts val="2100"/>
              </a:spcBef>
              <a:spcAft>
                <a:spcPts val="0"/>
              </a:spcAft>
              <a:buSzPts val="1900"/>
              <a:buNone/>
              <a:defRPr/>
            </a:lvl8pPr>
            <a:lvl9pPr lvl="8" algn="ctr">
              <a:spcBef>
                <a:spcPts val="2100"/>
              </a:spcBef>
              <a:spcAft>
                <a:spcPts val="2100"/>
              </a:spcAft>
              <a:buSzPts val="1900"/>
              <a:buNone/>
              <a:defRPr/>
            </a:lvl9pPr>
          </a:lstStyle>
          <a:p/>
        </p:txBody>
      </p:sp>
      <p:sp>
        <p:nvSpPr>
          <p:cNvPr id="14" name="Google Shape;14;p2"/>
          <p:cNvSpPr/>
          <p:nvPr/>
        </p:nvSpPr>
        <p:spPr>
          <a:xfrm>
            <a:off x="729224" y="904672"/>
            <a:ext cx="10733700" cy="6189600"/>
          </a:xfrm>
          <a:prstGeom prst="roundRect">
            <a:avLst>
              <a:gd fmla="val 2352" name="adj"/>
            </a:avLst>
          </a:prstGeom>
          <a:solidFill>
            <a:srgbClr val="FEFEF9"/>
          </a:solidFill>
          <a:ln>
            <a:noFill/>
          </a:ln>
          <a:effectLst>
            <a:outerShdw blurRad="101600" rotWithShape="0" algn="bl" dir="18900000" dist="63500">
              <a:srgbClr val="000000">
                <a:alpha val="349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15" name="Google Shape;15;p2"/>
          <p:cNvGrpSpPr/>
          <p:nvPr/>
        </p:nvGrpSpPr>
        <p:grpSpPr>
          <a:xfrm>
            <a:off x="1150161" y="2492349"/>
            <a:ext cx="9891900" cy="4029530"/>
            <a:chOff x="1134448" y="1774953"/>
            <a:chExt cx="9891900" cy="4029530"/>
          </a:xfrm>
        </p:grpSpPr>
        <p:cxnSp>
          <p:nvCxnSpPr>
            <p:cNvPr id="16" name="Google Shape;16;p2"/>
            <p:cNvCxnSpPr/>
            <p:nvPr/>
          </p:nvCxnSpPr>
          <p:spPr>
            <a:xfrm>
              <a:off x="1134448" y="1774953"/>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7" name="Google Shape;17;p2"/>
            <p:cNvCxnSpPr/>
            <p:nvPr/>
          </p:nvCxnSpPr>
          <p:spPr>
            <a:xfrm>
              <a:off x="1134448" y="2782336"/>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8" name="Google Shape;18;p2"/>
            <p:cNvCxnSpPr/>
            <p:nvPr/>
          </p:nvCxnSpPr>
          <p:spPr>
            <a:xfrm>
              <a:off x="1134448" y="3789719"/>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9" name="Google Shape;19;p2"/>
            <p:cNvCxnSpPr/>
            <p:nvPr/>
          </p:nvCxnSpPr>
          <p:spPr>
            <a:xfrm>
              <a:off x="1134448" y="4797102"/>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20" name="Google Shape;20;p2"/>
            <p:cNvCxnSpPr/>
            <p:nvPr/>
          </p:nvCxnSpPr>
          <p:spPr>
            <a:xfrm>
              <a:off x="1134448" y="5804483"/>
              <a:ext cx="9891900" cy="0"/>
            </a:xfrm>
            <a:prstGeom prst="straightConnector1">
              <a:avLst/>
            </a:prstGeom>
            <a:noFill/>
            <a:ln cap="rnd" cmpd="sng" w="12700">
              <a:solidFill>
                <a:schemeClr val="accent5"/>
              </a:solidFill>
              <a:prstDash val="solid"/>
              <a:round/>
              <a:headEnd len="sm" w="sm" type="none"/>
              <a:tailEnd len="sm" w="sm" type="none"/>
            </a:ln>
          </p:spPr>
        </p:cxnSp>
      </p:grpSp>
      <p:sp>
        <p:nvSpPr>
          <p:cNvPr id="21" name="Google Shape;21;p2"/>
          <p:cNvSpPr/>
          <p:nvPr/>
        </p:nvSpPr>
        <p:spPr>
          <a:xfrm>
            <a:off x="729224" y="889706"/>
            <a:ext cx="10733652" cy="553613"/>
          </a:xfrm>
          <a:custGeom>
            <a:rect b="b" l="l" r="r" t="t"/>
            <a:pathLst>
              <a:path extrusionOk="0" h="553613" w="10733652">
                <a:moveTo>
                  <a:pt x="145580" y="0"/>
                </a:moveTo>
                <a:lnTo>
                  <a:pt x="10588072" y="0"/>
                </a:lnTo>
                <a:cubicBezTo>
                  <a:pt x="10668474" y="0"/>
                  <a:pt x="10733652" y="65178"/>
                  <a:pt x="10733652" y="145580"/>
                </a:cubicBezTo>
                <a:lnTo>
                  <a:pt x="10733652" y="553613"/>
                </a:lnTo>
                <a:lnTo>
                  <a:pt x="0" y="553613"/>
                </a:lnTo>
                <a:lnTo>
                  <a:pt x="0" y="145580"/>
                </a:lnTo>
                <a:cubicBezTo>
                  <a:pt x="0" y="65178"/>
                  <a:pt x="65178" y="0"/>
                  <a:pt x="145580" y="0"/>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2" name="Google Shape;22;p2"/>
          <p:cNvSpPr txBox="1"/>
          <p:nvPr>
            <p:ph type="title"/>
          </p:nvPr>
        </p:nvSpPr>
        <p:spPr>
          <a:xfrm>
            <a:off x="1150050" y="2637600"/>
            <a:ext cx="9891900" cy="1832100"/>
          </a:xfrm>
          <a:prstGeom prst="rect">
            <a:avLst/>
          </a:prstGeom>
        </p:spPr>
        <p:txBody>
          <a:bodyPr anchorCtr="0" anchor="t" bIns="121900" lIns="121900" spcFirstLastPara="1" rIns="121900" wrap="square" tIns="121900">
            <a:noAutofit/>
          </a:bodyPr>
          <a:lstStyle>
            <a:lvl1pPr lvl="0" algn="ctr">
              <a:lnSpc>
                <a:spcPct val="60000"/>
              </a:lnSpc>
              <a:spcBef>
                <a:spcPts val="0"/>
              </a:spcBef>
              <a:spcAft>
                <a:spcPts val="0"/>
              </a:spcAft>
              <a:buSzPts val="7000"/>
              <a:buNone/>
              <a:defRPr sz="10300"/>
            </a:lvl1pPr>
            <a:lvl2pPr lvl="1" algn="ctr">
              <a:spcBef>
                <a:spcPts val="0"/>
              </a:spcBef>
              <a:spcAft>
                <a:spcPts val="0"/>
              </a:spcAft>
              <a:buSzPts val="7000"/>
              <a:buNone/>
              <a:defRPr sz="7000"/>
            </a:lvl2pPr>
            <a:lvl3pPr lvl="2" algn="ctr">
              <a:spcBef>
                <a:spcPts val="0"/>
              </a:spcBef>
              <a:spcAft>
                <a:spcPts val="0"/>
              </a:spcAft>
              <a:buSzPts val="7000"/>
              <a:buNone/>
              <a:defRPr sz="7000"/>
            </a:lvl3pPr>
            <a:lvl4pPr lvl="3" algn="ctr">
              <a:spcBef>
                <a:spcPts val="0"/>
              </a:spcBef>
              <a:spcAft>
                <a:spcPts val="0"/>
              </a:spcAft>
              <a:buSzPts val="7000"/>
              <a:buNone/>
              <a:defRPr sz="7000"/>
            </a:lvl4pPr>
            <a:lvl5pPr lvl="4" algn="ctr">
              <a:spcBef>
                <a:spcPts val="0"/>
              </a:spcBef>
              <a:spcAft>
                <a:spcPts val="0"/>
              </a:spcAft>
              <a:buSzPts val="7000"/>
              <a:buNone/>
              <a:defRPr sz="7000"/>
            </a:lvl5pPr>
            <a:lvl6pPr lvl="5" algn="ctr">
              <a:spcBef>
                <a:spcPts val="0"/>
              </a:spcBef>
              <a:spcAft>
                <a:spcPts val="0"/>
              </a:spcAft>
              <a:buSzPts val="7000"/>
              <a:buNone/>
              <a:defRPr sz="7000"/>
            </a:lvl6pPr>
            <a:lvl7pPr lvl="6" algn="ctr">
              <a:spcBef>
                <a:spcPts val="0"/>
              </a:spcBef>
              <a:spcAft>
                <a:spcPts val="0"/>
              </a:spcAft>
              <a:buSzPts val="7000"/>
              <a:buNone/>
              <a:defRPr sz="7000"/>
            </a:lvl7pPr>
            <a:lvl8pPr lvl="7" algn="ctr">
              <a:spcBef>
                <a:spcPts val="0"/>
              </a:spcBef>
              <a:spcAft>
                <a:spcPts val="0"/>
              </a:spcAft>
              <a:buSzPts val="7000"/>
              <a:buNone/>
              <a:defRPr sz="7000"/>
            </a:lvl8pPr>
            <a:lvl9pPr lvl="8" algn="ctr">
              <a:spcBef>
                <a:spcPts val="0"/>
              </a:spcBef>
              <a:spcAft>
                <a:spcPts val="0"/>
              </a:spcAft>
              <a:buSzPts val="7000"/>
              <a:buNone/>
              <a:defRPr sz="7000"/>
            </a:lvl9pPr>
          </a:lstStyle>
          <a:p/>
        </p:txBody>
      </p:sp>
      <p:sp>
        <p:nvSpPr>
          <p:cNvPr id="23" name="Google Shape;23;p2"/>
          <p:cNvSpPr/>
          <p:nvPr/>
        </p:nvSpPr>
        <p:spPr>
          <a:xfrm rot="5400000">
            <a:off x="-462658" y="6119355"/>
            <a:ext cx="1131345" cy="114589"/>
          </a:xfrm>
          <a:custGeom>
            <a:rect b="b" l="l" r="r" t="t"/>
            <a:pathLst>
              <a:path extrusionOk="0" h="87640" w="919793">
                <a:moveTo>
                  <a:pt x="657321" y="73442"/>
                </a:moveTo>
                <a:cubicBezTo>
                  <a:pt x="659149" y="73404"/>
                  <a:pt x="660912" y="74128"/>
                  <a:pt x="662179" y="75442"/>
                </a:cubicBezTo>
                <a:cubicBezTo>
                  <a:pt x="663493" y="76709"/>
                  <a:pt x="664217" y="78471"/>
                  <a:pt x="664179" y="80300"/>
                </a:cubicBezTo>
                <a:cubicBezTo>
                  <a:pt x="664198" y="82148"/>
                  <a:pt x="663474" y="83939"/>
                  <a:pt x="662179" y="85253"/>
                </a:cubicBezTo>
                <a:cubicBezTo>
                  <a:pt x="660912" y="86568"/>
                  <a:pt x="659149" y="87291"/>
                  <a:pt x="657321" y="87253"/>
                </a:cubicBezTo>
                <a:cubicBezTo>
                  <a:pt x="655492" y="87291"/>
                  <a:pt x="653730" y="86568"/>
                  <a:pt x="652463" y="85253"/>
                </a:cubicBezTo>
                <a:cubicBezTo>
                  <a:pt x="651168" y="83939"/>
                  <a:pt x="650444" y="82148"/>
                  <a:pt x="650463" y="80300"/>
                </a:cubicBezTo>
                <a:cubicBezTo>
                  <a:pt x="650425" y="78471"/>
                  <a:pt x="651149" y="76709"/>
                  <a:pt x="652463" y="75442"/>
                </a:cubicBezTo>
                <a:cubicBezTo>
                  <a:pt x="653730" y="74128"/>
                  <a:pt x="655492" y="73404"/>
                  <a:pt x="657321" y="73442"/>
                </a:cubicBezTo>
                <a:close/>
                <a:moveTo>
                  <a:pt x="783051" y="31056"/>
                </a:moveTo>
                <a:cubicBezTo>
                  <a:pt x="776688" y="30989"/>
                  <a:pt x="770602" y="33618"/>
                  <a:pt x="766287" y="38295"/>
                </a:cubicBezTo>
                <a:cubicBezTo>
                  <a:pt x="761677" y="42876"/>
                  <a:pt x="759134" y="49134"/>
                  <a:pt x="759238" y="55630"/>
                </a:cubicBezTo>
                <a:cubicBezTo>
                  <a:pt x="759229" y="59935"/>
                  <a:pt x="760343" y="64174"/>
                  <a:pt x="762477" y="67917"/>
                </a:cubicBezTo>
                <a:cubicBezTo>
                  <a:pt x="764468" y="71632"/>
                  <a:pt x="767468" y="74709"/>
                  <a:pt x="771144" y="76776"/>
                </a:cubicBezTo>
                <a:cubicBezTo>
                  <a:pt x="774783" y="78804"/>
                  <a:pt x="778888" y="79852"/>
                  <a:pt x="783051" y="79824"/>
                </a:cubicBezTo>
                <a:cubicBezTo>
                  <a:pt x="787213" y="79843"/>
                  <a:pt x="791319" y="78795"/>
                  <a:pt x="794957" y="76776"/>
                </a:cubicBezTo>
                <a:cubicBezTo>
                  <a:pt x="798586" y="74652"/>
                  <a:pt x="801587" y="71594"/>
                  <a:pt x="803625" y="67917"/>
                </a:cubicBezTo>
                <a:cubicBezTo>
                  <a:pt x="805730" y="64165"/>
                  <a:pt x="806816" y="59926"/>
                  <a:pt x="806768" y="55630"/>
                </a:cubicBezTo>
                <a:cubicBezTo>
                  <a:pt x="806873" y="49134"/>
                  <a:pt x="804330" y="42876"/>
                  <a:pt x="799719" y="38295"/>
                </a:cubicBezTo>
                <a:cubicBezTo>
                  <a:pt x="795452" y="33608"/>
                  <a:pt x="789385" y="30979"/>
                  <a:pt x="783051" y="31056"/>
                </a:cubicBezTo>
                <a:close/>
                <a:moveTo>
                  <a:pt x="124778" y="30960"/>
                </a:moveTo>
                <a:cubicBezTo>
                  <a:pt x="120558" y="30922"/>
                  <a:pt x="116405" y="32046"/>
                  <a:pt x="112776" y="34198"/>
                </a:cubicBezTo>
                <a:cubicBezTo>
                  <a:pt x="109090" y="36332"/>
                  <a:pt x="106061" y="39428"/>
                  <a:pt x="104013" y="43152"/>
                </a:cubicBezTo>
                <a:cubicBezTo>
                  <a:pt x="101851" y="46886"/>
                  <a:pt x="100708" y="51124"/>
                  <a:pt x="100680" y="55439"/>
                </a:cubicBezTo>
                <a:cubicBezTo>
                  <a:pt x="100708" y="59754"/>
                  <a:pt x="101851" y="63993"/>
                  <a:pt x="104013" y="67726"/>
                </a:cubicBezTo>
                <a:cubicBezTo>
                  <a:pt x="106099" y="71489"/>
                  <a:pt x="109157" y="74613"/>
                  <a:pt x="112872" y="76775"/>
                </a:cubicBezTo>
                <a:cubicBezTo>
                  <a:pt x="116462" y="78956"/>
                  <a:pt x="120577" y="80109"/>
                  <a:pt x="124778" y="80109"/>
                </a:cubicBezTo>
                <a:cubicBezTo>
                  <a:pt x="129017" y="80080"/>
                  <a:pt x="133188" y="78966"/>
                  <a:pt x="136875" y="76870"/>
                </a:cubicBezTo>
                <a:cubicBezTo>
                  <a:pt x="140580" y="74822"/>
                  <a:pt x="143638" y="71784"/>
                  <a:pt x="145733" y="68107"/>
                </a:cubicBezTo>
                <a:cubicBezTo>
                  <a:pt x="147857" y="64297"/>
                  <a:pt x="148943" y="59992"/>
                  <a:pt x="148876" y="55630"/>
                </a:cubicBezTo>
                <a:cubicBezTo>
                  <a:pt x="149019" y="49057"/>
                  <a:pt x="146514" y="42714"/>
                  <a:pt x="141923" y="38008"/>
                </a:cubicBezTo>
                <a:cubicBezTo>
                  <a:pt x="137513" y="33484"/>
                  <a:pt x="131474" y="30950"/>
                  <a:pt x="125159" y="30960"/>
                </a:cubicBezTo>
                <a:close/>
                <a:moveTo>
                  <a:pt x="202407" y="30865"/>
                </a:moveTo>
                <a:cubicBezTo>
                  <a:pt x="196739" y="30751"/>
                  <a:pt x="191243" y="32836"/>
                  <a:pt x="187072" y="36675"/>
                </a:cubicBezTo>
                <a:cubicBezTo>
                  <a:pt x="183538" y="40104"/>
                  <a:pt x="181061" y="44467"/>
                  <a:pt x="179928" y="49248"/>
                </a:cubicBezTo>
                <a:lnTo>
                  <a:pt x="225267" y="49248"/>
                </a:lnTo>
                <a:cubicBezTo>
                  <a:pt x="224486" y="45619"/>
                  <a:pt x="222923" y="42209"/>
                  <a:pt x="220695" y="39247"/>
                </a:cubicBezTo>
                <a:cubicBezTo>
                  <a:pt x="218580" y="36618"/>
                  <a:pt x="215875" y="34522"/>
                  <a:pt x="212789" y="33151"/>
                </a:cubicBezTo>
                <a:cubicBezTo>
                  <a:pt x="209541" y="31636"/>
                  <a:pt x="205988" y="30865"/>
                  <a:pt x="202407" y="30865"/>
                </a:cubicBezTo>
                <a:close/>
                <a:moveTo>
                  <a:pt x="599885" y="30675"/>
                </a:moveTo>
                <a:cubicBezTo>
                  <a:pt x="595665" y="30637"/>
                  <a:pt x="591512" y="31761"/>
                  <a:pt x="587883" y="33914"/>
                </a:cubicBezTo>
                <a:cubicBezTo>
                  <a:pt x="584197" y="36047"/>
                  <a:pt x="581168" y="39143"/>
                  <a:pt x="579120" y="42867"/>
                </a:cubicBezTo>
                <a:cubicBezTo>
                  <a:pt x="576958" y="46601"/>
                  <a:pt x="575815" y="50839"/>
                  <a:pt x="575787" y="55154"/>
                </a:cubicBezTo>
                <a:cubicBezTo>
                  <a:pt x="575815" y="59469"/>
                  <a:pt x="576958" y="63708"/>
                  <a:pt x="579120" y="67442"/>
                </a:cubicBezTo>
                <a:cubicBezTo>
                  <a:pt x="581206" y="71204"/>
                  <a:pt x="584264" y="74328"/>
                  <a:pt x="587979" y="76490"/>
                </a:cubicBezTo>
                <a:cubicBezTo>
                  <a:pt x="591569" y="78672"/>
                  <a:pt x="595684" y="79824"/>
                  <a:pt x="599885" y="79824"/>
                </a:cubicBezTo>
                <a:cubicBezTo>
                  <a:pt x="604124" y="79796"/>
                  <a:pt x="608295" y="78681"/>
                  <a:pt x="611982" y="76586"/>
                </a:cubicBezTo>
                <a:cubicBezTo>
                  <a:pt x="615658" y="74509"/>
                  <a:pt x="618725" y="71480"/>
                  <a:pt x="620840" y="67823"/>
                </a:cubicBezTo>
                <a:cubicBezTo>
                  <a:pt x="622964" y="64013"/>
                  <a:pt x="624050" y="59707"/>
                  <a:pt x="623983" y="55345"/>
                </a:cubicBezTo>
                <a:cubicBezTo>
                  <a:pt x="624126" y="48773"/>
                  <a:pt x="621621" y="42429"/>
                  <a:pt x="617030" y="37724"/>
                </a:cubicBezTo>
                <a:cubicBezTo>
                  <a:pt x="612486" y="33209"/>
                  <a:pt x="606286" y="30770"/>
                  <a:pt x="599885" y="30961"/>
                </a:cubicBezTo>
                <a:close/>
                <a:moveTo>
                  <a:pt x="429673" y="30675"/>
                </a:moveTo>
                <a:cubicBezTo>
                  <a:pt x="425425" y="30627"/>
                  <a:pt x="421234" y="31751"/>
                  <a:pt x="417576" y="33913"/>
                </a:cubicBezTo>
                <a:cubicBezTo>
                  <a:pt x="413890" y="36047"/>
                  <a:pt x="410861" y="39142"/>
                  <a:pt x="408813" y="42867"/>
                </a:cubicBezTo>
                <a:cubicBezTo>
                  <a:pt x="406680" y="46610"/>
                  <a:pt x="405565" y="50848"/>
                  <a:pt x="405575" y="55154"/>
                </a:cubicBezTo>
                <a:cubicBezTo>
                  <a:pt x="405565" y="59459"/>
                  <a:pt x="406680" y="63698"/>
                  <a:pt x="408813" y="67441"/>
                </a:cubicBezTo>
                <a:cubicBezTo>
                  <a:pt x="410899" y="71203"/>
                  <a:pt x="413957" y="74328"/>
                  <a:pt x="417672" y="76490"/>
                </a:cubicBezTo>
                <a:cubicBezTo>
                  <a:pt x="421262" y="78671"/>
                  <a:pt x="425377" y="79823"/>
                  <a:pt x="429578" y="79823"/>
                </a:cubicBezTo>
                <a:cubicBezTo>
                  <a:pt x="433855" y="79785"/>
                  <a:pt x="438046" y="78671"/>
                  <a:pt x="441770" y="76585"/>
                </a:cubicBezTo>
                <a:cubicBezTo>
                  <a:pt x="445446" y="74528"/>
                  <a:pt x="448476" y="71499"/>
                  <a:pt x="450533" y="67822"/>
                </a:cubicBezTo>
                <a:cubicBezTo>
                  <a:pt x="452667" y="64012"/>
                  <a:pt x="453743" y="59707"/>
                  <a:pt x="453676" y="55344"/>
                </a:cubicBezTo>
                <a:cubicBezTo>
                  <a:pt x="453819" y="48772"/>
                  <a:pt x="451314" y="42428"/>
                  <a:pt x="446723" y="37723"/>
                </a:cubicBezTo>
                <a:cubicBezTo>
                  <a:pt x="442122" y="33122"/>
                  <a:pt x="435798" y="30665"/>
                  <a:pt x="429292" y="30960"/>
                </a:cubicBezTo>
                <a:close/>
                <a:moveTo>
                  <a:pt x="71723" y="24959"/>
                </a:moveTo>
                <a:lnTo>
                  <a:pt x="79819" y="24959"/>
                </a:lnTo>
                <a:lnTo>
                  <a:pt x="79819" y="85729"/>
                </a:lnTo>
                <a:lnTo>
                  <a:pt x="72009" y="85729"/>
                </a:lnTo>
                <a:close/>
                <a:moveTo>
                  <a:pt x="546544" y="24674"/>
                </a:moveTo>
                <a:lnTo>
                  <a:pt x="554355" y="24674"/>
                </a:lnTo>
                <a:lnTo>
                  <a:pt x="554355" y="85443"/>
                </a:lnTo>
                <a:lnTo>
                  <a:pt x="546544" y="85443"/>
                </a:lnTo>
                <a:close/>
                <a:moveTo>
                  <a:pt x="202311" y="23626"/>
                </a:moveTo>
                <a:cubicBezTo>
                  <a:pt x="211979" y="23283"/>
                  <a:pt x="221209" y="27655"/>
                  <a:pt x="227076" y="35342"/>
                </a:cubicBezTo>
                <a:cubicBezTo>
                  <a:pt x="231639" y="41285"/>
                  <a:pt x="234030" y="48620"/>
                  <a:pt x="233839" y="56106"/>
                </a:cubicBezTo>
                <a:lnTo>
                  <a:pt x="179166" y="56106"/>
                </a:lnTo>
                <a:cubicBezTo>
                  <a:pt x="179080" y="62545"/>
                  <a:pt x="181509" y="68765"/>
                  <a:pt x="185929" y="73442"/>
                </a:cubicBezTo>
                <a:cubicBezTo>
                  <a:pt x="190100" y="77937"/>
                  <a:pt x="195987" y="80433"/>
                  <a:pt x="202121" y="80300"/>
                </a:cubicBezTo>
                <a:cubicBezTo>
                  <a:pt x="205179" y="80290"/>
                  <a:pt x="208207" y="79738"/>
                  <a:pt x="211074" y="78680"/>
                </a:cubicBezTo>
                <a:cubicBezTo>
                  <a:pt x="213799" y="77661"/>
                  <a:pt x="216332" y="76213"/>
                  <a:pt x="218599" y="74394"/>
                </a:cubicBezTo>
                <a:cubicBezTo>
                  <a:pt x="221238" y="71784"/>
                  <a:pt x="223486" y="68793"/>
                  <a:pt x="225267" y="65536"/>
                </a:cubicBezTo>
                <a:lnTo>
                  <a:pt x="231839" y="69060"/>
                </a:lnTo>
                <a:cubicBezTo>
                  <a:pt x="229953" y="72880"/>
                  <a:pt x="227410" y="76328"/>
                  <a:pt x="224314" y="79252"/>
                </a:cubicBezTo>
                <a:cubicBezTo>
                  <a:pt x="221542" y="81824"/>
                  <a:pt x="218314" y="83862"/>
                  <a:pt x="214789" y="85253"/>
                </a:cubicBezTo>
                <a:cubicBezTo>
                  <a:pt x="210941" y="86643"/>
                  <a:pt x="206874" y="87320"/>
                  <a:pt x="202788" y="87253"/>
                </a:cubicBezTo>
                <a:cubicBezTo>
                  <a:pt x="193987" y="87834"/>
                  <a:pt x="185405" y="84319"/>
                  <a:pt x="179547" y="77728"/>
                </a:cubicBezTo>
                <a:cubicBezTo>
                  <a:pt x="174108" y="71699"/>
                  <a:pt x="171117" y="63850"/>
                  <a:pt x="171165" y="55725"/>
                </a:cubicBezTo>
                <a:cubicBezTo>
                  <a:pt x="171098" y="48267"/>
                  <a:pt x="173584" y="41000"/>
                  <a:pt x="178213" y="35151"/>
                </a:cubicBezTo>
                <a:cubicBezTo>
                  <a:pt x="183842" y="27560"/>
                  <a:pt x="192863" y="23245"/>
                  <a:pt x="202311" y="23626"/>
                </a:cubicBezTo>
                <a:close/>
                <a:moveTo>
                  <a:pt x="783051" y="23436"/>
                </a:moveTo>
                <a:cubicBezTo>
                  <a:pt x="791909" y="23207"/>
                  <a:pt x="800415" y="26903"/>
                  <a:pt x="806292" y="33532"/>
                </a:cubicBezTo>
                <a:cubicBezTo>
                  <a:pt x="811816" y="39514"/>
                  <a:pt x="814817" y="47391"/>
                  <a:pt x="814674" y="55535"/>
                </a:cubicBezTo>
                <a:cubicBezTo>
                  <a:pt x="814760" y="63812"/>
                  <a:pt x="811578" y="71785"/>
                  <a:pt x="805816" y="77728"/>
                </a:cubicBezTo>
                <a:cubicBezTo>
                  <a:pt x="799977" y="84062"/>
                  <a:pt x="791662" y="87539"/>
                  <a:pt x="783051" y="87253"/>
                </a:cubicBezTo>
                <a:cubicBezTo>
                  <a:pt x="774412" y="87558"/>
                  <a:pt x="766058" y="84081"/>
                  <a:pt x="760191" y="77728"/>
                </a:cubicBezTo>
                <a:cubicBezTo>
                  <a:pt x="754428" y="71785"/>
                  <a:pt x="751247" y="63812"/>
                  <a:pt x="751333" y="55535"/>
                </a:cubicBezTo>
                <a:cubicBezTo>
                  <a:pt x="751237" y="47429"/>
                  <a:pt x="754228" y="39600"/>
                  <a:pt x="759715" y="33627"/>
                </a:cubicBezTo>
                <a:cubicBezTo>
                  <a:pt x="765620" y="26969"/>
                  <a:pt x="774154" y="23236"/>
                  <a:pt x="783051" y="23436"/>
                </a:cubicBezTo>
                <a:close/>
                <a:moveTo>
                  <a:pt x="711804" y="23436"/>
                </a:moveTo>
                <a:cubicBezTo>
                  <a:pt x="715747" y="23407"/>
                  <a:pt x="719671" y="24017"/>
                  <a:pt x="723424" y="25246"/>
                </a:cubicBezTo>
                <a:cubicBezTo>
                  <a:pt x="726853" y="26322"/>
                  <a:pt x="730072" y="27960"/>
                  <a:pt x="732949" y="30103"/>
                </a:cubicBezTo>
                <a:cubicBezTo>
                  <a:pt x="735540" y="32170"/>
                  <a:pt x="737712" y="34732"/>
                  <a:pt x="739331" y="37628"/>
                </a:cubicBezTo>
                <a:lnTo>
                  <a:pt x="733139" y="41438"/>
                </a:lnTo>
                <a:cubicBezTo>
                  <a:pt x="728063" y="34466"/>
                  <a:pt x="719852" y="30475"/>
                  <a:pt x="711232" y="30770"/>
                </a:cubicBezTo>
                <a:cubicBezTo>
                  <a:pt x="704364" y="30570"/>
                  <a:pt x="697697" y="33142"/>
                  <a:pt x="692754" y="37914"/>
                </a:cubicBezTo>
                <a:cubicBezTo>
                  <a:pt x="687991" y="42410"/>
                  <a:pt x="685334" y="48696"/>
                  <a:pt x="685419" y="55249"/>
                </a:cubicBezTo>
                <a:cubicBezTo>
                  <a:pt x="685400" y="59640"/>
                  <a:pt x="686591" y="63955"/>
                  <a:pt x="688848" y="67727"/>
                </a:cubicBezTo>
                <a:cubicBezTo>
                  <a:pt x="691039" y="71756"/>
                  <a:pt x="694344" y="75061"/>
                  <a:pt x="698373" y="77252"/>
                </a:cubicBezTo>
                <a:cubicBezTo>
                  <a:pt x="702412" y="79414"/>
                  <a:pt x="706936" y="80529"/>
                  <a:pt x="711518" y="80491"/>
                </a:cubicBezTo>
                <a:cubicBezTo>
                  <a:pt x="720100" y="80624"/>
                  <a:pt x="728234" y="76661"/>
                  <a:pt x="733425" y="69823"/>
                </a:cubicBezTo>
                <a:lnTo>
                  <a:pt x="739616" y="73823"/>
                </a:lnTo>
                <a:cubicBezTo>
                  <a:pt x="736683" y="78205"/>
                  <a:pt x="732644" y="81719"/>
                  <a:pt x="727901" y="84015"/>
                </a:cubicBezTo>
                <a:cubicBezTo>
                  <a:pt x="722662" y="86482"/>
                  <a:pt x="716928" y="87720"/>
                  <a:pt x="711137" y="87634"/>
                </a:cubicBezTo>
                <a:cubicBezTo>
                  <a:pt x="702240" y="87806"/>
                  <a:pt x="693649" y="84367"/>
                  <a:pt x="687324" y="78109"/>
                </a:cubicBezTo>
                <a:cubicBezTo>
                  <a:pt x="681114" y="72375"/>
                  <a:pt x="677647" y="64270"/>
                  <a:pt x="677799" y="55821"/>
                </a:cubicBezTo>
                <a:cubicBezTo>
                  <a:pt x="677790" y="50058"/>
                  <a:pt x="679342" y="44400"/>
                  <a:pt x="682276" y="39438"/>
                </a:cubicBezTo>
                <a:cubicBezTo>
                  <a:pt x="685162" y="34437"/>
                  <a:pt x="689382" y="30351"/>
                  <a:pt x="694468" y="27627"/>
                </a:cubicBezTo>
                <a:cubicBezTo>
                  <a:pt x="699802" y="24808"/>
                  <a:pt x="705765" y="23369"/>
                  <a:pt x="711804" y="23436"/>
                </a:cubicBezTo>
                <a:close/>
                <a:moveTo>
                  <a:pt x="262414" y="23245"/>
                </a:moveTo>
                <a:cubicBezTo>
                  <a:pt x="268786" y="23798"/>
                  <a:pt x="274692" y="26807"/>
                  <a:pt x="278892" y="31627"/>
                </a:cubicBezTo>
                <a:lnTo>
                  <a:pt x="273939" y="36771"/>
                </a:lnTo>
                <a:cubicBezTo>
                  <a:pt x="270777" y="33246"/>
                  <a:pt x="266376" y="31094"/>
                  <a:pt x="261652" y="30770"/>
                </a:cubicBezTo>
                <a:cubicBezTo>
                  <a:pt x="259223" y="30732"/>
                  <a:pt x="256871" y="31618"/>
                  <a:pt x="255080" y="33246"/>
                </a:cubicBezTo>
                <a:cubicBezTo>
                  <a:pt x="253394" y="34704"/>
                  <a:pt x="252422" y="36828"/>
                  <a:pt x="252413" y="39056"/>
                </a:cubicBezTo>
                <a:cubicBezTo>
                  <a:pt x="252499" y="41152"/>
                  <a:pt x="253261" y="43162"/>
                  <a:pt x="254604" y="44772"/>
                </a:cubicBezTo>
                <a:cubicBezTo>
                  <a:pt x="257385" y="47439"/>
                  <a:pt x="260604" y="49601"/>
                  <a:pt x="264129" y="51153"/>
                </a:cubicBezTo>
                <a:cubicBezTo>
                  <a:pt x="268643" y="53201"/>
                  <a:pt x="272701" y="56154"/>
                  <a:pt x="276035" y="59821"/>
                </a:cubicBezTo>
                <a:cubicBezTo>
                  <a:pt x="278016" y="62602"/>
                  <a:pt x="279073" y="65936"/>
                  <a:pt x="279083" y="69346"/>
                </a:cubicBezTo>
                <a:cubicBezTo>
                  <a:pt x="279130" y="74109"/>
                  <a:pt x="277235" y="78681"/>
                  <a:pt x="273844" y="82014"/>
                </a:cubicBezTo>
                <a:cubicBezTo>
                  <a:pt x="270339" y="85434"/>
                  <a:pt x="265595" y="87291"/>
                  <a:pt x="260699" y="87158"/>
                </a:cubicBezTo>
                <a:cubicBezTo>
                  <a:pt x="257204" y="87158"/>
                  <a:pt x="253756" y="86377"/>
                  <a:pt x="250603" y="84872"/>
                </a:cubicBezTo>
                <a:cubicBezTo>
                  <a:pt x="247526" y="83405"/>
                  <a:pt x="244821" y="81262"/>
                  <a:pt x="242697" y="78585"/>
                </a:cubicBezTo>
                <a:lnTo>
                  <a:pt x="247650" y="72966"/>
                </a:lnTo>
                <a:cubicBezTo>
                  <a:pt x="250651" y="76995"/>
                  <a:pt x="255299" y="79471"/>
                  <a:pt x="260319" y="79728"/>
                </a:cubicBezTo>
                <a:cubicBezTo>
                  <a:pt x="263262" y="79814"/>
                  <a:pt x="266129" y="78757"/>
                  <a:pt x="268320" y="76776"/>
                </a:cubicBezTo>
                <a:cubicBezTo>
                  <a:pt x="270406" y="74985"/>
                  <a:pt x="271625" y="72385"/>
                  <a:pt x="271653" y="69632"/>
                </a:cubicBezTo>
                <a:cubicBezTo>
                  <a:pt x="271634" y="67441"/>
                  <a:pt x="270863" y="65317"/>
                  <a:pt x="269463" y="63631"/>
                </a:cubicBezTo>
                <a:cubicBezTo>
                  <a:pt x="266653" y="60983"/>
                  <a:pt x="263433" y="58802"/>
                  <a:pt x="259938" y="57154"/>
                </a:cubicBezTo>
                <a:cubicBezTo>
                  <a:pt x="255623" y="55259"/>
                  <a:pt x="251784" y="52430"/>
                  <a:pt x="248698" y="48867"/>
                </a:cubicBezTo>
                <a:cubicBezTo>
                  <a:pt x="246698" y="46105"/>
                  <a:pt x="245660" y="42752"/>
                  <a:pt x="245745" y="39342"/>
                </a:cubicBezTo>
                <a:cubicBezTo>
                  <a:pt x="245631" y="34999"/>
                  <a:pt x="247355" y="30808"/>
                  <a:pt x="250508" y="27817"/>
                </a:cubicBezTo>
                <a:cubicBezTo>
                  <a:pt x="253699" y="24760"/>
                  <a:pt x="257994" y="23112"/>
                  <a:pt x="262414" y="23245"/>
                </a:cubicBezTo>
                <a:close/>
                <a:moveTo>
                  <a:pt x="19813" y="23245"/>
                </a:moveTo>
                <a:cubicBezTo>
                  <a:pt x="26146" y="23845"/>
                  <a:pt x="32005" y="26836"/>
                  <a:pt x="36196" y="31627"/>
                </a:cubicBezTo>
                <a:lnTo>
                  <a:pt x="31147" y="36771"/>
                </a:lnTo>
                <a:cubicBezTo>
                  <a:pt x="28023" y="33256"/>
                  <a:pt x="23651" y="31104"/>
                  <a:pt x="18955" y="30770"/>
                </a:cubicBezTo>
                <a:cubicBezTo>
                  <a:pt x="16526" y="30732"/>
                  <a:pt x="14174" y="31618"/>
                  <a:pt x="12383" y="33247"/>
                </a:cubicBezTo>
                <a:cubicBezTo>
                  <a:pt x="10697" y="34704"/>
                  <a:pt x="9725" y="36828"/>
                  <a:pt x="9716" y="39057"/>
                </a:cubicBezTo>
                <a:cubicBezTo>
                  <a:pt x="9802" y="41152"/>
                  <a:pt x="10564" y="43162"/>
                  <a:pt x="11907" y="44772"/>
                </a:cubicBezTo>
                <a:cubicBezTo>
                  <a:pt x="14688" y="47439"/>
                  <a:pt x="17907" y="49601"/>
                  <a:pt x="21432" y="51154"/>
                </a:cubicBezTo>
                <a:cubicBezTo>
                  <a:pt x="25928" y="53201"/>
                  <a:pt x="29947" y="56145"/>
                  <a:pt x="33243" y="59821"/>
                </a:cubicBezTo>
                <a:cubicBezTo>
                  <a:pt x="35291" y="62574"/>
                  <a:pt x="36396" y="65917"/>
                  <a:pt x="36386" y="69346"/>
                </a:cubicBezTo>
                <a:cubicBezTo>
                  <a:pt x="36443" y="74128"/>
                  <a:pt x="34510" y="78710"/>
                  <a:pt x="31052" y="82015"/>
                </a:cubicBezTo>
                <a:cubicBezTo>
                  <a:pt x="27594" y="85453"/>
                  <a:pt x="22880" y="87311"/>
                  <a:pt x="18003" y="87158"/>
                </a:cubicBezTo>
                <a:cubicBezTo>
                  <a:pt x="14507" y="87158"/>
                  <a:pt x="11059" y="86377"/>
                  <a:pt x="7906" y="84872"/>
                </a:cubicBezTo>
                <a:cubicBezTo>
                  <a:pt x="4820" y="83405"/>
                  <a:pt x="2124" y="81262"/>
                  <a:pt x="0" y="78586"/>
                </a:cubicBezTo>
                <a:lnTo>
                  <a:pt x="4954" y="72966"/>
                </a:lnTo>
                <a:cubicBezTo>
                  <a:pt x="7954" y="76995"/>
                  <a:pt x="12602" y="79472"/>
                  <a:pt x="17622" y="79729"/>
                </a:cubicBezTo>
                <a:cubicBezTo>
                  <a:pt x="20574" y="79814"/>
                  <a:pt x="23432" y="78757"/>
                  <a:pt x="25623" y="76776"/>
                </a:cubicBezTo>
                <a:cubicBezTo>
                  <a:pt x="27718" y="74985"/>
                  <a:pt x="28928" y="72385"/>
                  <a:pt x="28956" y="69632"/>
                </a:cubicBezTo>
                <a:cubicBezTo>
                  <a:pt x="28937" y="67441"/>
                  <a:pt x="28166" y="65317"/>
                  <a:pt x="26766" y="63631"/>
                </a:cubicBezTo>
                <a:cubicBezTo>
                  <a:pt x="23956" y="60974"/>
                  <a:pt x="20746" y="58793"/>
                  <a:pt x="17241" y="57154"/>
                </a:cubicBezTo>
                <a:cubicBezTo>
                  <a:pt x="12973" y="55230"/>
                  <a:pt x="9163" y="52401"/>
                  <a:pt x="6097" y="48868"/>
                </a:cubicBezTo>
                <a:cubicBezTo>
                  <a:pt x="4096" y="46105"/>
                  <a:pt x="3058" y="42753"/>
                  <a:pt x="3144" y="39343"/>
                </a:cubicBezTo>
                <a:cubicBezTo>
                  <a:pt x="2991" y="34990"/>
                  <a:pt x="4725" y="30789"/>
                  <a:pt x="7906" y="27817"/>
                </a:cubicBezTo>
                <a:cubicBezTo>
                  <a:pt x="11088" y="24741"/>
                  <a:pt x="15383" y="23083"/>
                  <a:pt x="19813" y="23245"/>
                </a:cubicBezTo>
                <a:close/>
                <a:moveTo>
                  <a:pt x="857726" y="23150"/>
                </a:moveTo>
                <a:cubicBezTo>
                  <a:pt x="860612" y="23141"/>
                  <a:pt x="863460" y="23722"/>
                  <a:pt x="866108" y="24865"/>
                </a:cubicBezTo>
                <a:cubicBezTo>
                  <a:pt x="868594" y="25865"/>
                  <a:pt x="870813" y="27427"/>
                  <a:pt x="872585" y="29437"/>
                </a:cubicBezTo>
                <a:cubicBezTo>
                  <a:pt x="874576" y="31885"/>
                  <a:pt x="876071" y="34695"/>
                  <a:pt x="876966" y="37724"/>
                </a:cubicBezTo>
                <a:cubicBezTo>
                  <a:pt x="879157" y="33352"/>
                  <a:pt x="882443" y="29608"/>
                  <a:pt x="886491" y="26865"/>
                </a:cubicBezTo>
                <a:cubicBezTo>
                  <a:pt x="890235" y="24436"/>
                  <a:pt x="894607" y="23141"/>
                  <a:pt x="899065" y="23150"/>
                </a:cubicBezTo>
                <a:cubicBezTo>
                  <a:pt x="903008" y="23065"/>
                  <a:pt x="906894" y="24160"/>
                  <a:pt x="910209" y="26294"/>
                </a:cubicBezTo>
                <a:cubicBezTo>
                  <a:pt x="913438" y="28446"/>
                  <a:pt x="915933" y="31542"/>
                  <a:pt x="917352" y="35152"/>
                </a:cubicBezTo>
                <a:cubicBezTo>
                  <a:pt x="919219" y="40667"/>
                  <a:pt x="920029" y="46486"/>
                  <a:pt x="919734" y="52297"/>
                </a:cubicBezTo>
                <a:lnTo>
                  <a:pt x="919734" y="85444"/>
                </a:lnTo>
                <a:lnTo>
                  <a:pt x="911733" y="85444"/>
                </a:lnTo>
                <a:lnTo>
                  <a:pt x="911733" y="52297"/>
                </a:lnTo>
                <a:cubicBezTo>
                  <a:pt x="911990" y="47772"/>
                  <a:pt x="911504" y="43239"/>
                  <a:pt x="910304" y="38867"/>
                </a:cubicBezTo>
                <a:cubicBezTo>
                  <a:pt x="909428" y="36419"/>
                  <a:pt x="907751" y="34333"/>
                  <a:pt x="905541" y="32961"/>
                </a:cubicBezTo>
                <a:cubicBezTo>
                  <a:pt x="903170" y="31418"/>
                  <a:pt x="900369" y="30646"/>
                  <a:pt x="897541" y="30770"/>
                </a:cubicBezTo>
                <a:cubicBezTo>
                  <a:pt x="893807" y="30713"/>
                  <a:pt x="890159" y="31885"/>
                  <a:pt x="887158" y="34104"/>
                </a:cubicBezTo>
                <a:cubicBezTo>
                  <a:pt x="884034" y="36304"/>
                  <a:pt x="881643" y="39390"/>
                  <a:pt x="880300" y="42962"/>
                </a:cubicBezTo>
                <a:cubicBezTo>
                  <a:pt x="878500" y="49144"/>
                  <a:pt x="877757" y="55583"/>
                  <a:pt x="878109" y="62012"/>
                </a:cubicBezTo>
                <a:lnTo>
                  <a:pt x="878109" y="85825"/>
                </a:lnTo>
                <a:lnTo>
                  <a:pt x="870394" y="85825"/>
                </a:lnTo>
                <a:lnTo>
                  <a:pt x="870394" y="54678"/>
                </a:lnTo>
                <a:cubicBezTo>
                  <a:pt x="870623" y="49687"/>
                  <a:pt x="870175" y="44686"/>
                  <a:pt x="869061" y="39819"/>
                </a:cubicBezTo>
                <a:cubicBezTo>
                  <a:pt x="868194" y="37238"/>
                  <a:pt x="866527" y="34999"/>
                  <a:pt x="864298" y="33437"/>
                </a:cubicBezTo>
                <a:cubicBezTo>
                  <a:pt x="861888" y="31875"/>
                  <a:pt x="859069" y="31075"/>
                  <a:pt x="856202" y="31151"/>
                </a:cubicBezTo>
                <a:cubicBezTo>
                  <a:pt x="852554" y="31142"/>
                  <a:pt x="848991" y="32275"/>
                  <a:pt x="846010" y="34390"/>
                </a:cubicBezTo>
                <a:cubicBezTo>
                  <a:pt x="842867" y="36552"/>
                  <a:pt x="840447" y="39600"/>
                  <a:pt x="839057" y="43153"/>
                </a:cubicBezTo>
                <a:cubicBezTo>
                  <a:pt x="837276" y="48620"/>
                  <a:pt x="836504" y="54364"/>
                  <a:pt x="836771" y="60107"/>
                </a:cubicBezTo>
                <a:lnTo>
                  <a:pt x="836771" y="85825"/>
                </a:lnTo>
                <a:lnTo>
                  <a:pt x="828960" y="85825"/>
                </a:lnTo>
                <a:lnTo>
                  <a:pt x="829056" y="24674"/>
                </a:lnTo>
                <a:lnTo>
                  <a:pt x="836866" y="24674"/>
                </a:lnTo>
                <a:lnTo>
                  <a:pt x="836866" y="35152"/>
                </a:lnTo>
                <a:cubicBezTo>
                  <a:pt x="839105" y="31828"/>
                  <a:pt x="841953" y="28951"/>
                  <a:pt x="845248" y="26675"/>
                </a:cubicBezTo>
                <a:cubicBezTo>
                  <a:pt x="849011" y="24379"/>
                  <a:pt x="853325" y="23160"/>
                  <a:pt x="857726" y="23150"/>
                </a:cubicBezTo>
                <a:close/>
                <a:moveTo>
                  <a:pt x="321373" y="23149"/>
                </a:moveTo>
                <a:cubicBezTo>
                  <a:pt x="324259" y="23140"/>
                  <a:pt x="327107" y="23721"/>
                  <a:pt x="329755" y="24864"/>
                </a:cubicBezTo>
                <a:cubicBezTo>
                  <a:pt x="332222" y="25893"/>
                  <a:pt x="334442" y="27455"/>
                  <a:pt x="336232" y="29436"/>
                </a:cubicBezTo>
                <a:cubicBezTo>
                  <a:pt x="338194" y="31903"/>
                  <a:pt x="339671" y="34713"/>
                  <a:pt x="340614" y="37723"/>
                </a:cubicBezTo>
                <a:cubicBezTo>
                  <a:pt x="342804" y="33351"/>
                  <a:pt x="346091" y="29608"/>
                  <a:pt x="350139" y="26864"/>
                </a:cubicBezTo>
                <a:cubicBezTo>
                  <a:pt x="353882" y="24435"/>
                  <a:pt x="358254" y="23140"/>
                  <a:pt x="362712" y="23149"/>
                </a:cubicBezTo>
                <a:cubicBezTo>
                  <a:pt x="366655" y="23083"/>
                  <a:pt x="370532" y="24178"/>
                  <a:pt x="373856" y="26293"/>
                </a:cubicBezTo>
                <a:cubicBezTo>
                  <a:pt x="377047" y="28493"/>
                  <a:pt x="379523" y="31570"/>
                  <a:pt x="381000" y="35151"/>
                </a:cubicBezTo>
                <a:cubicBezTo>
                  <a:pt x="382781" y="40685"/>
                  <a:pt x="383552" y="46486"/>
                  <a:pt x="383286" y="52296"/>
                </a:cubicBezTo>
                <a:lnTo>
                  <a:pt x="383286" y="85443"/>
                </a:lnTo>
                <a:lnTo>
                  <a:pt x="375380" y="85443"/>
                </a:lnTo>
                <a:lnTo>
                  <a:pt x="375380" y="52296"/>
                </a:lnTo>
                <a:cubicBezTo>
                  <a:pt x="375637" y="47772"/>
                  <a:pt x="375152" y="43238"/>
                  <a:pt x="373951" y="38866"/>
                </a:cubicBezTo>
                <a:cubicBezTo>
                  <a:pt x="373046" y="36437"/>
                  <a:pt x="371370" y="34360"/>
                  <a:pt x="369189" y="32960"/>
                </a:cubicBezTo>
                <a:cubicBezTo>
                  <a:pt x="366808" y="31436"/>
                  <a:pt x="364017" y="30674"/>
                  <a:pt x="361188" y="30769"/>
                </a:cubicBezTo>
                <a:cubicBezTo>
                  <a:pt x="357454" y="30712"/>
                  <a:pt x="353806" y="31884"/>
                  <a:pt x="350806" y="34103"/>
                </a:cubicBezTo>
                <a:cubicBezTo>
                  <a:pt x="347681" y="36303"/>
                  <a:pt x="345291" y="39390"/>
                  <a:pt x="343948" y="42961"/>
                </a:cubicBezTo>
                <a:cubicBezTo>
                  <a:pt x="342100" y="49134"/>
                  <a:pt x="341357" y="55582"/>
                  <a:pt x="341757" y="62011"/>
                </a:cubicBezTo>
                <a:lnTo>
                  <a:pt x="341757" y="85824"/>
                </a:lnTo>
                <a:lnTo>
                  <a:pt x="333946" y="85824"/>
                </a:lnTo>
                <a:lnTo>
                  <a:pt x="333946" y="54677"/>
                </a:lnTo>
                <a:cubicBezTo>
                  <a:pt x="334213" y="49677"/>
                  <a:pt x="333727" y="44676"/>
                  <a:pt x="332518" y="39818"/>
                </a:cubicBezTo>
                <a:cubicBezTo>
                  <a:pt x="331679" y="37218"/>
                  <a:pt x="330003" y="34980"/>
                  <a:pt x="327755" y="33436"/>
                </a:cubicBezTo>
                <a:cubicBezTo>
                  <a:pt x="325345" y="31874"/>
                  <a:pt x="322526" y="31074"/>
                  <a:pt x="319659" y="31150"/>
                </a:cubicBezTo>
                <a:cubicBezTo>
                  <a:pt x="316039" y="31141"/>
                  <a:pt x="312505" y="32274"/>
                  <a:pt x="309562" y="34389"/>
                </a:cubicBezTo>
                <a:cubicBezTo>
                  <a:pt x="306419" y="36551"/>
                  <a:pt x="304000" y="39599"/>
                  <a:pt x="302609" y="43152"/>
                </a:cubicBezTo>
                <a:cubicBezTo>
                  <a:pt x="300828" y="48619"/>
                  <a:pt x="300056" y="54363"/>
                  <a:pt x="300323" y="60107"/>
                </a:cubicBezTo>
                <a:lnTo>
                  <a:pt x="300323" y="85824"/>
                </a:lnTo>
                <a:lnTo>
                  <a:pt x="292512" y="85824"/>
                </a:lnTo>
                <a:lnTo>
                  <a:pt x="292703" y="24674"/>
                </a:lnTo>
                <a:lnTo>
                  <a:pt x="300514" y="24674"/>
                </a:lnTo>
                <a:lnTo>
                  <a:pt x="300514" y="35151"/>
                </a:lnTo>
                <a:cubicBezTo>
                  <a:pt x="302752" y="31827"/>
                  <a:pt x="305600" y="28950"/>
                  <a:pt x="308895" y="26674"/>
                </a:cubicBezTo>
                <a:cubicBezTo>
                  <a:pt x="312648" y="24359"/>
                  <a:pt x="316963" y="23140"/>
                  <a:pt x="321373" y="23149"/>
                </a:cubicBezTo>
                <a:close/>
                <a:moveTo>
                  <a:pt x="508635" y="22959"/>
                </a:moveTo>
                <a:cubicBezTo>
                  <a:pt x="512921" y="22883"/>
                  <a:pt x="517131" y="24073"/>
                  <a:pt x="520731" y="26388"/>
                </a:cubicBezTo>
                <a:cubicBezTo>
                  <a:pt x="524237" y="28703"/>
                  <a:pt x="526961" y="32017"/>
                  <a:pt x="528542" y="35913"/>
                </a:cubicBezTo>
                <a:cubicBezTo>
                  <a:pt x="530475" y="41809"/>
                  <a:pt x="531314" y="48000"/>
                  <a:pt x="531018" y="54201"/>
                </a:cubicBezTo>
                <a:lnTo>
                  <a:pt x="531018" y="85443"/>
                </a:lnTo>
                <a:lnTo>
                  <a:pt x="523208" y="85443"/>
                </a:lnTo>
                <a:lnTo>
                  <a:pt x="523208" y="56868"/>
                </a:lnTo>
                <a:cubicBezTo>
                  <a:pt x="523379" y="52182"/>
                  <a:pt x="523094" y="47495"/>
                  <a:pt x="522351" y="42866"/>
                </a:cubicBezTo>
                <a:cubicBezTo>
                  <a:pt x="521789" y="39171"/>
                  <a:pt x="519931" y="35799"/>
                  <a:pt x="517112" y="33341"/>
                </a:cubicBezTo>
                <a:cubicBezTo>
                  <a:pt x="514216" y="31217"/>
                  <a:pt x="510692" y="30150"/>
                  <a:pt x="507111" y="30293"/>
                </a:cubicBezTo>
                <a:cubicBezTo>
                  <a:pt x="502415" y="30255"/>
                  <a:pt x="497872" y="31951"/>
                  <a:pt x="494347" y="35056"/>
                </a:cubicBezTo>
                <a:cubicBezTo>
                  <a:pt x="490709" y="37989"/>
                  <a:pt x="488127" y="42038"/>
                  <a:pt x="487013" y="46581"/>
                </a:cubicBezTo>
                <a:cubicBezTo>
                  <a:pt x="486060" y="52048"/>
                  <a:pt x="485670" y="57601"/>
                  <a:pt x="485870" y="63154"/>
                </a:cubicBezTo>
                <a:lnTo>
                  <a:pt x="485870" y="85443"/>
                </a:lnTo>
                <a:lnTo>
                  <a:pt x="478059" y="85443"/>
                </a:lnTo>
                <a:lnTo>
                  <a:pt x="478059" y="24673"/>
                </a:lnTo>
                <a:lnTo>
                  <a:pt x="485870" y="24673"/>
                </a:lnTo>
                <a:lnTo>
                  <a:pt x="485870" y="35532"/>
                </a:lnTo>
                <a:cubicBezTo>
                  <a:pt x="488623" y="31665"/>
                  <a:pt x="492166" y="28417"/>
                  <a:pt x="496252" y="26007"/>
                </a:cubicBezTo>
                <a:cubicBezTo>
                  <a:pt x="500062" y="23988"/>
                  <a:pt x="504320" y="22940"/>
                  <a:pt x="508635" y="22959"/>
                </a:cubicBezTo>
                <a:close/>
                <a:moveTo>
                  <a:pt x="599218" y="22769"/>
                </a:moveTo>
                <a:cubicBezTo>
                  <a:pt x="603914" y="22712"/>
                  <a:pt x="608553" y="23788"/>
                  <a:pt x="612744" y="25913"/>
                </a:cubicBezTo>
                <a:cubicBezTo>
                  <a:pt x="616954" y="28227"/>
                  <a:pt x="620573" y="31485"/>
                  <a:pt x="623316" y="35438"/>
                </a:cubicBezTo>
                <a:lnTo>
                  <a:pt x="623316" y="24674"/>
                </a:lnTo>
                <a:lnTo>
                  <a:pt x="631127" y="24674"/>
                </a:lnTo>
                <a:lnTo>
                  <a:pt x="631127" y="85444"/>
                </a:lnTo>
                <a:lnTo>
                  <a:pt x="623412" y="85444"/>
                </a:lnTo>
                <a:lnTo>
                  <a:pt x="623412" y="74966"/>
                </a:lnTo>
                <a:cubicBezTo>
                  <a:pt x="620449" y="78700"/>
                  <a:pt x="616716" y="81758"/>
                  <a:pt x="612458" y="83920"/>
                </a:cubicBezTo>
                <a:cubicBezTo>
                  <a:pt x="608295" y="86015"/>
                  <a:pt x="603685" y="87063"/>
                  <a:pt x="599028" y="86968"/>
                </a:cubicBezTo>
                <a:cubicBezTo>
                  <a:pt x="590684" y="87015"/>
                  <a:pt x="582702" y="83558"/>
                  <a:pt x="577025" y="77443"/>
                </a:cubicBezTo>
                <a:cubicBezTo>
                  <a:pt x="570862" y="71480"/>
                  <a:pt x="567414" y="63251"/>
                  <a:pt x="567500" y="54678"/>
                </a:cubicBezTo>
                <a:cubicBezTo>
                  <a:pt x="567424" y="46220"/>
                  <a:pt x="570872" y="38105"/>
                  <a:pt x="577025" y="32294"/>
                </a:cubicBezTo>
                <a:cubicBezTo>
                  <a:pt x="582740" y="26122"/>
                  <a:pt x="590808" y="22655"/>
                  <a:pt x="599218" y="22769"/>
                </a:cubicBezTo>
                <a:close/>
                <a:moveTo>
                  <a:pt x="428911" y="22769"/>
                </a:moveTo>
                <a:cubicBezTo>
                  <a:pt x="433607" y="22712"/>
                  <a:pt x="438246" y="23788"/>
                  <a:pt x="442437" y="25912"/>
                </a:cubicBezTo>
                <a:cubicBezTo>
                  <a:pt x="446647" y="28227"/>
                  <a:pt x="450266" y="31484"/>
                  <a:pt x="453009" y="35437"/>
                </a:cubicBezTo>
                <a:lnTo>
                  <a:pt x="453009" y="24674"/>
                </a:lnTo>
                <a:lnTo>
                  <a:pt x="460820" y="24674"/>
                </a:lnTo>
                <a:lnTo>
                  <a:pt x="460820" y="85443"/>
                </a:lnTo>
                <a:lnTo>
                  <a:pt x="453105" y="85443"/>
                </a:lnTo>
                <a:lnTo>
                  <a:pt x="453105" y="74966"/>
                </a:lnTo>
                <a:cubicBezTo>
                  <a:pt x="450162" y="78719"/>
                  <a:pt x="446418" y="81786"/>
                  <a:pt x="442151" y="83919"/>
                </a:cubicBezTo>
                <a:cubicBezTo>
                  <a:pt x="437988" y="86015"/>
                  <a:pt x="433378" y="87063"/>
                  <a:pt x="428721" y="86967"/>
                </a:cubicBezTo>
                <a:cubicBezTo>
                  <a:pt x="420377" y="87015"/>
                  <a:pt x="412395" y="83557"/>
                  <a:pt x="406718" y="77442"/>
                </a:cubicBezTo>
                <a:cubicBezTo>
                  <a:pt x="400555" y="71480"/>
                  <a:pt x="397107" y="63250"/>
                  <a:pt x="397193" y="54677"/>
                </a:cubicBezTo>
                <a:cubicBezTo>
                  <a:pt x="397155" y="46229"/>
                  <a:pt x="400603" y="38132"/>
                  <a:pt x="406718" y="32294"/>
                </a:cubicBezTo>
                <a:cubicBezTo>
                  <a:pt x="412452" y="26141"/>
                  <a:pt x="420501" y="22683"/>
                  <a:pt x="428911" y="22769"/>
                </a:cubicBezTo>
                <a:close/>
                <a:moveTo>
                  <a:pt x="48863" y="1529"/>
                </a:moveTo>
                <a:lnTo>
                  <a:pt x="56674" y="1529"/>
                </a:lnTo>
                <a:lnTo>
                  <a:pt x="56674" y="85730"/>
                </a:lnTo>
                <a:lnTo>
                  <a:pt x="48863" y="85730"/>
                </a:lnTo>
                <a:close/>
                <a:moveTo>
                  <a:pt x="148209" y="1147"/>
                </a:moveTo>
                <a:lnTo>
                  <a:pt x="156020" y="1528"/>
                </a:lnTo>
                <a:lnTo>
                  <a:pt x="156020" y="85729"/>
                </a:lnTo>
                <a:lnTo>
                  <a:pt x="148305" y="85729"/>
                </a:lnTo>
                <a:lnTo>
                  <a:pt x="148305" y="75251"/>
                </a:lnTo>
                <a:cubicBezTo>
                  <a:pt x="145342" y="78985"/>
                  <a:pt x="141609" y="82042"/>
                  <a:pt x="137351" y="84205"/>
                </a:cubicBezTo>
                <a:cubicBezTo>
                  <a:pt x="133188" y="86300"/>
                  <a:pt x="128578" y="87348"/>
                  <a:pt x="123921" y="87253"/>
                </a:cubicBezTo>
                <a:cubicBezTo>
                  <a:pt x="115577" y="87300"/>
                  <a:pt x="107595" y="83843"/>
                  <a:pt x="101918" y="77728"/>
                </a:cubicBezTo>
                <a:cubicBezTo>
                  <a:pt x="95755" y="71765"/>
                  <a:pt x="92307" y="63535"/>
                  <a:pt x="92393" y="54963"/>
                </a:cubicBezTo>
                <a:cubicBezTo>
                  <a:pt x="92355" y="46514"/>
                  <a:pt x="95803" y="38418"/>
                  <a:pt x="101918" y="32579"/>
                </a:cubicBezTo>
                <a:cubicBezTo>
                  <a:pt x="107633" y="26407"/>
                  <a:pt x="115701" y="22940"/>
                  <a:pt x="124111" y="23054"/>
                </a:cubicBezTo>
                <a:cubicBezTo>
                  <a:pt x="128807" y="22997"/>
                  <a:pt x="133446" y="24073"/>
                  <a:pt x="137637" y="26197"/>
                </a:cubicBezTo>
                <a:cubicBezTo>
                  <a:pt x="141847" y="28512"/>
                  <a:pt x="145466" y="31769"/>
                  <a:pt x="148209" y="35722"/>
                </a:cubicBezTo>
                <a:close/>
                <a:moveTo>
                  <a:pt x="550450" y="4"/>
                </a:moveTo>
                <a:cubicBezTo>
                  <a:pt x="552183" y="-63"/>
                  <a:pt x="553850" y="633"/>
                  <a:pt x="555022" y="1909"/>
                </a:cubicBezTo>
                <a:cubicBezTo>
                  <a:pt x="556260" y="3109"/>
                  <a:pt x="556946" y="4757"/>
                  <a:pt x="556927" y="6481"/>
                </a:cubicBezTo>
                <a:cubicBezTo>
                  <a:pt x="556927" y="8167"/>
                  <a:pt x="556241" y="9786"/>
                  <a:pt x="555022" y="10958"/>
                </a:cubicBezTo>
                <a:cubicBezTo>
                  <a:pt x="553822" y="12196"/>
                  <a:pt x="552174" y="12882"/>
                  <a:pt x="550450" y="12863"/>
                </a:cubicBezTo>
                <a:cubicBezTo>
                  <a:pt x="548764" y="12863"/>
                  <a:pt x="547144" y="12177"/>
                  <a:pt x="545973" y="10958"/>
                </a:cubicBezTo>
                <a:cubicBezTo>
                  <a:pt x="544754" y="9786"/>
                  <a:pt x="544068" y="8167"/>
                  <a:pt x="544068" y="6481"/>
                </a:cubicBezTo>
                <a:cubicBezTo>
                  <a:pt x="544049" y="4757"/>
                  <a:pt x="544735" y="3109"/>
                  <a:pt x="545973" y="1909"/>
                </a:cubicBezTo>
                <a:cubicBezTo>
                  <a:pt x="547116" y="652"/>
                  <a:pt x="548754" y="-44"/>
                  <a:pt x="550450" y="4"/>
                </a:cubicBezTo>
                <a:close/>
                <a:moveTo>
                  <a:pt x="75628" y="4"/>
                </a:moveTo>
                <a:cubicBezTo>
                  <a:pt x="77362" y="-63"/>
                  <a:pt x="79029" y="633"/>
                  <a:pt x="80200" y="1909"/>
                </a:cubicBezTo>
                <a:cubicBezTo>
                  <a:pt x="81439" y="3109"/>
                  <a:pt x="82124" y="4757"/>
                  <a:pt x="82105" y="6481"/>
                </a:cubicBezTo>
                <a:cubicBezTo>
                  <a:pt x="82105" y="8167"/>
                  <a:pt x="81420" y="9786"/>
                  <a:pt x="80200" y="10958"/>
                </a:cubicBezTo>
                <a:cubicBezTo>
                  <a:pt x="79000" y="12196"/>
                  <a:pt x="77352" y="12882"/>
                  <a:pt x="75628" y="12863"/>
                </a:cubicBezTo>
                <a:cubicBezTo>
                  <a:pt x="73942" y="12863"/>
                  <a:pt x="72323" y="12177"/>
                  <a:pt x="71152" y="10958"/>
                </a:cubicBezTo>
                <a:cubicBezTo>
                  <a:pt x="69932" y="9786"/>
                  <a:pt x="69247" y="8167"/>
                  <a:pt x="69247" y="6481"/>
                </a:cubicBezTo>
                <a:cubicBezTo>
                  <a:pt x="69228" y="4757"/>
                  <a:pt x="69913" y="3109"/>
                  <a:pt x="71152" y="1909"/>
                </a:cubicBezTo>
                <a:cubicBezTo>
                  <a:pt x="72295" y="652"/>
                  <a:pt x="73933" y="-44"/>
                  <a:pt x="75628" y="4"/>
                </a:cubicBezTo>
                <a:close/>
              </a:path>
            </a:pathLst>
          </a:custGeom>
          <a:solidFill>
            <a:srgbClr val="F3F3F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FFFFF"/>
              </a:solidFill>
              <a:latin typeface="Calibri"/>
              <a:ea typeface="Calibri"/>
              <a:cs typeface="Calibri"/>
              <a:sym typeface="Calibri"/>
            </a:endParaRPr>
          </a:p>
        </p:txBody>
      </p:sp>
      <p:sp>
        <p:nvSpPr>
          <p:cNvPr id="24" name="Google Shape;24;p2"/>
          <p:cNvSpPr/>
          <p:nvPr/>
        </p:nvSpPr>
        <p:spPr>
          <a:xfrm>
            <a:off x="27" y="4390944"/>
            <a:ext cx="12185539" cy="3893722"/>
          </a:xfrm>
          <a:custGeom>
            <a:rect b="b" l="l" r="r" t="t"/>
            <a:pathLst>
              <a:path extrusionOk="0" h="3893722" w="12185539">
                <a:moveTo>
                  <a:pt x="5080884" y="545404"/>
                </a:moveTo>
                <a:lnTo>
                  <a:pt x="5082300" y="545854"/>
                </a:lnTo>
                <a:lnTo>
                  <a:pt x="5083709" y="545405"/>
                </a:lnTo>
                <a:cubicBezTo>
                  <a:pt x="5093746" y="545461"/>
                  <a:pt x="5103751" y="551675"/>
                  <a:pt x="5106972" y="564014"/>
                </a:cubicBezTo>
                <a:lnTo>
                  <a:pt x="5127120" y="640702"/>
                </a:lnTo>
                <a:lnTo>
                  <a:pt x="5320739" y="1348455"/>
                </a:lnTo>
                <a:lnTo>
                  <a:pt x="5323994" y="1348455"/>
                </a:lnTo>
                <a:lnTo>
                  <a:pt x="5324220" y="1348455"/>
                </a:lnTo>
                <a:lnTo>
                  <a:pt x="5324220" y="1361179"/>
                </a:lnTo>
                <a:lnTo>
                  <a:pt x="5326324" y="1368866"/>
                </a:lnTo>
                <a:cubicBezTo>
                  <a:pt x="5326324" y="1368866"/>
                  <a:pt x="5326324" y="1371812"/>
                  <a:pt x="5325292" y="1376378"/>
                </a:cubicBezTo>
                <a:lnTo>
                  <a:pt x="5324220" y="1378937"/>
                </a:lnTo>
                <a:lnTo>
                  <a:pt x="5324220" y="2217834"/>
                </a:lnTo>
                <a:lnTo>
                  <a:pt x="5324388" y="2217834"/>
                </a:lnTo>
                <a:lnTo>
                  <a:pt x="5490293" y="1640314"/>
                </a:lnTo>
                <a:lnTo>
                  <a:pt x="5489687" y="1640314"/>
                </a:lnTo>
                <a:lnTo>
                  <a:pt x="5515856" y="1551332"/>
                </a:lnTo>
                <a:lnTo>
                  <a:pt x="5549528" y="1434119"/>
                </a:lnTo>
                <a:lnTo>
                  <a:pt x="5549622" y="1434119"/>
                </a:lnTo>
                <a:cubicBezTo>
                  <a:pt x="5551460" y="1427639"/>
                  <a:pt x="5555142" y="1422790"/>
                  <a:pt x="5559742" y="1419569"/>
                </a:cubicBezTo>
                <a:lnTo>
                  <a:pt x="5560537" y="1419325"/>
                </a:lnTo>
                <a:lnTo>
                  <a:pt x="5560538" y="1419324"/>
                </a:lnTo>
                <a:lnTo>
                  <a:pt x="5560677" y="1419282"/>
                </a:lnTo>
                <a:lnTo>
                  <a:pt x="5575366" y="1414784"/>
                </a:lnTo>
                <a:lnTo>
                  <a:pt x="5575535" y="1414837"/>
                </a:lnTo>
                <a:lnTo>
                  <a:pt x="5575712" y="1414784"/>
                </a:lnTo>
                <a:cubicBezTo>
                  <a:pt x="5586410" y="1414840"/>
                  <a:pt x="5597075" y="1421054"/>
                  <a:pt x="5600508" y="1433394"/>
                </a:cubicBezTo>
                <a:lnTo>
                  <a:pt x="5600713" y="1434128"/>
                </a:lnTo>
                <a:lnTo>
                  <a:pt x="5600899" y="1434401"/>
                </a:lnTo>
                <a:lnTo>
                  <a:pt x="5605504" y="1451234"/>
                </a:lnTo>
                <a:lnTo>
                  <a:pt x="5658458" y="1640314"/>
                </a:lnTo>
                <a:lnTo>
                  <a:pt x="5657231" y="1640314"/>
                </a:lnTo>
                <a:lnTo>
                  <a:pt x="5815221" y="2217834"/>
                </a:lnTo>
                <a:lnTo>
                  <a:pt x="5815390" y="2217834"/>
                </a:lnTo>
                <a:lnTo>
                  <a:pt x="5815390" y="1975236"/>
                </a:lnTo>
                <a:lnTo>
                  <a:pt x="5818869" y="1975236"/>
                </a:lnTo>
                <a:lnTo>
                  <a:pt x="6044010" y="1191521"/>
                </a:lnTo>
                <a:lnTo>
                  <a:pt x="6044105" y="1191521"/>
                </a:lnTo>
                <a:cubicBezTo>
                  <a:pt x="6047780" y="1178560"/>
                  <a:pt x="6058833" y="1172126"/>
                  <a:pt x="6069849" y="1172185"/>
                </a:cubicBezTo>
                <a:lnTo>
                  <a:pt x="6071265" y="1172635"/>
                </a:lnTo>
                <a:lnTo>
                  <a:pt x="6072674" y="1172186"/>
                </a:lnTo>
                <a:cubicBezTo>
                  <a:pt x="6082711" y="1172242"/>
                  <a:pt x="6092716" y="1178456"/>
                  <a:pt x="6095936" y="1190795"/>
                </a:cubicBezTo>
                <a:lnTo>
                  <a:pt x="6116085" y="1267484"/>
                </a:lnTo>
                <a:lnTo>
                  <a:pt x="6309704" y="1975236"/>
                </a:lnTo>
                <a:lnTo>
                  <a:pt x="6312959" y="1975236"/>
                </a:lnTo>
                <a:lnTo>
                  <a:pt x="6313185" y="1975236"/>
                </a:lnTo>
                <a:lnTo>
                  <a:pt x="6313185" y="1987960"/>
                </a:lnTo>
                <a:lnTo>
                  <a:pt x="6315288" y="1995647"/>
                </a:lnTo>
                <a:cubicBezTo>
                  <a:pt x="6315288" y="1995647"/>
                  <a:pt x="6315288" y="1998593"/>
                  <a:pt x="6314257" y="2003159"/>
                </a:cubicBezTo>
                <a:lnTo>
                  <a:pt x="6313185" y="2005718"/>
                </a:lnTo>
                <a:lnTo>
                  <a:pt x="6313185" y="2055896"/>
                </a:lnTo>
                <a:lnTo>
                  <a:pt x="6537021" y="1276723"/>
                </a:lnTo>
                <a:lnTo>
                  <a:pt x="6537115" y="1276723"/>
                </a:lnTo>
                <a:cubicBezTo>
                  <a:pt x="6540791" y="1263762"/>
                  <a:pt x="6551843" y="1257328"/>
                  <a:pt x="6562860" y="1257387"/>
                </a:cubicBezTo>
                <a:lnTo>
                  <a:pt x="6564276" y="1257837"/>
                </a:lnTo>
                <a:lnTo>
                  <a:pt x="6565685" y="1257388"/>
                </a:lnTo>
                <a:cubicBezTo>
                  <a:pt x="6575722" y="1257444"/>
                  <a:pt x="6585727" y="1263658"/>
                  <a:pt x="6588947" y="1275997"/>
                </a:cubicBezTo>
                <a:lnTo>
                  <a:pt x="6609098" y="1352692"/>
                </a:lnTo>
                <a:lnTo>
                  <a:pt x="6800094" y="2050857"/>
                </a:lnTo>
                <a:lnTo>
                  <a:pt x="6800094" y="1689840"/>
                </a:lnTo>
                <a:lnTo>
                  <a:pt x="6803574" y="1689840"/>
                </a:lnTo>
                <a:lnTo>
                  <a:pt x="6969481" y="1112320"/>
                </a:lnTo>
                <a:lnTo>
                  <a:pt x="6968874" y="1112320"/>
                </a:lnTo>
                <a:lnTo>
                  <a:pt x="6995042" y="1023340"/>
                </a:lnTo>
                <a:lnTo>
                  <a:pt x="7028715" y="906125"/>
                </a:lnTo>
                <a:lnTo>
                  <a:pt x="7028809" y="906125"/>
                </a:lnTo>
                <a:cubicBezTo>
                  <a:pt x="7030647" y="899644"/>
                  <a:pt x="7034329" y="894796"/>
                  <a:pt x="7038929" y="891575"/>
                </a:cubicBezTo>
                <a:lnTo>
                  <a:pt x="7039724" y="891331"/>
                </a:lnTo>
                <a:lnTo>
                  <a:pt x="7039725" y="891330"/>
                </a:lnTo>
                <a:lnTo>
                  <a:pt x="7039851" y="891292"/>
                </a:lnTo>
                <a:lnTo>
                  <a:pt x="7054554" y="886789"/>
                </a:lnTo>
                <a:lnTo>
                  <a:pt x="7054723" y="886843"/>
                </a:lnTo>
                <a:lnTo>
                  <a:pt x="7054899" y="886790"/>
                </a:lnTo>
                <a:cubicBezTo>
                  <a:pt x="7065597" y="886846"/>
                  <a:pt x="7076262" y="893060"/>
                  <a:pt x="7079695" y="905399"/>
                </a:cubicBezTo>
                <a:lnTo>
                  <a:pt x="7079900" y="906133"/>
                </a:lnTo>
                <a:lnTo>
                  <a:pt x="7080086" y="906407"/>
                </a:lnTo>
                <a:lnTo>
                  <a:pt x="7084692" y="923244"/>
                </a:lnTo>
                <a:lnTo>
                  <a:pt x="7137645" y="1112320"/>
                </a:lnTo>
                <a:lnTo>
                  <a:pt x="7136418" y="1112320"/>
                </a:lnTo>
                <a:lnTo>
                  <a:pt x="7294409" y="1689840"/>
                </a:lnTo>
                <a:lnTo>
                  <a:pt x="7297664" y="1689840"/>
                </a:lnTo>
                <a:lnTo>
                  <a:pt x="7297890" y="1689840"/>
                </a:lnTo>
                <a:lnTo>
                  <a:pt x="7297890" y="1702564"/>
                </a:lnTo>
                <a:lnTo>
                  <a:pt x="7299993" y="1710251"/>
                </a:lnTo>
                <a:cubicBezTo>
                  <a:pt x="7299993" y="1710251"/>
                  <a:pt x="7299993" y="1713197"/>
                  <a:pt x="7298962" y="1717763"/>
                </a:cubicBezTo>
                <a:lnTo>
                  <a:pt x="7297890" y="1720322"/>
                </a:lnTo>
                <a:lnTo>
                  <a:pt x="7297890" y="2099496"/>
                </a:lnTo>
                <a:lnTo>
                  <a:pt x="7504968" y="1378658"/>
                </a:lnTo>
                <a:lnTo>
                  <a:pt x="7505062" y="1378658"/>
                </a:lnTo>
                <a:cubicBezTo>
                  <a:pt x="7508738" y="1365697"/>
                  <a:pt x="7519790" y="1359264"/>
                  <a:pt x="7530807" y="1359323"/>
                </a:cubicBezTo>
                <a:lnTo>
                  <a:pt x="7532223" y="1359773"/>
                </a:lnTo>
                <a:lnTo>
                  <a:pt x="7533632" y="1359323"/>
                </a:lnTo>
                <a:cubicBezTo>
                  <a:pt x="7543669" y="1359379"/>
                  <a:pt x="7553674" y="1365593"/>
                  <a:pt x="7556894" y="1377933"/>
                </a:cubicBezTo>
                <a:lnTo>
                  <a:pt x="7577045" y="1454629"/>
                </a:lnTo>
                <a:lnTo>
                  <a:pt x="7761756" y="2129818"/>
                </a:lnTo>
                <a:lnTo>
                  <a:pt x="7761756" y="1454175"/>
                </a:lnTo>
                <a:lnTo>
                  <a:pt x="7765236" y="1454175"/>
                </a:lnTo>
                <a:lnTo>
                  <a:pt x="7990377" y="670460"/>
                </a:lnTo>
                <a:lnTo>
                  <a:pt x="7990471" y="670460"/>
                </a:lnTo>
                <a:cubicBezTo>
                  <a:pt x="7994147" y="657499"/>
                  <a:pt x="8005199" y="651065"/>
                  <a:pt x="8016216" y="651124"/>
                </a:cubicBezTo>
                <a:lnTo>
                  <a:pt x="8017632" y="651574"/>
                </a:lnTo>
                <a:lnTo>
                  <a:pt x="8019041" y="651125"/>
                </a:lnTo>
                <a:cubicBezTo>
                  <a:pt x="8029078" y="651181"/>
                  <a:pt x="8039083" y="657395"/>
                  <a:pt x="8042303" y="669734"/>
                </a:cubicBezTo>
                <a:lnTo>
                  <a:pt x="8062453" y="746425"/>
                </a:lnTo>
                <a:lnTo>
                  <a:pt x="8256071" y="1454175"/>
                </a:lnTo>
                <a:lnTo>
                  <a:pt x="8259326" y="1454175"/>
                </a:lnTo>
                <a:lnTo>
                  <a:pt x="8259552" y="1454175"/>
                </a:lnTo>
                <a:lnTo>
                  <a:pt x="8259552" y="1466899"/>
                </a:lnTo>
                <a:lnTo>
                  <a:pt x="8261655" y="1474586"/>
                </a:lnTo>
                <a:cubicBezTo>
                  <a:pt x="8261655" y="1474586"/>
                  <a:pt x="8261655" y="1477532"/>
                  <a:pt x="8260624" y="1482098"/>
                </a:cubicBezTo>
                <a:lnTo>
                  <a:pt x="8259552" y="1484658"/>
                </a:lnTo>
                <a:lnTo>
                  <a:pt x="8259552" y="1781316"/>
                </a:lnTo>
                <a:lnTo>
                  <a:pt x="8424299" y="1207833"/>
                </a:lnTo>
                <a:lnTo>
                  <a:pt x="8423692" y="1207833"/>
                </a:lnTo>
                <a:lnTo>
                  <a:pt x="8449861" y="1118849"/>
                </a:lnTo>
                <a:lnTo>
                  <a:pt x="8483533" y="1001638"/>
                </a:lnTo>
                <a:lnTo>
                  <a:pt x="8483627" y="1001638"/>
                </a:lnTo>
                <a:cubicBezTo>
                  <a:pt x="8485465" y="995157"/>
                  <a:pt x="8489147" y="990309"/>
                  <a:pt x="8493747" y="987088"/>
                </a:cubicBezTo>
                <a:lnTo>
                  <a:pt x="8494542" y="986844"/>
                </a:lnTo>
                <a:lnTo>
                  <a:pt x="8494543" y="986843"/>
                </a:lnTo>
                <a:lnTo>
                  <a:pt x="8494673" y="986804"/>
                </a:lnTo>
                <a:lnTo>
                  <a:pt x="8509372" y="982302"/>
                </a:lnTo>
                <a:lnTo>
                  <a:pt x="8509540" y="982356"/>
                </a:lnTo>
                <a:lnTo>
                  <a:pt x="8509717" y="982303"/>
                </a:lnTo>
                <a:cubicBezTo>
                  <a:pt x="8520415" y="982359"/>
                  <a:pt x="8531080" y="988573"/>
                  <a:pt x="8534512" y="1000912"/>
                </a:cubicBezTo>
                <a:lnTo>
                  <a:pt x="8534717" y="1001645"/>
                </a:lnTo>
                <a:lnTo>
                  <a:pt x="8534904" y="1001920"/>
                </a:lnTo>
                <a:lnTo>
                  <a:pt x="8539531" y="1018834"/>
                </a:lnTo>
                <a:lnTo>
                  <a:pt x="8592463" y="1207833"/>
                </a:lnTo>
                <a:lnTo>
                  <a:pt x="8591235" y="1207833"/>
                </a:lnTo>
                <a:lnTo>
                  <a:pt x="8749227" y="1785353"/>
                </a:lnTo>
                <a:lnTo>
                  <a:pt x="8752482" y="1785353"/>
                </a:lnTo>
                <a:lnTo>
                  <a:pt x="8752708" y="1785353"/>
                </a:lnTo>
                <a:lnTo>
                  <a:pt x="8752708" y="1798077"/>
                </a:lnTo>
                <a:lnTo>
                  <a:pt x="8754811" y="1805764"/>
                </a:lnTo>
                <a:cubicBezTo>
                  <a:pt x="8754811" y="1805764"/>
                  <a:pt x="8754811" y="1808710"/>
                  <a:pt x="8753780" y="1813276"/>
                </a:cubicBezTo>
                <a:lnTo>
                  <a:pt x="8752708" y="1815835"/>
                </a:lnTo>
                <a:lnTo>
                  <a:pt x="8752708" y="3461241"/>
                </a:lnTo>
                <a:lnTo>
                  <a:pt x="8752482" y="3461241"/>
                </a:lnTo>
                <a:lnTo>
                  <a:pt x="8589721" y="3461241"/>
                </a:lnTo>
                <a:lnTo>
                  <a:pt x="8417899" y="3461241"/>
                </a:lnTo>
                <a:lnTo>
                  <a:pt x="8254912" y="3461241"/>
                </a:lnTo>
                <a:lnTo>
                  <a:pt x="8254912" y="3130063"/>
                </a:lnTo>
                <a:lnTo>
                  <a:pt x="8096565" y="3130063"/>
                </a:lnTo>
                <a:lnTo>
                  <a:pt x="7924743" y="3130063"/>
                </a:lnTo>
                <a:lnTo>
                  <a:pt x="7774143" y="3130063"/>
                </a:lnTo>
                <a:lnTo>
                  <a:pt x="7774143" y="3838261"/>
                </a:lnTo>
                <a:lnTo>
                  <a:pt x="7773917" y="3838261"/>
                </a:lnTo>
                <a:lnTo>
                  <a:pt x="7611156" y="3838261"/>
                </a:lnTo>
                <a:lnTo>
                  <a:pt x="7439334" y="3838261"/>
                </a:lnTo>
                <a:lnTo>
                  <a:pt x="7276347" y="3838261"/>
                </a:lnTo>
                <a:lnTo>
                  <a:pt x="7276347" y="3365728"/>
                </a:lnTo>
                <a:lnTo>
                  <a:pt x="7134903" y="3365728"/>
                </a:lnTo>
                <a:lnTo>
                  <a:pt x="6963081" y="3365728"/>
                </a:lnTo>
                <a:lnTo>
                  <a:pt x="6806196" y="3365728"/>
                </a:lnTo>
                <a:lnTo>
                  <a:pt x="6806196" y="3736326"/>
                </a:lnTo>
                <a:lnTo>
                  <a:pt x="6805970" y="3736326"/>
                </a:lnTo>
                <a:lnTo>
                  <a:pt x="6643209" y="3736326"/>
                </a:lnTo>
                <a:lnTo>
                  <a:pt x="6471387" y="3736326"/>
                </a:lnTo>
                <a:lnTo>
                  <a:pt x="6308400" y="3736326"/>
                </a:lnTo>
                <a:lnTo>
                  <a:pt x="6308400" y="3651124"/>
                </a:lnTo>
                <a:lnTo>
                  <a:pt x="6150198" y="3651124"/>
                </a:lnTo>
                <a:lnTo>
                  <a:pt x="5978376" y="3651124"/>
                </a:lnTo>
                <a:lnTo>
                  <a:pt x="5818703" y="3651124"/>
                </a:lnTo>
                <a:lnTo>
                  <a:pt x="5818703" y="3893722"/>
                </a:lnTo>
                <a:lnTo>
                  <a:pt x="5818477" y="3893722"/>
                </a:lnTo>
                <a:lnTo>
                  <a:pt x="5655715" y="3893722"/>
                </a:lnTo>
                <a:lnTo>
                  <a:pt x="5483894" y="3893722"/>
                </a:lnTo>
                <a:lnTo>
                  <a:pt x="5320907" y="3893722"/>
                </a:lnTo>
                <a:lnTo>
                  <a:pt x="5320907" y="3024343"/>
                </a:lnTo>
                <a:lnTo>
                  <a:pt x="5161234" y="3024343"/>
                </a:lnTo>
                <a:lnTo>
                  <a:pt x="4989410" y="3024343"/>
                </a:lnTo>
                <a:lnTo>
                  <a:pt x="4853169" y="3024343"/>
                </a:lnTo>
                <a:lnTo>
                  <a:pt x="4853169" y="3802164"/>
                </a:lnTo>
                <a:lnTo>
                  <a:pt x="4852944" y="3802164"/>
                </a:lnTo>
                <a:lnTo>
                  <a:pt x="4690182" y="3802164"/>
                </a:lnTo>
                <a:lnTo>
                  <a:pt x="4518360" y="3802164"/>
                </a:lnTo>
                <a:lnTo>
                  <a:pt x="4355373" y="3802164"/>
                </a:lnTo>
                <a:lnTo>
                  <a:pt x="4355373" y="3460780"/>
                </a:lnTo>
                <a:lnTo>
                  <a:pt x="4201677" y="3460780"/>
                </a:lnTo>
                <a:lnTo>
                  <a:pt x="4029864" y="3460780"/>
                </a:lnTo>
                <a:lnTo>
                  <a:pt x="3902209" y="3460780"/>
                </a:lnTo>
                <a:lnTo>
                  <a:pt x="3902209" y="3763405"/>
                </a:lnTo>
                <a:lnTo>
                  <a:pt x="3901981" y="3763405"/>
                </a:lnTo>
                <a:lnTo>
                  <a:pt x="3739221" y="3763405"/>
                </a:lnTo>
                <a:lnTo>
                  <a:pt x="3567399" y="3763405"/>
                </a:lnTo>
                <a:lnTo>
                  <a:pt x="3404413" y="3763405"/>
                </a:lnTo>
                <a:lnTo>
                  <a:pt x="3404413" y="3425852"/>
                </a:lnTo>
                <a:lnTo>
                  <a:pt x="3247924" y="3425852"/>
                </a:lnTo>
                <a:lnTo>
                  <a:pt x="3076102" y="3425852"/>
                </a:lnTo>
                <a:lnTo>
                  <a:pt x="2913638" y="3425852"/>
                </a:lnTo>
                <a:lnTo>
                  <a:pt x="2913638" y="3862289"/>
                </a:lnTo>
                <a:lnTo>
                  <a:pt x="2913413" y="3862289"/>
                </a:lnTo>
                <a:lnTo>
                  <a:pt x="2750651" y="3862289"/>
                </a:lnTo>
                <a:lnTo>
                  <a:pt x="2578831" y="3862289"/>
                </a:lnTo>
                <a:lnTo>
                  <a:pt x="2415842" y="3862289"/>
                </a:lnTo>
                <a:lnTo>
                  <a:pt x="2415842" y="3153004"/>
                </a:lnTo>
                <a:lnTo>
                  <a:pt x="2277533" y="3153004"/>
                </a:lnTo>
                <a:lnTo>
                  <a:pt x="2105709" y="3153004"/>
                </a:lnTo>
                <a:lnTo>
                  <a:pt x="1959736" y="3153004"/>
                </a:lnTo>
                <a:lnTo>
                  <a:pt x="1959736" y="3547341"/>
                </a:lnTo>
                <a:lnTo>
                  <a:pt x="1959510" y="3547341"/>
                </a:lnTo>
                <a:lnTo>
                  <a:pt x="1796750" y="3547341"/>
                </a:lnTo>
                <a:lnTo>
                  <a:pt x="1624927" y="3547341"/>
                </a:lnTo>
                <a:lnTo>
                  <a:pt x="1461940" y="3547341"/>
                </a:lnTo>
                <a:lnTo>
                  <a:pt x="1461940" y="3547341"/>
                </a:lnTo>
                <a:lnTo>
                  <a:pt x="1461940" y="3460780"/>
                </a:lnTo>
                <a:lnTo>
                  <a:pt x="1317009" y="3460780"/>
                </a:lnTo>
                <a:lnTo>
                  <a:pt x="1145188" y="3460780"/>
                </a:lnTo>
                <a:lnTo>
                  <a:pt x="982201" y="3460780"/>
                </a:lnTo>
                <a:lnTo>
                  <a:pt x="982201" y="1784892"/>
                </a:lnTo>
                <a:lnTo>
                  <a:pt x="985682" y="1784892"/>
                </a:lnTo>
                <a:lnTo>
                  <a:pt x="1151588" y="1207372"/>
                </a:lnTo>
                <a:lnTo>
                  <a:pt x="1150981" y="1207372"/>
                </a:lnTo>
                <a:lnTo>
                  <a:pt x="1177152" y="1118381"/>
                </a:lnTo>
                <a:lnTo>
                  <a:pt x="1210822" y="1001177"/>
                </a:lnTo>
                <a:lnTo>
                  <a:pt x="1210916" y="1001177"/>
                </a:lnTo>
                <a:cubicBezTo>
                  <a:pt x="1212755" y="994696"/>
                  <a:pt x="1216436" y="989848"/>
                  <a:pt x="1221036" y="986627"/>
                </a:cubicBezTo>
                <a:lnTo>
                  <a:pt x="1221831" y="986383"/>
                </a:lnTo>
                <a:lnTo>
                  <a:pt x="1221832" y="986382"/>
                </a:lnTo>
                <a:lnTo>
                  <a:pt x="1221966" y="986342"/>
                </a:lnTo>
                <a:lnTo>
                  <a:pt x="1236661" y="981841"/>
                </a:lnTo>
                <a:lnTo>
                  <a:pt x="1236828" y="981895"/>
                </a:lnTo>
                <a:lnTo>
                  <a:pt x="1237007" y="981842"/>
                </a:lnTo>
                <a:cubicBezTo>
                  <a:pt x="1247704" y="981898"/>
                  <a:pt x="1258368" y="988112"/>
                  <a:pt x="1261801" y="1000451"/>
                </a:cubicBezTo>
                <a:lnTo>
                  <a:pt x="1262007" y="1001184"/>
                </a:lnTo>
                <a:lnTo>
                  <a:pt x="1262192" y="1001459"/>
                </a:lnTo>
                <a:lnTo>
                  <a:pt x="1266815" y="1018351"/>
                </a:lnTo>
                <a:lnTo>
                  <a:pt x="1319752" y="1207372"/>
                </a:lnTo>
                <a:lnTo>
                  <a:pt x="1318525" y="1207372"/>
                </a:lnTo>
                <a:lnTo>
                  <a:pt x="1476516" y="1784892"/>
                </a:lnTo>
                <a:lnTo>
                  <a:pt x="1479771" y="1784892"/>
                </a:lnTo>
                <a:lnTo>
                  <a:pt x="1479996" y="1784892"/>
                </a:lnTo>
                <a:lnTo>
                  <a:pt x="1479996" y="1797616"/>
                </a:lnTo>
                <a:lnTo>
                  <a:pt x="1482100" y="1805303"/>
                </a:lnTo>
                <a:cubicBezTo>
                  <a:pt x="1482100" y="1805303"/>
                  <a:pt x="1482100" y="1808249"/>
                  <a:pt x="1481068" y="1812815"/>
                </a:cubicBezTo>
                <a:lnTo>
                  <a:pt x="1479996" y="1815374"/>
                </a:lnTo>
                <a:lnTo>
                  <a:pt x="1479996" y="1820714"/>
                </a:lnTo>
                <a:lnTo>
                  <a:pt x="1690562" y="1087738"/>
                </a:lnTo>
                <a:lnTo>
                  <a:pt x="1690656" y="1087738"/>
                </a:lnTo>
                <a:cubicBezTo>
                  <a:pt x="1694331" y="1074777"/>
                  <a:pt x="1705383" y="1068343"/>
                  <a:pt x="1716399" y="1068402"/>
                </a:cubicBezTo>
                <a:lnTo>
                  <a:pt x="1717816" y="1068852"/>
                </a:lnTo>
                <a:lnTo>
                  <a:pt x="1719225" y="1068403"/>
                </a:lnTo>
                <a:cubicBezTo>
                  <a:pt x="1729262" y="1068459"/>
                  <a:pt x="1739266" y="1074673"/>
                  <a:pt x="1742488" y="1087012"/>
                </a:cubicBezTo>
                <a:lnTo>
                  <a:pt x="1762628" y="1163665"/>
                </a:lnTo>
                <a:lnTo>
                  <a:pt x="1942725" y="1821993"/>
                </a:lnTo>
                <a:lnTo>
                  <a:pt x="1942725" y="1477116"/>
                </a:lnTo>
                <a:lnTo>
                  <a:pt x="1946205" y="1477116"/>
                </a:lnTo>
                <a:lnTo>
                  <a:pt x="2171342" y="693401"/>
                </a:lnTo>
                <a:lnTo>
                  <a:pt x="2171437" y="693401"/>
                </a:lnTo>
                <a:cubicBezTo>
                  <a:pt x="2175112" y="680440"/>
                  <a:pt x="2186164" y="674006"/>
                  <a:pt x="2197184" y="674065"/>
                </a:cubicBezTo>
                <a:lnTo>
                  <a:pt x="2198596" y="674515"/>
                </a:lnTo>
                <a:lnTo>
                  <a:pt x="2200007" y="674066"/>
                </a:lnTo>
                <a:cubicBezTo>
                  <a:pt x="2210044" y="674122"/>
                  <a:pt x="2220049" y="680336"/>
                  <a:pt x="2223268" y="692675"/>
                </a:cubicBezTo>
                <a:lnTo>
                  <a:pt x="2243407" y="769329"/>
                </a:lnTo>
                <a:lnTo>
                  <a:pt x="2437038" y="1477116"/>
                </a:lnTo>
                <a:lnTo>
                  <a:pt x="2440291" y="1477116"/>
                </a:lnTo>
                <a:lnTo>
                  <a:pt x="2440518" y="1477116"/>
                </a:lnTo>
                <a:lnTo>
                  <a:pt x="2440518" y="1489840"/>
                </a:lnTo>
                <a:lnTo>
                  <a:pt x="2442621" y="1497527"/>
                </a:lnTo>
                <a:cubicBezTo>
                  <a:pt x="2442621" y="1497527"/>
                  <a:pt x="2442621" y="1500473"/>
                  <a:pt x="2441590" y="1505039"/>
                </a:cubicBezTo>
                <a:lnTo>
                  <a:pt x="2440518" y="1507598"/>
                </a:lnTo>
                <a:lnTo>
                  <a:pt x="2440518" y="2112619"/>
                </a:lnTo>
                <a:lnTo>
                  <a:pt x="2585230" y="1608881"/>
                </a:lnTo>
                <a:lnTo>
                  <a:pt x="2584622" y="1608881"/>
                </a:lnTo>
                <a:lnTo>
                  <a:pt x="2610801" y="1519862"/>
                </a:lnTo>
                <a:lnTo>
                  <a:pt x="2644463" y="1402686"/>
                </a:lnTo>
                <a:lnTo>
                  <a:pt x="2644556" y="1402686"/>
                </a:lnTo>
                <a:cubicBezTo>
                  <a:pt x="2646393" y="1396206"/>
                  <a:pt x="2650077" y="1391357"/>
                  <a:pt x="2654676" y="1388136"/>
                </a:cubicBezTo>
                <a:lnTo>
                  <a:pt x="2655472" y="1387892"/>
                </a:lnTo>
                <a:lnTo>
                  <a:pt x="2655472" y="1387891"/>
                </a:lnTo>
                <a:lnTo>
                  <a:pt x="2655602" y="1387853"/>
                </a:lnTo>
                <a:lnTo>
                  <a:pt x="2670302" y="1383351"/>
                </a:lnTo>
                <a:lnTo>
                  <a:pt x="2670470" y="1383404"/>
                </a:lnTo>
                <a:lnTo>
                  <a:pt x="2670649" y="1383351"/>
                </a:lnTo>
                <a:cubicBezTo>
                  <a:pt x="2681346" y="1383407"/>
                  <a:pt x="2692008" y="1389621"/>
                  <a:pt x="2695443" y="1401961"/>
                </a:cubicBezTo>
                <a:lnTo>
                  <a:pt x="2695647" y="1402694"/>
                </a:lnTo>
                <a:lnTo>
                  <a:pt x="2695835" y="1402968"/>
                </a:lnTo>
                <a:lnTo>
                  <a:pt x="2700451" y="1419846"/>
                </a:lnTo>
                <a:lnTo>
                  <a:pt x="2753393" y="1608881"/>
                </a:lnTo>
                <a:lnTo>
                  <a:pt x="2752166" y="1608881"/>
                </a:lnTo>
                <a:lnTo>
                  <a:pt x="2910158" y="2186401"/>
                </a:lnTo>
                <a:lnTo>
                  <a:pt x="2913115" y="2186401"/>
                </a:lnTo>
                <a:lnTo>
                  <a:pt x="2913115" y="1749964"/>
                </a:lnTo>
                <a:lnTo>
                  <a:pt x="2916596" y="1749964"/>
                </a:lnTo>
                <a:lnTo>
                  <a:pt x="3141736" y="966249"/>
                </a:lnTo>
                <a:lnTo>
                  <a:pt x="3141830" y="966249"/>
                </a:lnTo>
                <a:cubicBezTo>
                  <a:pt x="3145506" y="953288"/>
                  <a:pt x="3156559" y="946854"/>
                  <a:pt x="3167574" y="946913"/>
                </a:cubicBezTo>
                <a:lnTo>
                  <a:pt x="3168991" y="947363"/>
                </a:lnTo>
                <a:lnTo>
                  <a:pt x="3170400" y="946914"/>
                </a:lnTo>
                <a:cubicBezTo>
                  <a:pt x="3180436" y="946970"/>
                  <a:pt x="3190442" y="953184"/>
                  <a:pt x="3193663" y="965523"/>
                </a:cubicBezTo>
                <a:lnTo>
                  <a:pt x="3213801" y="1042176"/>
                </a:lnTo>
                <a:lnTo>
                  <a:pt x="3407429" y="1749964"/>
                </a:lnTo>
                <a:lnTo>
                  <a:pt x="3410686" y="1749964"/>
                </a:lnTo>
                <a:lnTo>
                  <a:pt x="3410910" y="1749964"/>
                </a:lnTo>
                <a:lnTo>
                  <a:pt x="3410910" y="1762688"/>
                </a:lnTo>
                <a:lnTo>
                  <a:pt x="3413015" y="1770375"/>
                </a:lnTo>
                <a:cubicBezTo>
                  <a:pt x="3413015" y="1770375"/>
                  <a:pt x="3413015" y="1773321"/>
                  <a:pt x="3411983" y="1777887"/>
                </a:cubicBezTo>
                <a:lnTo>
                  <a:pt x="3410910" y="1780446"/>
                </a:lnTo>
                <a:lnTo>
                  <a:pt x="3410910" y="2077012"/>
                </a:lnTo>
                <a:lnTo>
                  <a:pt x="3633034" y="1303802"/>
                </a:lnTo>
                <a:lnTo>
                  <a:pt x="3633130" y="1303802"/>
                </a:lnTo>
                <a:cubicBezTo>
                  <a:pt x="3636804" y="1290841"/>
                  <a:pt x="3647856" y="1284407"/>
                  <a:pt x="3658871" y="1284466"/>
                </a:cubicBezTo>
                <a:lnTo>
                  <a:pt x="3660288" y="1284916"/>
                </a:lnTo>
                <a:lnTo>
                  <a:pt x="3661697" y="1284467"/>
                </a:lnTo>
                <a:cubicBezTo>
                  <a:pt x="3671732" y="1284523"/>
                  <a:pt x="3681740" y="1290737"/>
                  <a:pt x="3684958" y="1303076"/>
                </a:cubicBezTo>
                <a:lnTo>
                  <a:pt x="3705100" y="1379733"/>
                </a:lnTo>
                <a:lnTo>
                  <a:pt x="3866879" y="1971092"/>
                </a:lnTo>
                <a:lnTo>
                  <a:pt x="3866879" y="1784892"/>
                </a:lnTo>
                <a:lnTo>
                  <a:pt x="3870357" y="1784892"/>
                </a:lnTo>
                <a:lnTo>
                  <a:pt x="4036264" y="1207372"/>
                </a:lnTo>
                <a:lnTo>
                  <a:pt x="4035657" y="1207372"/>
                </a:lnTo>
                <a:lnTo>
                  <a:pt x="4061835" y="1118354"/>
                </a:lnTo>
                <a:lnTo>
                  <a:pt x="4095498" y="1001177"/>
                </a:lnTo>
                <a:lnTo>
                  <a:pt x="4095592" y="1001177"/>
                </a:lnTo>
                <a:cubicBezTo>
                  <a:pt x="4097428" y="994696"/>
                  <a:pt x="4101111" y="989848"/>
                  <a:pt x="4105709" y="986627"/>
                </a:cubicBezTo>
                <a:lnTo>
                  <a:pt x="4106506" y="986383"/>
                </a:lnTo>
                <a:lnTo>
                  <a:pt x="4106507" y="986382"/>
                </a:lnTo>
                <a:lnTo>
                  <a:pt x="4106629" y="986346"/>
                </a:lnTo>
                <a:lnTo>
                  <a:pt x="4121335" y="981841"/>
                </a:lnTo>
                <a:lnTo>
                  <a:pt x="4121505" y="981895"/>
                </a:lnTo>
                <a:lnTo>
                  <a:pt x="4121682" y="981842"/>
                </a:lnTo>
                <a:cubicBezTo>
                  <a:pt x="4132379" y="981898"/>
                  <a:pt x="4143043" y="988112"/>
                  <a:pt x="4146476" y="1000451"/>
                </a:cubicBezTo>
                <a:lnTo>
                  <a:pt x="4146682" y="1001184"/>
                </a:lnTo>
                <a:lnTo>
                  <a:pt x="4146868" y="1001459"/>
                </a:lnTo>
                <a:lnTo>
                  <a:pt x="4151489" y="1018348"/>
                </a:lnTo>
                <a:lnTo>
                  <a:pt x="4204421" y="1207372"/>
                </a:lnTo>
                <a:lnTo>
                  <a:pt x="4203192" y="1207372"/>
                </a:lnTo>
                <a:lnTo>
                  <a:pt x="4361183" y="1784892"/>
                </a:lnTo>
                <a:lnTo>
                  <a:pt x="4364438" y="1784892"/>
                </a:lnTo>
                <a:lnTo>
                  <a:pt x="4364664" y="1784892"/>
                </a:lnTo>
                <a:lnTo>
                  <a:pt x="4364664" y="1797616"/>
                </a:lnTo>
                <a:lnTo>
                  <a:pt x="4366768" y="1805303"/>
                </a:lnTo>
                <a:cubicBezTo>
                  <a:pt x="4366768" y="1805303"/>
                  <a:pt x="4366768" y="1808249"/>
                  <a:pt x="4365737" y="1812815"/>
                </a:cubicBezTo>
                <a:lnTo>
                  <a:pt x="4364664" y="1815374"/>
                </a:lnTo>
                <a:lnTo>
                  <a:pt x="4364664" y="2106047"/>
                </a:lnTo>
                <a:lnTo>
                  <a:pt x="4583994" y="1342561"/>
                </a:lnTo>
                <a:lnTo>
                  <a:pt x="4584088" y="1342561"/>
                </a:lnTo>
                <a:cubicBezTo>
                  <a:pt x="4587764" y="1329600"/>
                  <a:pt x="4598816" y="1323166"/>
                  <a:pt x="4609833" y="1323226"/>
                </a:cubicBezTo>
                <a:lnTo>
                  <a:pt x="4611249" y="1323676"/>
                </a:lnTo>
                <a:lnTo>
                  <a:pt x="4612659" y="1323226"/>
                </a:lnTo>
                <a:cubicBezTo>
                  <a:pt x="4622695" y="1323282"/>
                  <a:pt x="4632700" y="1329496"/>
                  <a:pt x="4635921" y="1341836"/>
                </a:cubicBezTo>
                <a:lnTo>
                  <a:pt x="4656090" y="1418601"/>
                </a:lnTo>
                <a:lnTo>
                  <a:pt x="4826423" y="2041233"/>
                </a:lnTo>
                <a:lnTo>
                  <a:pt x="4826423" y="1348455"/>
                </a:lnTo>
                <a:lnTo>
                  <a:pt x="4829904" y="1348455"/>
                </a:lnTo>
                <a:lnTo>
                  <a:pt x="5055045" y="564740"/>
                </a:lnTo>
                <a:lnTo>
                  <a:pt x="5055138" y="564740"/>
                </a:lnTo>
                <a:cubicBezTo>
                  <a:pt x="5058815" y="551779"/>
                  <a:pt x="5069868" y="545345"/>
                  <a:pt x="5080884" y="545404"/>
                </a:cubicBezTo>
                <a:close/>
                <a:moveTo>
                  <a:pt x="254459" y="71085"/>
                </a:moveTo>
                <a:lnTo>
                  <a:pt x="255874" y="71536"/>
                </a:lnTo>
                <a:lnTo>
                  <a:pt x="257284" y="71086"/>
                </a:lnTo>
                <a:cubicBezTo>
                  <a:pt x="267321" y="71142"/>
                  <a:pt x="277325" y="77356"/>
                  <a:pt x="280546" y="89695"/>
                </a:cubicBezTo>
                <a:lnTo>
                  <a:pt x="300686" y="166349"/>
                </a:lnTo>
                <a:lnTo>
                  <a:pt x="494314" y="874136"/>
                </a:lnTo>
                <a:lnTo>
                  <a:pt x="497570" y="874136"/>
                </a:lnTo>
                <a:lnTo>
                  <a:pt x="497795" y="874136"/>
                </a:lnTo>
                <a:lnTo>
                  <a:pt x="497795" y="886860"/>
                </a:lnTo>
                <a:lnTo>
                  <a:pt x="499898" y="894547"/>
                </a:lnTo>
                <a:cubicBezTo>
                  <a:pt x="499898" y="894547"/>
                  <a:pt x="499898" y="897492"/>
                  <a:pt x="498867" y="902058"/>
                </a:cubicBezTo>
                <a:lnTo>
                  <a:pt x="497795" y="904618"/>
                </a:lnTo>
                <a:lnTo>
                  <a:pt x="497795" y="1603783"/>
                </a:lnTo>
                <a:lnTo>
                  <a:pt x="710757" y="862466"/>
                </a:lnTo>
                <a:lnTo>
                  <a:pt x="710850" y="862466"/>
                </a:lnTo>
                <a:cubicBezTo>
                  <a:pt x="714527" y="849505"/>
                  <a:pt x="725578" y="843071"/>
                  <a:pt x="736594" y="843130"/>
                </a:cubicBezTo>
                <a:lnTo>
                  <a:pt x="738011" y="843580"/>
                </a:lnTo>
                <a:lnTo>
                  <a:pt x="739420" y="843131"/>
                </a:lnTo>
                <a:cubicBezTo>
                  <a:pt x="749457" y="843187"/>
                  <a:pt x="759462" y="849401"/>
                  <a:pt x="762682" y="861740"/>
                </a:cubicBezTo>
                <a:lnTo>
                  <a:pt x="782820" y="938389"/>
                </a:lnTo>
                <a:lnTo>
                  <a:pt x="976451" y="1646181"/>
                </a:lnTo>
                <a:lnTo>
                  <a:pt x="979706" y="1646181"/>
                </a:lnTo>
                <a:lnTo>
                  <a:pt x="979932" y="1646181"/>
                </a:lnTo>
                <a:lnTo>
                  <a:pt x="979932" y="1658905"/>
                </a:lnTo>
                <a:lnTo>
                  <a:pt x="982035" y="1666592"/>
                </a:lnTo>
                <a:cubicBezTo>
                  <a:pt x="982035" y="1666592"/>
                  <a:pt x="982035" y="1669538"/>
                  <a:pt x="981004" y="1674104"/>
                </a:cubicBezTo>
                <a:lnTo>
                  <a:pt x="979932" y="1676663"/>
                </a:lnTo>
                <a:lnTo>
                  <a:pt x="979932" y="3322069"/>
                </a:lnTo>
                <a:lnTo>
                  <a:pt x="979706" y="3322069"/>
                </a:lnTo>
                <a:lnTo>
                  <a:pt x="816945" y="3322069"/>
                </a:lnTo>
                <a:lnTo>
                  <a:pt x="645122" y="3322069"/>
                </a:lnTo>
                <a:lnTo>
                  <a:pt x="482136" y="3322069"/>
                </a:lnTo>
                <a:lnTo>
                  <a:pt x="482136" y="2550024"/>
                </a:lnTo>
                <a:lnTo>
                  <a:pt x="334808" y="2550024"/>
                </a:lnTo>
                <a:lnTo>
                  <a:pt x="162986" y="2550024"/>
                </a:lnTo>
                <a:lnTo>
                  <a:pt x="0" y="2550024"/>
                </a:lnTo>
                <a:lnTo>
                  <a:pt x="0" y="874136"/>
                </a:lnTo>
                <a:lnTo>
                  <a:pt x="3480" y="874136"/>
                </a:lnTo>
                <a:lnTo>
                  <a:pt x="228620" y="90421"/>
                </a:lnTo>
                <a:lnTo>
                  <a:pt x="228715" y="90421"/>
                </a:lnTo>
                <a:cubicBezTo>
                  <a:pt x="232390" y="77460"/>
                  <a:pt x="243443" y="71026"/>
                  <a:pt x="254459" y="71085"/>
                </a:cubicBezTo>
                <a:close/>
                <a:moveTo>
                  <a:pt x="11940100" y="0"/>
                </a:moveTo>
                <a:lnTo>
                  <a:pt x="11941515" y="450"/>
                </a:lnTo>
                <a:lnTo>
                  <a:pt x="11942925" y="1"/>
                </a:lnTo>
                <a:cubicBezTo>
                  <a:pt x="11952962" y="57"/>
                  <a:pt x="11962967" y="6271"/>
                  <a:pt x="11966187" y="18610"/>
                </a:cubicBezTo>
                <a:lnTo>
                  <a:pt x="11986339" y="95310"/>
                </a:lnTo>
                <a:lnTo>
                  <a:pt x="12179955" y="803051"/>
                </a:lnTo>
                <a:lnTo>
                  <a:pt x="12183210" y="803051"/>
                </a:lnTo>
                <a:lnTo>
                  <a:pt x="12183436" y="803051"/>
                </a:lnTo>
                <a:lnTo>
                  <a:pt x="12183436" y="815774"/>
                </a:lnTo>
                <a:lnTo>
                  <a:pt x="12185539" y="823462"/>
                </a:lnTo>
                <a:cubicBezTo>
                  <a:pt x="12185539" y="823462"/>
                  <a:pt x="12185539" y="826407"/>
                  <a:pt x="12184508" y="830973"/>
                </a:cubicBezTo>
                <a:lnTo>
                  <a:pt x="12183436" y="833533"/>
                </a:lnTo>
                <a:lnTo>
                  <a:pt x="12183436" y="2478939"/>
                </a:lnTo>
                <a:lnTo>
                  <a:pt x="12183210" y="2478939"/>
                </a:lnTo>
                <a:lnTo>
                  <a:pt x="12020449" y="2478939"/>
                </a:lnTo>
                <a:lnTo>
                  <a:pt x="11848627" y="2478939"/>
                </a:lnTo>
                <a:lnTo>
                  <a:pt x="11692997" y="2478939"/>
                </a:lnTo>
                <a:lnTo>
                  <a:pt x="11692997" y="3265639"/>
                </a:lnTo>
                <a:lnTo>
                  <a:pt x="11692771" y="3265639"/>
                </a:lnTo>
                <a:lnTo>
                  <a:pt x="11530010" y="3265639"/>
                </a:lnTo>
                <a:lnTo>
                  <a:pt x="11358188" y="3265639"/>
                </a:lnTo>
                <a:lnTo>
                  <a:pt x="11195201" y="3265639"/>
                </a:lnTo>
                <a:lnTo>
                  <a:pt x="11195201" y="3064169"/>
                </a:lnTo>
                <a:lnTo>
                  <a:pt x="11036853" y="3064169"/>
                </a:lnTo>
                <a:lnTo>
                  <a:pt x="10865031" y="3064169"/>
                </a:lnTo>
                <a:lnTo>
                  <a:pt x="10714302" y="3064169"/>
                </a:lnTo>
                <a:lnTo>
                  <a:pt x="10714302" y="3095602"/>
                </a:lnTo>
                <a:lnTo>
                  <a:pt x="10714076" y="3095602"/>
                </a:lnTo>
                <a:lnTo>
                  <a:pt x="10551315" y="3095602"/>
                </a:lnTo>
                <a:lnTo>
                  <a:pt x="10379493" y="3095602"/>
                </a:lnTo>
                <a:lnTo>
                  <a:pt x="10218853" y="3095602"/>
                </a:lnTo>
                <a:lnTo>
                  <a:pt x="10218853" y="3222720"/>
                </a:lnTo>
                <a:lnTo>
                  <a:pt x="10218627" y="3222720"/>
                </a:lnTo>
                <a:lnTo>
                  <a:pt x="10055866" y="3222720"/>
                </a:lnTo>
                <a:lnTo>
                  <a:pt x="9884044" y="3222720"/>
                </a:lnTo>
                <a:lnTo>
                  <a:pt x="9721057" y="3222720"/>
                </a:lnTo>
                <a:lnTo>
                  <a:pt x="9721057" y="2773279"/>
                </a:lnTo>
                <a:lnTo>
                  <a:pt x="9583336" y="2773279"/>
                </a:lnTo>
                <a:lnTo>
                  <a:pt x="9411514" y="2773279"/>
                </a:lnTo>
                <a:lnTo>
                  <a:pt x="9253167" y="2773279"/>
                </a:lnTo>
                <a:lnTo>
                  <a:pt x="9253167" y="3063281"/>
                </a:lnTo>
                <a:lnTo>
                  <a:pt x="9252941" y="3063281"/>
                </a:lnTo>
                <a:lnTo>
                  <a:pt x="9090180" y="3063281"/>
                </a:lnTo>
                <a:lnTo>
                  <a:pt x="8918358" y="3063281"/>
                </a:lnTo>
                <a:lnTo>
                  <a:pt x="8755371" y="3063281"/>
                </a:lnTo>
                <a:lnTo>
                  <a:pt x="8755371" y="1387393"/>
                </a:lnTo>
                <a:lnTo>
                  <a:pt x="8758852" y="1387393"/>
                </a:lnTo>
                <a:lnTo>
                  <a:pt x="8983992" y="603678"/>
                </a:lnTo>
                <a:lnTo>
                  <a:pt x="8984086" y="603678"/>
                </a:lnTo>
                <a:cubicBezTo>
                  <a:pt x="8987762" y="590717"/>
                  <a:pt x="8998814" y="584283"/>
                  <a:pt x="9009831" y="584342"/>
                </a:cubicBezTo>
                <a:lnTo>
                  <a:pt x="9011246" y="584792"/>
                </a:lnTo>
                <a:lnTo>
                  <a:pt x="9012656" y="584343"/>
                </a:lnTo>
                <a:cubicBezTo>
                  <a:pt x="9022693" y="584399"/>
                  <a:pt x="9032698" y="590613"/>
                  <a:pt x="9035918" y="602952"/>
                </a:cubicBezTo>
                <a:lnTo>
                  <a:pt x="9056070" y="679654"/>
                </a:lnTo>
                <a:lnTo>
                  <a:pt x="9248527" y="1383156"/>
                </a:lnTo>
                <a:lnTo>
                  <a:pt x="9248527" y="1097391"/>
                </a:lnTo>
                <a:lnTo>
                  <a:pt x="9252008" y="1097391"/>
                </a:lnTo>
                <a:lnTo>
                  <a:pt x="9477148" y="313676"/>
                </a:lnTo>
                <a:lnTo>
                  <a:pt x="9477242" y="313676"/>
                </a:lnTo>
                <a:cubicBezTo>
                  <a:pt x="9480918" y="300715"/>
                  <a:pt x="9491970" y="294281"/>
                  <a:pt x="9502987" y="294340"/>
                </a:cubicBezTo>
                <a:lnTo>
                  <a:pt x="9504402" y="294790"/>
                </a:lnTo>
                <a:lnTo>
                  <a:pt x="9505812" y="294341"/>
                </a:lnTo>
                <a:cubicBezTo>
                  <a:pt x="9515849" y="294397"/>
                  <a:pt x="9525854" y="300611"/>
                  <a:pt x="9529074" y="312950"/>
                </a:cubicBezTo>
                <a:lnTo>
                  <a:pt x="9549225" y="389647"/>
                </a:lnTo>
                <a:lnTo>
                  <a:pt x="9742842" y="1097391"/>
                </a:lnTo>
                <a:lnTo>
                  <a:pt x="9746097" y="1097391"/>
                </a:lnTo>
                <a:lnTo>
                  <a:pt x="9746323" y="1097391"/>
                </a:lnTo>
                <a:lnTo>
                  <a:pt x="9746323" y="1110115"/>
                </a:lnTo>
                <a:lnTo>
                  <a:pt x="9748426" y="1117802"/>
                </a:lnTo>
                <a:cubicBezTo>
                  <a:pt x="9748426" y="1117802"/>
                  <a:pt x="9748426" y="1120747"/>
                  <a:pt x="9747395" y="1125313"/>
                </a:cubicBezTo>
                <a:lnTo>
                  <a:pt x="9746323" y="1127873"/>
                </a:lnTo>
                <a:lnTo>
                  <a:pt x="9746323" y="1470997"/>
                </a:lnTo>
                <a:lnTo>
                  <a:pt x="9890444" y="969312"/>
                </a:lnTo>
                <a:lnTo>
                  <a:pt x="9889837" y="969312"/>
                </a:lnTo>
                <a:lnTo>
                  <a:pt x="9916012" y="880309"/>
                </a:lnTo>
                <a:lnTo>
                  <a:pt x="9949678" y="763117"/>
                </a:lnTo>
                <a:lnTo>
                  <a:pt x="9949772" y="763117"/>
                </a:lnTo>
                <a:cubicBezTo>
                  <a:pt x="9951610" y="756636"/>
                  <a:pt x="9955292" y="751788"/>
                  <a:pt x="9959892" y="748567"/>
                </a:cubicBezTo>
                <a:lnTo>
                  <a:pt x="9960687" y="748323"/>
                </a:lnTo>
                <a:lnTo>
                  <a:pt x="9960688" y="748322"/>
                </a:lnTo>
                <a:lnTo>
                  <a:pt x="9960829" y="748279"/>
                </a:lnTo>
                <a:lnTo>
                  <a:pt x="9975517" y="743781"/>
                </a:lnTo>
                <a:lnTo>
                  <a:pt x="9975685" y="743835"/>
                </a:lnTo>
                <a:lnTo>
                  <a:pt x="9975862" y="743782"/>
                </a:lnTo>
                <a:cubicBezTo>
                  <a:pt x="9986560" y="743838"/>
                  <a:pt x="9997225" y="750052"/>
                  <a:pt x="10000657" y="762391"/>
                </a:cubicBezTo>
                <a:lnTo>
                  <a:pt x="10000862" y="763124"/>
                </a:lnTo>
                <a:lnTo>
                  <a:pt x="10001049" y="763399"/>
                </a:lnTo>
                <a:lnTo>
                  <a:pt x="10005676" y="780313"/>
                </a:lnTo>
                <a:lnTo>
                  <a:pt x="10058608" y="969312"/>
                </a:lnTo>
                <a:lnTo>
                  <a:pt x="10057380" y="969312"/>
                </a:lnTo>
                <a:lnTo>
                  <a:pt x="10215372" y="1546832"/>
                </a:lnTo>
                <a:lnTo>
                  <a:pt x="10216506" y="1546832"/>
                </a:lnTo>
                <a:lnTo>
                  <a:pt x="10216506" y="1419714"/>
                </a:lnTo>
                <a:lnTo>
                  <a:pt x="10219987" y="1419714"/>
                </a:lnTo>
                <a:lnTo>
                  <a:pt x="10445127" y="635999"/>
                </a:lnTo>
                <a:lnTo>
                  <a:pt x="10445221" y="635999"/>
                </a:lnTo>
                <a:cubicBezTo>
                  <a:pt x="10448897" y="623038"/>
                  <a:pt x="10459949" y="616604"/>
                  <a:pt x="10470966" y="616663"/>
                </a:cubicBezTo>
                <a:lnTo>
                  <a:pt x="10472381" y="617113"/>
                </a:lnTo>
                <a:lnTo>
                  <a:pt x="10473791" y="616664"/>
                </a:lnTo>
                <a:cubicBezTo>
                  <a:pt x="10483828" y="616720"/>
                  <a:pt x="10493833" y="622934"/>
                  <a:pt x="10497053" y="635273"/>
                </a:cubicBezTo>
                <a:lnTo>
                  <a:pt x="10517201" y="711960"/>
                </a:lnTo>
                <a:lnTo>
                  <a:pt x="10702222" y="1388281"/>
                </a:lnTo>
                <a:lnTo>
                  <a:pt x="10705525" y="1388281"/>
                </a:lnTo>
                <a:lnTo>
                  <a:pt x="10930665" y="604566"/>
                </a:lnTo>
                <a:lnTo>
                  <a:pt x="10930759" y="604566"/>
                </a:lnTo>
                <a:cubicBezTo>
                  <a:pt x="10934435" y="591605"/>
                  <a:pt x="10945487" y="585171"/>
                  <a:pt x="10956504" y="585230"/>
                </a:cubicBezTo>
                <a:lnTo>
                  <a:pt x="10957919" y="585680"/>
                </a:lnTo>
                <a:lnTo>
                  <a:pt x="10959329" y="585231"/>
                </a:lnTo>
                <a:cubicBezTo>
                  <a:pt x="10969366" y="585287"/>
                  <a:pt x="10979371" y="591501"/>
                  <a:pt x="10982591" y="603840"/>
                </a:cubicBezTo>
                <a:lnTo>
                  <a:pt x="11002741" y="680534"/>
                </a:lnTo>
                <a:lnTo>
                  <a:pt x="11196359" y="1388281"/>
                </a:lnTo>
                <a:lnTo>
                  <a:pt x="11199614" y="1388281"/>
                </a:lnTo>
                <a:lnTo>
                  <a:pt x="11199840" y="1388281"/>
                </a:lnTo>
                <a:lnTo>
                  <a:pt x="11199840" y="1401005"/>
                </a:lnTo>
                <a:lnTo>
                  <a:pt x="11201943" y="1408692"/>
                </a:lnTo>
                <a:cubicBezTo>
                  <a:pt x="11201943" y="1408692"/>
                  <a:pt x="11201943" y="1411638"/>
                  <a:pt x="11200912" y="1416204"/>
                </a:cubicBezTo>
                <a:lnTo>
                  <a:pt x="11199840" y="1418764"/>
                </a:lnTo>
                <a:lnTo>
                  <a:pt x="11199840" y="1585719"/>
                </a:lnTo>
                <a:lnTo>
                  <a:pt x="11364588" y="1012231"/>
                </a:lnTo>
                <a:lnTo>
                  <a:pt x="11363981" y="1012231"/>
                </a:lnTo>
                <a:lnTo>
                  <a:pt x="11390156" y="923228"/>
                </a:lnTo>
                <a:lnTo>
                  <a:pt x="11423822" y="806036"/>
                </a:lnTo>
                <a:lnTo>
                  <a:pt x="11423916" y="806036"/>
                </a:lnTo>
                <a:cubicBezTo>
                  <a:pt x="11425754" y="799555"/>
                  <a:pt x="11429436" y="794707"/>
                  <a:pt x="11434036" y="791486"/>
                </a:cubicBezTo>
                <a:lnTo>
                  <a:pt x="11434831" y="791242"/>
                </a:lnTo>
                <a:lnTo>
                  <a:pt x="11434832" y="791241"/>
                </a:lnTo>
                <a:lnTo>
                  <a:pt x="11434966" y="791201"/>
                </a:lnTo>
                <a:lnTo>
                  <a:pt x="11449661" y="786700"/>
                </a:lnTo>
                <a:lnTo>
                  <a:pt x="11449829" y="786754"/>
                </a:lnTo>
                <a:lnTo>
                  <a:pt x="11450006" y="786701"/>
                </a:lnTo>
                <a:cubicBezTo>
                  <a:pt x="11460704" y="786757"/>
                  <a:pt x="11471369" y="792971"/>
                  <a:pt x="11474801" y="805310"/>
                </a:cubicBezTo>
                <a:lnTo>
                  <a:pt x="11475006" y="806043"/>
                </a:lnTo>
                <a:lnTo>
                  <a:pt x="11475193" y="806318"/>
                </a:lnTo>
                <a:lnTo>
                  <a:pt x="11479816" y="823218"/>
                </a:lnTo>
                <a:lnTo>
                  <a:pt x="11532752" y="1012231"/>
                </a:lnTo>
                <a:lnTo>
                  <a:pt x="11531524" y="1012231"/>
                </a:lnTo>
                <a:lnTo>
                  <a:pt x="11685640" y="1575583"/>
                </a:lnTo>
                <a:lnTo>
                  <a:pt x="11685640" y="803051"/>
                </a:lnTo>
                <a:lnTo>
                  <a:pt x="11689121" y="803051"/>
                </a:lnTo>
                <a:lnTo>
                  <a:pt x="11914261" y="19336"/>
                </a:lnTo>
                <a:lnTo>
                  <a:pt x="11914355" y="19336"/>
                </a:lnTo>
                <a:cubicBezTo>
                  <a:pt x="11918031" y="6375"/>
                  <a:pt x="11929083" y="-59"/>
                  <a:pt x="11940100" y="0"/>
                </a:cubicBezTo>
                <a:close/>
              </a:path>
            </a:pathLst>
          </a:custGeom>
          <a:solidFill>
            <a:schemeClr val="accent6"/>
          </a:solidFill>
          <a:ln>
            <a:noFill/>
          </a:ln>
          <a:effectLst>
            <a:outerShdw blurRad="100013" rotWithShape="0" algn="bl" dir="5400000" dist="57150">
              <a:srgbClr val="000000">
                <a:alpha val="46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nvGrpSpPr>
          <p:cNvPr id="25" name="Google Shape;25;p2"/>
          <p:cNvGrpSpPr/>
          <p:nvPr/>
        </p:nvGrpSpPr>
        <p:grpSpPr>
          <a:xfrm>
            <a:off x="14" y="4390945"/>
            <a:ext cx="12185552" cy="3893722"/>
            <a:chOff x="14" y="4390945"/>
            <a:chExt cx="12185552" cy="3893722"/>
          </a:xfrm>
        </p:grpSpPr>
        <p:grpSp>
          <p:nvGrpSpPr>
            <p:cNvPr id="26" name="Google Shape;26;p2"/>
            <p:cNvGrpSpPr/>
            <p:nvPr/>
          </p:nvGrpSpPr>
          <p:grpSpPr>
            <a:xfrm>
              <a:off x="482149" y="5234075"/>
              <a:ext cx="499899" cy="2478939"/>
              <a:chOff x="363584" y="4352937"/>
              <a:chExt cx="505153" cy="2504991"/>
            </a:xfrm>
          </p:grpSpPr>
          <p:sp>
            <p:nvSpPr>
              <p:cNvPr id="27" name="Google Shape;27;p2"/>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 name="Google Shape;28;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9" name="Google Shape;29;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0" name="Google Shape;30;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1" name="Google Shape;31;p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32" name="Google Shape;32;p2"/>
            <p:cNvGrpSpPr/>
            <p:nvPr/>
          </p:nvGrpSpPr>
          <p:grpSpPr>
            <a:xfrm>
              <a:off x="982214" y="5372786"/>
              <a:ext cx="499899" cy="2478939"/>
              <a:chOff x="363584" y="4352937"/>
              <a:chExt cx="505153" cy="2504991"/>
            </a:xfrm>
          </p:grpSpPr>
          <p:sp>
            <p:nvSpPr>
              <p:cNvPr id="33" name="Google Shape;33;p2"/>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4" name="Google Shape;34;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5" name="Google Shape;35;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6" name="Google Shape;36;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7" name="Google Shape;37;p2"/>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38" name="Google Shape;38;p2"/>
            <p:cNvGrpSpPr/>
            <p:nvPr/>
          </p:nvGrpSpPr>
          <p:grpSpPr>
            <a:xfrm>
              <a:off x="1461954" y="5459347"/>
              <a:ext cx="499899" cy="2478939"/>
              <a:chOff x="363584" y="4352937"/>
              <a:chExt cx="505153" cy="2504991"/>
            </a:xfrm>
          </p:grpSpPr>
          <p:sp>
            <p:nvSpPr>
              <p:cNvPr id="39" name="Google Shape;39;p2"/>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0" name="Google Shape;40;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1" name="Google Shape;41;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2" name="Google Shape;42;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3" name="Google Shape;43;p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44" name="Google Shape;44;p2"/>
            <p:cNvGrpSpPr/>
            <p:nvPr/>
          </p:nvGrpSpPr>
          <p:grpSpPr>
            <a:xfrm>
              <a:off x="14" y="4462030"/>
              <a:ext cx="499899" cy="2478939"/>
              <a:chOff x="363584" y="4352937"/>
              <a:chExt cx="505153" cy="2504991"/>
            </a:xfrm>
          </p:grpSpPr>
          <p:sp>
            <p:nvSpPr>
              <p:cNvPr id="45" name="Google Shape;45;p2"/>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6" name="Google Shape;46;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7" name="Google Shape;47;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8" name="Google Shape;48;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9" name="Google Shape;49;p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50" name="Google Shape;50;p2"/>
            <p:cNvGrpSpPr/>
            <p:nvPr/>
          </p:nvGrpSpPr>
          <p:grpSpPr>
            <a:xfrm>
              <a:off x="1942739" y="5065010"/>
              <a:ext cx="499899" cy="2478939"/>
              <a:chOff x="363584" y="4352937"/>
              <a:chExt cx="505153" cy="2504991"/>
            </a:xfrm>
          </p:grpSpPr>
          <p:sp>
            <p:nvSpPr>
              <p:cNvPr id="51" name="Google Shape;51;p2"/>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2" name="Google Shape;52;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3" name="Google Shape;53;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4" name="Google Shape;54;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5" name="Google Shape;55;p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56" name="Google Shape;56;p2"/>
            <p:cNvGrpSpPr/>
            <p:nvPr/>
          </p:nvGrpSpPr>
          <p:grpSpPr>
            <a:xfrm>
              <a:off x="2415859" y="5774295"/>
              <a:ext cx="499899" cy="2478939"/>
              <a:chOff x="363584" y="4352937"/>
              <a:chExt cx="505153" cy="2504991"/>
            </a:xfrm>
          </p:grpSpPr>
          <p:sp>
            <p:nvSpPr>
              <p:cNvPr id="57" name="Google Shape;57;p2"/>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8" name="Google Shape;58;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9" name="Google Shape;59;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0" name="Google Shape;60;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1" name="Google Shape;61;p2"/>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62" name="Google Shape;62;p2"/>
            <p:cNvGrpSpPr/>
            <p:nvPr/>
          </p:nvGrpSpPr>
          <p:grpSpPr>
            <a:xfrm>
              <a:off x="2913132" y="5337858"/>
              <a:ext cx="499899" cy="2478939"/>
              <a:chOff x="363584" y="4352937"/>
              <a:chExt cx="505153" cy="2504991"/>
            </a:xfrm>
          </p:grpSpPr>
          <p:sp>
            <p:nvSpPr>
              <p:cNvPr id="63" name="Google Shape;63;p2"/>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4" name="Google Shape;64;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5" name="Google Shape;65;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6" name="Google Shape;66;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7" name="Google Shape;67;p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68" name="Google Shape;68;p2"/>
            <p:cNvGrpSpPr/>
            <p:nvPr/>
          </p:nvGrpSpPr>
          <p:grpSpPr>
            <a:xfrm>
              <a:off x="3404430" y="5675411"/>
              <a:ext cx="499899" cy="2478939"/>
              <a:chOff x="363584" y="4352937"/>
              <a:chExt cx="505153" cy="2504991"/>
            </a:xfrm>
          </p:grpSpPr>
          <p:sp>
            <p:nvSpPr>
              <p:cNvPr id="69" name="Google Shape;69;p2"/>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0" name="Google Shape;70;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1" name="Google Shape;71;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2" name="Google Shape;72;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3" name="Google Shape;73;p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74" name="Google Shape;74;p2"/>
            <p:cNvGrpSpPr/>
            <p:nvPr/>
          </p:nvGrpSpPr>
          <p:grpSpPr>
            <a:xfrm>
              <a:off x="3866895" y="5372786"/>
              <a:ext cx="499899" cy="2478939"/>
              <a:chOff x="363584" y="4352937"/>
              <a:chExt cx="505153" cy="2504991"/>
            </a:xfrm>
          </p:grpSpPr>
          <p:sp>
            <p:nvSpPr>
              <p:cNvPr id="75" name="Google Shape;75;p2"/>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6" name="Google Shape;76;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7" name="Google Shape;77;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8" name="Google Shape;78;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9" name="Google Shape;79;p2"/>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80" name="Google Shape;80;p2"/>
            <p:cNvGrpSpPr/>
            <p:nvPr/>
          </p:nvGrpSpPr>
          <p:grpSpPr>
            <a:xfrm>
              <a:off x="5320933" y="5805728"/>
              <a:ext cx="499899" cy="2478939"/>
              <a:chOff x="363584" y="4352937"/>
              <a:chExt cx="505153" cy="2504991"/>
            </a:xfrm>
          </p:grpSpPr>
          <p:sp>
            <p:nvSpPr>
              <p:cNvPr id="81" name="Google Shape;81;p2"/>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2" name="Google Shape;82;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3" name="Google Shape;83;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4" name="Google Shape;84;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5" name="Google Shape;85;p2"/>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86" name="Google Shape;86;p2"/>
            <p:cNvGrpSpPr/>
            <p:nvPr/>
          </p:nvGrpSpPr>
          <p:grpSpPr>
            <a:xfrm>
              <a:off x="4826450" y="4936349"/>
              <a:ext cx="499899" cy="2478939"/>
              <a:chOff x="363584" y="4352937"/>
              <a:chExt cx="505153" cy="2504991"/>
            </a:xfrm>
          </p:grpSpPr>
          <p:sp>
            <p:nvSpPr>
              <p:cNvPr id="87" name="Google Shape;87;p2"/>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8" name="Google Shape;88;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9" name="Google Shape;89;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0" name="Google Shape;90;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1" name="Google Shape;91;p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92" name="Google Shape;92;p2"/>
            <p:cNvGrpSpPr/>
            <p:nvPr/>
          </p:nvGrpSpPr>
          <p:grpSpPr>
            <a:xfrm>
              <a:off x="5815416" y="5563130"/>
              <a:ext cx="499899" cy="2478939"/>
              <a:chOff x="363584" y="4352937"/>
              <a:chExt cx="505153" cy="2504991"/>
            </a:xfrm>
          </p:grpSpPr>
          <p:sp>
            <p:nvSpPr>
              <p:cNvPr id="93" name="Google Shape;93;p2"/>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4" name="Google Shape;94;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5" name="Google Shape;95;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6" name="Google Shape;96;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7" name="Google Shape;97;p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98" name="Google Shape;98;p2"/>
            <p:cNvGrpSpPr/>
            <p:nvPr/>
          </p:nvGrpSpPr>
          <p:grpSpPr>
            <a:xfrm>
              <a:off x="6308427" y="5648332"/>
              <a:ext cx="499899" cy="2478939"/>
              <a:chOff x="363584" y="4352937"/>
              <a:chExt cx="505153" cy="2504991"/>
            </a:xfrm>
          </p:grpSpPr>
          <p:sp>
            <p:nvSpPr>
              <p:cNvPr id="99" name="Google Shape;99;p2"/>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0" name="Google Shape;100;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1" name="Google Shape;101;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2" name="Google Shape;102;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3" name="Google Shape;103;p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04" name="Google Shape;104;p2"/>
            <p:cNvGrpSpPr/>
            <p:nvPr/>
          </p:nvGrpSpPr>
          <p:grpSpPr>
            <a:xfrm>
              <a:off x="6800121" y="5277734"/>
              <a:ext cx="499899" cy="2478939"/>
              <a:chOff x="363584" y="4352937"/>
              <a:chExt cx="505153" cy="2504991"/>
            </a:xfrm>
          </p:grpSpPr>
          <p:sp>
            <p:nvSpPr>
              <p:cNvPr id="105" name="Google Shape;105;p2"/>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6" name="Google Shape;106;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7" name="Google Shape;107;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8" name="Google Shape;108;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9" name="Google Shape;109;p2"/>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10" name="Google Shape;110;p2"/>
            <p:cNvGrpSpPr/>
            <p:nvPr/>
          </p:nvGrpSpPr>
          <p:grpSpPr>
            <a:xfrm>
              <a:off x="7276374" y="5750267"/>
              <a:ext cx="499899" cy="2478939"/>
              <a:chOff x="363584" y="4352937"/>
              <a:chExt cx="505153" cy="2504991"/>
            </a:xfrm>
          </p:grpSpPr>
          <p:sp>
            <p:nvSpPr>
              <p:cNvPr id="111" name="Google Shape;111;p2"/>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2" name="Google Shape;112;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3" name="Google Shape;113;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4" name="Google Shape;114;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5" name="Google Shape;115;p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16" name="Google Shape;116;p2"/>
            <p:cNvGrpSpPr/>
            <p:nvPr/>
          </p:nvGrpSpPr>
          <p:grpSpPr>
            <a:xfrm>
              <a:off x="7761783" y="5042069"/>
              <a:ext cx="499899" cy="2478939"/>
              <a:chOff x="363584" y="4352937"/>
              <a:chExt cx="505153" cy="2504991"/>
            </a:xfrm>
          </p:grpSpPr>
          <p:sp>
            <p:nvSpPr>
              <p:cNvPr id="117" name="Google Shape;117;p2"/>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8" name="Google Shape;118;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9" name="Google Shape;119;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0" name="Google Shape;120;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1" name="Google Shape;121;p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22" name="Google Shape;122;p2"/>
            <p:cNvGrpSpPr/>
            <p:nvPr/>
          </p:nvGrpSpPr>
          <p:grpSpPr>
            <a:xfrm>
              <a:off x="8254939" y="5373247"/>
              <a:ext cx="499899" cy="2478939"/>
              <a:chOff x="363584" y="4352937"/>
              <a:chExt cx="505153" cy="2504991"/>
            </a:xfrm>
          </p:grpSpPr>
          <p:sp>
            <p:nvSpPr>
              <p:cNvPr id="123" name="Google Shape;123;p2"/>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4" name="Google Shape;124;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5" name="Google Shape;125;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6" name="Google Shape;126;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7" name="Google Shape;127;p2"/>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28" name="Google Shape;128;p2"/>
            <p:cNvGrpSpPr/>
            <p:nvPr/>
          </p:nvGrpSpPr>
          <p:grpSpPr>
            <a:xfrm>
              <a:off x="8755398" y="4975287"/>
              <a:ext cx="499899" cy="2478939"/>
              <a:chOff x="363584" y="4352937"/>
              <a:chExt cx="505153" cy="2504991"/>
            </a:xfrm>
          </p:grpSpPr>
          <p:sp>
            <p:nvSpPr>
              <p:cNvPr id="129" name="Google Shape;129;p2"/>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0" name="Google Shape;130;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1" name="Google Shape;131;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2" name="Google Shape;132;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3" name="Google Shape;133;p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34" name="Google Shape;134;p2"/>
            <p:cNvGrpSpPr/>
            <p:nvPr/>
          </p:nvGrpSpPr>
          <p:grpSpPr>
            <a:xfrm>
              <a:off x="9248554" y="4685285"/>
              <a:ext cx="499899" cy="2478939"/>
              <a:chOff x="363584" y="4352937"/>
              <a:chExt cx="505153" cy="2504991"/>
            </a:xfrm>
          </p:grpSpPr>
          <p:sp>
            <p:nvSpPr>
              <p:cNvPr id="135" name="Google Shape;135;p2"/>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6" name="Google Shape;136;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7" name="Google Shape;137;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8" name="Google Shape;138;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9" name="Google Shape;139;p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40" name="Google Shape;140;p2"/>
            <p:cNvGrpSpPr/>
            <p:nvPr/>
          </p:nvGrpSpPr>
          <p:grpSpPr>
            <a:xfrm>
              <a:off x="9721084" y="5134726"/>
              <a:ext cx="499899" cy="2478939"/>
              <a:chOff x="363584" y="4352937"/>
              <a:chExt cx="505153" cy="2504991"/>
            </a:xfrm>
          </p:grpSpPr>
          <p:sp>
            <p:nvSpPr>
              <p:cNvPr id="141" name="Google Shape;141;p2"/>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2" name="Google Shape;142;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3" name="Google Shape;143;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4" name="Google Shape;144;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45" name="Google Shape;145;p2"/>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46" name="Google Shape;146;p2"/>
            <p:cNvGrpSpPr/>
            <p:nvPr/>
          </p:nvGrpSpPr>
          <p:grpSpPr>
            <a:xfrm>
              <a:off x="10216533" y="5007608"/>
              <a:ext cx="499899" cy="2478939"/>
              <a:chOff x="363584" y="4352937"/>
              <a:chExt cx="505153" cy="2504991"/>
            </a:xfrm>
          </p:grpSpPr>
          <p:sp>
            <p:nvSpPr>
              <p:cNvPr id="147" name="Google Shape;147;p2"/>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8" name="Google Shape;148;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9" name="Google Shape;149;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0" name="Google Shape;150;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1" name="Google Shape;151;p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52" name="Google Shape;152;p2"/>
            <p:cNvGrpSpPr/>
            <p:nvPr/>
          </p:nvGrpSpPr>
          <p:grpSpPr>
            <a:xfrm>
              <a:off x="10702071" y="4976175"/>
              <a:ext cx="499899" cy="2478939"/>
              <a:chOff x="363584" y="4352937"/>
              <a:chExt cx="505153" cy="2504991"/>
            </a:xfrm>
          </p:grpSpPr>
          <p:sp>
            <p:nvSpPr>
              <p:cNvPr id="153" name="Google Shape;153;p2"/>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4" name="Google Shape;154;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5" name="Google Shape;155;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6" name="Google Shape;156;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7" name="Google Shape;157;p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58" name="Google Shape;158;p2"/>
            <p:cNvGrpSpPr/>
            <p:nvPr/>
          </p:nvGrpSpPr>
          <p:grpSpPr>
            <a:xfrm>
              <a:off x="11195228" y="5177645"/>
              <a:ext cx="499899" cy="2478939"/>
              <a:chOff x="363584" y="4352937"/>
              <a:chExt cx="505153" cy="2504991"/>
            </a:xfrm>
          </p:grpSpPr>
          <p:sp>
            <p:nvSpPr>
              <p:cNvPr id="159" name="Google Shape;159;p2"/>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0" name="Google Shape;160;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1" name="Google Shape;161;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2" name="Google Shape;162;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3" name="Google Shape;163;p2"/>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64" name="Google Shape;164;p2"/>
            <p:cNvGrpSpPr/>
            <p:nvPr/>
          </p:nvGrpSpPr>
          <p:grpSpPr>
            <a:xfrm>
              <a:off x="11685667" y="4390945"/>
              <a:ext cx="499899" cy="2478939"/>
              <a:chOff x="363584" y="4352937"/>
              <a:chExt cx="505153" cy="2504991"/>
            </a:xfrm>
          </p:grpSpPr>
          <p:sp>
            <p:nvSpPr>
              <p:cNvPr id="165" name="Google Shape;165;p2"/>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6" name="Google Shape;166;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7" name="Google Shape;167;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8" name="Google Shape;168;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9" name="Google Shape;169;p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70" name="Google Shape;170;p2"/>
            <p:cNvGrpSpPr/>
            <p:nvPr/>
          </p:nvGrpSpPr>
          <p:grpSpPr>
            <a:xfrm>
              <a:off x="4355400" y="5714170"/>
              <a:ext cx="499899" cy="2478939"/>
              <a:chOff x="363584" y="4352937"/>
              <a:chExt cx="505153" cy="2504991"/>
            </a:xfrm>
          </p:grpSpPr>
          <p:sp>
            <p:nvSpPr>
              <p:cNvPr id="171" name="Google Shape;171;p2"/>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2" name="Google Shape;172;p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3" name="Google Shape;173;p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4" name="Google Shape;174;p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5" name="Google Shape;175;p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sp>
        <p:nvSpPr>
          <p:cNvPr id="176" name="Google Shape;176;p2"/>
          <p:cNvSpPr/>
          <p:nvPr/>
        </p:nvSpPr>
        <p:spPr>
          <a:xfrm rot="5400000">
            <a:off x="-462658" y="6119355"/>
            <a:ext cx="1131345" cy="114589"/>
          </a:xfrm>
          <a:custGeom>
            <a:rect b="b" l="l" r="r" t="t"/>
            <a:pathLst>
              <a:path extrusionOk="0" h="87640" w="919793">
                <a:moveTo>
                  <a:pt x="657321" y="73442"/>
                </a:moveTo>
                <a:cubicBezTo>
                  <a:pt x="659149" y="73404"/>
                  <a:pt x="660912" y="74128"/>
                  <a:pt x="662179" y="75442"/>
                </a:cubicBezTo>
                <a:cubicBezTo>
                  <a:pt x="663493" y="76709"/>
                  <a:pt x="664217" y="78471"/>
                  <a:pt x="664179" y="80300"/>
                </a:cubicBezTo>
                <a:cubicBezTo>
                  <a:pt x="664198" y="82148"/>
                  <a:pt x="663474" y="83939"/>
                  <a:pt x="662179" y="85253"/>
                </a:cubicBezTo>
                <a:cubicBezTo>
                  <a:pt x="660912" y="86568"/>
                  <a:pt x="659149" y="87291"/>
                  <a:pt x="657321" y="87253"/>
                </a:cubicBezTo>
                <a:cubicBezTo>
                  <a:pt x="655492" y="87291"/>
                  <a:pt x="653730" y="86568"/>
                  <a:pt x="652463" y="85253"/>
                </a:cubicBezTo>
                <a:cubicBezTo>
                  <a:pt x="651168" y="83939"/>
                  <a:pt x="650444" y="82148"/>
                  <a:pt x="650463" y="80300"/>
                </a:cubicBezTo>
                <a:cubicBezTo>
                  <a:pt x="650425" y="78471"/>
                  <a:pt x="651149" y="76709"/>
                  <a:pt x="652463" y="75442"/>
                </a:cubicBezTo>
                <a:cubicBezTo>
                  <a:pt x="653730" y="74128"/>
                  <a:pt x="655492" y="73404"/>
                  <a:pt x="657321" y="73442"/>
                </a:cubicBezTo>
                <a:close/>
                <a:moveTo>
                  <a:pt x="783051" y="31056"/>
                </a:moveTo>
                <a:cubicBezTo>
                  <a:pt x="776688" y="30989"/>
                  <a:pt x="770602" y="33618"/>
                  <a:pt x="766287" y="38295"/>
                </a:cubicBezTo>
                <a:cubicBezTo>
                  <a:pt x="761677" y="42876"/>
                  <a:pt x="759134" y="49134"/>
                  <a:pt x="759238" y="55630"/>
                </a:cubicBezTo>
                <a:cubicBezTo>
                  <a:pt x="759229" y="59935"/>
                  <a:pt x="760343" y="64174"/>
                  <a:pt x="762477" y="67917"/>
                </a:cubicBezTo>
                <a:cubicBezTo>
                  <a:pt x="764468" y="71632"/>
                  <a:pt x="767468" y="74709"/>
                  <a:pt x="771144" y="76776"/>
                </a:cubicBezTo>
                <a:cubicBezTo>
                  <a:pt x="774783" y="78804"/>
                  <a:pt x="778888" y="79852"/>
                  <a:pt x="783051" y="79824"/>
                </a:cubicBezTo>
                <a:cubicBezTo>
                  <a:pt x="787213" y="79843"/>
                  <a:pt x="791319" y="78795"/>
                  <a:pt x="794957" y="76776"/>
                </a:cubicBezTo>
                <a:cubicBezTo>
                  <a:pt x="798586" y="74652"/>
                  <a:pt x="801587" y="71594"/>
                  <a:pt x="803625" y="67917"/>
                </a:cubicBezTo>
                <a:cubicBezTo>
                  <a:pt x="805730" y="64165"/>
                  <a:pt x="806816" y="59926"/>
                  <a:pt x="806768" y="55630"/>
                </a:cubicBezTo>
                <a:cubicBezTo>
                  <a:pt x="806873" y="49134"/>
                  <a:pt x="804330" y="42876"/>
                  <a:pt x="799719" y="38295"/>
                </a:cubicBezTo>
                <a:cubicBezTo>
                  <a:pt x="795452" y="33608"/>
                  <a:pt x="789385" y="30979"/>
                  <a:pt x="783051" y="31056"/>
                </a:cubicBezTo>
                <a:close/>
                <a:moveTo>
                  <a:pt x="124778" y="30960"/>
                </a:moveTo>
                <a:cubicBezTo>
                  <a:pt x="120558" y="30922"/>
                  <a:pt x="116405" y="32046"/>
                  <a:pt x="112776" y="34198"/>
                </a:cubicBezTo>
                <a:cubicBezTo>
                  <a:pt x="109090" y="36332"/>
                  <a:pt x="106061" y="39428"/>
                  <a:pt x="104013" y="43152"/>
                </a:cubicBezTo>
                <a:cubicBezTo>
                  <a:pt x="101851" y="46886"/>
                  <a:pt x="100708" y="51124"/>
                  <a:pt x="100680" y="55439"/>
                </a:cubicBezTo>
                <a:cubicBezTo>
                  <a:pt x="100708" y="59754"/>
                  <a:pt x="101851" y="63993"/>
                  <a:pt x="104013" y="67726"/>
                </a:cubicBezTo>
                <a:cubicBezTo>
                  <a:pt x="106099" y="71489"/>
                  <a:pt x="109157" y="74613"/>
                  <a:pt x="112872" y="76775"/>
                </a:cubicBezTo>
                <a:cubicBezTo>
                  <a:pt x="116462" y="78956"/>
                  <a:pt x="120577" y="80109"/>
                  <a:pt x="124778" y="80109"/>
                </a:cubicBezTo>
                <a:cubicBezTo>
                  <a:pt x="129017" y="80080"/>
                  <a:pt x="133188" y="78966"/>
                  <a:pt x="136875" y="76870"/>
                </a:cubicBezTo>
                <a:cubicBezTo>
                  <a:pt x="140580" y="74822"/>
                  <a:pt x="143638" y="71784"/>
                  <a:pt x="145733" y="68107"/>
                </a:cubicBezTo>
                <a:cubicBezTo>
                  <a:pt x="147857" y="64297"/>
                  <a:pt x="148943" y="59992"/>
                  <a:pt x="148876" y="55630"/>
                </a:cubicBezTo>
                <a:cubicBezTo>
                  <a:pt x="149019" y="49057"/>
                  <a:pt x="146514" y="42714"/>
                  <a:pt x="141923" y="38008"/>
                </a:cubicBezTo>
                <a:cubicBezTo>
                  <a:pt x="137513" y="33484"/>
                  <a:pt x="131474" y="30950"/>
                  <a:pt x="125159" y="30960"/>
                </a:cubicBezTo>
                <a:close/>
                <a:moveTo>
                  <a:pt x="202407" y="30865"/>
                </a:moveTo>
                <a:cubicBezTo>
                  <a:pt x="196739" y="30751"/>
                  <a:pt x="191243" y="32836"/>
                  <a:pt x="187072" y="36675"/>
                </a:cubicBezTo>
                <a:cubicBezTo>
                  <a:pt x="183538" y="40104"/>
                  <a:pt x="181061" y="44467"/>
                  <a:pt x="179928" y="49248"/>
                </a:cubicBezTo>
                <a:lnTo>
                  <a:pt x="225267" y="49248"/>
                </a:lnTo>
                <a:cubicBezTo>
                  <a:pt x="224486" y="45619"/>
                  <a:pt x="222923" y="42209"/>
                  <a:pt x="220695" y="39247"/>
                </a:cubicBezTo>
                <a:cubicBezTo>
                  <a:pt x="218580" y="36618"/>
                  <a:pt x="215875" y="34522"/>
                  <a:pt x="212789" y="33151"/>
                </a:cubicBezTo>
                <a:cubicBezTo>
                  <a:pt x="209541" y="31636"/>
                  <a:pt x="205988" y="30865"/>
                  <a:pt x="202407" y="30865"/>
                </a:cubicBezTo>
                <a:close/>
                <a:moveTo>
                  <a:pt x="599885" y="30675"/>
                </a:moveTo>
                <a:cubicBezTo>
                  <a:pt x="595665" y="30637"/>
                  <a:pt x="591512" y="31761"/>
                  <a:pt x="587883" y="33914"/>
                </a:cubicBezTo>
                <a:cubicBezTo>
                  <a:pt x="584197" y="36047"/>
                  <a:pt x="581168" y="39143"/>
                  <a:pt x="579120" y="42867"/>
                </a:cubicBezTo>
                <a:cubicBezTo>
                  <a:pt x="576958" y="46601"/>
                  <a:pt x="575815" y="50839"/>
                  <a:pt x="575787" y="55154"/>
                </a:cubicBezTo>
                <a:cubicBezTo>
                  <a:pt x="575815" y="59469"/>
                  <a:pt x="576958" y="63708"/>
                  <a:pt x="579120" y="67442"/>
                </a:cubicBezTo>
                <a:cubicBezTo>
                  <a:pt x="581206" y="71204"/>
                  <a:pt x="584264" y="74328"/>
                  <a:pt x="587979" y="76490"/>
                </a:cubicBezTo>
                <a:cubicBezTo>
                  <a:pt x="591569" y="78672"/>
                  <a:pt x="595684" y="79824"/>
                  <a:pt x="599885" y="79824"/>
                </a:cubicBezTo>
                <a:cubicBezTo>
                  <a:pt x="604124" y="79796"/>
                  <a:pt x="608295" y="78681"/>
                  <a:pt x="611982" y="76586"/>
                </a:cubicBezTo>
                <a:cubicBezTo>
                  <a:pt x="615658" y="74509"/>
                  <a:pt x="618725" y="71480"/>
                  <a:pt x="620840" y="67823"/>
                </a:cubicBezTo>
                <a:cubicBezTo>
                  <a:pt x="622964" y="64013"/>
                  <a:pt x="624050" y="59707"/>
                  <a:pt x="623983" y="55345"/>
                </a:cubicBezTo>
                <a:cubicBezTo>
                  <a:pt x="624126" y="48773"/>
                  <a:pt x="621621" y="42429"/>
                  <a:pt x="617030" y="37724"/>
                </a:cubicBezTo>
                <a:cubicBezTo>
                  <a:pt x="612486" y="33209"/>
                  <a:pt x="606286" y="30770"/>
                  <a:pt x="599885" y="30961"/>
                </a:cubicBezTo>
                <a:close/>
                <a:moveTo>
                  <a:pt x="429673" y="30675"/>
                </a:moveTo>
                <a:cubicBezTo>
                  <a:pt x="425425" y="30627"/>
                  <a:pt x="421234" y="31751"/>
                  <a:pt x="417576" y="33913"/>
                </a:cubicBezTo>
                <a:cubicBezTo>
                  <a:pt x="413890" y="36047"/>
                  <a:pt x="410861" y="39142"/>
                  <a:pt x="408813" y="42867"/>
                </a:cubicBezTo>
                <a:cubicBezTo>
                  <a:pt x="406680" y="46610"/>
                  <a:pt x="405565" y="50848"/>
                  <a:pt x="405575" y="55154"/>
                </a:cubicBezTo>
                <a:cubicBezTo>
                  <a:pt x="405565" y="59459"/>
                  <a:pt x="406680" y="63698"/>
                  <a:pt x="408813" y="67441"/>
                </a:cubicBezTo>
                <a:cubicBezTo>
                  <a:pt x="410899" y="71203"/>
                  <a:pt x="413957" y="74328"/>
                  <a:pt x="417672" y="76490"/>
                </a:cubicBezTo>
                <a:cubicBezTo>
                  <a:pt x="421262" y="78671"/>
                  <a:pt x="425377" y="79823"/>
                  <a:pt x="429578" y="79823"/>
                </a:cubicBezTo>
                <a:cubicBezTo>
                  <a:pt x="433855" y="79785"/>
                  <a:pt x="438046" y="78671"/>
                  <a:pt x="441770" y="76585"/>
                </a:cubicBezTo>
                <a:cubicBezTo>
                  <a:pt x="445446" y="74528"/>
                  <a:pt x="448476" y="71499"/>
                  <a:pt x="450533" y="67822"/>
                </a:cubicBezTo>
                <a:cubicBezTo>
                  <a:pt x="452667" y="64012"/>
                  <a:pt x="453743" y="59707"/>
                  <a:pt x="453676" y="55344"/>
                </a:cubicBezTo>
                <a:cubicBezTo>
                  <a:pt x="453819" y="48772"/>
                  <a:pt x="451314" y="42428"/>
                  <a:pt x="446723" y="37723"/>
                </a:cubicBezTo>
                <a:cubicBezTo>
                  <a:pt x="442122" y="33122"/>
                  <a:pt x="435798" y="30665"/>
                  <a:pt x="429292" y="30960"/>
                </a:cubicBezTo>
                <a:close/>
                <a:moveTo>
                  <a:pt x="71723" y="24959"/>
                </a:moveTo>
                <a:lnTo>
                  <a:pt x="79819" y="24959"/>
                </a:lnTo>
                <a:lnTo>
                  <a:pt x="79819" y="85729"/>
                </a:lnTo>
                <a:lnTo>
                  <a:pt x="72009" y="85729"/>
                </a:lnTo>
                <a:close/>
                <a:moveTo>
                  <a:pt x="546544" y="24674"/>
                </a:moveTo>
                <a:lnTo>
                  <a:pt x="554355" y="24674"/>
                </a:lnTo>
                <a:lnTo>
                  <a:pt x="554355" y="85443"/>
                </a:lnTo>
                <a:lnTo>
                  <a:pt x="546544" y="85443"/>
                </a:lnTo>
                <a:close/>
                <a:moveTo>
                  <a:pt x="202311" y="23626"/>
                </a:moveTo>
                <a:cubicBezTo>
                  <a:pt x="211979" y="23283"/>
                  <a:pt x="221209" y="27655"/>
                  <a:pt x="227076" y="35342"/>
                </a:cubicBezTo>
                <a:cubicBezTo>
                  <a:pt x="231639" y="41285"/>
                  <a:pt x="234030" y="48620"/>
                  <a:pt x="233839" y="56106"/>
                </a:cubicBezTo>
                <a:lnTo>
                  <a:pt x="179166" y="56106"/>
                </a:lnTo>
                <a:cubicBezTo>
                  <a:pt x="179080" y="62545"/>
                  <a:pt x="181509" y="68765"/>
                  <a:pt x="185929" y="73442"/>
                </a:cubicBezTo>
                <a:cubicBezTo>
                  <a:pt x="190100" y="77937"/>
                  <a:pt x="195987" y="80433"/>
                  <a:pt x="202121" y="80300"/>
                </a:cubicBezTo>
                <a:cubicBezTo>
                  <a:pt x="205179" y="80290"/>
                  <a:pt x="208207" y="79738"/>
                  <a:pt x="211074" y="78680"/>
                </a:cubicBezTo>
                <a:cubicBezTo>
                  <a:pt x="213799" y="77661"/>
                  <a:pt x="216332" y="76213"/>
                  <a:pt x="218599" y="74394"/>
                </a:cubicBezTo>
                <a:cubicBezTo>
                  <a:pt x="221238" y="71784"/>
                  <a:pt x="223486" y="68793"/>
                  <a:pt x="225267" y="65536"/>
                </a:cubicBezTo>
                <a:lnTo>
                  <a:pt x="231839" y="69060"/>
                </a:lnTo>
                <a:cubicBezTo>
                  <a:pt x="229953" y="72880"/>
                  <a:pt x="227410" y="76328"/>
                  <a:pt x="224314" y="79252"/>
                </a:cubicBezTo>
                <a:cubicBezTo>
                  <a:pt x="221542" y="81824"/>
                  <a:pt x="218314" y="83862"/>
                  <a:pt x="214789" y="85253"/>
                </a:cubicBezTo>
                <a:cubicBezTo>
                  <a:pt x="210941" y="86643"/>
                  <a:pt x="206874" y="87320"/>
                  <a:pt x="202788" y="87253"/>
                </a:cubicBezTo>
                <a:cubicBezTo>
                  <a:pt x="193987" y="87834"/>
                  <a:pt x="185405" y="84319"/>
                  <a:pt x="179547" y="77728"/>
                </a:cubicBezTo>
                <a:cubicBezTo>
                  <a:pt x="174108" y="71699"/>
                  <a:pt x="171117" y="63850"/>
                  <a:pt x="171165" y="55725"/>
                </a:cubicBezTo>
                <a:cubicBezTo>
                  <a:pt x="171098" y="48267"/>
                  <a:pt x="173584" y="41000"/>
                  <a:pt x="178213" y="35151"/>
                </a:cubicBezTo>
                <a:cubicBezTo>
                  <a:pt x="183842" y="27560"/>
                  <a:pt x="192863" y="23245"/>
                  <a:pt x="202311" y="23626"/>
                </a:cubicBezTo>
                <a:close/>
                <a:moveTo>
                  <a:pt x="783051" y="23436"/>
                </a:moveTo>
                <a:cubicBezTo>
                  <a:pt x="791909" y="23207"/>
                  <a:pt x="800415" y="26903"/>
                  <a:pt x="806292" y="33532"/>
                </a:cubicBezTo>
                <a:cubicBezTo>
                  <a:pt x="811816" y="39514"/>
                  <a:pt x="814817" y="47391"/>
                  <a:pt x="814674" y="55535"/>
                </a:cubicBezTo>
                <a:cubicBezTo>
                  <a:pt x="814760" y="63812"/>
                  <a:pt x="811578" y="71785"/>
                  <a:pt x="805816" y="77728"/>
                </a:cubicBezTo>
                <a:cubicBezTo>
                  <a:pt x="799977" y="84062"/>
                  <a:pt x="791662" y="87539"/>
                  <a:pt x="783051" y="87253"/>
                </a:cubicBezTo>
                <a:cubicBezTo>
                  <a:pt x="774412" y="87558"/>
                  <a:pt x="766058" y="84081"/>
                  <a:pt x="760191" y="77728"/>
                </a:cubicBezTo>
                <a:cubicBezTo>
                  <a:pt x="754428" y="71785"/>
                  <a:pt x="751247" y="63812"/>
                  <a:pt x="751333" y="55535"/>
                </a:cubicBezTo>
                <a:cubicBezTo>
                  <a:pt x="751237" y="47429"/>
                  <a:pt x="754228" y="39600"/>
                  <a:pt x="759715" y="33627"/>
                </a:cubicBezTo>
                <a:cubicBezTo>
                  <a:pt x="765620" y="26969"/>
                  <a:pt x="774154" y="23236"/>
                  <a:pt x="783051" y="23436"/>
                </a:cubicBezTo>
                <a:close/>
                <a:moveTo>
                  <a:pt x="711804" y="23436"/>
                </a:moveTo>
                <a:cubicBezTo>
                  <a:pt x="715747" y="23407"/>
                  <a:pt x="719671" y="24017"/>
                  <a:pt x="723424" y="25246"/>
                </a:cubicBezTo>
                <a:cubicBezTo>
                  <a:pt x="726853" y="26322"/>
                  <a:pt x="730072" y="27960"/>
                  <a:pt x="732949" y="30103"/>
                </a:cubicBezTo>
                <a:cubicBezTo>
                  <a:pt x="735540" y="32170"/>
                  <a:pt x="737712" y="34732"/>
                  <a:pt x="739331" y="37628"/>
                </a:cubicBezTo>
                <a:lnTo>
                  <a:pt x="733139" y="41438"/>
                </a:lnTo>
                <a:cubicBezTo>
                  <a:pt x="728063" y="34466"/>
                  <a:pt x="719852" y="30475"/>
                  <a:pt x="711232" y="30770"/>
                </a:cubicBezTo>
                <a:cubicBezTo>
                  <a:pt x="704364" y="30570"/>
                  <a:pt x="697697" y="33142"/>
                  <a:pt x="692754" y="37914"/>
                </a:cubicBezTo>
                <a:cubicBezTo>
                  <a:pt x="687991" y="42410"/>
                  <a:pt x="685334" y="48696"/>
                  <a:pt x="685419" y="55249"/>
                </a:cubicBezTo>
                <a:cubicBezTo>
                  <a:pt x="685400" y="59640"/>
                  <a:pt x="686591" y="63955"/>
                  <a:pt x="688848" y="67727"/>
                </a:cubicBezTo>
                <a:cubicBezTo>
                  <a:pt x="691039" y="71756"/>
                  <a:pt x="694344" y="75061"/>
                  <a:pt x="698373" y="77252"/>
                </a:cubicBezTo>
                <a:cubicBezTo>
                  <a:pt x="702412" y="79414"/>
                  <a:pt x="706936" y="80529"/>
                  <a:pt x="711518" y="80491"/>
                </a:cubicBezTo>
                <a:cubicBezTo>
                  <a:pt x="720100" y="80624"/>
                  <a:pt x="728234" y="76661"/>
                  <a:pt x="733425" y="69823"/>
                </a:cubicBezTo>
                <a:lnTo>
                  <a:pt x="739616" y="73823"/>
                </a:lnTo>
                <a:cubicBezTo>
                  <a:pt x="736683" y="78205"/>
                  <a:pt x="732644" y="81719"/>
                  <a:pt x="727901" y="84015"/>
                </a:cubicBezTo>
                <a:cubicBezTo>
                  <a:pt x="722662" y="86482"/>
                  <a:pt x="716928" y="87720"/>
                  <a:pt x="711137" y="87634"/>
                </a:cubicBezTo>
                <a:cubicBezTo>
                  <a:pt x="702240" y="87806"/>
                  <a:pt x="693649" y="84367"/>
                  <a:pt x="687324" y="78109"/>
                </a:cubicBezTo>
                <a:cubicBezTo>
                  <a:pt x="681114" y="72375"/>
                  <a:pt x="677647" y="64270"/>
                  <a:pt x="677799" y="55821"/>
                </a:cubicBezTo>
                <a:cubicBezTo>
                  <a:pt x="677790" y="50058"/>
                  <a:pt x="679342" y="44400"/>
                  <a:pt x="682276" y="39438"/>
                </a:cubicBezTo>
                <a:cubicBezTo>
                  <a:pt x="685162" y="34437"/>
                  <a:pt x="689382" y="30351"/>
                  <a:pt x="694468" y="27627"/>
                </a:cubicBezTo>
                <a:cubicBezTo>
                  <a:pt x="699802" y="24808"/>
                  <a:pt x="705765" y="23369"/>
                  <a:pt x="711804" y="23436"/>
                </a:cubicBezTo>
                <a:close/>
                <a:moveTo>
                  <a:pt x="262414" y="23245"/>
                </a:moveTo>
                <a:cubicBezTo>
                  <a:pt x="268786" y="23798"/>
                  <a:pt x="274692" y="26807"/>
                  <a:pt x="278892" y="31627"/>
                </a:cubicBezTo>
                <a:lnTo>
                  <a:pt x="273939" y="36771"/>
                </a:lnTo>
                <a:cubicBezTo>
                  <a:pt x="270777" y="33246"/>
                  <a:pt x="266376" y="31094"/>
                  <a:pt x="261652" y="30770"/>
                </a:cubicBezTo>
                <a:cubicBezTo>
                  <a:pt x="259223" y="30732"/>
                  <a:pt x="256871" y="31618"/>
                  <a:pt x="255080" y="33246"/>
                </a:cubicBezTo>
                <a:cubicBezTo>
                  <a:pt x="253394" y="34704"/>
                  <a:pt x="252422" y="36828"/>
                  <a:pt x="252413" y="39056"/>
                </a:cubicBezTo>
                <a:cubicBezTo>
                  <a:pt x="252499" y="41152"/>
                  <a:pt x="253261" y="43162"/>
                  <a:pt x="254604" y="44772"/>
                </a:cubicBezTo>
                <a:cubicBezTo>
                  <a:pt x="257385" y="47439"/>
                  <a:pt x="260604" y="49601"/>
                  <a:pt x="264129" y="51153"/>
                </a:cubicBezTo>
                <a:cubicBezTo>
                  <a:pt x="268643" y="53201"/>
                  <a:pt x="272701" y="56154"/>
                  <a:pt x="276035" y="59821"/>
                </a:cubicBezTo>
                <a:cubicBezTo>
                  <a:pt x="278016" y="62602"/>
                  <a:pt x="279073" y="65936"/>
                  <a:pt x="279083" y="69346"/>
                </a:cubicBezTo>
                <a:cubicBezTo>
                  <a:pt x="279130" y="74109"/>
                  <a:pt x="277235" y="78681"/>
                  <a:pt x="273844" y="82014"/>
                </a:cubicBezTo>
                <a:cubicBezTo>
                  <a:pt x="270339" y="85434"/>
                  <a:pt x="265595" y="87291"/>
                  <a:pt x="260699" y="87158"/>
                </a:cubicBezTo>
                <a:cubicBezTo>
                  <a:pt x="257204" y="87158"/>
                  <a:pt x="253756" y="86377"/>
                  <a:pt x="250603" y="84872"/>
                </a:cubicBezTo>
                <a:cubicBezTo>
                  <a:pt x="247526" y="83405"/>
                  <a:pt x="244821" y="81262"/>
                  <a:pt x="242697" y="78585"/>
                </a:cubicBezTo>
                <a:lnTo>
                  <a:pt x="247650" y="72966"/>
                </a:lnTo>
                <a:cubicBezTo>
                  <a:pt x="250651" y="76995"/>
                  <a:pt x="255299" y="79471"/>
                  <a:pt x="260319" y="79728"/>
                </a:cubicBezTo>
                <a:cubicBezTo>
                  <a:pt x="263262" y="79814"/>
                  <a:pt x="266129" y="78757"/>
                  <a:pt x="268320" y="76776"/>
                </a:cubicBezTo>
                <a:cubicBezTo>
                  <a:pt x="270406" y="74985"/>
                  <a:pt x="271625" y="72385"/>
                  <a:pt x="271653" y="69632"/>
                </a:cubicBezTo>
                <a:cubicBezTo>
                  <a:pt x="271634" y="67441"/>
                  <a:pt x="270863" y="65317"/>
                  <a:pt x="269463" y="63631"/>
                </a:cubicBezTo>
                <a:cubicBezTo>
                  <a:pt x="266653" y="60983"/>
                  <a:pt x="263433" y="58802"/>
                  <a:pt x="259938" y="57154"/>
                </a:cubicBezTo>
                <a:cubicBezTo>
                  <a:pt x="255623" y="55259"/>
                  <a:pt x="251784" y="52430"/>
                  <a:pt x="248698" y="48867"/>
                </a:cubicBezTo>
                <a:cubicBezTo>
                  <a:pt x="246698" y="46105"/>
                  <a:pt x="245660" y="42752"/>
                  <a:pt x="245745" y="39342"/>
                </a:cubicBezTo>
                <a:cubicBezTo>
                  <a:pt x="245631" y="34999"/>
                  <a:pt x="247355" y="30808"/>
                  <a:pt x="250508" y="27817"/>
                </a:cubicBezTo>
                <a:cubicBezTo>
                  <a:pt x="253699" y="24760"/>
                  <a:pt x="257994" y="23112"/>
                  <a:pt x="262414" y="23245"/>
                </a:cubicBezTo>
                <a:close/>
                <a:moveTo>
                  <a:pt x="19813" y="23245"/>
                </a:moveTo>
                <a:cubicBezTo>
                  <a:pt x="26146" y="23845"/>
                  <a:pt x="32005" y="26836"/>
                  <a:pt x="36196" y="31627"/>
                </a:cubicBezTo>
                <a:lnTo>
                  <a:pt x="31147" y="36771"/>
                </a:lnTo>
                <a:cubicBezTo>
                  <a:pt x="28023" y="33256"/>
                  <a:pt x="23651" y="31104"/>
                  <a:pt x="18955" y="30770"/>
                </a:cubicBezTo>
                <a:cubicBezTo>
                  <a:pt x="16526" y="30732"/>
                  <a:pt x="14174" y="31618"/>
                  <a:pt x="12383" y="33247"/>
                </a:cubicBezTo>
                <a:cubicBezTo>
                  <a:pt x="10697" y="34704"/>
                  <a:pt x="9725" y="36828"/>
                  <a:pt x="9716" y="39057"/>
                </a:cubicBezTo>
                <a:cubicBezTo>
                  <a:pt x="9802" y="41152"/>
                  <a:pt x="10564" y="43162"/>
                  <a:pt x="11907" y="44772"/>
                </a:cubicBezTo>
                <a:cubicBezTo>
                  <a:pt x="14688" y="47439"/>
                  <a:pt x="17907" y="49601"/>
                  <a:pt x="21432" y="51154"/>
                </a:cubicBezTo>
                <a:cubicBezTo>
                  <a:pt x="25928" y="53201"/>
                  <a:pt x="29947" y="56145"/>
                  <a:pt x="33243" y="59821"/>
                </a:cubicBezTo>
                <a:cubicBezTo>
                  <a:pt x="35291" y="62574"/>
                  <a:pt x="36396" y="65917"/>
                  <a:pt x="36386" y="69346"/>
                </a:cubicBezTo>
                <a:cubicBezTo>
                  <a:pt x="36443" y="74128"/>
                  <a:pt x="34510" y="78710"/>
                  <a:pt x="31052" y="82015"/>
                </a:cubicBezTo>
                <a:cubicBezTo>
                  <a:pt x="27594" y="85453"/>
                  <a:pt x="22880" y="87311"/>
                  <a:pt x="18003" y="87158"/>
                </a:cubicBezTo>
                <a:cubicBezTo>
                  <a:pt x="14507" y="87158"/>
                  <a:pt x="11059" y="86377"/>
                  <a:pt x="7906" y="84872"/>
                </a:cubicBezTo>
                <a:cubicBezTo>
                  <a:pt x="4820" y="83405"/>
                  <a:pt x="2124" y="81262"/>
                  <a:pt x="0" y="78586"/>
                </a:cubicBezTo>
                <a:lnTo>
                  <a:pt x="4954" y="72966"/>
                </a:lnTo>
                <a:cubicBezTo>
                  <a:pt x="7954" y="76995"/>
                  <a:pt x="12602" y="79472"/>
                  <a:pt x="17622" y="79729"/>
                </a:cubicBezTo>
                <a:cubicBezTo>
                  <a:pt x="20574" y="79814"/>
                  <a:pt x="23432" y="78757"/>
                  <a:pt x="25623" y="76776"/>
                </a:cubicBezTo>
                <a:cubicBezTo>
                  <a:pt x="27718" y="74985"/>
                  <a:pt x="28928" y="72385"/>
                  <a:pt x="28956" y="69632"/>
                </a:cubicBezTo>
                <a:cubicBezTo>
                  <a:pt x="28937" y="67441"/>
                  <a:pt x="28166" y="65317"/>
                  <a:pt x="26766" y="63631"/>
                </a:cubicBezTo>
                <a:cubicBezTo>
                  <a:pt x="23956" y="60974"/>
                  <a:pt x="20746" y="58793"/>
                  <a:pt x="17241" y="57154"/>
                </a:cubicBezTo>
                <a:cubicBezTo>
                  <a:pt x="12973" y="55230"/>
                  <a:pt x="9163" y="52401"/>
                  <a:pt x="6097" y="48868"/>
                </a:cubicBezTo>
                <a:cubicBezTo>
                  <a:pt x="4096" y="46105"/>
                  <a:pt x="3058" y="42753"/>
                  <a:pt x="3144" y="39343"/>
                </a:cubicBezTo>
                <a:cubicBezTo>
                  <a:pt x="2991" y="34990"/>
                  <a:pt x="4725" y="30789"/>
                  <a:pt x="7906" y="27817"/>
                </a:cubicBezTo>
                <a:cubicBezTo>
                  <a:pt x="11088" y="24741"/>
                  <a:pt x="15383" y="23083"/>
                  <a:pt x="19813" y="23245"/>
                </a:cubicBezTo>
                <a:close/>
                <a:moveTo>
                  <a:pt x="857726" y="23150"/>
                </a:moveTo>
                <a:cubicBezTo>
                  <a:pt x="860612" y="23141"/>
                  <a:pt x="863460" y="23722"/>
                  <a:pt x="866108" y="24865"/>
                </a:cubicBezTo>
                <a:cubicBezTo>
                  <a:pt x="868594" y="25865"/>
                  <a:pt x="870813" y="27427"/>
                  <a:pt x="872585" y="29437"/>
                </a:cubicBezTo>
                <a:cubicBezTo>
                  <a:pt x="874576" y="31885"/>
                  <a:pt x="876071" y="34695"/>
                  <a:pt x="876966" y="37724"/>
                </a:cubicBezTo>
                <a:cubicBezTo>
                  <a:pt x="879157" y="33352"/>
                  <a:pt x="882443" y="29608"/>
                  <a:pt x="886491" y="26865"/>
                </a:cubicBezTo>
                <a:cubicBezTo>
                  <a:pt x="890235" y="24436"/>
                  <a:pt x="894607" y="23141"/>
                  <a:pt x="899065" y="23150"/>
                </a:cubicBezTo>
                <a:cubicBezTo>
                  <a:pt x="903008" y="23065"/>
                  <a:pt x="906894" y="24160"/>
                  <a:pt x="910209" y="26294"/>
                </a:cubicBezTo>
                <a:cubicBezTo>
                  <a:pt x="913438" y="28446"/>
                  <a:pt x="915933" y="31542"/>
                  <a:pt x="917352" y="35152"/>
                </a:cubicBezTo>
                <a:cubicBezTo>
                  <a:pt x="919219" y="40667"/>
                  <a:pt x="920029" y="46486"/>
                  <a:pt x="919734" y="52297"/>
                </a:cubicBezTo>
                <a:lnTo>
                  <a:pt x="919734" y="85444"/>
                </a:lnTo>
                <a:lnTo>
                  <a:pt x="911733" y="85444"/>
                </a:lnTo>
                <a:lnTo>
                  <a:pt x="911733" y="52297"/>
                </a:lnTo>
                <a:cubicBezTo>
                  <a:pt x="911990" y="47772"/>
                  <a:pt x="911504" y="43239"/>
                  <a:pt x="910304" y="38867"/>
                </a:cubicBezTo>
                <a:cubicBezTo>
                  <a:pt x="909428" y="36419"/>
                  <a:pt x="907751" y="34333"/>
                  <a:pt x="905541" y="32961"/>
                </a:cubicBezTo>
                <a:cubicBezTo>
                  <a:pt x="903170" y="31418"/>
                  <a:pt x="900369" y="30646"/>
                  <a:pt x="897541" y="30770"/>
                </a:cubicBezTo>
                <a:cubicBezTo>
                  <a:pt x="893807" y="30713"/>
                  <a:pt x="890159" y="31885"/>
                  <a:pt x="887158" y="34104"/>
                </a:cubicBezTo>
                <a:cubicBezTo>
                  <a:pt x="884034" y="36304"/>
                  <a:pt x="881643" y="39390"/>
                  <a:pt x="880300" y="42962"/>
                </a:cubicBezTo>
                <a:cubicBezTo>
                  <a:pt x="878500" y="49144"/>
                  <a:pt x="877757" y="55583"/>
                  <a:pt x="878109" y="62012"/>
                </a:cubicBezTo>
                <a:lnTo>
                  <a:pt x="878109" y="85825"/>
                </a:lnTo>
                <a:lnTo>
                  <a:pt x="870394" y="85825"/>
                </a:lnTo>
                <a:lnTo>
                  <a:pt x="870394" y="54678"/>
                </a:lnTo>
                <a:cubicBezTo>
                  <a:pt x="870623" y="49687"/>
                  <a:pt x="870175" y="44686"/>
                  <a:pt x="869061" y="39819"/>
                </a:cubicBezTo>
                <a:cubicBezTo>
                  <a:pt x="868194" y="37238"/>
                  <a:pt x="866527" y="34999"/>
                  <a:pt x="864298" y="33437"/>
                </a:cubicBezTo>
                <a:cubicBezTo>
                  <a:pt x="861888" y="31875"/>
                  <a:pt x="859069" y="31075"/>
                  <a:pt x="856202" y="31151"/>
                </a:cubicBezTo>
                <a:cubicBezTo>
                  <a:pt x="852554" y="31142"/>
                  <a:pt x="848991" y="32275"/>
                  <a:pt x="846010" y="34390"/>
                </a:cubicBezTo>
                <a:cubicBezTo>
                  <a:pt x="842867" y="36552"/>
                  <a:pt x="840447" y="39600"/>
                  <a:pt x="839057" y="43153"/>
                </a:cubicBezTo>
                <a:cubicBezTo>
                  <a:pt x="837276" y="48620"/>
                  <a:pt x="836504" y="54364"/>
                  <a:pt x="836771" y="60107"/>
                </a:cubicBezTo>
                <a:lnTo>
                  <a:pt x="836771" y="85825"/>
                </a:lnTo>
                <a:lnTo>
                  <a:pt x="828960" y="85825"/>
                </a:lnTo>
                <a:lnTo>
                  <a:pt x="829056" y="24674"/>
                </a:lnTo>
                <a:lnTo>
                  <a:pt x="836866" y="24674"/>
                </a:lnTo>
                <a:lnTo>
                  <a:pt x="836866" y="35152"/>
                </a:lnTo>
                <a:cubicBezTo>
                  <a:pt x="839105" y="31828"/>
                  <a:pt x="841953" y="28951"/>
                  <a:pt x="845248" y="26675"/>
                </a:cubicBezTo>
                <a:cubicBezTo>
                  <a:pt x="849011" y="24379"/>
                  <a:pt x="853325" y="23160"/>
                  <a:pt x="857726" y="23150"/>
                </a:cubicBezTo>
                <a:close/>
                <a:moveTo>
                  <a:pt x="321373" y="23149"/>
                </a:moveTo>
                <a:cubicBezTo>
                  <a:pt x="324259" y="23140"/>
                  <a:pt x="327107" y="23721"/>
                  <a:pt x="329755" y="24864"/>
                </a:cubicBezTo>
                <a:cubicBezTo>
                  <a:pt x="332222" y="25893"/>
                  <a:pt x="334442" y="27455"/>
                  <a:pt x="336232" y="29436"/>
                </a:cubicBezTo>
                <a:cubicBezTo>
                  <a:pt x="338194" y="31903"/>
                  <a:pt x="339671" y="34713"/>
                  <a:pt x="340614" y="37723"/>
                </a:cubicBezTo>
                <a:cubicBezTo>
                  <a:pt x="342804" y="33351"/>
                  <a:pt x="346091" y="29608"/>
                  <a:pt x="350139" y="26864"/>
                </a:cubicBezTo>
                <a:cubicBezTo>
                  <a:pt x="353882" y="24435"/>
                  <a:pt x="358254" y="23140"/>
                  <a:pt x="362712" y="23149"/>
                </a:cubicBezTo>
                <a:cubicBezTo>
                  <a:pt x="366655" y="23083"/>
                  <a:pt x="370532" y="24178"/>
                  <a:pt x="373856" y="26293"/>
                </a:cubicBezTo>
                <a:cubicBezTo>
                  <a:pt x="377047" y="28493"/>
                  <a:pt x="379523" y="31570"/>
                  <a:pt x="381000" y="35151"/>
                </a:cubicBezTo>
                <a:cubicBezTo>
                  <a:pt x="382781" y="40685"/>
                  <a:pt x="383552" y="46486"/>
                  <a:pt x="383286" y="52296"/>
                </a:cubicBezTo>
                <a:lnTo>
                  <a:pt x="383286" y="85443"/>
                </a:lnTo>
                <a:lnTo>
                  <a:pt x="375380" y="85443"/>
                </a:lnTo>
                <a:lnTo>
                  <a:pt x="375380" y="52296"/>
                </a:lnTo>
                <a:cubicBezTo>
                  <a:pt x="375637" y="47772"/>
                  <a:pt x="375152" y="43238"/>
                  <a:pt x="373951" y="38866"/>
                </a:cubicBezTo>
                <a:cubicBezTo>
                  <a:pt x="373046" y="36437"/>
                  <a:pt x="371370" y="34360"/>
                  <a:pt x="369189" y="32960"/>
                </a:cubicBezTo>
                <a:cubicBezTo>
                  <a:pt x="366808" y="31436"/>
                  <a:pt x="364017" y="30674"/>
                  <a:pt x="361188" y="30769"/>
                </a:cubicBezTo>
                <a:cubicBezTo>
                  <a:pt x="357454" y="30712"/>
                  <a:pt x="353806" y="31884"/>
                  <a:pt x="350806" y="34103"/>
                </a:cubicBezTo>
                <a:cubicBezTo>
                  <a:pt x="347681" y="36303"/>
                  <a:pt x="345291" y="39390"/>
                  <a:pt x="343948" y="42961"/>
                </a:cubicBezTo>
                <a:cubicBezTo>
                  <a:pt x="342100" y="49134"/>
                  <a:pt x="341357" y="55582"/>
                  <a:pt x="341757" y="62011"/>
                </a:cubicBezTo>
                <a:lnTo>
                  <a:pt x="341757" y="85824"/>
                </a:lnTo>
                <a:lnTo>
                  <a:pt x="333946" y="85824"/>
                </a:lnTo>
                <a:lnTo>
                  <a:pt x="333946" y="54677"/>
                </a:lnTo>
                <a:cubicBezTo>
                  <a:pt x="334213" y="49677"/>
                  <a:pt x="333727" y="44676"/>
                  <a:pt x="332518" y="39818"/>
                </a:cubicBezTo>
                <a:cubicBezTo>
                  <a:pt x="331679" y="37218"/>
                  <a:pt x="330003" y="34980"/>
                  <a:pt x="327755" y="33436"/>
                </a:cubicBezTo>
                <a:cubicBezTo>
                  <a:pt x="325345" y="31874"/>
                  <a:pt x="322526" y="31074"/>
                  <a:pt x="319659" y="31150"/>
                </a:cubicBezTo>
                <a:cubicBezTo>
                  <a:pt x="316039" y="31141"/>
                  <a:pt x="312505" y="32274"/>
                  <a:pt x="309562" y="34389"/>
                </a:cubicBezTo>
                <a:cubicBezTo>
                  <a:pt x="306419" y="36551"/>
                  <a:pt x="304000" y="39599"/>
                  <a:pt x="302609" y="43152"/>
                </a:cubicBezTo>
                <a:cubicBezTo>
                  <a:pt x="300828" y="48619"/>
                  <a:pt x="300056" y="54363"/>
                  <a:pt x="300323" y="60107"/>
                </a:cubicBezTo>
                <a:lnTo>
                  <a:pt x="300323" y="85824"/>
                </a:lnTo>
                <a:lnTo>
                  <a:pt x="292512" y="85824"/>
                </a:lnTo>
                <a:lnTo>
                  <a:pt x="292703" y="24674"/>
                </a:lnTo>
                <a:lnTo>
                  <a:pt x="300514" y="24674"/>
                </a:lnTo>
                <a:lnTo>
                  <a:pt x="300514" y="35151"/>
                </a:lnTo>
                <a:cubicBezTo>
                  <a:pt x="302752" y="31827"/>
                  <a:pt x="305600" y="28950"/>
                  <a:pt x="308895" y="26674"/>
                </a:cubicBezTo>
                <a:cubicBezTo>
                  <a:pt x="312648" y="24359"/>
                  <a:pt x="316963" y="23140"/>
                  <a:pt x="321373" y="23149"/>
                </a:cubicBezTo>
                <a:close/>
                <a:moveTo>
                  <a:pt x="508635" y="22959"/>
                </a:moveTo>
                <a:cubicBezTo>
                  <a:pt x="512921" y="22883"/>
                  <a:pt x="517131" y="24073"/>
                  <a:pt x="520731" y="26388"/>
                </a:cubicBezTo>
                <a:cubicBezTo>
                  <a:pt x="524237" y="28703"/>
                  <a:pt x="526961" y="32017"/>
                  <a:pt x="528542" y="35913"/>
                </a:cubicBezTo>
                <a:cubicBezTo>
                  <a:pt x="530475" y="41809"/>
                  <a:pt x="531314" y="48000"/>
                  <a:pt x="531018" y="54201"/>
                </a:cubicBezTo>
                <a:lnTo>
                  <a:pt x="531018" y="85443"/>
                </a:lnTo>
                <a:lnTo>
                  <a:pt x="523208" y="85443"/>
                </a:lnTo>
                <a:lnTo>
                  <a:pt x="523208" y="56868"/>
                </a:lnTo>
                <a:cubicBezTo>
                  <a:pt x="523379" y="52182"/>
                  <a:pt x="523094" y="47495"/>
                  <a:pt x="522351" y="42866"/>
                </a:cubicBezTo>
                <a:cubicBezTo>
                  <a:pt x="521789" y="39171"/>
                  <a:pt x="519931" y="35799"/>
                  <a:pt x="517112" y="33341"/>
                </a:cubicBezTo>
                <a:cubicBezTo>
                  <a:pt x="514216" y="31217"/>
                  <a:pt x="510692" y="30150"/>
                  <a:pt x="507111" y="30293"/>
                </a:cubicBezTo>
                <a:cubicBezTo>
                  <a:pt x="502415" y="30255"/>
                  <a:pt x="497872" y="31951"/>
                  <a:pt x="494347" y="35056"/>
                </a:cubicBezTo>
                <a:cubicBezTo>
                  <a:pt x="490709" y="37989"/>
                  <a:pt x="488127" y="42038"/>
                  <a:pt x="487013" y="46581"/>
                </a:cubicBezTo>
                <a:cubicBezTo>
                  <a:pt x="486060" y="52048"/>
                  <a:pt x="485670" y="57601"/>
                  <a:pt x="485870" y="63154"/>
                </a:cubicBezTo>
                <a:lnTo>
                  <a:pt x="485870" y="85443"/>
                </a:lnTo>
                <a:lnTo>
                  <a:pt x="478059" y="85443"/>
                </a:lnTo>
                <a:lnTo>
                  <a:pt x="478059" y="24673"/>
                </a:lnTo>
                <a:lnTo>
                  <a:pt x="485870" y="24673"/>
                </a:lnTo>
                <a:lnTo>
                  <a:pt x="485870" y="35532"/>
                </a:lnTo>
                <a:cubicBezTo>
                  <a:pt x="488623" y="31665"/>
                  <a:pt x="492166" y="28417"/>
                  <a:pt x="496252" y="26007"/>
                </a:cubicBezTo>
                <a:cubicBezTo>
                  <a:pt x="500062" y="23988"/>
                  <a:pt x="504320" y="22940"/>
                  <a:pt x="508635" y="22959"/>
                </a:cubicBezTo>
                <a:close/>
                <a:moveTo>
                  <a:pt x="599218" y="22769"/>
                </a:moveTo>
                <a:cubicBezTo>
                  <a:pt x="603914" y="22712"/>
                  <a:pt x="608553" y="23788"/>
                  <a:pt x="612744" y="25913"/>
                </a:cubicBezTo>
                <a:cubicBezTo>
                  <a:pt x="616954" y="28227"/>
                  <a:pt x="620573" y="31485"/>
                  <a:pt x="623316" y="35438"/>
                </a:cubicBezTo>
                <a:lnTo>
                  <a:pt x="623316" y="24674"/>
                </a:lnTo>
                <a:lnTo>
                  <a:pt x="631127" y="24674"/>
                </a:lnTo>
                <a:lnTo>
                  <a:pt x="631127" y="85444"/>
                </a:lnTo>
                <a:lnTo>
                  <a:pt x="623412" y="85444"/>
                </a:lnTo>
                <a:lnTo>
                  <a:pt x="623412" y="74966"/>
                </a:lnTo>
                <a:cubicBezTo>
                  <a:pt x="620449" y="78700"/>
                  <a:pt x="616716" y="81758"/>
                  <a:pt x="612458" y="83920"/>
                </a:cubicBezTo>
                <a:cubicBezTo>
                  <a:pt x="608295" y="86015"/>
                  <a:pt x="603685" y="87063"/>
                  <a:pt x="599028" y="86968"/>
                </a:cubicBezTo>
                <a:cubicBezTo>
                  <a:pt x="590684" y="87015"/>
                  <a:pt x="582702" y="83558"/>
                  <a:pt x="577025" y="77443"/>
                </a:cubicBezTo>
                <a:cubicBezTo>
                  <a:pt x="570862" y="71480"/>
                  <a:pt x="567414" y="63251"/>
                  <a:pt x="567500" y="54678"/>
                </a:cubicBezTo>
                <a:cubicBezTo>
                  <a:pt x="567424" y="46220"/>
                  <a:pt x="570872" y="38105"/>
                  <a:pt x="577025" y="32294"/>
                </a:cubicBezTo>
                <a:cubicBezTo>
                  <a:pt x="582740" y="26122"/>
                  <a:pt x="590808" y="22655"/>
                  <a:pt x="599218" y="22769"/>
                </a:cubicBezTo>
                <a:close/>
                <a:moveTo>
                  <a:pt x="428911" y="22769"/>
                </a:moveTo>
                <a:cubicBezTo>
                  <a:pt x="433607" y="22712"/>
                  <a:pt x="438246" y="23788"/>
                  <a:pt x="442437" y="25912"/>
                </a:cubicBezTo>
                <a:cubicBezTo>
                  <a:pt x="446647" y="28227"/>
                  <a:pt x="450266" y="31484"/>
                  <a:pt x="453009" y="35437"/>
                </a:cubicBezTo>
                <a:lnTo>
                  <a:pt x="453009" y="24674"/>
                </a:lnTo>
                <a:lnTo>
                  <a:pt x="460820" y="24674"/>
                </a:lnTo>
                <a:lnTo>
                  <a:pt x="460820" y="85443"/>
                </a:lnTo>
                <a:lnTo>
                  <a:pt x="453105" y="85443"/>
                </a:lnTo>
                <a:lnTo>
                  <a:pt x="453105" y="74966"/>
                </a:lnTo>
                <a:cubicBezTo>
                  <a:pt x="450162" y="78719"/>
                  <a:pt x="446418" y="81786"/>
                  <a:pt x="442151" y="83919"/>
                </a:cubicBezTo>
                <a:cubicBezTo>
                  <a:pt x="437988" y="86015"/>
                  <a:pt x="433378" y="87063"/>
                  <a:pt x="428721" y="86967"/>
                </a:cubicBezTo>
                <a:cubicBezTo>
                  <a:pt x="420377" y="87015"/>
                  <a:pt x="412395" y="83557"/>
                  <a:pt x="406718" y="77442"/>
                </a:cubicBezTo>
                <a:cubicBezTo>
                  <a:pt x="400555" y="71480"/>
                  <a:pt x="397107" y="63250"/>
                  <a:pt x="397193" y="54677"/>
                </a:cubicBezTo>
                <a:cubicBezTo>
                  <a:pt x="397155" y="46229"/>
                  <a:pt x="400603" y="38132"/>
                  <a:pt x="406718" y="32294"/>
                </a:cubicBezTo>
                <a:cubicBezTo>
                  <a:pt x="412452" y="26141"/>
                  <a:pt x="420501" y="22683"/>
                  <a:pt x="428911" y="22769"/>
                </a:cubicBezTo>
                <a:close/>
                <a:moveTo>
                  <a:pt x="48863" y="1529"/>
                </a:moveTo>
                <a:lnTo>
                  <a:pt x="56674" y="1529"/>
                </a:lnTo>
                <a:lnTo>
                  <a:pt x="56674" y="85730"/>
                </a:lnTo>
                <a:lnTo>
                  <a:pt x="48863" y="85730"/>
                </a:lnTo>
                <a:close/>
                <a:moveTo>
                  <a:pt x="148209" y="1147"/>
                </a:moveTo>
                <a:lnTo>
                  <a:pt x="156020" y="1528"/>
                </a:lnTo>
                <a:lnTo>
                  <a:pt x="156020" y="85729"/>
                </a:lnTo>
                <a:lnTo>
                  <a:pt x="148305" y="85729"/>
                </a:lnTo>
                <a:lnTo>
                  <a:pt x="148305" y="75251"/>
                </a:lnTo>
                <a:cubicBezTo>
                  <a:pt x="145342" y="78985"/>
                  <a:pt x="141609" y="82042"/>
                  <a:pt x="137351" y="84205"/>
                </a:cubicBezTo>
                <a:cubicBezTo>
                  <a:pt x="133188" y="86300"/>
                  <a:pt x="128578" y="87348"/>
                  <a:pt x="123921" y="87253"/>
                </a:cubicBezTo>
                <a:cubicBezTo>
                  <a:pt x="115577" y="87300"/>
                  <a:pt x="107595" y="83843"/>
                  <a:pt x="101918" y="77728"/>
                </a:cubicBezTo>
                <a:cubicBezTo>
                  <a:pt x="95755" y="71765"/>
                  <a:pt x="92307" y="63535"/>
                  <a:pt x="92393" y="54963"/>
                </a:cubicBezTo>
                <a:cubicBezTo>
                  <a:pt x="92355" y="46514"/>
                  <a:pt x="95803" y="38418"/>
                  <a:pt x="101918" y="32579"/>
                </a:cubicBezTo>
                <a:cubicBezTo>
                  <a:pt x="107633" y="26407"/>
                  <a:pt x="115701" y="22940"/>
                  <a:pt x="124111" y="23054"/>
                </a:cubicBezTo>
                <a:cubicBezTo>
                  <a:pt x="128807" y="22997"/>
                  <a:pt x="133446" y="24073"/>
                  <a:pt x="137637" y="26197"/>
                </a:cubicBezTo>
                <a:cubicBezTo>
                  <a:pt x="141847" y="28512"/>
                  <a:pt x="145466" y="31769"/>
                  <a:pt x="148209" y="35722"/>
                </a:cubicBezTo>
                <a:close/>
                <a:moveTo>
                  <a:pt x="550450" y="4"/>
                </a:moveTo>
                <a:cubicBezTo>
                  <a:pt x="552183" y="-63"/>
                  <a:pt x="553850" y="633"/>
                  <a:pt x="555022" y="1909"/>
                </a:cubicBezTo>
                <a:cubicBezTo>
                  <a:pt x="556260" y="3109"/>
                  <a:pt x="556946" y="4757"/>
                  <a:pt x="556927" y="6481"/>
                </a:cubicBezTo>
                <a:cubicBezTo>
                  <a:pt x="556927" y="8167"/>
                  <a:pt x="556241" y="9786"/>
                  <a:pt x="555022" y="10958"/>
                </a:cubicBezTo>
                <a:cubicBezTo>
                  <a:pt x="553822" y="12196"/>
                  <a:pt x="552174" y="12882"/>
                  <a:pt x="550450" y="12863"/>
                </a:cubicBezTo>
                <a:cubicBezTo>
                  <a:pt x="548764" y="12863"/>
                  <a:pt x="547144" y="12177"/>
                  <a:pt x="545973" y="10958"/>
                </a:cubicBezTo>
                <a:cubicBezTo>
                  <a:pt x="544754" y="9786"/>
                  <a:pt x="544068" y="8167"/>
                  <a:pt x="544068" y="6481"/>
                </a:cubicBezTo>
                <a:cubicBezTo>
                  <a:pt x="544049" y="4757"/>
                  <a:pt x="544735" y="3109"/>
                  <a:pt x="545973" y="1909"/>
                </a:cubicBezTo>
                <a:cubicBezTo>
                  <a:pt x="547116" y="652"/>
                  <a:pt x="548754" y="-44"/>
                  <a:pt x="550450" y="4"/>
                </a:cubicBezTo>
                <a:close/>
                <a:moveTo>
                  <a:pt x="75628" y="4"/>
                </a:moveTo>
                <a:cubicBezTo>
                  <a:pt x="77362" y="-63"/>
                  <a:pt x="79029" y="633"/>
                  <a:pt x="80200" y="1909"/>
                </a:cubicBezTo>
                <a:cubicBezTo>
                  <a:pt x="81439" y="3109"/>
                  <a:pt x="82124" y="4757"/>
                  <a:pt x="82105" y="6481"/>
                </a:cubicBezTo>
                <a:cubicBezTo>
                  <a:pt x="82105" y="8167"/>
                  <a:pt x="81420" y="9786"/>
                  <a:pt x="80200" y="10958"/>
                </a:cubicBezTo>
                <a:cubicBezTo>
                  <a:pt x="79000" y="12196"/>
                  <a:pt x="77352" y="12882"/>
                  <a:pt x="75628" y="12863"/>
                </a:cubicBezTo>
                <a:cubicBezTo>
                  <a:pt x="73942" y="12863"/>
                  <a:pt x="72323" y="12177"/>
                  <a:pt x="71152" y="10958"/>
                </a:cubicBezTo>
                <a:cubicBezTo>
                  <a:pt x="69932" y="9786"/>
                  <a:pt x="69247" y="8167"/>
                  <a:pt x="69247" y="6481"/>
                </a:cubicBezTo>
                <a:cubicBezTo>
                  <a:pt x="69228" y="4757"/>
                  <a:pt x="69913" y="3109"/>
                  <a:pt x="71152" y="1909"/>
                </a:cubicBezTo>
                <a:cubicBezTo>
                  <a:pt x="72295" y="652"/>
                  <a:pt x="73933" y="-44"/>
                  <a:pt x="75628" y="4"/>
                </a:cubicBezTo>
                <a:close/>
              </a:path>
            </a:pathLst>
          </a:custGeom>
          <a:solidFill>
            <a:srgbClr val="F3F3F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3F3F3"/>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10 Generic 2">
  <p:cSld name="CUSTOM_5_1_2">
    <p:spTree>
      <p:nvGrpSpPr>
        <p:cNvPr id="1675" name="Shape 1675"/>
        <p:cNvGrpSpPr/>
        <p:nvPr/>
      </p:nvGrpSpPr>
      <p:grpSpPr>
        <a:xfrm>
          <a:off x="0" y="0"/>
          <a:ext cx="0" cy="0"/>
          <a:chOff x="0" y="0"/>
          <a:chExt cx="0" cy="0"/>
        </a:xfrm>
      </p:grpSpPr>
      <p:sp>
        <p:nvSpPr>
          <p:cNvPr id="1676" name="Google Shape;1676;p11"/>
          <p:cNvSpPr/>
          <p:nvPr/>
        </p:nvSpPr>
        <p:spPr>
          <a:xfrm>
            <a:off x="733500" y="516150"/>
            <a:ext cx="10733700" cy="6465300"/>
          </a:xfrm>
          <a:prstGeom prst="roundRect">
            <a:avLst>
              <a:gd fmla="val 2352" name="adj"/>
            </a:avLst>
          </a:prstGeom>
          <a:solidFill>
            <a:srgbClr val="FEFEF9"/>
          </a:solidFill>
          <a:ln cap="flat" cmpd="sng" w="12700">
            <a:solidFill>
              <a:srgbClr val="31538F"/>
            </a:solidFill>
            <a:prstDash val="solid"/>
            <a:miter lim="800000"/>
            <a:headEnd len="sm" w="sm" type="none"/>
            <a:tailEnd len="sm" w="sm" type="none"/>
          </a:ln>
          <a:effectLst>
            <a:outerShdw blurRad="101600" rotWithShape="0" algn="bl" dir="18900000" dist="63500">
              <a:srgbClr val="000000">
                <a:alpha val="349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677" name="Google Shape;1677;p11"/>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lvl1pPr indent="-349250" lvl="0" marL="457200" rtl="0">
              <a:lnSpc>
                <a:spcPct val="150000"/>
              </a:lnSpc>
              <a:spcBef>
                <a:spcPts val="0"/>
              </a:spcBef>
              <a:spcAft>
                <a:spcPts val="0"/>
              </a:spcAft>
              <a:buSzPts val="1900"/>
              <a:buChar char="●"/>
              <a:defRPr/>
            </a:lvl1pPr>
            <a:lvl2pPr indent="-349250" lvl="1" marL="914400" rtl="0">
              <a:spcBef>
                <a:spcPts val="0"/>
              </a:spcBef>
              <a:spcAft>
                <a:spcPts val="0"/>
              </a:spcAft>
              <a:buSzPts val="1900"/>
              <a:buChar char="○"/>
              <a:defRPr/>
            </a:lvl2pPr>
            <a:lvl3pPr indent="-349250" lvl="2" marL="1371600" rtl="0">
              <a:spcBef>
                <a:spcPts val="2100"/>
              </a:spcBef>
              <a:spcAft>
                <a:spcPts val="0"/>
              </a:spcAft>
              <a:buSzPts val="1900"/>
              <a:buChar char="■"/>
              <a:defRPr/>
            </a:lvl3pPr>
            <a:lvl4pPr indent="-349250" lvl="3" marL="1828800" rtl="0">
              <a:spcBef>
                <a:spcPts val="2100"/>
              </a:spcBef>
              <a:spcAft>
                <a:spcPts val="0"/>
              </a:spcAft>
              <a:buSzPts val="1900"/>
              <a:buChar char="●"/>
              <a:defRPr/>
            </a:lvl4pPr>
            <a:lvl5pPr indent="-349250" lvl="4" marL="2286000" rtl="0">
              <a:spcBef>
                <a:spcPts val="2100"/>
              </a:spcBef>
              <a:spcAft>
                <a:spcPts val="0"/>
              </a:spcAft>
              <a:buSzPts val="1900"/>
              <a:buChar char="○"/>
              <a:defRPr/>
            </a:lvl5pPr>
            <a:lvl6pPr indent="-349250" lvl="5" marL="2743200" rtl="0">
              <a:spcBef>
                <a:spcPts val="2100"/>
              </a:spcBef>
              <a:spcAft>
                <a:spcPts val="0"/>
              </a:spcAft>
              <a:buSzPts val="1900"/>
              <a:buChar char="■"/>
              <a:defRPr/>
            </a:lvl6pPr>
            <a:lvl7pPr indent="-349250" lvl="6" marL="3200400" rtl="0">
              <a:spcBef>
                <a:spcPts val="2100"/>
              </a:spcBef>
              <a:spcAft>
                <a:spcPts val="0"/>
              </a:spcAft>
              <a:buSzPts val="1900"/>
              <a:buChar char="●"/>
              <a:defRPr/>
            </a:lvl7pPr>
            <a:lvl8pPr indent="-349250" lvl="7" marL="3657600" rtl="0">
              <a:spcBef>
                <a:spcPts val="2100"/>
              </a:spcBef>
              <a:spcAft>
                <a:spcPts val="0"/>
              </a:spcAft>
              <a:buSzPts val="1900"/>
              <a:buChar char="○"/>
              <a:defRPr/>
            </a:lvl8pPr>
            <a:lvl9pPr indent="-349250" lvl="8" marL="4114800" rtl="0">
              <a:spcBef>
                <a:spcPts val="2100"/>
              </a:spcBef>
              <a:spcAft>
                <a:spcPts val="2100"/>
              </a:spcAft>
              <a:buSzPts val="1900"/>
              <a:buChar char="■"/>
              <a:defRPr/>
            </a:lvl9pPr>
          </a:lstStyle>
          <a:p/>
        </p:txBody>
      </p:sp>
      <p:grpSp>
        <p:nvGrpSpPr>
          <p:cNvPr id="1678" name="Google Shape;1678;p11"/>
          <p:cNvGrpSpPr/>
          <p:nvPr/>
        </p:nvGrpSpPr>
        <p:grpSpPr>
          <a:xfrm>
            <a:off x="1150100" y="2061527"/>
            <a:ext cx="9891900" cy="3615608"/>
            <a:chOff x="1143519" y="2054825"/>
            <a:chExt cx="9891900" cy="3876081"/>
          </a:xfrm>
        </p:grpSpPr>
        <p:cxnSp>
          <p:nvCxnSpPr>
            <p:cNvPr id="1679" name="Google Shape;1679;p11"/>
            <p:cNvCxnSpPr/>
            <p:nvPr/>
          </p:nvCxnSpPr>
          <p:spPr>
            <a:xfrm>
              <a:off x="1143519" y="205482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680" name="Google Shape;1680;p11"/>
            <p:cNvCxnSpPr/>
            <p:nvPr/>
          </p:nvCxnSpPr>
          <p:spPr>
            <a:xfrm>
              <a:off x="1143519" y="253933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681" name="Google Shape;1681;p11"/>
            <p:cNvCxnSpPr/>
            <p:nvPr/>
          </p:nvCxnSpPr>
          <p:spPr>
            <a:xfrm>
              <a:off x="1143519" y="302384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682" name="Google Shape;1682;p11"/>
            <p:cNvCxnSpPr/>
            <p:nvPr/>
          </p:nvCxnSpPr>
          <p:spPr>
            <a:xfrm>
              <a:off x="1143519" y="350835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683" name="Google Shape;1683;p11"/>
            <p:cNvCxnSpPr/>
            <p:nvPr/>
          </p:nvCxnSpPr>
          <p:spPr>
            <a:xfrm>
              <a:off x="1143519" y="399286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684" name="Google Shape;1684;p11"/>
            <p:cNvCxnSpPr/>
            <p:nvPr/>
          </p:nvCxnSpPr>
          <p:spPr>
            <a:xfrm>
              <a:off x="1143519" y="447737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685" name="Google Shape;1685;p11"/>
            <p:cNvCxnSpPr/>
            <p:nvPr/>
          </p:nvCxnSpPr>
          <p:spPr>
            <a:xfrm>
              <a:off x="1143519" y="496188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686" name="Google Shape;1686;p11"/>
            <p:cNvCxnSpPr/>
            <p:nvPr/>
          </p:nvCxnSpPr>
          <p:spPr>
            <a:xfrm>
              <a:off x="1143519" y="544639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687" name="Google Shape;1687;p11"/>
            <p:cNvCxnSpPr/>
            <p:nvPr/>
          </p:nvCxnSpPr>
          <p:spPr>
            <a:xfrm>
              <a:off x="1143519" y="5930906"/>
              <a:ext cx="9891900" cy="0"/>
            </a:xfrm>
            <a:prstGeom prst="straightConnector1">
              <a:avLst/>
            </a:prstGeom>
            <a:noFill/>
            <a:ln cap="rnd" cmpd="sng" w="12700">
              <a:solidFill>
                <a:schemeClr val="accent5"/>
              </a:solidFill>
              <a:prstDash val="solid"/>
              <a:round/>
              <a:headEnd len="sm" w="sm" type="none"/>
              <a:tailEnd len="sm" w="sm" type="none"/>
            </a:ln>
          </p:spPr>
        </p:cxnSp>
      </p:grpSp>
      <p:sp>
        <p:nvSpPr>
          <p:cNvPr id="1688" name="Google Shape;1688;p11"/>
          <p:cNvSpPr/>
          <p:nvPr/>
        </p:nvSpPr>
        <p:spPr>
          <a:xfrm>
            <a:off x="733496" y="501189"/>
            <a:ext cx="10733652" cy="553613"/>
          </a:xfrm>
          <a:custGeom>
            <a:rect b="b" l="l" r="r" t="t"/>
            <a:pathLst>
              <a:path extrusionOk="0" h="553613" w="10733652">
                <a:moveTo>
                  <a:pt x="145580" y="0"/>
                </a:moveTo>
                <a:lnTo>
                  <a:pt x="10588072" y="0"/>
                </a:lnTo>
                <a:cubicBezTo>
                  <a:pt x="10668474" y="0"/>
                  <a:pt x="10733652" y="65178"/>
                  <a:pt x="10733652" y="145580"/>
                </a:cubicBezTo>
                <a:lnTo>
                  <a:pt x="10733652" y="553613"/>
                </a:lnTo>
                <a:lnTo>
                  <a:pt x="0" y="553613"/>
                </a:lnTo>
                <a:lnTo>
                  <a:pt x="0" y="145580"/>
                </a:lnTo>
                <a:cubicBezTo>
                  <a:pt x="0" y="65178"/>
                  <a:pt x="65178" y="0"/>
                  <a:pt x="145580" y="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89" name="Google Shape;1689;p11"/>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lvl1pPr indent="0" lvl="0" marL="0" marR="0" rtl="0" algn="l">
              <a:lnSpc>
                <a:spcPct val="100000"/>
              </a:lnSpc>
              <a:spcBef>
                <a:spcPts val="0"/>
              </a:spcBef>
              <a:spcAft>
                <a:spcPts val="0"/>
              </a:spcAft>
              <a:buClr>
                <a:schemeClr val="dk1"/>
              </a:buClr>
              <a:buSzPts val="4000"/>
              <a:buFont typeface="Aldrich"/>
              <a:buNone/>
              <a:defRPr/>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p:txBody>
      </p:sp>
      <p:sp>
        <p:nvSpPr>
          <p:cNvPr id="1690" name="Google Shape;1690;p11"/>
          <p:cNvSpPr/>
          <p:nvPr/>
        </p:nvSpPr>
        <p:spPr>
          <a:xfrm>
            <a:off x="27" y="4544568"/>
            <a:ext cx="12185539" cy="3893722"/>
          </a:xfrm>
          <a:custGeom>
            <a:rect b="b" l="l" r="r" t="t"/>
            <a:pathLst>
              <a:path extrusionOk="0" h="3893722" w="12185539">
                <a:moveTo>
                  <a:pt x="5080884" y="545404"/>
                </a:moveTo>
                <a:lnTo>
                  <a:pt x="5082300" y="545854"/>
                </a:lnTo>
                <a:lnTo>
                  <a:pt x="5083709" y="545405"/>
                </a:lnTo>
                <a:cubicBezTo>
                  <a:pt x="5093746" y="545461"/>
                  <a:pt x="5103751" y="551675"/>
                  <a:pt x="5106972" y="564014"/>
                </a:cubicBezTo>
                <a:lnTo>
                  <a:pt x="5127120" y="640702"/>
                </a:lnTo>
                <a:lnTo>
                  <a:pt x="5320739" y="1348455"/>
                </a:lnTo>
                <a:lnTo>
                  <a:pt x="5323994" y="1348455"/>
                </a:lnTo>
                <a:lnTo>
                  <a:pt x="5324220" y="1348455"/>
                </a:lnTo>
                <a:lnTo>
                  <a:pt x="5324220" y="1361179"/>
                </a:lnTo>
                <a:lnTo>
                  <a:pt x="5326324" y="1368866"/>
                </a:lnTo>
                <a:cubicBezTo>
                  <a:pt x="5326324" y="1368866"/>
                  <a:pt x="5326324" y="1371812"/>
                  <a:pt x="5325292" y="1376378"/>
                </a:cubicBezTo>
                <a:lnTo>
                  <a:pt x="5324220" y="1378937"/>
                </a:lnTo>
                <a:lnTo>
                  <a:pt x="5324220" y="2217834"/>
                </a:lnTo>
                <a:lnTo>
                  <a:pt x="5324388" y="2217834"/>
                </a:lnTo>
                <a:lnTo>
                  <a:pt x="5490293" y="1640314"/>
                </a:lnTo>
                <a:lnTo>
                  <a:pt x="5489687" y="1640314"/>
                </a:lnTo>
                <a:lnTo>
                  <a:pt x="5515856" y="1551332"/>
                </a:lnTo>
                <a:lnTo>
                  <a:pt x="5549528" y="1434119"/>
                </a:lnTo>
                <a:lnTo>
                  <a:pt x="5549622" y="1434119"/>
                </a:lnTo>
                <a:cubicBezTo>
                  <a:pt x="5551460" y="1427639"/>
                  <a:pt x="5555142" y="1422790"/>
                  <a:pt x="5559742" y="1419569"/>
                </a:cubicBezTo>
                <a:lnTo>
                  <a:pt x="5560537" y="1419325"/>
                </a:lnTo>
                <a:lnTo>
                  <a:pt x="5560538" y="1419324"/>
                </a:lnTo>
                <a:lnTo>
                  <a:pt x="5560677" y="1419282"/>
                </a:lnTo>
                <a:lnTo>
                  <a:pt x="5575366" y="1414784"/>
                </a:lnTo>
                <a:lnTo>
                  <a:pt x="5575535" y="1414837"/>
                </a:lnTo>
                <a:lnTo>
                  <a:pt x="5575712" y="1414784"/>
                </a:lnTo>
                <a:cubicBezTo>
                  <a:pt x="5586410" y="1414840"/>
                  <a:pt x="5597075" y="1421054"/>
                  <a:pt x="5600508" y="1433394"/>
                </a:cubicBezTo>
                <a:lnTo>
                  <a:pt x="5600713" y="1434128"/>
                </a:lnTo>
                <a:lnTo>
                  <a:pt x="5600899" y="1434401"/>
                </a:lnTo>
                <a:lnTo>
                  <a:pt x="5605504" y="1451234"/>
                </a:lnTo>
                <a:lnTo>
                  <a:pt x="5658458" y="1640314"/>
                </a:lnTo>
                <a:lnTo>
                  <a:pt x="5657231" y="1640314"/>
                </a:lnTo>
                <a:lnTo>
                  <a:pt x="5815221" y="2217834"/>
                </a:lnTo>
                <a:lnTo>
                  <a:pt x="5815390" y="2217834"/>
                </a:lnTo>
                <a:lnTo>
                  <a:pt x="5815390" y="1975236"/>
                </a:lnTo>
                <a:lnTo>
                  <a:pt x="5818869" y="1975236"/>
                </a:lnTo>
                <a:lnTo>
                  <a:pt x="6044010" y="1191521"/>
                </a:lnTo>
                <a:lnTo>
                  <a:pt x="6044105" y="1191521"/>
                </a:lnTo>
                <a:cubicBezTo>
                  <a:pt x="6047780" y="1178560"/>
                  <a:pt x="6058833" y="1172126"/>
                  <a:pt x="6069849" y="1172185"/>
                </a:cubicBezTo>
                <a:lnTo>
                  <a:pt x="6071265" y="1172635"/>
                </a:lnTo>
                <a:lnTo>
                  <a:pt x="6072674" y="1172186"/>
                </a:lnTo>
                <a:cubicBezTo>
                  <a:pt x="6082711" y="1172242"/>
                  <a:pt x="6092716" y="1178456"/>
                  <a:pt x="6095936" y="1190795"/>
                </a:cubicBezTo>
                <a:lnTo>
                  <a:pt x="6116085" y="1267484"/>
                </a:lnTo>
                <a:lnTo>
                  <a:pt x="6309704" y="1975236"/>
                </a:lnTo>
                <a:lnTo>
                  <a:pt x="6312959" y="1975236"/>
                </a:lnTo>
                <a:lnTo>
                  <a:pt x="6313185" y="1975236"/>
                </a:lnTo>
                <a:lnTo>
                  <a:pt x="6313185" y="1987960"/>
                </a:lnTo>
                <a:lnTo>
                  <a:pt x="6315288" y="1995647"/>
                </a:lnTo>
                <a:cubicBezTo>
                  <a:pt x="6315288" y="1995647"/>
                  <a:pt x="6315288" y="1998593"/>
                  <a:pt x="6314257" y="2003159"/>
                </a:cubicBezTo>
                <a:lnTo>
                  <a:pt x="6313185" y="2005718"/>
                </a:lnTo>
                <a:lnTo>
                  <a:pt x="6313185" y="2055896"/>
                </a:lnTo>
                <a:lnTo>
                  <a:pt x="6537021" y="1276723"/>
                </a:lnTo>
                <a:lnTo>
                  <a:pt x="6537115" y="1276723"/>
                </a:lnTo>
                <a:cubicBezTo>
                  <a:pt x="6540791" y="1263762"/>
                  <a:pt x="6551843" y="1257328"/>
                  <a:pt x="6562860" y="1257387"/>
                </a:cubicBezTo>
                <a:lnTo>
                  <a:pt x="6564276" y="1257837"/>
                </a:lnTo>
                <a:lnTo>
                  <a:pt x="6565685" y="1257388"/>
                </a:lnTo>
                <a:cubicBezTo>
                  <a:pt x="6575722" y="1257444"/>
                  <a:pt x="6585727" y="1263658"/>
                  <a:pt x="6588947" y="1275997"/>
                </a:cubicBezTo>
                <a:lnTo>
                  <a:pt x="6609098" y="1352692"/>
                </a:lnTo>
                <a:lnTo>
                  <a:pt x="6800094" y="2050857"/>
                </a:lnTo>
                <a:lnTo>
                  <a:pt x="6800094" y="1689840"/>
                </a:lnTo>
                <a:lnTo>
                  <a:pt x="6803574" y="1689840"/>
                </a:lnTo>
                <a:lnTo>
                  <a:pt x="6969481" y="1112320"/>
                </a:lnTo>
                <a:lnTo>
                  <a:pt x="6968874" y="1112320"/>
                </a:lnTo>
                <a:lnTo>
                  <a:pt x="6995042" y="1023340"/>
                </a:lnTo>
                <a:lnTo>
                  <a:pt x="7028715" y="906125"/>
                </a:lnTo>
                <a:lnTo>
                  <a:pt x="7028809" y="906125"/>
                </a:lnTo>
                <a:cubicBezTo>
                  <a:pt x="7030647" y="899644"/>
                  <a:pt x="7034329" y="894796"/>
                  <a:pt x="7038929" y="891575"/>
                </a:cubicBezTo>
                <a:lnTo>
                  <a:pt x="7039724" y="891331"/>
                </a:lnTo>
                <a:lnTo>
                  <a:pt x="7039725" y="891330"/>
                </a:lnTo>
                <a:lnTo>
                  <a:pt x="7039851" y="891292"/>
                </a:lnTo>
                <a:lnTo>
                  <a:pt x="7054554" y="886789"/>
                </a:lnTo>
                <a:lnTo>
                  <a:pt x="7054723" y="886843"/>
                </a:lnTo>
                <a:lnTo>
                  <a:pt x="7054899" y="886790"/>
                </a:lnTo>
                <a:cubicBezTo>
                  <a:pt x="7065597" y="886846"/>
                  <a:pt x="7076262" y="893060"/>
                  <a:pt x="7079695" y="905399"/>
                </a:cubicBezTo>
                <a:lnTo>
                  <a:pt x="7079900" y="906133"/>
                </a:lnTo>
                <a:lnTo>
                  <a:pt x="7080086" y="906407"/>
                </a:lnTo>
                <a:lnTo>
                  <a:pt x="7084692" y="923244"/>
                </a:lnTo>
                <a:lnTo>
                  <a:pt x="7137645" y="1112320"/>
                </a:lnTo>
                <a:lnTo>
                  <a:pt x="7136418" y="1112320"/>
                </a:lnTo>
                <a:lnTo>
                  <a:pt x="7294409" y="1689840"/>
                </a:lnTo>
                <a:lnTo>
                  <a:pt x="7297664" y="1689840"/>
                </a:lnTo>
                <a:lnTo>
                  <a:pt x="7297890" y="1689840"/>
                </a:lnTo>
                <a:lnTo>
                  <a:pt x="7297890" y="1702564"/>
                </a:lnTo>
                <a:lnTo>
                  <a:pt x="7299993" y="1710251"/>
                </a:lnTo>
                <a:cubicBezTo>
                  <a:pt x="7299993" y="1710251"/>
                  <a:pt x="7299993" y="1713197"/>
                  <a:pt x="7298962" y="1717763"/>
                </a:cubicBezTo>
                <a:lnTo>
                  <a:pt x="7297890" y="1720322"/>
                </a:lnTo>
                <a:lnTo>
                  <a:pt x="7297890" y="2099496"/>
                </a:lnTo>
                <a:lnTo>
                  <a:pt x="7504968" y="1378658"/>
                </a:lnTo>
                <a:lnTo>
                  <a:pt x="7505062" y="1378658"/>
                </a:lnTo>
                <a:cubicBezTo>
                  <a:pt x="7508738" y="1365697"/>
                  <a:pt x="7519790" y="1359264"/>
                  <a:pt x="7530807" y="1359323"/>
                </a:cubicBezTo>
                <a:lnTo>
                  <a:pt x="7532223" y="1359773"/>
                </a:lnTo>
                <a:lnTo>
                  <a:pt x="7533632" y="1359323"/>
                </a:lnTo>
                <a:cubicBezTo>
                  <a:pt x="7543669" y="1359379"/>
                  <a:pt x="7553674" y="1365593"/>
                  <a:pt x="7556894" y="1377933"/>
                </a:cubicBezTo>
                <a:lnTo>
                  <a:pt x="7577045" y="1454629"/>
                </a:lnTo>
                <a:lnTo>
                  <a:pt x="7761756" y="2129818"/>
                </a:lnTo>
                <a:lnTo>
                  <a:pt x="7761756" y="1454175"/>
                </a:lnTo>
                <a:lnTo>
                  <a:pt x="7765236" y="1454175"/>
                </a:lnTo>
                <a:lnTo>
                  <a:pt x="7990377" y="670460"/>
                </a:lnTo>
                <a:lnTo>
                  <a:pt x="7990471" y="670460"/>
                </a:lnTo>
                <a:cubicBezTo>
                  <a:pt x="7994147" y="657499"/>
                  <a:pt x="8005199" y="651065"/>
                  <a:pt x="8016216" y="651124"/>
                </a:cubicBezTo>
                <a:lnTo>
                  <a:pt x="8017632" y="651574"/>
                </a:lnTo>
                <a:lnTo>
                  <a:pt x="8019041" y="651125"/>
                </a:lnTo>
                <a:cubicBezTo>
                  <a:pt x="8029078" y="651181"/>
                  <a:pt x="8039083" y="657395"/>
                  <a:pt x="8042303" y="669734"/>
                </a:cubicBezTo>
                <a:lnTo>
                  <a:pt x="8062453" y="746425"/>
                </a:lnTo>
                <a:lnTo>
                  <a:pt x="8256071" y="1454175"/>
                </a:lnTo>
                <a:lnTo>
                  <a:pt x="8259326" y="1454175"/>
                </a:lnTo>
                <a:lnTo>
                  <a:pt x="8259552" y="1454175"/>
                </a:lnTo>
                <a:lnTo>
                  <a:pt x="8259552" y="1466899"/>
                </a:lnTo>
                <a:lnTo>
                  <a:pt x="8261655" y="1474586"/>
                </a:lnTo>
                <a:cubicBezTo>
                  <a:pt x="8261655" y="1474586"/>
                  <a:pt x="8261655" y="1477532"/>
                  <a:pt x="8260624" y="1482098"/>
                </a:cubicBezTo>
                <a:lnTo>
                  <a:pt x="8259552" y="1484658"/>
                </a:lnTo>
                <a:lnTo>
                  <a:pt x="8259552" y="1781316"/>
                </a:lnTo>
                <a:lnTo>
                  <a:pt x="8424299" y="1207833"/>
                </a:lnTo>
                <a:lnTo>
                  <a:pt x="8423692" y="1207833"/>
                </a:lnTo>
                <a:lnTo>
                  <a:pt x="8449861" y="1118849"/>
                </a:lnTo>
                <a:lnTo>
                  <a:pt x="8483533" y="1001638"/>
                </a:lnTo>
                <a:lnTo>
                  <a:pt x="8483627" y="1001638"/>
                </a:lnTo>
                <a:cubicBezTo>
                  <a:pt x="8485465" y="995157"/>
                  <a:pt x="8489147" y="990309"/>
                  <a:pt x="8493747" y="987088"/>
                </a:cubicBezTo>
                <a:lnTo>
                  <a:pt x="8494542" y="986844"/>
                </a:lnTo>
                <a:lnTo>
                  <a:pt x="8494543" y="986843"/>
                </a:lnTo>
                <a:lnTo>
                  <a:pt x="8494673" y="986804"/>
                </a:lnTo>
                <a:lnTo>
                  <a:pt x="8509372" y="982302"/>
                </a:lnTo>
                <a:lnTo>
                  <a:pt x="8509540" y="982356"/>
                </a:lnTo>
                <a:lnTo>
                  <a:pt x="8509717" y="982303"/>
                </a:lnTo>
                <a:cubicBezTo>
                  <a:pt x="8520415" y="982359"/>
                  <a:pt x="8531080" y="988573"/>
                  <a:pt x="8534512" y="1000912"/>
                </a:cubicBezTo>
                <a:lnTo>
                  <a:pt x="8534717" y="1001645"/>
                </a:lnTo>
                <a:lnTo>
                  <a:pt x="8534904" y="1001920"/>
                </a:lnTo>
                <a:lnTo>
                  <a:pt x="8539531" y="1018834"/>
                </a:lnTo>
                <a:lnTo>
                  <a:pt x="8592463" y="1207833"/>
                </a:lnTo>
                <a:lnTo>
                  <a:pt x="8591235" y="1207833"/>
                </a:lnTo>
                <a:lnTo>
                  <a:pt x="8749227" y="1785353"/>
                </a:lnTo>
                <a:lnTo>
                  <a:pt x="8752482" y="1785353"/>
                </a:lnTo>
                <a:lnTo>
                  <a:pt x="8752708" y="1785353"/>
                </a:lnTo>
                <a:lnTo>
                  <a:pt x="8752708" y="1798077"/>
                </a:lnTo>
                <a:lnTo>
                  <a:pt x="8754811" y="1805764"/>
                </a:lnTo>
                <a:cubicBezTo>
                  <a:pt x="8754811" y="1805764"/>
                  <a:pt x="8754811" y="1808710"/>
                  <a:pt x="8753780" y="1813276"/>
                </a:cubicBezTo>
                <a:lnTo>
                  <a:pt x="8752708" y="1815835"/>
                </a:lnTo>
                <a:lnTo>
                  <a:pt x="8752708" y="3461241"/>
                </a:lnTo>
                <a:lnTo>
                  <a:pt x="8752482" y="3461241"/>
                </a:lnTo>
                <a:lnTo>
                  <a:pt x="8589721" y="3461241"/>
                </a:lnTo>
                <a:lnTo>
                  <a:pt x="8417899" y="3461241"/>
                </a:lnTo>
                <a:lnTo>
                  <a:pt x="8254912" y="3461241"/>
                </a:lnTo>
                <a:lnTo>
                  <a:pt x="8254912" y="3130063"/>
                </a:lnTo>
                <a:lnTo>
                  <a:pt x="8096565" y="3130063"/>
                </a:lnTo>
                <a:lnTo>
                  <a:pt x="7924743" y="3130063"/>
                </a:lnTo>
                <a:lnTo>
                  <a:pt x="7774143" y="3130063"/>
                </a:lnTo>
                <a:lnTo>
                  <a:pt x="7774143" y="3838261"/>
                </a:lnTo>
                <a:lnTo>
                  <a:pt x="7773917" y="3838261"/>
                </a:lnTo>
                <a:lnTo>
                  <a:pt x="7611156" y="3838261"/>
                </a:lnTo>
                <a:lnTo>
                  <a:pt x="7439334" y="3838261"/>
                </a:lnTo>
                <a:lnTo>
                  <a:pt x="7276347" y="3838261"/>
                </a:lnTo>
                <a:lnTo>
                  <a:pt x="7276347" y="3365728"/>
                </a:lnTo>
                <a:lnTo>
                  <a:pt x="7134903" y="3365728"/>
                </a:lnTo>
                <a:lnTo>
                  <a:pt x="6963081" y="3365728"/>
                </a:lnTo>
                <a:lnTo>
                  <a:pt x="6806196" y="3365728"/>
                </a:lnTo>
                <a:lnTo>
                  <a:pt x="6806196" y="3736326"/>
                </a:lnTo>
                <a:lnTo>
                  <a:pt x="6805970" y="3736326"/>
                </a:lnTo>
                <a:lnTo>
                  <a:pt x="6643209" y="3736326"/>
                </a:lnTo>
                <a:lnTo>
                  <a:pt x="6471387" y="3736326"/>
                </a:lnTo>
                <a:lnTo>
                  <a:pt x="6308400" y="3736326"/>
                </a:lnTo>
                <a:lnTo>
                  <a:pt x="6308400" y="3651124"/>
                </a:lnTo>
                <a:lnTo>
                  <a:pt x="6150198" y="3651124"/>
                </a:lnTo>
                <a:lnTo>
                  <a:pt x="5978376" y="3651124"/>
                </a:lnTo>
                <a:lnTo>
                  <a:pt x="5818703" y="3651124"/>
                </a:lnTo>
                <a:lnTo>
                  <a:pt x="5818703" y="3893722"/>
                </a:lnTo>
                <a:lnTo>
                  <a:pt x="5818477" y="3893722"/>
                </a:lnTo>
                <a:lnTo>
                  <a:pt x="5655715" y="3893722"/>
                </a:lnTo>
                <a:lnTo>
                  <a:pt x="5483894" y="3893722"/>
                </a:lnTo>
                <a:lnTo>
                  <a:pt x="5320907" y="3893722"/>
                </a:lnTo>
                <a:lnTo>
                  <a:pt x="5320907" y="3024343"/>
                </a:lnTo>
                <a:lnTo>
                  <a:pt x="5161234" y="3024343"/>
                </a:lnTo>
                <a:lnTo>
                  <a:pt x="4989410" y="3024343"/>
                </a:lnTo>
                <a:lnTo>
                  <a:pt x="4853169" y="3024343"/>
                </a:lnTo>
                <a:lnTo>
                  <a:pt x="4853169" y="3802164"/>
                </a:lnTo>
                <a:lnTo>
                  <a:pt x="4852944" y="3802164"/>
                </a:lnTo>
                <a:lnTo>
                  <a:pt x="4690182" y="3802164"/>
                </a:lnTo>
                <a:lnTo>
                  <a:pt x="4518360" y="3802164"/>
                </a:lnTo>
                <a:lnTo>
                  <a:pt x="4355373" y="3802164"/>
                </a:lnTo>
                <a:lnTo>
                  <a:pt x="4355373" y="3460780"/>
                </a:lnTo>
                <a:lnTo>
                  <a:pt x="4201677" y="3460780"/>
                </a:lnTo>
                <a:lnTo>
                  <a:pt x="4029864" y="3460780"/>
                </a:lnTo>
                <a:lnTo>
                  <a:pt x="3902209" y="3460780"/>
                </a:lnTo>
                <a:lnTo>
                  <a:pt x="3902209" y="3763405"/>
                </a:lnTo>
                <a:lnTo>
                  <a:pt x="3901981" y="3763405"/>
                </a:lnTo>
                <a:lnTo>
                  <a:pt x="3739221" y="3763405"/>
                </a:lnTo>
                <a:lnTo>
                  <a:pt x="3567399" y="3763405"/>
                </a:lnTo>
                <a:lnTo>
                  <a:pt x="3404413" y="3763405"/>
                </a:lnTo>
                <a:lnTo>
                  <a:pt x="3404413" y="3425852"/>
                </a:lnTo>
                <a:lnTo>
                  <a:pt x="3247924" y="3425852"/>
                </a:lnTo>
                <a:lnTo>
                  <a:pt x="3076102" y="3425852"/>
                </a:lnTo>
                <a:lnTo>
                  <a:pt x="2913638" y="3425852"/>
                </a:lnTo>
                <a:lnTo>
                  <a:pt x="2913638" y="3862289"/>
                </a:lnTo>
                <a:lnTo>
                  <a:pt x="2913413" y="3862289"/>
                </a:lnTo>
                <a:lnTo>
                  <a:pt x="2750651" y="3862289"/>
                </a:lnTo>
                <a:lnTo>
                  <a:pt x="2578831" y="3862289"/>
                </a:lnTo>
                <a:lnTo>
                  <a:pt x="2415842" y="3862289"/>
                </a:lnTo>
                <a:lnTo>
                  <a:pt x="2415842" y="3153004"/>
                </a:lnTo>
                <a:lnTo>
                  <a:pt x="2277533" y="3153004"/>
                </a:lnTo>
                <a:lnTo>
                  <a:pt x="2105709" y="3153004"/>
                </a:lnTo>
                <a:lnTo>
                  <a:pt x="1959736" y="3153004"/>
                </a:lnTo>
                <a:lnTo>
                  <a:pt x="1959736" y="3547341"/>
                </a:lnTo>
                <a:lnTo>
                  <a:pt x="1959510" y="3547341"/>
                </a:lnTo>
                <a:lnTo>
                  <a:pt x="1796750" y="3547341"/>
                </a:lnTo>
                <a:lnTo>
                  <a:pt x="1624927" y="3547341"/>
                </a:lnTo>
                <a:lnTo>
                  <a:pt x="1461940" y="3547341"/>
                </a:lnTo>
                <a:lnTo>
                  <a:pt x="1461940" y="3547341"/>
                </a:lnTo>
                <a:lnTo>
                  <a:pt x="1461940" y="3460780"/>
                </a:lnTo>
                <a:lnTo>
                  <a:pt x="1317009" y="3460780"/>
                </a:lnTo>
                <a:lnTo>
                  <a:pt x="1145188" y="3460780"/>
                </a:lnTo>
                <a:lnTo>
                  <a:pt x="982201" y="3460780"/>
                </a:lnTo>
                <a:lnTo>
                  <a:pt x="982201" y="1784892"/>
                </a:lnTo>
                <a:lnTo>
                  <a:pt x="985682" y="1784892"/>
                </a:lnTo>
                <a:lnTo>
                  <a:pt x="1151588" y="1207372"/>
                </a:lnTo>
                <a:lnTo>
                  <a:pt x="1150981" y="1207372"/>
                </a:lnTo>
                <a:lnTo>
                  <a:pt x="1177152" y="1118381"/>
                </a:lnTo>
                <a:lnTo>
                  <a:pt x="1210822" y="1001177"/>
                </a:lnTo>
                <a:lnTo>
                  <a:pt x="1210916" y="1001177"/>
                </a:lnTo>
                <a:cubicBezTo>
                  <a:pt x="1212755" y="994696"/>
                  <a:pt x="1216436" y="989848"/>
                  <a:pt x="1221036" y="986627"/>
                </a:cubicBezTo>
                <a:lnTo>
                  <a:pt x="1221831" y="986383"/>
                </a:lnTo>
                <a:lnTo>
                  <a:pt x="1221832" y="986382"/>
                </a:lnTo>
                <a:lnTo>
                  <a:pt x="1221966" y="986342"/>
                </a:lnTo>
                <a:lnTo>
                  <a:pt x="1236661" y="981841"/>
                </a:lnTo>
                <a:lnTo>
                  <a:pt x="1236828" y="981895"/>
                </a:lnTo>
                <a:lnTo>
                  <a:pt x="1237007" y="981842"/>
                </a:lnTo>
                <a:cubicBezTo>
                  <a:pt x="1247704" y="981898"/>
                  <a:pt x="1258368" y="988112"/>
                  <a:pt x="1261801" y="1000451"/>
                </a:cubicBezTo>
                <a:lnTo>
                  <a:pt x="1262007" y="1001184"/>
                </a:lnTo>
                <a:lnTo>
                  <a:pt x="1262192" y="1001459"/>
                </a:lnTo>
                <a:lnTo>
                  <a:pt x="1266815" y="1018351"/>
                </a:lnTo>
                <a:lnTo>
                  <a:pt x="1319752" y="1207372"/>
                </a:lnTo>
                <a:lnTo>
                  <a:pt x="1318525" y="1207372"/>
                </a:lnTo>
                <a:lnTo>
                  <a:pt x="1476516" y="1784892"/>
                </a:lnTo>
                <a:lnTo>
                  <a:pt x="1479771" y="1784892"/>
                </a:lnTo>
                <a:lnTo>
                  <a:pt x="1479996" y="1784892"/>
                </a:lnTo>
                <a:lnTo>
                  <a:pt x="1479996" y="1797616"/>
                </a:lnTo>
                <a:lnTo>
                  <a:pt x="1482100" y="1805303"/>
                </a:lnTo>
                <a:cubicBezTo>
                  <a:pt x="1482100" y="1805303"/>
                  <a:pt x="1482100" y="1808249"/>
                  <a:pt x="1481068" y="1812815"/>
                </a:cubicBezTo>
                <a:lnTo>
                  <a:pt x="1479996" y="1815374"/>
                </a:lnTo>
                <a:lnTo>
                  <a:pt x="1479996" y="1820714"/>
                </a:lnTo>
                <a:lnTo>
                  <a:pt x="1690562" y="1087738"/>
                </a:lnTo>
                <a:lnTo>
                  <a:pt x="1690656" y="1087738"/>
                </a:lnTo>
                <a:cubicBezTo>
                  <a:pt x="1694331" y="1074777"/>
                  <a:pt x="1705383" y="1068343"/>
                  <a:pt x="1716399" y="1068402"/>
                </a:cubicBezTo>
                <a:lnTo>
                  <a:pt x="1717816" y="1068852"/>
                </a:lnTo>
                <a:lnTo>
                  <a:pt x="1719225" y="1068403"/>
                </a:lnTo>
                <a:cubicBezTo>
                  <a:pt x="1729262" y="1068459"/>
                  <a:pt x="1739266" y="1074673"/>
                  <a:pt x="1742488" y="1087012"/>
                </a:cubicBezTo>
                <a:lnTo>
                  <a:pt x="1762628" y="1163665"/>
                </a:lnTo>
                <a:lnTo>
                  <a:pt x="1942725" y="1821993"/>
                </a:lnTo>
                <a:lnTo>
                  <a:pt x="1942725" y="1477116"/>
                </a:lnTo>
                <a:lnTo>
                  <a:pt x="1946205" y="1477116"/>
                </a:lnTo>
                <a:lnTo>
                  <a:pt x="2171342" y="693401"/>
                </a:lnTo>
                <a:lnTo>
                  <a:pt x="2171437" y="693401"/>
                </a:lnTo>
                <a:cubicBezTo>
                  <a:pt x="2175112" y="680440"/>
                  <a:pt x="2186164" y="674006"/>
                  <a:pt x="2197184" y="674065"/>
                </a:cubicBezTo>
                <a:lnTo>
                  <a:pt x="2198596" y="674515"/>
                </a:lnTo>
                <a:lnTo>
                  <a:pt x="2200007" y="674066"/>
                </a:lnTo>
                <a:cubicBezTo>
                  <a:pt x="2210044" y="674122"/>
                  <a:pt x="2220049" y="680336"/>
                  <a:pt x="2223268" y="692675"/>
                </a:cubicBezTo>
                <a:lnTo>
                  <a:pt x="2243407" y="769329"/>
                </a:lnTo>
                <a:lnTo>
                  <a:pt x="2437038" y="1477116"/>
                </a:lnTo>
                <a:lnTo>
                  <a:pt x="2440291" y="1477116"/>
                </a:lnTo>
                <a:lnTo>
                  <a:pt x="2440518" y="1477116"/>
                </a:lnTo>
                <a:lnTo>
                  <a:pt x="2440518" y="1489840"/>
                </a:lnTo>
                <a:lnTo>
                  <a:pt x="2442621" y="1497527"/>
                </a:lnTo>
                <a:cubicBezTo>
                  <a:pt x="2442621" y="1497527"/>
                  <a:pt x="2442621" y="1500473"/>
                  <a:pt x="2441590" y="1505039"/>
                </a:cubicBezTo>
                <a:lnTo>
                  <a:pt x="2440518" y="1507598"/>
                </a:lnTo>
                <a:lnTo>
                  <a:pt x="2440518" y="2112619"/>
                </a:lnTo>
                <a:lnTo>
                  <a:pt x="2585230" y="1608881"/>
                </a:lnTo>
                <a:lnTo>
                  <a:pt x="2584622" y="1608881"/>
                </a:lnTo>
                <a:lnTo>
                  <a:pt x="2610801" y="1519862"/>
                </a:lnTo>
                <a:lnTo>
                  <a:pt x="2644463" y="1402686"/>
                </a:lnTo>
                <a:lnTo>
                  <a:pt x="2644556" y="1402686"/>
                </a:lnTo>
                <a:cubicBezTo>
                  <a:pt x="2646393" y="1396206"/>
                  <a:pt x="2650077" y="1391357"/>
                  <a:pt x="2654676" y="1388136"/>
                </a:cubicBezTo>
                <a:lnTo>
                  <a:pt x="2655472" y="1387892"/>
                </a:lnTo>
                <a:lnTo>
                  <a:pt x="2655472" y="1387891"/>
                </a:lnTo>
                <a:lnTo>
                  <a:pt x="2655602" y="1387853"/>
                </a:lnTo>
                <a:lnTo>
                  <a:pt x="2670302" y="1383351"/>
                </a:lnTo>
                <a:lnTo>
                  <a:pt x="2670470" y="1383404"/>
                </a:lnTo>
                <a:lnTo>
                  <a:pt x="2670649" y="1383351"/>
                </a:lnTo>
                <a:cubicBezTo>
                  <a:pt x="2681346" y="1383407"/>
                  <a:pt x="2692008" y="1389621"/>
                  <a:pt x="2695443" y="1401961"/>
                </a:cubicBezTo>
                <a:lnTo>
                  <a:pt x="2695647" y="1402694"/>
                </a:lnTo>
                <a:lnTo>
                  <a:pt x="2695835" y="1402968"/>
                </a:lnTo>
                <a:lnTo>
                  <a:pt x="2700451" y="1419846"/>
                </a:lnTo>
                <a:lnTo>
                  <a:pt x="2753393" y="1608881"/>
                </a:lnTo>
                <a:lnTo>
                  <a:pt x="2752166" y="1608881"/>
                </a:lnTo>
                <a:lnTo>
                  <a:pt x="2910158" y="2186401"/>
                </a:lnTo>
                <a:lnTo>
                  <a:pt x="2913115" y="2186401"/>
                </a:lnTo>
                <a:lnTo>
                  <a:pt x="2913115" y="1749964"/>
                </a:lnTo>
                <a:lnTo>
                  <a:pt x="2916596" y="1749964"/>
                </a:lnTo>
                <a:lnTo>
                  <a:pt x="3141736" y="966249"/>
                </a:lnTo>
                <a:lnTo>
                  <a:pt x="3141830" y="966249"/>
                </a:lnTo>
                <a:cubicBezTo>
                  <a:pt x="3145506" y="953288"/>
                  <a:pt x="3156559" y="946854"/>
                  <a:pt x="3167574" y="946913"/>
                </a:cubicBezTo>
                <a:lnTo>
                  <a:pt x="3168991" y="947363"/>
                </a:lnTo>
                <a:lnTo>
                  <a:pt x="3170400" y="946914"/>
                </a:lnTo>
                <a:cubicBezTo>
                  <a:pt x="3180436" y="946970"/>
                  <a:pt x="3190442" y="953184"/>
                  <a:pt x="3193663" y="965523"/>
                </a:cubicBezTo>
                <a:lnTo>
                  <a:pt x="3213801" y="1042176"/>
                </a:lnTo>
                <a:lnTo>
                  <a:pt x="3407429" y="1749964"/>
                </a:lnTo>
                <a:lnTo>
                  <a:pt x="3410686" y="1749964"/>
                </a:lnTo>
                <a:lnTo>
                  <a:pt x="3410910" y="1749964"/>
                </a:lnTo>
                <a:lnTo>
                  <a:pt x="3410910" y="1762688"/>
                </a:lnTo>
                <a:lnTo>
                  <a:pt x="3413015" y="1770375"/>
                </a:lnTo>
                <a:cubicBezTo>
                  <a:pt x="3413015" y="1770375"/>
                  <a:pt x="3413015" y="1773321"/>
                  <a:pt x="3411983" y="1777887"/>
                </a:cubicBezTo>
                <a:lnTo>
                  <a:pt x="3410910" y="1780446"/>
                </a:lnTo>
                <a:lnTo>
                  <a:pt x="3410910" y="2077012"/>
                </a:lnTo>
                <a:lnTo>
                  <a:pt x="3633034" y="1303802"/>
                </a:lnTo>
                <a:lnTo>
                  <a:pt x="3633130" y="1303802"/>
                </a:lnTo>
                <a:cubicBezTo>
                  <a:pt x="3636804" y="1290841"/>
                  <a:pt x="3647856" y="1284407"/>
                  <a:pt x="3658871" y="1284466"/>
                </a:cubicBezTo>
                <a:lnTo>
                  <a:pt x="3660288" y="1284916"/>
                </a:lnTo>
                <a:lnTo>
                  <a:pt x="3661697" y="1284467"/>
                </a:lnTo>
                <a:cubicBezTo>
                  <a:pt x="3671732" y="1284523"/>
                  <a:pt x="3681740" y="1290737"/>
                  <a:pt x="3684958" y="1303076"/>
                </a:cubicBezTo>
                <a:lnTo>
                  <a:pt x="3705100" y="1379733"/>
                </a:lnTo>
                <a:lnTo>
                  <a:pt x="3866879" y="1971092"/>
                </a:lnTo>
                <a:lnTo>
                  <a:pt x="3866879" y="1784892"/>
                </a:lnTo>
                <a:lnTo>
                  <a:pt x="3870357" y="1784892"/>
                </a:lnTo>
                <a:lnTo>
                  <a:pt x="4036264" y="1207372"/>
                </a:lnTo>
                <a:lnTo>
                  <a:pt x="4035657" y="1207372"/>
                </a:lnTo>
                <a:lnTo>
                  <a:pt x="4061835" y="1118354"/>
                </a:lnTo>
                <a:lnTo>
                  <a:pt x="4095498" y="1001177"/>
                </a:lnTo>
                <a:lnTo>
                  <a:pt x="4095592" y="1001177"/>
                </a:lnTo>
                <a:cubicBezTo>
                  <a:pt x="4097428" y="994696"/>
                  <a:pt x="4101111" y="989848"/>
                  <a:pt x="4105709" y="986627"/>
                </a:cubicBezTo>
                <a:lnTo>
                  <a:pt x="4106506" y="986383"/>
                </a:lnTo>
                <a:lnTo>
                  <a:pt x="4106507" y="986382"/>
                </a:lnTo>
                <a:lnTo>
                  <a:pt x="4106629" y="986346"/>
                </a:lnTo>
                <a:lnTo>
                  <a:pt x="4121335" y="981841"/>
                </a:lnTo>
                <a:lnTo>
                  <a:pt x="4121505" y="981895"/>
                </a:lnTo>
                <a:lnTo>
                  <a:pt x="4121682" y="981842"/>
                </a:lnTo>
                <a:cubicBezTo>
                  <a:pt x="4132379" y="981898"/>
                  <a:pt x="4143043" y="988112"/>
                  <a:pt x="4146476" y="1000451"/>
                </a:cubicBezTo>
                <a:lnTo>
                  <a:pt x="4146682" y="1001184"/>
                </a:lnTo>
                <a:lnTo>
                  <a:pt x="4146868" y="1001459"/>
                </a:lnTo>
                <a:lnTo>
                  <a:pt x="4151489" y="1018348"/>
                </a:lnTo>
                <a:lnTo>
                  <a:pt x="4204421" y="1207372"/>
                </a:lnTo>
                <a:lnTo>
                  <a:pt x="4203192" y="1207372"/>
                </a:lnTo>
                <a:lnTo>
                  <a:pt x="4361183" y="1784892"/>
                </a:lnTo>
                <a:lnTo>
                  <a:pt x="4364438" y="1784892"/>
                </a:lnTo>
                <a:lnTo>
                  <a:pt x="4364664" y="1784892"/>
                </a:lnTo>
                <a:lnTo>
                  <a:pt x="4364664" y="1797616"/>
                </a:lnTo>
                <a:lnTo>
                  <a:pt x="4366768" y="1805303"/>
                </a:lnTo>
                <a:cubicBezTo>
                  <a:pt x="4366768" y="1805303"/>
                  <a:pt x="4366768" y="1808249"/>
                  <a:pt x="4365737" y="1812815"/>
                </a:cubicBezTo>
                <a:lnTo>
                  <a:pt x="4364664" y="1815374"/>
                </a:lnTo>
                <a:lnTo>
                  <a:pt x="4364664" y="2106047"/>
                </a:lnTo>
                <a:lnTo>
                  <a:pt x="4583994" y="1342561"/>
                </a:lnTo>
                <a:lnTo>
                  <a:pt x="4584088" y="1342561"/>
                </a:lnTo>
                <a:cubicBezTo>
                  <a:pt x="4587764" y="1329600"/>
                  <a:pt x="4598816" y="1323166"/>
                  <a:pt x="4609833" y="1323226"/>
                </a:cubicBezTo>
                <a:lnTo>
                  <a:pt x="4611249" y="1323676"/>
                </a:lnTo>
                <a:lnTo>
                  <a:pt x="4612659" y="1323226"/>
                </a:lnTo>
                <a:cubicBezTo>
                  <a:pt x="4622695" y="1323282"/>
                  <a:pt x="4632700" y="1329496"/>
                  <a:pt x="4635921" y="1341836"/>
                </a:cubicBezTo>
                <a:lnTo>
                  <a:pt x="4656090" y="1418601"/>
                </a:lnTo>
                <a:lnTo>
                  <a:pt x="4826423" y="2041233"/>
                </a:lnTo>
                <a:lnTo>
                  <a:pt x="4826423" y="1348455"/>
                </a:lnTo>
                <a:lnTo>
                  <a:pt x="4829904" y="1348455"/>
                </a:lnTo>
                <a:lnTo>
                  <a:pt x="5055045" y="564740"/>
                </a:lnTo>
                <a:lnTo>
                  <a:pt x="5055138" y="564740"/>
                </a:lnTo>
                <a:cubicBezTo>
                  <a:pt x="5058815" y="551779"/>
                  <a:pt x="5069868" y="545345"/>
                  <a:pt x="5080884" y="545404"/>
                </a:cubicBezTo>
                <a:close/>
                <a:moveTo>
                  <a:pt x="254459" y="71085"/>
                </a:moveTo>
                <a:lnTo>
                  <a:pt x="255874" y="71536"/>
                </a:lnTo>
                <a:lnTo>
                  <a:pt x="257284" y="71086"/>
                </a:lnTo>
                <a:cubicBezTo>
                  <a:pt x="267321" y="71142"/>
                  <a:pt x="277325" y="77356"/>
                  <a:pt x="280546" y="89695"/>
                </a:cubicBezTo>
                <a:lnTo>
                  <a:pt x="300686" y="166349"/>
                </a:lnTo>
                <a:lnTo>
                  <a:pt x="494314" y="874136"/>
                </a:lnTo>
                <a:lnTo>
                  <a:pt x="497570" y="874136"/>
                </a:lnTo>
                <a:lnTo>
                  <a:pt x="497795" y="874136"/>
                </a:lnTo>
                <a:lnTo>
                  <a:pt x="497795" y="886860"/>
                </a:lnTo>
                <a:lnTo>
                  <a:pt x="499898" y="894547"/>
                </a:lnTo>
                <a:cubicBezTo>
                  <a:pt x="499898" y="894547"/>
                  <a:pt x="499898" y="897492"/>
                  <a:pt x="498867" y="902058"/>
                </a:cubicBezTo>
                <a:lnTo>
                  <a:pt x="497795" y="904618"/>
                </a:lnTo>
                <a:lnTo>
                  <a:pt x="497795" y="1603783"/>
                </a:lnTo>
                <a:lnTo>
                  <a:pt x="710757" y="862466"/>
                </a:lnTo>
                <a:lnTo>
                  <a:pt x="710850" y="862466"/>
                </a:lnTo>
                <a:cubicBezTo>
                  <a:pt x="714527" y="849505"/>
                  <a:pt x="725578" y="843071"/>
                  <a:pt x="736594" y="843130"/>
                </a:cubicBezTo>
                <a:lnTo>
                  <a:pt x="738011" y="843580"/>
                </a:lnTo>
                <a:lnTo>
                  <a:pt x="739420" y="843131"/>
                </a:lnTo>
                <a:cubicBezTo>
                  <a:pt x="749457" y="843187"/>
                  <a:pt x="759462" y="849401"/>
                  <a:pt x="762682" y="861740"/>
                </a:cubicBezTo>
                <a:lnTo>
                  <a:pt x="782820" y="938389"/>
                </a:lnTo>
                <a:lnTo>
                  <a:pt x="976451" y="1646181"/>
                </a:lnTo>
                <a:lnTo>
                  <a:pt x="979706" y="1646181"/>
                </a:lnTo>
                <a:lnTo>
                  <a:pt x="979932" y="1646181"/>
                </a:lnTo>
                <a:lnTo>
                  <a:pt x="979932" y="1658905"/>
                </a:lnTo>
                <a:lnTo>
                  <a:pt x="982035" y="1666592"/>
                </a:lnTo>
                <a:cubicBezTo>
                  <a:pt x="982035" y="1666592"/>
                  <a:pt x="982035" y="1669538"/>
                  <a:pt x="981004" y="1674104"/>
                </a:cubicBezTo>
                <a:lnTo>
                  <a:pt x="979932" y="1676663"/>
                </a:lnTo>
                <a:lnTo>
                  <a:pt x="979932" y="3322069"/>
                </a:lnTo>
                <a:lnTo>
                  <a:pt x="979706" y="3322069"/>
                </a:lnTo>
                <a:lnTo>
                  <a:pt x="816945" y="3322069"/>
                </a:lnTo>
                <a:lnTo>
                  <a:pt x="645122" y="3322069"/>
                </a:lnTo>
                <a:lnTo>
                  <a:pt x="482136" y="3322069"/>
                </a:lnTo>
                <a:lnTo>
                  <a:pt x="482136" y="2550024"/>
                </a:lnTo>
                <a:lnTo>
                  <a:pt x="334808" y="2550024"/>
                </a:lnTo>
                <a:lnTo>
                  <a:pt x="162986" y="2550024"/>
                </a:lnTo>
                <a:lnTo>
                  <a:pt x="0" y="2550024"/>
                </a:lnTo>
                <a:lnTo>
                  <a:pt x="0" y="874136"/>
                </a:lnTo>
                <a:lnTo>
                  <a:pt x="3480" y="874136"/>
                </a:lnTo>
                <a:lnTo>
                  <a:pt x="228620" y="90421"/>
                </a:lnTo>
                <a:lnTo>
                  <a:pt x="228715" y="90421"/>
                </a:lnTo>
                <a:cubicBezTo>
                  <a:pt x="232390" y="77460"/>
                  <a:pt x="243443" y="71026"/>
                  <a:pt x="254459" y="71085"/>
                </a:cubicBezTo>
                <a:close/>
                <a:moveTo>
                  <a:pt x="11940100" y="0"/>
                </a:moveTo>
                <a:lnTo>
                  <a:pt x="11941515" y="450"/>
                </a:lnTo>
                <a:lnTo>
                  <a:pt x="11942925" y="1"/>
                </a:lnTo>
                <a:cubicBezTo>
                  <a:pt x="11952962" y="57"/>
                  <a:pt x="11962967" y="6271"/>
                  <a:pt x="11966187" y="18610"/>
                </a:cubicBezTo>
                <a:lnTo>
                  <a:pt x="11986339" y="95310"/>
                </a:lnTo>
                <a:lnTo>
                  <a:pt x="12179955" y="803051"/>
                </a:lnTo>
                <a:lnTo>
                  <a:pt x="12183210" y="803051"/>
                </a:lnTo>
                <a:lnTo>
                  <a:pt x="12183436" y="803051"/>
                </a:lnTo>
                <a:lnTo>
                  <a:pt x="12183436" y="815774"/>
                </a:lnTo>
                <a:lnTo>
                  <a:pt x="12185539" y="823462"/>
                </a:lnTo>
                <a:cubicBezTo>
                  <a:pt x="12185539" y="823462"/>
                  <a:pt x="12185539" y="826407"/>
                  <a:pt x="12184508" y="830973"/>
                </a:cubicBezTo>
                <a:lnTo>
                  <a:pt x="12183436" y="833533"/>
                </a:lnTo>
                <a:lnTo>
                  <a:pt x="12183436" y="2478939"/>
                </a:lnTo>
                <a:lnTo>
                  <a:pt x="12183210" y="2478939"/>
                </a:lnTo>
                <a:lnTo>
                  <a:pt x="12020449" y="2478939"/>
                </a:lnTo>
                <a:lnTo>
                  <a:pt x="11848627" y="2478939"/>
                </a:lnTo>
                <a:lnTo>
                  <a:pt x="11692997" y="2478939"/>
                </a:lnTo>
                <a:lnTo>
                  <a:pt x="11692997" y="3265639"/>
                </a:lnTo>
                <a:lnTo>
                  <a:pt x="11692771" y="3265639"/>
                </a:lnTo>
                <a:lnTo>
                  <a:pt x="11530010" y="3265639"/>
                </a:lnTo>
                <a:lnTo>
                  <a:pt x="11358188" y="3265639"/>
                </a:lnTo>
                <a:lnTo>
                  <a:pt x="11195201" y="3265639"/>
                </a:lnTo>
                <a:lnTo>
                  <a:pt x="11195201" y="3064169"/>
                </a:lnTo>
                <a:lnTo>
                  <a:pt x="11036853" y="3064169"/>
                </a:lnTo>
                <a:lnTo>
                  <a:pt x="10865031" y="3064169"/>
                </a:lnTo>
                <a:lnTo>
                  <a:pt x="10714302" y="3064169"/>
                </a:lnTo>
                <a:lnTo>
                  <a:pt x="10714302" y="3095602"/>
                </a:lnTo>
                <a:lnTo>
                  <a:pt x="10714076" y="3095602"/>
                </a:lnTo>
                <a:lnTo>
                  <a:pt x="10551315" y="3095602"/>
                </a:lnTo>
                <a:lnTo>
                  <a:pt x="10379493" y="3095602"/>
                </a:lnTo>
                <a:lnTo>
                  <a:pt x="10218853" y="3095602"/>
                </a:lnTo>
                <a:lnTo>
                  <a:pt x="10218853" y="3222720"/>
                </a:lnTo>
                <a:lnTo>
                  <a:pt x="10218627" y="3222720"/>
                </a:lnTo>
                <a:lnTo>
                  <a:pt x="10055866" y="3222720"/>
                </a:lnTo>
                <a:lnTo>
                  <a:pt x="9884044" y="3222720"/>
                </a:lnTo>
                <a:lnTo>
                  <a:pt x="9721057" y="3222720"/>
                </a:lnTo>
                <a:lnTo>
                  <a:pt x="9721057" y="2773279"/>
                </a:lnTo>
                <a:lnTo>
                  <a:pt x="9583336" y="2773279"/>
                </a:lnTo>
                <a:lnTo>
                  <a:pt x="9411514" y="2773279"/>
                </a:lnTo>
                <a:lnTo>
                  <a:pt x="9253167" y="2773279"/>
                </a:lnTo>
                <a:lnTo>
                  <a:pt x="9253167" y="3063281"/>
                </a:lnTo>
                <a:lnTo>
                  <a:pt x="9252941" y="3063281"/>
                </a:lnTo>
                <a:lnTo>
                  <a:pt x="9090180" y="3063281"/>
                </a:lnTo>
                <a:lnTo>
                  <a:pt x="8918358" y="3063281"/>
                </a:lnTo>
                <a:lnTo>
                  <a:pt x="8755371" y="3063281"/>
                </a:lnTo>
                <a:lnTo>
                  <a:pt x="8755371" y="1387393"/>
                </a:lnTo>
                <a:lnTo>
                  <a:pt x="8758852" y="1387393"/>
                </a:lnTo>
                <a:lnTo>
                  <a:pt x="8983992" y="603678"/>
                </a:lnTo>
                <a:lnTo>
                  <a:pt x="8984086" y="603678"/>
                </a:lnTo>
                <a:cubicBezTo>
                  <a:pt x="8987762" y="590717"/>
                  <a:pt x="8998814" y="584283"/>
                  <a:pt x="9009831" y="584342"/>
                </a:cubicBezTo>
                <a:lnTo>
                  <a:pt x="9011246" y="584792"/>
                </a:lnTo>
                <a:lnTo>
                  <a:pt x="9012656" y="584343"/>
                </a:lnTo>
                <a:cubicBezTo>
                  <a:pt x="9022693" y="584399"/>
                  <a:pt x="9032698" y="590613"/>
                  <a:pt x="9035918" y="602952"/>
                </a:cubicBezTo>
                <a:lnTo>
                  <a:pt x="9056070" y="679654"/>
                </a:lnTo>
                <a:lnTo>
                  <a:pt x="9248527" y="1383156"/>
                </a:lnTo>
                <a:lnTo>
                  <a:pt x="9248527" y="1097391"/>
                </a:lnTo>
                <a:lnTo>
                  <a:pt x="9252008" y="1097391"/>
                </a:lnTo>
                <a:lnTo>
                  <a:pt x="9477148" y="313676"/>
                </a:lnTo>
                <a:lnTo>
                  <a:pt x="9477242" y="313676"/>
                </a:lnTo>
                <a:cubicBezTo>
                  <a:pt x="9480918" y="300715"/>
                  <a:pt x="9491970" y="294281"/>
                  <a:pt x="9502987" y="294340"/>
                </a:cubicBezTo>
                <a:lnTo>
                  <a:pt x="9504402" y="294790"/>
                </a:lnTo>
                <a:lnTo>
                  <a:pt x="9505812" y="294341"/>
                </a:lnTo>
                <a:cubicBezTo>
                  <a:pt x="9515849" y="294397"/>
                  <a:pt x="9525854" y="300611"/>
                  <a:pt x="9529074" y="312950"/>
                </a:cubicBezTo>
                <a:lnTo>
                  <a:pt x="9549225" y="389647"/>
                </a:lnTo>
                <a:lnTo>
                  <a:pt x="9742842" y="1097391"/>
                </a:lnTo>
                <a:lnTo>
                  <a:pt x="9746097" y="1097391"/>
                </a:lnTo>
                <a:lnTo>
                  <a:pt x="9746323" y="1097391"/>
                </a:lnTo>
                <a:lnTo>
                  <a:pt x="9746323" y="1110115"/>
                </a:lnTo>
                <a:lnTo>
                  <a:pt x="9748426" y="1117802"/>
                </a:lnTo>
                <a:cubicBezTo>
                  <a:pt x="9748426" y="1117802"/>
                  <a:pt x="9748426" y="1120747"/>
                  <a:pt x="9747395" y="1125313"/>
                </a:cubicBezTo>
                <a:lnTo>
                  <a:pt x="9746323" y="1127873"/>
                </a:lnTo>
                <a:lnTo>
                  <a:pt x="9746323" y="1470997"/>
                </a:lnTo>
                <a:lnTo>
                  <a:pt x="9890444" y="969312"/>
                </a:lnTo>
                <a:lnTo>
                  <a:pt x="9889837" y="969312"/>
                </a:lnTo>
                <a:lnTo>
                  <a:pt x="9916012" y="880309"/>
                </a:lnTo>
                <a:lnTo>
                  <a:pt x="9949678" y="763117"/>
                </a:lnTo>
                <a:lnTo>
                  <a:pt x="9949772" y="763117"/>
                </a:lnTo>
                <a:cubicBezTo>
                  <a:pt x="9951610" y="756636"/>
                  <a:pt x="9955292" y="751788"/>
                  <a:pt x="9959892" y="748567"/>
                </a:cubicBezTo>
                <a:lnTo>
                  <a:pt x="9960687" y="748323"/>
                </a:lnTo>
                <a:lnTo>
                  <a:pt x="9960688" y="748322"/>
                </a:lnTo>
                <a:lnTo>
                  <a:pt x="9960829" y="748279"/>
                </a:lnTo>
                <a:lnTo>
                  <a:pt x="9975517" y="743781"/>
                </a:lnTo>
                <a:lnTo>
                  <a:pt x="9975685" y="743835"/>
                </a:lnTo>
                <a:lnTo>
                  <a:pt x="9975862" y="743782"/>
                </a:lnTo>
                <a:cubicBezTo>
                  <a:pt x="9986560" y="743838"/>
                  <a:pt x="9997225" y="750052"/>
                  <a:pt x="10000657" y="762391"/>
                </a:cubicBezTo>
                <a:lnTo>
                  <a:pt x="10000862" y="763124"/>
                </a:lnTo>
                <a:lnTo>
                  <a:pt x="10001049" y="763399"/>
                </a:lnTo>
                <a:lnTo>
                  <a:pt x="10005676" y="780313"/>
                </a:lnTo>
                <a:lnTo>
                  <a:pt x="10058608" y="969312"/>
                </a:lnTo>
                <a:lnTo>
                  <a:pt x="10057380" y="969312"/>
                </a:lnTo>
                <a:lnTo>
                  <a:pt x="10215372" y="1546832"/>
                </a:lnTo>
                <a:lnTo>
                  <a:pt x="10216506" y="1546832"/>
                </a:lnTo>
                <a:lnTo>
                  <a:pt x="10216506" y="1419714"/>
                </a:lnTo>
                <a:lnTo>
                  <a:pt x="10219987" y="1419714"/>
                </a:lnTo>
                <a:lnTo>
                  <a:pt x="10445127" y="635999"/>
                </a:lnTo>
                <a:lnTo>
                  <a:pt x="10445221" y="635999"/>
                </a:lnTo>
                <a:cubicBezTo>
                  <a:pt x="10448897" y="623038"/>
                  <a:pt x="10459949" y="616604"/>
                  <a:pt x="10470966" y="616663"/>
                </a:cubicBezTo>
                <a:lnTo>
                  <a:pt x="10472381" y="617113"/>
                </a:lnTo>
                <a:lnTo>
                  <a:pt x="10473791" y="616664"/>
                </a:lnTo>
                <a:cubicBezTo>
                  <a:pt x="10483828" y="616720"/>
                  <a:pt x="10493833" y="622934"/>
                  <a:pt x="10497053" y="635273"/>
                </a:cubicBezTo>
                <a:lnTo>
                  <a:pt x="10517201" y="711960"/>
                </a:lnTo>
                <a:lnTo>
                  <a:pt x="10702222" y="1388281"/>
                </a:lnTo>
                <a:lnTo>
                  <a:pt x="10705525" y="1388281"/>
                </a:lnTo>
                <a:lnTo>
                  <a:pt x="10930665" y="604566"/>
                </a:lnTo>
                <a:lnTo>
                  <a:pt x="10930759" y="604566"/>
                </a:lnTo>
                <a:cubicBezTo>
                  <a:pt x="10934435" y="591605"/>
                  <a:pt x="10945487" y="585171"/>
                  <a:pt x="10956504" y="585230"/>
                </a:cubicBezTo>
                <a:lnTo>
                  <a:pt x="10957919" y="585680"/>
                </a:lnTo>
                <a:lnTo>
                  <a:pt x="10959329" y="585231"/>
                </a:lnTo>
                <a:cubicBezTo>
                  <a:pt x="10969366" y="585287"/>
                  <a:pt x="10979371" y="591501"/>
                  <a:pt x="10982591" y="603840"/>
                </a:cubicBezTo>
                <a:lnTo>
                  <a:pt x="11002741" y="680534"/>
                </a:lnTo>
                <a:lnTo>
                  <a:pt x="11196359" y="1388281"/>
                </a:lnTo>
                <a:lnTo>
                  <a:pt x="11199614" y="1388281"/>
                </a:lnTo>
                <a:lnTo>
                  <a:pt x="11199840" y="1388281"/>
                </a:lnTo>
                <a:lnTo>
                  <a:pt x="11199840" y="1401005"/>
                </a:lnTo>
                <a:lnTo>
                  <a:pt x="11201943" y="1408692"/>
                </a:lnTo>
                <a:cubicBezTo>
                  <a:pt x="11201943" y="1408692"/>
                  <a:pt x="11201943" y="1411638"/>
                  <a:pt x="11200912" y="1416204"/>
                </a:cubicBezTo>
                <a:lnTo>
                  <a:pt x="11199840" y="1418764"/>
                </a:lnTo>
                <a:lnTo>
                  <a:pt x="11199840" y="1585719"/>
                </a:lnTo>
                <a:lnTo>
                  <a:pt x="11364588" y="1012231"/>
                </a:lnTo>
                <a:lnTo>
                  <a:pt x="11363981" y="1012231"/>
                </a:lnTo>
                <a:lnTo>
                  <a:pt x="11390156" y="923228"/>
                </a:lnTo>
                <a:lnTo>
                  <a:pt x="11423822" y="806036"/>
                </a:lnTo>
                <a:lnTo>
                  <a:pt x="11423916" y="806036"/>
                </a:lnTo>
                <a:cubicBezTo>
                  <a:pt x="11425754" y="799555"/>
                  <a:pt x="11429436" y="794707"/>
                  <a:pt x="11434036" y="791486"/>
                </a:cubicBezTo>
                <a:lnTo>
                  <a:pt x="11434831" y="791242"/>
                </a:lnTo>
                <a:lnTo>
                  <a:pt x="11434832" y="791241"/>
                </a:lnTo>
                <a:lnTo>
                  <a:pt x="11434966" y="791201"/>
                </a:lnTo>
                <a:lnTo>
                  <a:pt x="11449661" y="786700"/>
                </a:lnTo>
                <a:lnTo>
                  <a:pt x="11449829" y="786754"/>
                </a:lnTo>
                <a:lnTo>
                  <a:pt x="11450006" y="786701"/>
                </a:lnTo>
                <a:cubicBezTo>
                  <a:pt x="11460704" y="786757"/>
                  <a:pt x="11471369" y="792971"/>
                  <a:pt x="11474801" y="805310"/>
                </a:cubicBezTo>
                <a:lnTo>
                  <a:pt x="11475006" y="806043"/>
                </a:lnTo>
                <a:lnTo>
                  <a:pt x="11475193" y="806318"/>
                </a:lnTo>
                <a:lnTo>
                  <a:pt x="11479816" y="823218"/>
                </a:lnTo>
                <a:lnTo>
                  <a:pt x="11532752" y="1012231"/>
                </a:lnTo>
                <a:lnTo>
                  <a:pt x="11531524" y="1012231"/>
                </a:lnTo>
                <a:lnTo>
                  <a:pt x="11685640" y="1575583"/>
                </a:lnTo>
                <a:lnTo>
                  <a:pt x="11685640" y="803051"/>
                </a:lnTo>
                <a:lnTo>
                  <a:pt x="11689121" y="803051"/>
                </a:lnTo>
                <a:lnTo>
                  <a:pt x="11914261" y="19336"/>
                </a:lnTo>
                <a:lnTo>
                  <a:pt x="11914355" y="19336"/>
                </a:lnTo>
                <a:cubicBezTo>
                  <a:pt x="11918031" y="6375"/>
                  <a:pt x="11929083" y="-59"/>
                  <a:pt x="11940100" y="0"/>
                </a:cubicBezTo>
                <a:close/>
              </a:path>
            </a:pathLst>
          </a:custGeom>
          <a:solidFill>
            <a:schemeClr val="accent6"/>
          </a:solidFill>
          <a:ln>
            <a:noFill/>
          </a:ln>
          <a:effectLst>
            <a:outerShdw blurRad="100013" rotWithShape="0" algn="bl" dir="5400000" dist="57150">
              <a:srgbClr val="000000">
                <a:alpha val="46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nvGrpSpPr>
          <p:cNvPr id="1691" name="Google Shape;1691;p11"/>
          <p:cNvGrpSpPr/>
          <p:nvPr/>
        </p:nvGrpSpPr>
        <p:grpSpPr>
          <a:xfrm>
            <a:off x="3214" y="4546970"/>
            <a:ext cx="12185552" cy="3893722"/>
            <a:chOff x="14" y="4390945"/>
            <a:chExt cx="12185552" cy="3893722"/>
          </a:xfrm>
        </p:grpSpPr>
        <p:grpSp>
          <p:nvGrpSpPr>
            <p:cNvPr id="1692" name="Google Shape;1692;p11"/>
            <p:cNvGrpSpPr/>
            <p:nvPr/>
          </p:nvGrpSpPr>
          <p:grpSpPr>
            <a:xfrm>
              <a:off x="482149" y="5234075"/>
              <a:ext cx="499899" cy="2478939"/>
              <a:chOff x="363584" y="4352937"/>
              <a:chExt cx="505153" cy="2504991"/>
            </a:xfrm>
          </p:grpSpPr>
          <p:sp>
            <p:nvSpPr>
              <p:cNvPr id="1693" name="Google Shape;1693;p11"/>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94" name="Google Shape;1694;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95" name="Google Shape;1695;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96" name="Google Shape;1696;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97" name="Google Shape;1697;p11"/>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698" name="Google Shape;1698;p11"/>
            <p:cNvGrpSpPr/>
            <p:nvPr/>
          </p:nvGrpSpPr>
          <p:grpSpPr>
            <a:xfrm>
              <a:off x="982214" y="5372786"/>
              <a:ext cx="499899" cy="2478939"/>
              <a:chOff x="363584" y="4352937"/>
              <a:chExt cx="505153" cy="2504991"/>
            </a:xfrm>
          </p:grpSpPr>
          <p:sp>
            <p:nvSpPr>
              <p:cNvPr id="1699" name="Google Shape;1699;p11"/>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00" name="Google Shape;1700;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01" name="Google Shape;1701;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02" name="Google Shape;1702;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03" name="Google Shape;1703;p11"/>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704" name="Google Shape;1704;p11"/>
            <p:cNvGrpSpPr/>
            <p:nvPr/>
          </p:nvGrpSpPr>
          <p:grpSpPr>
            <a:xfrm>
              <a:off x="1461954" y="5459347"/>
              <a:ext cx="499899" cy="2478939"/>
              <a:chOff x="363584" y="4352937"/>
              <a:chExt cx="505153" cy="2504991"/>
            </a:xfrm>
          </p:grpSpPr>
          <p:sp>
            <p:nvSpPr>
              <p:cNvPr id="1705" name="Google Shape;1705;p11"/>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06" name="Google Shape;1706;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07" name="Google Shape;1707;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08" name="Google Shape;1708;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09" name="Google Shape;1709;p11"/>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710" name="Google Shape;1710;p11"/>
            <p:cNvGrpSpPr/>
            <p:nvPr/>
          </p:nvGrpSpPr>
          <p:grpSpPr>
            <a:xfrm>
              <a:off x="14" y="4462030"/>
              <a:ext cx="499899" cy="2478939"/>
              <a:chOff x="363584" y="4352937"/>
              <a:chExt cx="505153" cy="2504991"/>
            </a:xfrm>
          </p:grpSpPr>
          <p:sp>
            <p:nvSpPr>
              <p:cNvPr id="1711" name="Google Shape;1711;p11"/>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12" name="Google Shape;1712;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13" name="Google Shape;1713;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14" name="Google Shape;1714;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15" name="Google Shape;1715;p11"/>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716" name="Google Shape;1716;p11"/>
            <p:cNvGrpSpPr/>
            <p:nvPr/>
          </p:nvGrpSpPr>
          <p:grpSpPr>
            <a:xfrm>
              <a:off x="1942739" y="5065010"/>
              <a:ext cx="499899" cy="2478939"/>
              <a:chOff x="363584" y="4352937"/>
              <a:chExt cx="505153" cy="2504991"/>
            </a:xfrm>
          </p:grpSpPr>
          <p:sp>
            <p:nvSpPr>
              <p:cNvPr id="1717" name="Google Shape;1717;p11"/>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18" name="Google Shape;1718;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19" name="Google Shape;1719;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20" name="Google Shape;1720;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21" name="Google Shape;1721;p11"/>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722" name="Google Shape;1722;p11"/>
            <p:cNvGrpSpPr/>
            <p:nvPr/>
          </p:nvGrpSpPr>
          <p:grpSpPr>
            <a:xfrm>
              <a:off x="2415859" y="5774295"/>
              <a:ext cx="499899" cy="2478939"/>
              <a:chOff x="363584" y="4352937"/>
              <a:chExt cx="505153" cy="2504991"/>
            </a:xfrm>
          </p:grpSpPr>
          <p:sp>
            <p:nvSpPr>
              <p:cNvPr id="1723" name="Google Shape;1723;p11"/>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24" name="Google Shape;1724;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25" name="Google Shape;1725;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26" name="Google Shape;1726;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27" name="Google Shape;1727;p11"/>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728" name="Google Shape;1728;p11"/>
            <p:cNvGrpSpPr/>
            <p:nvPr/>
          </p:nvGrpSpPr>
          <p:grpSpPr>
            <a:xfrm>
              <a:off x="2913132" y="5337858"/>
              <a:ext cx="499899" cy="2478939"/>
              <a:chOff x="363584" y="4352937"/>
              <a:chExt cx="505153" cy="2504991"/>
            </a:xfrm>
          </p:grpSpPr>
          <p:sp>
            <p:nvSpPr>
              <p:cNvPr id="1729" name="Google Shape;1729;p11"/>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30" name="Google Shape;1730;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31" name="Google Shape;1731;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32" name="Google Shape;1732;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33" name="Google Shape;1733;p11"/>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734" name="Google Shape;1734;p11"/>
            <p:cNvGrpSpPr/>
            <p:nvPr/>
          </p:nvGrpSpPr>
          <p:grpSpPr>
            <a:xfrm>
              <a:off x="3404430" y="5675411"/>
              <a:ext cx="499899" cy="2478939"/>
              <a:chOff x="363584" y="4352937"/>
              <a:chExt cx="505153" cy="2504991"/>
            </a:xfrm>
          </p:grpSpPr>
          <p:sp>
            <p:nvSpPr>
              <p:cNvPr id="1735" name="Google Shape;1735;p11"/>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36" name="Google Shape;1736;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37" name="Google Shape;1737;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38" name="Google Shape;1738;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39" name="Google Shape;1739;p11"/>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740" name="Google Shape;1740;p11"/>
            <p:cNvGrpSpPr/>
            <p:nvPr/>
          </p:nvGrpSpPr>
          <p:grpSpPr>
            <a:xfrm>
              <a:off x="3866895" y="5372786"/>
              <a:ext cx="499899" cy="2478939"/>
              <a:chOff x="363584" y="4352937"/>
              <a:chExt cx="505153" cy="2504991"/>
            </a:xfrm>
          </p:grpSpPr>
          <p:sp>
            <p:nvSpPr>
              <p:cNvPr id="1741" name="Google Shape;1741;p11"/>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42" name="Google Shape;1742;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43" name="Google Shape;1743;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44" name="Google Shape;1744;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45" name="Google Shape;1745;p11"/>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746" name="Google Shape;1746;p11"/>
            <p:cNvGrpSpPr/>
            <p:nvPr/>
          </p:nvGrpSpPr>
          <p:grpSpPr>
            <a:xfrm>
              <a:off x="5320933" y="5805728"/>
              <a:ext cx="499899" cy="2478939"/>
              <a:chOff x="363584" y="4352937"/>
              <a:chExt cx="505153" cy="2504991"/>
            </a:xfrm>
          </p:grpSpPr>
          <p:sp>
            <p:nvSpPr>
              <p:cNvPr id="1747" name="Google Shape;1747;p11"/>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48" name="Google Shape;1748;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49" name="Google Shape;1749;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50" name="Google Shape;1750;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51" name="Google Shape;1751;p11"/>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752" name="Google Shape;1752;p11"/>
            <p:cNvGrpSpPr/>
            <p:nvPr/>
          </p:nvGrpSpPr>
          <p:grpSpPr>
            <a:xfrm>
              <a:off x="4826450" y="4936349"/>
              <a:ext cx="499899" cy="2478939"/>
              <a:chOff x="363584" y="4352937"/>
              <a:chExt cx="505153" cy="2504991"/>
            </a:xfrm>
          </p:grpSpPr>
          <p:sp>
            <p:nvSpPr>
              <p:cNvPr id="1753" name="Google Shape;1753;p11"/>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54" name="Google Shape;1754;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55" name="Google Shape;1755;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56" name="Google Shape;1756;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57" name="Google Shape;1757;p11"/>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758" name="Google Shape;1758;p11"/>
            <p:cNvGrpSpPr/>
            <p:nvPr/>
          </p:nvGrpSpPr>
          <p:grpSpPr>
            <a:xfrm>
              <a:off x="5815416" y="5563130"/>
              <a:ext cx="499899" cy="2478939"/>
              <a:chOff x="363584" y="4352937"/>
              <a:chExt cx="505153" cy="2504991"/>
            </a:xfrm>
          </p:grpSpPr>
          <p:sp>
            <p:nvSpPr>
              <p:cNvPr id="1759" name="Google Shape;1759;p11"/>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60" name="Google Shape;1760;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61" name="Google Shape;1761;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62" name="Google Shape;1762;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63" name="Google Shape;1763;p11"/>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764" name="Google Shape;1764;p11"/>
            <p:cNvGrpSpPr/>
            <p:nvPr/>
          </p:nvGrpSpPr>
          <p:grpSpPr>
            <a:xfrm>
              <a:off x="6308427" y="5648332"/>
              <a:ext cx="499899" cy="2478939"/>
              <a:chOff x="363584" y="4352937"/>
              <a:chExt cx="505153" cy="2504991"/>
            </a:xfrm>
          </p:grpSpPr>
          <p:sp>
            <p:nvSpPr>
              <p:cNvPr id="1765" name="Google Shape;1765;p11"/>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66" name="Google Shape;1766;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67" name="Google Shape;1767;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68" name="Google Shape;1768;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69" name="Google Shape;1769;p11"/>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770" name="Google Shape;1770;p11"/>
            <p:cNvGrpSpPr/>
            <p:nvPr/>
          </p:nvGrpSpPr>
          <p:grpSpPr>
            <a:xfrm>
              <a:off x="6800121" y="5277734"/>
              <a:ext cx="499899" cy="2478939"/>
              <a:chOff x="363584" y="4352937"/>
              <a:chExt cx="505153" cy="2504991"/>
            </a:xfrm>
          </p:grpSpPr>
          <p:sp>
            <p:nvSpPr>
              <p:cNvPr id="1771" name="Google Shape;1771;p11"/>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72" name="Google Shape;1772;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73" name="Google Shape;1773;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74" name="Google Shape;1774;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75" name="Google Shape;1775;p11"/>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776" name="Google Shape;1776;p11"/>
            <p:cNvGrpSpPr/>
            <p:nvPr/>
          </p:nvGrpSpPr>
          <p:grpSpPr>
            <a:xfrm>
              <a:off x="7276374" y="5750267"/>
              <a:ext cx="499899" cy="2478939"/>
              <a:chOff x="363584" y="4352937"/>
              <a:chExt cx="505153" cy="2504991"/>
            </a:xfrm>
          </p:grpSpPr>
          <p:sp>
            <p:nvSpPr>
              <p:cNvPr id="1777" name="Google Shape;1777;p11"/>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78" name="Google Shape;1778;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79" name="Google Shape;1779;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80" name="Google Shape;1780;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81" name="Google Shape;1781;p11"/>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782" name="Google Shape;1782;p11"/>
            <p:cNvGrpSpPr/>
            <p:nvPr/>
          </p:nvGrpSpPr>
          <p:grpSpPr>
            <a:xfrm>
              <a:off x="7761783" y="5042069"/>
              <a:ext cx="499899" cy="2478939"/>
              <a:chOff x="363584" y="4352937"/>
              <a:chExt cx="505153" cy="2504991"/>
            </a:xfrm>
          </p:grpSpPr>
          <p:sp>
            <p:nvSpPr>
              <p:cNvPr id="1783" name="Google Shape;1783;p11"/>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84" name="Google Shape;1784;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85" name="Google Shape;1785;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86" name="Google Shape;1786;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87" name="Google Shape;1787;p11"/>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788" name="Google Shape;1788;p11"/>
            <p:cNvGrpSpPr/>
            <p:nvPr/>
          </p:nvGrpSpPr>
          <p:grpSpPr>
            <a:xfrm>
              <a:off x="8254939" y="5373247"/>
              <a:ext cx="499899" cy="2478939"/>
              <a:chOff x="363584" y="4352937"/>
              <a:chExt cx="505153" cy="2504991"/>
            </a:xfrm>
          </p:grpSpPr>
          <p:sp>
            <p:nvSpPr>
              <p:cNvPr id="1789" name="Google Shape;1789;p11"/>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90" name="Google Shape;1790;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91" name="Google Shape;1791;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92" name="Google Shape;1792;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93" name="Google Shape;1793;p11"/>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794" name="Google Shape;1794;p11"/>
            <p:cNvGrpSpPr/>
            <p:nvPr/>
          </p:nvGrpSpPr>
          <p:grpSpPr>
            <a:xfrm>
              <a:off x="8755398" y="4975287"/>
              <a:ext cx="499899" cy="2478939"/>
              <a:chOff x="363584" y="4352937"/>
              <a:chExt cx="505153" cy="2504991"/>
            </a:xfrm>
          </p:grpSpPr>
          <p:sp>
            <p:nvSpPr>
              <p:cNvPr id="1795" name="Google Shape;1795;p11"/>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96" name="Google Shape;1796;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97" name="Google Shape;1797;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798" name="Google Shape;1798;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99" name="Google Shape;1799;p11"/>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800" name="Google Shape;1800;p11"/>
            <p:cNvGrpSpPr/>
            <p:nvPr/>
          </p:nvGrpSpPr>
          <p:grpSpPr>
            <a:xfrm>
              <a:off x="9248554" y="4685285"/>
              <a:ext cx="499899" cy="2478939"/>
              <a:chOff x="363584" y="4352937"/>
              <a:chExt cx="505153" cy="2504991"/>
            </a:xfrm>
          </p:grpSpPr>
          <p:sp>
            <p:nvSpPr>
              <p:cNvPr id="1801" name="Google Shape;1801;p11"/>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02" name="Google Shape;1802;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03" name="Google Shape;1803;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04" name="Google Shape;1804;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05" name="Google Shape;1805;p11"/>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806" name="Google Shape;1806;p11"/>
            <p:cNvGrpSpPr/>
            <p:nvPr/>
          </p:nvGrpSpPr>
          <p:grpSpPr>
            <a:xfrm>
              <a:off x="9721084" y="5134726"/>
              <a:ext cx="499899" cy="2478939"/>
              <a:chOff x="363584" y="4352937"/>
              <a:chExt cx="505153" cy="2504991"/>
            </a:xfrm>
          </p:grpSpPr>
          <p:sp>
            <p:nvSpPr>
              <p:cNvPr id="1807" name="Google Shape;1807;p11"/>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08" name="Google Shape;1808;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09" name="Google Shape;1809;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10" name="Google Shape;1810;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11" name="Google Shape;1811;p11"/>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812" name="Google Shape;1812;p11"/>
            <p:cNvGrpSpPr/>
            <p:nvPr/>
          </p:nvGrpSpPr>
          <p:grpSpPr>
            <a:xfrm>
              <a:off x="10216533" y="5007608"/>
              <a:ext cx="499899" cy="2478939"/>
              <a:chOff x="363584" y="4352937"/>
              <a:chExt cx="505153" cy="2504991"/>
            </a:xfrm>
          </p:grpSpPr>
          <p:sp>
            <p:nvSpPr>
              <p:cNvPr id="1813" name="Google Shape;1813;p11"/>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14" name="Google Shape;1814;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15" name="Google Shape;1815;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16" name="Google Shape;1816;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17" name="Google Shape;1817;p11"/>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818" name="Google Shape;1818;p11"/>
            <p:cNvGrpSpPr/>
            <p:nvPr/>
          </p:nvGrpSpPr>
          <p:grpSpPr>
            <a:xfrm>
              <a:off x="10702071" y="4976175"/>
              <a:ext cx="499899" cy="2478939"/>
              <a:chOff x="363584" y="4352937"/>
              <a:chExt cx="505153" cy="2504991"/>
            </a:xfrm>
          </p:grpSpPr>
          <p:sp>
            <p:nvSpPr>
              <p:cNvPr id="1819" name="Google Shape;1819;p11"/>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20" name="Google Shape;1820;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21" name="Google Shape;1821;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22" name="Google Shape;1822;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23" name="Google Shape;1823;p11"/>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824" name="Google Shape;1824;p11"/>
            <p:cNvGrpSpPr/>
            <p:nvPr/>
          </p:nvGrpSpPr>
          <p:grpSpPr>
            <a:xfrm>
              <a:off x="11195228" y="5177645"/>
              <a:ext cx="499899" cy="2478939"/>
              <a:chOff x="363584" y="4352937"/>
              <a:chExt cx="505153" cy="2504991"/>
            </a:xfrm>
          </p:grpSpPr>
          <p:sp>
            <p:nvSpPr>
              <p:cNvPr id="1825" name="Google Shape;1825;p11"/>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26" name="Google Shape;1826;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27" name="Google Shape;1827;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28" name="Google Shape;1828;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29" name="Google Shape;1829;p11"/>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830" name="Google Shape;1830;p11"/>
            <p:cNvGrpSpPr/>
            <p:nvPr/>
          </p:nvGrpSpPr>
          <p:grpSpPr>
            <a:xfrm>
              <a:off x="11685667" y="4390945"/>
              <a:ext cx="499899" cy="2478939"/>
              <a:chOff x="363584" y="4352937"/>
              <a:chExt cx="505153" cy="2504991"/>
            </a:xfrm>
          </p:grpSpPr>
          <p:sp>
            <p:nvSpPr>
              <p:cNvPr id="1831" name="Google Shape;1831;p11"/>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32" name="Google Shape;1832;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33" name="Google Shape;1833;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34" name="Google Shape;1834;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35" name="Google Shape;1835;p11"/>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836" name="Google Shape;1836;p11"/>
            <p:cNvGrpSpPr/>
            <p:nvPr/>
          </p:nvGrpSpPr>
          <p:grpSpPr>
            <a:xfrm>
              <a:off x="4355400" y="5714170"/>
              <a:ext cx="499899" cy="2478939"/>
              <a:chOff x="363584" y="4352937"/>
              <a:chExt cx="505153" cy="2504991"/>
            </a:xfrm>
          </p:grpSpPr>
          <p:sp>
            <p:nvSpPr>
              <p:cNvPr id="1837" name="Google Shape;1837;p11"/>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38" name="Google Shape;1838;p11"/>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39" name="Google Shape;1839;p11"/>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40" name="Google Shape;1840;p11"/>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41" name="Google Shape;1841;p11"/>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sp>
        <p:nvSpPr>
          <p:cNvPr id="1842" name="Google Shape;1842;p11"/>
          <p:cNvSpPr/>
          <p:nvPr/>
        </p:nvSpPr>
        <p:spPr>
          <a:xfrm rot="5400000">
            <a:off x="-462658" y="6119355"/>
            <a:ext cx="1131345" cy="114589"/>
          </a:xfrm>
          <a:custGeom>
            <a:rect b="b" l="l" r="r" t="t"/>
            <a:pathLst>
              <a:path extrusionOk="0" h="87640" w="919793">
                <a:moveTo>
                  <a:pt x="657321" y="73442"/>
                </a:moveTo>
                <a:cubicBezTo>
                  <a:pt x="659149" y="73404"/>
                  <a:pt x="660912" y="74128"/>
                  <a:pt x="662179" y="75442"/>
                </a:cubicBezTo>
                <a:cubicBezTo>
                  <a:pt x="663493" y="76709"/>
                  <a:pt x="664217" y="78471"/>
                  <a:pt x="664179" y="80300"/>
                </a:cubicBezTo>
                <a:cubicBezTo>
                  <a:pt x="664198" y="82148"/>
                  <a:pt x="663474" y="83939"/>
                  <a:pt x="662179" y="85253"/>
                </a:cubicBezTo>
                <a:cubicBezTo>
                  <a:pt x="660912" y="86568"/>
                  <a:pt x="659149" y="87291"/>
                  <a:pt x="657321" y="87253"/>
                </a:cubicBezTo>
                <a:cubicBezTo>
                  <a:pt x="655492" y="87291"/>
                  <a:pt x="653730" y="86568"/>
                  <a:pt x="652463" y="85253"/>
                </a:cubicBezTo>
                <a:cubicBezTo>
                  <a:pt x="651168" y="83939"/>
                  <a:pt x="650444" y="82148"/>
                  <a:pt x="650463" y="80300"/>
                </a:cubicBezTo>
                <a:cubicBezTo>
                  <a:pt x="650425" y="78471"/>
                  <a:pt x="651149" y="76709"/>
                  <a:pt x="652463" y="75442"/>
                </a:cubicBezTo>
                <a:cubicBezTo>
                  <a:pt x="653730" y="74128"/>
                  <a:pt x="655492" y="73404"/>
                  <a:pt x="657321" y="73442"/>
                </a:cubicBezTo>
                <a:close/>
                <a:moveTo>
                  <a:pt x="783051" y="31056"/>
                </a:moveTo>
                <a:cubicBezTo>
                  <a:pt x="776688" y="30989"/>
                  <a:pt x="770602" y="33618"/>
                  <a:pt x="766287" y="38295"/>
                </a:cubicBezTo>
                <a:cubicBezTo>
                  <a:pt x="761677" y="42876"/>
                  <a:pt x="759134" y="49134"/>
                  <a:pt x="759238" y="55630"/>
                </a:cubicBezTo>
                <a:cubicBezTo>
                  <a:pt x="759229" y="59935"/>
                  <a:pt x="760343" y="64174"/>
                  <a:pt x="762477" y="67917"/>
                </a:cubicBezTo>
                <a:cubicBezTo>
                  <a:pt x="764468" y="71632"/>
                  <a:pt x="767468" y="74709"/>
                  <a:pt x="771144" y="76776"/>
                </a:cubicBezTo>
                <a:cubicBezTo>
                  <a:pt x="774783" y="78804"/>
                  <a:pt x="778888" y="79852"/>
                  <a:pt x="783051" y="79824"/>
                </a:cubicBezTo>
                <a:cubicBezTo>
                  <a:pt x="787213" y="79843"/>
                  <a:pt x="791319" y="78795"/>
                  <a:pt x="794957" y="76776"/>
                </a:cubicBezTo>
                <a:cubicBezTo>
                  <a:pt x="798586" y="74652"/>
                  <a:pt x="801587" y="71594"/>
                  <a:pt x="803625" y="67917"/>
                </a:cubicBezTo>
                <a:cubicBezTo>
                  <a:pt x="805730" y="64165"/>
                  <a:pt x="806816" y="59926"/>
                  <a:pt x="806768" y="55630"/>
                </a:cubicBezTo>
                <a:cubicBezTo>
                  <a:pt x="806873" y="49134"/>
                  <a:pt x="804330" y="42876"/>
                  <a:pt x="799719" y="38295"/>
                </a:cubicBezTo>
                <a:cubicBezTo>
                  <a:pt x="795452" y="33608"/>
                  <a:pt x="789385" y="30979"/>
                  <a:pt x="783051" y="31056"/>
                </a:cubicBezTo>
                <a:close/>
                <a:moveTo>
                  <a:pt x="124778" y="30960"/>
                </a:moveTo>
                <a:cubicBezTo>
                  <a:pt x="120558" y="30922"/>
                  <a:pt x="116405" y="32046"/>
                  <a:pt x="112776" y="34198"/>
                </a:cubicBezTo>
                <a:cubicBezTo>
                  <a:pt x="109090" y="36332"/>
                  <a:pt x="106061" y="39428"/>
                  <a:pt x="104013" y="43152"/>
                </a:cubicBezTo>
                <a:cubicBezTo>
                  <a:pt x="101851" y="46886"/>
                  <a:pt x="100708" y="51124"/>
                  <a:pt x="100680" y="55439"/>
                </a:cubicBezTo>
                <a:cubicBezTo>
                  <a:pt x="100708" y="59754"/>
                  <a:pt x="101851" y="63993"/>
                  <a:pt x="104013" y="67726"/>
                </a:cubicBezTo>
                <a:cubicBezTo>
                  <a:pt x="106099" y="71489"/>
                  <a:pt x="109157" y="74613"/>
                  <a:pt x="112872" y="76775"/>
                </a:cubicBezTo>
                <a:cubicBezTo>
                  <a:pt x="116462" y="78956"/>
                  <a:pt x="120577" y="80109"/>
                  <a:pt x="124778" y="80109"/>
                </a:cubicBezTo>
                <a:cubicBezTo>
                  <a:pt x="129017" y="80080"/>
                  <a:pt x="133188" y="78966"/>
                  <a:pt x="136875" y="76870"/>
                </a:cubicBezTo>
                <a:cubicBezTo>
                  <a:pt x="140580" y="74822"/>
                  <a:pt x="143638" y="71784"/>
                  <a:pt x="145733" y="68107"/>
                </a:cubicBezTo>
                <a:cubicBezTo>
                  <a:pt x="147857" y="64297"/>
                  <a:pt x="148943" y="59992"/>
                  <a:pt x="148876" y="55630"/>
                </a:cubicBezTo>
                <a:cubicBezTo>
                  <a:pt x="149019" y="49057"/>
                  <a:pt x="146514" y="42714"/>
                  <a:pt x="141923" y="38008"/>
                </a:cubicBezTo>
                <a:cubicBezTo>
                  <a:pt x="137513" y="33484"/>
                  <a:pt x="131474" y="30950"/>
                  <a:pt x="125159" y="30960"/>
                </a:cubicBezTo>
                <a:close/>
                <a:moveTo>
                  <a:pt x="202407" y="30865"/>
                </a:moveTo>
                <a:cubicBezTo>
                  <a:pt x="196739" y="30751"/>
                  <a:pt x="191243" y="32836"/>
                  <a:pt x="187072" y="36675"/>
                </a:cubicBezTo>
                <a:cubicBezTo>
                  <a:pt x="183538" y="40104"/>
                  <a:pt x="181061" y="44467"/>
                  <a:pt x="179928" y="49248"/>
                </a:cubicBezTo>
                <a:lnTo>
                  <a:pt x="225267" y="49248"/>
                </a:lnTo>
                <a:cubicBezTo>
                  <a:pt x="224486" y="45619"/>
                  <a:pt x="222923" y="42209"/>
                  <a:pt x="220695" y="39247"/>
                </a:cubicBezTo>
                <a:cubicBezTo>
                  <a:pt x="218580" y="36618"/>
                  <a:pt x="215875" y="34522"/>
                  <a:pt x="212789" y="33151"/>
                </a:cubicBezTo>
                <a:cubicBezTo>
                  <a:pt x="209541" y="31636"/>
                  <a:pt x="205988" y="30865"/>
                  <a:pt x="202407" y="30865"/>
                </a:cubicBezTo>
                <a:close/>
                <a:moveTo>
                  <a:pt x="599885" y="30675"/>
                </a:moveTo>
                <a:cubicBezTo>
                  <a:pt x="595665" y="30637"/>
                  <a:pt x="591512" y="31761"/>
                  <a:pt x="587883" y="33914"/>
                </a:cubicBezTo>
                <a:cubicBezTo>
                  <a:pt x="584197" y="36047"/>
                  <a:pt x="581168" y="39143"/>
                  <a:pt x="579120" y="42867"/>
                </a:cubicBezTo>
                <a:cubicBezTo>
                  <a:pt x="576958" y="46601"/>
                  <a:pt x="575815" y="50839"/>
                  <a:pt x="575787" y="55154"/>
                </a:cubicBezTo>
                <a:cubicBezTo>
                  <a:pt x="575815" y="59469"/>
                  <a:pt x="576958" y="63708"/>
                  <a:pt x="579120" y="67442"/>
                </a:cubicBezTo>
                <a:cubicBezTo>
                  <a:pt x="581206" y="71204"/>
                  <a:pt x="584264" y="74328"/>
                  <a:pt x="587979" y="76490"/>
                </a:cubicBezTo>
                <a:cubicBezTo>
                  <a:pt x="591569" y="78672"/>
                  <a:pt x="595684" y="79824"/>
                  <a:pt x="599885" y="79824"/>
                </a:cubicBezTo>
                <a:cubicBezTo>
                  <a:pt x="604124" y="79796"/>
                  <a:pt x="608295" y="78681"/>
                  <a:pt x="611982" y="76586"/>
                </a:cubicBezTo>
                <a:cubicBezTo>
                  <a:pt x="615658" y="74509"/>
                  <a:pt x="618725" y="71480"/>
                  <a:pt x="620840" y="67823"/>
                </a:cubicBezTo>
                <a:cubicBezTo>
                  <a:pt x="622964" y="64013"/>
                  <a:pt x="624050" y="59707"/>
                  <a:pt x="623983" y="55345"/>
                </a:cubicBezTo>
                <a:cubicBezTo>
                  <a:pt x="624126" y="48773"/>
                  <a:pt x="621621" y="42429"/>
                  <a:pt x="617030" y="37724"/>
                </a:cubicBezTo>
                <a:cubicBezTo>
                  <a:pt x="612486" y="33209"/>
                  <a:pt x="606286" y="30770"/>
                  <a:pt x="599885" y="30961"/>
                </a:cubicBezTo>
                <a:close/>
                <a:moveTo>
                  <a:pt x="429673" y="30675"/>
                </a:moveTo>
                <a:cubicBezTo>
                  <a:pt x="425425" y="30627"/>
                  <a:pt x="421234" y="31751"/>
                  <a:pt x="417576" y="33913"/>
                </a:cubicBezTo>
                <a:cubicBezTo>
                  <a:pt x="413890" y="36047"/>
                  <a:pt x="410861" y="39142"/>
                  <a:pt x="408813" y="42867"/>
                </a:cubicBezTo>
                <a:cubicBezTo>
                  <a:pt x="406680" y="46610"/>
                  <a:pt x="405565" y="50848"/>
                  <a:pt x="405575" y="55154"/>
                </a:cubicBezTo>
                <a:cubicBezTo>
                  <a:pt x="405565" y="59459"/>
                  <a:pt x="406680" y="63698"/>
                  <a:pt x="408813" y="67441"/>
                </a:cubicBezTo>
                <a:cubicBezTo>
                  <a:pt x="410899" y="71203"/>
                  <a:pt x="413957" y="74328"/>
                  <a:pt x="417672" y="76490"/>
                </a:cubicBezTo>
                <a:cubicBezTo>
                  <a:pt x="421262" y="78671"/>
                  <a:pt x="425377" y="79823"/>
                  <a:pt x="429578" y="79823"/>
                </a:cubicBezTo>
                <a:cubicBezTo>
                  <a:pt x="433855" y="79785"/>
                  <a:pt x="438046" y="78671"/>
                  <a:pt x="441770" y="76585"/>
                </a:cubicBezTo>
                <a:cubicBezTo>
                  <a:pt x="445446" y="74528"/>
                  <a:pt x="448476" y="71499"/>
                  <a:pt x="450533" y="67822"/>
                </a:cubicBezTo>
                <a:cubicBezTo>
                  <a:pt x="452667" y="64012"/>
                  <a:pt x="453743" y="59707"/>
                  <a:pt x="453676" y="55344"/>
                </a:cubicBezTo>
                <a:cubicBezTo>
                  <a:pt x="453819" y="48772"/>
                  <a:pt x="451314" y="42428"/>
                  <a:pt x="446723" y="37723"/>
                </a:cubicBezTo>
                <a:cubicBezTo>
                  <a:pt x="442122" y="33122"/>
                  <a:pt x="435798" y="30665"/>
                  <a:pt x="429292" y="30960"/>
                </a:cubicBezTo>
                <a:close/>
                <a:moveTo>
                  <a:pt x="71723" y="24959"/>
                </a:moveTo>
                <a:lnTo>
                  <a:pt x="79819" y="24959"/>
                </a:lnTo>
                <a:lnTo>
                  <a:pt x="79819" y="85729"/>
                </a:lnTo>
                <a:lnTo>
                  <a:pt x="72009" y="85729"/>
                </a:lnTo>
                <a:close/>
                <a:moveTo>
                  <a:pt x="546544" y="24674"/>
                </a:moveTo>
                <a:lnTo>
                  <a:pt x="554355" y="24674"/>
                </a:lnTo>
                <a:lnTo>
                  <a:pt x="554355" y="85443"/>
                </a:lnTo>
                <a:lnTo>
                  <a:pt x="546544" y="85443"/>
                </a:lnTo>
                <a:close/>
                <a:moveTo>
                  <a:pt x="202311" y="23626"/>
                </a:moveTo>
                <a:cubicBezTo>
                  <a:pt x="211979" y="23283"/>
                  <a:pt x="221209" y="27655"/>
                  <a:pt x="227076" y="35342"/>
                </a:cubicBezTo>
                <a:cubicBezTo>
                  <a:pt x="231639" y="41285"/>
                  <a:pt x="234030" y="48620"/>
                  <a:pt x="233839" y="56106"/>
                </a:cubicBezTo>
                <a:lnTo>
                  <a:pt x="179166" y="56106"/>
                </a:lnTo>
                <a:cubicBezTo>
                  <a:pt x="179080" y="62545"/>
                  <a:pt x="181509" y="68765"/>
                  <a:pt x="185929" y="73442"/>
                </a:cubicBezTo>
                <a:cubicBezTo>
                  <a:pt x="190100" y="77937"/>
                  <a:pt x="195987" y="80433"/>
                  <a:pt x="202121" y="80300"/>
                </a:cubicBezTo>
                <a:cubicBezTo>
                  <a:pt x="205179" y="80290"/>
                  <a:pt x="208207" y="79738"/>
                  <a:pt x="211074" y="78680"/>
                </a:cubicBezTo>
                <a:cubicBezTo>
                  <a:pt x="213799" y="77661"/>
                  <a:pt x="216332" y="76213"/>
                  <a:pt x="218599" y="74394"/>
                </a:cubicBezTo>
                <a:cubicBezTo>
                  <a:pt x="221238" y="71784"/>
                  <a:pt x="223486" y="68793"/>
                  <a:pt x="225267" y="65536"/>
                </a:cubicBezTo>
                <a:lnTo>
                  <a:pt x="231839" y="69060"/>
                </a:lnTo>
                <a:cubicBezTo>
                  <a:pt x="229953" y="72880"/>
                  <a:pt x="227410" y="76328"/>
                  <a:pt x="224314" y="79252"/>
                </a:cubicBezTo>
                <a:cubicBezTo>
                  <a:pt x="221542" y="81824"/>
                  <a:pt x="218314" y="83862"/>
                  <a:pt x="214789" y="85253"/>
                </a:cubicBezTo>
                <a:cubicBezTo>
                  <a:pt x="210941" y="86643"/>
                  <a:pt x="206874" y="87320"/>
                  <a:pt x="202788" y="87253"/>
                </a:cubicBezTo>
                <a:cubicBezTo>
                  <a:pt x="193987" y="87834"/>
                  <a:pt x="185405" y="84319"/>
                  <a:pt x="179547" y="77728"/>
                </a:cubicBezTo>
                <a:cubicBezTo>
                  <a:pt x="174108" y="71699"/>
                  <a:pt x="171117" y="63850"/>
                  <a:pt x="171165" y="55725"/>
                </a:cubicBezTo>
                <a:cubicBezTo>
                  <a:pt x="171098" y="48267"/>
                  <a:pt x="173584" y="41000"/>
                  <a:pt x="178213" y="35151"/>
                </a:cubicBezTo>
                <a:cubicBezTo>
                  <a:pt x="183842" y="27560"/>
                  <a:pt x="192863" y="23245"/>
                  <a:pt x="202311" y="23626"/>
                </a:cubicBezTo>
                <a:close/>
                <a:moveTo>
                  <a:pt x="783051" y="23436"/>
                </a:moveTo>
                <a:cubicBezTo>
                  <a:pt x="791909" y="23207"/>
                  <a:pt x="800415" y="26903"/>
                  <a:pt x="806292" y="33532"/>
                </a:cubicBezTo>
                <a:cubicBezTo>
                  <a:pt x="811816" y="39514"/>
                  <a:pt x="814817" y="47391"/>
                  <a:pt x="814674" y="55535"/>
                </a:cubicBezTo>
                <a:cubicBezTo>
                  <a:pt x="814760" y="63812"/>
                  <a:pt x="811578" y="71785"/>
                  <a:pt x="805816" y="77728"/>
                </a:cubicBezTo>
                <a:cubicBezTo>
                  <a:pt x="799977" y="84062"/>
                  <a:pt x="791662" y="87539"/>
                  <a:pt x="783051" y="87253"/>
                </a:cubicBezTo>
                <a:cubicBezTo>
                  <a:pt x="774412" y="87558"/>
                  <a:pt x="766058" y="84081"/>
                  <a:pt x="760191" y="77728"/>
                </a:cubicBezTo>
                <a:cubicBezTo>
                  <a:pt x="754428" y="71785"/>
                  <a:pt x="751247" y="63812"/>
                  <a:pt x="751333" y="55535"/>
                </a:cubicBezTo>
                <a:cubicBezTo>
                  <a:pt x="751237" y="47429"/>
                  <a:pt x="754228" y="39600"/>
                  <a:pt x="759715" y="33627"/>
                </a:cubicBezTo>
                <a:cubicBezTo>
                  <a:pt x="765620" y="26969"/>
                  <a:pt x="774154" y="23236"/>
                  <a:pt x="783051" y="23436"/>
                </a:cubicBezTo>
                <a:close/>
                <a:moveTo>
                  <a:pt x="711804" y="23436"/>
                </a:moveTo>
                <a:cubicBezTo>
                  <a:pt x="715747" y="23407"/>
                  <a:pt x="719671" y="24017"/>
                  <a:pt x="723424" y="25246"/>
                </a:cubicBezTo>
                <a:cubicBezTo>
                  <a:pt x="726853" y="26322"/>
                  <a:pt x="730072" y="27960"/>
                  <a:pt x="732949" y="30103"/>
                </a:cubicBezTo>
                <a:cubicBezTo>
                  <a:pt x="735540" y="32170"/>
                  <a:pt x="737712" y="34732"/>
                  <a:pt x="739331" y="37628"/>
                </a:cubicBezTo>
                <a:lnTo>
                  <a:pt x="733139" y="41438"/>
                </a:lnTo>
                <a:cubicBezTo>
                  <a:pt x="728063" y="34466"/>
                  <a:pt x="719852" y="30475"/>
                  <a:pt x="711232" y="30770"/>
                </a:cubicBezTo>
                <a:cubicBezTo>
                  <a:pt x="704364" y="30570"/>
                  <a:pt x="697697" y="33142"/>
                  <a:pt x="692754" y="37914"/>
                </a:cubicBezTo>
                <a:cubicBezTo>
                  <a:pt x="687991" y="42410"/>
                  <a:pt x="685334" y="48696"/>
                  <a:pt x="685419" y="55249"/>
                </a:cubicBezTo>
                <a:cubicBezTo>
                  <a:pt x="685400" y="59640"/>
                  <a:pt x="686591" y="63955"/>
                  <a:pt x="688848" y="67727"/>
                </a:cubicBezTo>
                <a:cubicBezTo>
                  <a:pt x="691039" y="71756"/>
                  <a:pt x="694344" y="75061"/>
                  <a:pt x="698373" y="77252"/>
                </a:cubicBezTo>
                <a:cubicBezTo>
                  <a:pt x="702412" y="79414"/>
                  <a:pt x="706936" y="80529"/>
                  <a:pt x="711518" y="80491"/>
                </a:cubicBezTo>
                <a:cubicBezTo>
                  <a:pt x="720100" y="80624"/>
                  <a:pt x="728234" y="76661"/>
                  <a:pt x="733425" y="69823"/>
                </a:cubicBezTo>
                <a:lnTo>
                  <a:pt x="739616" y="73823"/>
                </a:lnTo>
                <a:cubicBezTo>
                  <a:pt x="736683" y="78205"/>
                  <a:pt x="732644" y="81719"/>
                  <a:pt x="727901" y="84015"/>
                </a:cubicBezTo>
                <a:cubicBezTo>
                  <a:pt x="722662" y="86482"/>
                  <a:pt x="716928" y="87720"/>
                  <a:pt x="711137" y="87634"/>
                </a:cubicBezTo>
                <a:cubicBezTo>
                  <a:pt x="702240" y="87806"/>
                  <a:pt x="693649" y="84367"/>
                  <a:pt x="687324" y="78109"/>
                </a:cubicBezTo>
                <a:cubicBezTo>
                  <a:pt x="681114" y="72375"/>
                  <a:pt x="677647" y="64270"/>
                  <a:pt x="677799" y="55821"/>
                </a:cubicBezTo>
                <a:cubicBezTo>
                  <a:pt x="677790" y="50058"/>
                  <a:pt x="679342" y="44400"/>
                  <a:pt x="682276" y="39438"/>
                </a:cubicBezTo>
                <a:cubicBezTo>
                  <a:pt x="685162" y="34437"/>
                  <a:pt x="689382" y="30351"/>
                  <a:pt x="694468" y="27627"/>
                </a:cubicBezTo>
                <a:cubicBezTo>
                  <a:pt x="699802" y="24808"/>
                  <a:pt x="705765" y="23369"/>
                  <a:pt x="711804" y="23436"/>
                </a:cubicBezTo>
                <a:close/>
                <a:moveTo>
                  <a:pt x="262414" y="23245"/>
                </a:moveTo>
                <a:cubicBezTo>
                  <a:pt x="268786" y="23798"/>
                  <a:pt x="274692" y="26807"/>
                  <a:pt x="278892" y="31627"/>
                </a:cubicBezTo>
                <a:lnTo>
                  <a:pt x="273939" y="36771"/>
                </a:lnTo>
                <a:cubicBezTo>
                  <a:pt x="270777" y="33246"/>
                  <a:pt x="266376" y="31094"/>
                  <a:pt x="261652" y="30770"/>
                </a:cubicBezTo>
                <a:cubicBezTo>
                  <a:pt x="259223" y="30732"/>
                  <a:pt x="256871" y="31618"/>
                  <a:pt x="255080" y="33246"/>
                </a:cubicBezTo>
                <a:cubicBezTo>
                  <a:pt x="253394" y="34704"/>
                  <a:pt x="252422" y="36828"/>
                  <a:pt x="252413" y="39056"/>
                </a:cubicBezTo>
                <a:cubicBezTo>
                  <a:pt x="252499" y="41152"/>
                  <a:pt x="253261" y="43162"/>
                  <a:pt x="254604" y="44772"/>
                </a:cubicBezTo>
                <a:cubicBezTo>
                  <a:pt x="257385" y="47439"/>
                  <a:pt x="260604" y="49601"/>
                  <a:pt x="264129" y="51153"/>
                </a:cubicBezTo>
                <a:cubicBezTo>
                  <a:pt x="268643" y="53201"/>
                  <a:pt x="272701" y="56154"/>
                  <a:pt x="276035" y="59821"/>
                </a:cubicBezTo>
                <a:cubicBezTo>
                  <a:pt x="278016" y="62602"/>
                  <a:pt x="279073" y="65936"/>
                  <a:pt x="279083" y="69346"/>
                </a:cubicBezTo>
                <a:cubicBezTo>
                  <a:pt x="279130" y="74109"/>
                  <a:pt x="277235" y="78681"/>
                  <a:pt x="273844" y="82014"/>
                </a:cubicBezTo>
                <a:cubicBezTo>
                  <a:pt x="270339" y="85434"/>
                  <a:pt x="265595" y="87291"/>
                  <a:pt x="260699" y="87158"/>
                </a:cubicBezTo>
                <a:cubicBezTo>
                  <a:pt x="257204" y="87158"/>
                  <a:pt x="253756" y="86377"/>
                  <a:pt x="250603" y="84872"/>
                </a:cubicBezTo>
                <a:cubicBezTo>
                  <a:pt x="247526" y="83405"/>
                  <a:pt x="244821" y="81262"/>
                  <a:pt x="242697" y="78585"/>
                </a:cubicBezTo>
                <a:lnTo>
                  <a:pt x="247650" y="72966"/>
                </a:lnTo>
                <a:cubicBezTo>
                  <a:pt x="250651" y="76995"/>
                  <a:pt x="255299" y="79471"/>
                  <a:pt x="260319" y="79728"/>
                </a:cubicBezTo>
                <a:cubicBezTo>
                  <a:pt x="263262" y="79814"/>
                  <a:pt x="266129" y="78757"/>
                  <a:pt x="268320" y="76776"/>
                </a:cubicBezTo>
                <a:cubicBezTo>
                  <a:pt x="270406" y="74985"/>
                  <a:pt x="271625" y="72385"/>
                  <a:pt x="271653" y="69632"/>
                </a:cubicBezTo>
                <a:cubicBezTo>
                  <a:pt x="271634" y="67441"/>
                  <a:pt x="270863" y="65317"/>
                  <a:pt x="269463" y="63631"/>
                </a:cubicBezTo>
                <a:cubicBezTo>
                  <a:pt x="266653" y="60983"/>
                  <a:pt x="263433" y="58802"/>
                  <a:pt x="259938" y="57154"/>
                </a:cubicBezTo>
                <a:cubicBezTo>
                  <a:pt x="255623" y="55259"/>
                  <a:pt x="251784" y="52430"/>
                  <a:pt x="248698" y="48867"/>
                </a:cubicBezTo>
                <a:cubicBezTo>
                  <a:pt x="246698" y="46105"/>
                  <a:pt x="245660" y="42752"/>
                  <a:pt x="245745" y="39342"/>
                </a:cubicBezTo>
                <a:cubicBezTo>
                  <a:pt x="245631" y="34999"/>
                  <a:pt x="247355" y="30808"/>
                  <a:pt x="250508" y="27817"/>
                </a:cubicBezTo>
                <a:cubicBezTo>
                  <a:pt x="253699" y="24760"/>
                  <a:pt x="257994" y="23112"/>
                  <a:pt x="262414" y="23245"/>
                </a:cubicBezTo>
                <a:close/>
                <a:moveTo>
                  <a:pt x="19813" y="23245"/>
                </a:moveTo>
                <a:cubicBezTo>
                  <a:pt x="26146" y="23845"/>
                  <a:pt x="32005" y="26836"/>
                  <a:pt x="36196" y="31627"/>
                </a:cubicBezTo>
                <a:lnTo>
                  <a:pt x="31147" y="36771"/>
                </a:lnTo>
                <a:cubicBezTo>
                  <a:pt x="28023" y="33256"/>
                  <a:pt x="23651" y="31104"/>
                  <a:pt x="18955" y="30770"/>
                </a:cubicBezTo>
                <a:cubicBezTo>
                  <a:pt x="16526" y="30732"/>
                  <a:pt x="14174" y="31618"/>
                  <a:pt x="12383" y="33247"/>
                </a:cubicBezTo>
                <a:cubicBezTo>
                  <a:pt x="10697" y="34704"/>
                  <a:pt x="9725" y="36828"/>
                  <a:pt x="9716" y="39057"/>
                </a:cubicBezTo>
                <a:cubicBezTo>
                  <a:pt x="9802" y="41152"/>
                  <a:pt x="10564" y="43162"/>
                  <a:pt x="11907" y="44772"/>
                </a:cubicBezTo>
                <a:cubicBezTo>
                  <a:pt x="14688" y="47439"/>
                  <a:pt x="17907" y="49601"/>
                  <a:pt x="21432" y="51154"/>
                </a:cubicBezTo>
                <a:cubicBezTo>
                  <a:pt x="25928" y="53201"/>
                  <a:pt x="29947" y="56145"/>
                  <a:pt x="33243" y="59821"/>
                </a:cubicBezTo>
                <a:cubicBezTo>
                  <a:pt x="35291" y="62574"/>
                  <a:pt x="36396" y="65917"/>
                  <a:pt x="36386" y="69346"/>
                </a:cubicBezTo>
                <a:cubicBezTo>
                  <a:pt x="36443" y="74128"/>
                  <a:pt x="34510" y="78710"/>
                  <a:pt x="31052" y="82015"/>
                </a:cubicBezTo>
                <a:cubicBezTo>
                  <a:pt x="27594" y="85453"/>
                  <a:pt x="22880" y="87311"/>
                  <a:pt x="18003" y="87158"/>
                </a:cubicBezTo>
                <a:cubicBezTo>
                  <a:pt x="14507" y="87158"/>
                  <a:pt x="11059" y="86377"/>
                  <a:pt x="7906" y="84872"/>
                </a:cubicBezTo>
                <a:cubicBezTo>
                  <a:pt x="4820" y="83405"/>
                  <a:pt x="2124" y="81262"/>
                  <a:pt x="0" y="78586"/>
                </a:cubicBezTo>
                <a:lnTo>
                  <a:pt x="4954" y="72966"/>
                </a:lnTo>
                <a:cubicBezTo>
                  <a:pt x="7954" y="76995"/>
                  <a:pt x="12602" y="79472"/>
                  <a:pt x="17622" y="79729"/>
                </a:cubicBezTo>
                <a:cubicBezTo>
                  <a:pt x="20574" y="79814"/>
                  <a:pt x="23432" y="78757"/>
                  <a:pt x="25623" y="76776"/>
                </a:cubicBezTo>
                <a:cubicBezTo>
                  <a:pt x="27718" y="74985"/>
                  <a:pt x="28928" y="72385"/>
                  <a:pt x="28956" y="69632"/>
                </a:cubicBezTo>
                <a:cubicBezTo>
                  <a:pt x="28937" y="67441"/>
                  <a:pt x="28166" y="65317"/>
                  <a:pt x="26766" y="63631"/>
                </a:cubicBezTo>
                <a:cubicBezTo>
                  <a:pt x="23956" y="60974"/>
                  <a:pt x="20746" y="58793"/>
                  <a:pt x="17241" y="57154"/>
                </a:cubicBezTo>
                <a:cubicBezTo>
                  <a:pt x="12973" y="55230"/>
                  <a:pt x="9163" y="52401"/>
                  <a:pt x="6097" y="48868"/>
                </a:cubicBezTo>
                <a:cubicBezTo>
                  <a:pt x="4096" y="46105"/>
                  <a:pt x="3058" y="42753"/>
                  <a:pt x="3144" y="39343"/>
                </a:cubicBezTo>
                <a:cubicBezTo>
                  <a:pt x="2991" y="34990"/>
                  <a:pt x="4725" y="30789"/>
                  <a:pt x="7906" y="27817"/>
                </a:cubicBezTo>
                <a:cubicBezTo>
                  <a:pt x="11088" y="24741"/>
                  <a:pt x="15383" y="23083"/>
                  <a:pt x="19813" y="23245"/>
                </a:cubicBezTo>
                <a:close/>
                <a:moveTo>
                  <a:pt x="857726" y="23150"/>
                </a:moveTo>
                <a:cubicBezTo>
                  <a:pt x="860612" y="23141"/>
                  <a:pt x="863460" y="23722"/>
                  <a:pt x="866108" y="24865"/>
                </a:cubicBezTo>
                <a:cubicBezTo>
                  <a:pt x="868594" y="25865"/>
                  <a:pt x="870813" y="27427"/>
                  <a:pt x="872585" y="29437"/>
                </a:cubicBezTo>
                <a:cubicBezTo>
                  <a:pt x="874576" y="31885"/>
                  <a:pt x="876071" y="34695"/>
                  <a:pt x="876966" y="37724"/>
                </a:cubicBezTo>
                <a:cubicBezTo>
                  <a:pt x="879157" y="33352"/>
                  <a:pt x="882443" y="29608"/>
                  <a:pt x="886491" y="26865"/>
                </a:cubicBezTo>
                <a:cubicBezTo>
                  <a:pt x="890235" y="24436"/>
                  <a:pt x="894607" y="23141"/>
                  <a:pt x="899065" y="23150"/>
                </a:cubicBezTo>
                <a:cubicBezTo>
                  <a:pt x="903008" y="23065"/>
                  <a:pt x="906894" y="24160"/>
                  <a:pt x="910209" y="26294"/>
                </a:cubicBezTo>
                <a:cubicBezTo>
                  <a:pt x="913438" y="28446"/>
                  <a:pt x="915933" y="31542"/>
                  <a:pt x="917352" y="35152"/>
                </a:cubicBezTo>
                <a:cubicBezTo>
                  <a:pt x="919219" y="40667"/>
                  <a:pt x="920029" y="46486"/>
                  <a:pt x="919734" y="52297"/>
                </a:cubicBezTo>
                <a:lnTo>
                  <a:pt x="919734" y="85444"/>
                </a:lnTo>
                <a:lnTo>
                  <a:pt x="911733" y="85444"/>
                </a:lnTo>
                <a:lnTo>
                  <a:pt x="911733" y="52297"/>
                </a:lnTo>
                <a:cubicBezTo>
                  <a:pt x="911990" y="47772"/>
                  <a:pt x="911504" y="43239"/>
                  <a:pt x="910304" y="38867"/>
                </a:cubicBezTo>
                <a:cubicBezTo>
                  <a:pt x="909428" y="36419"/>
                  <a:pt x="907751" y="34333"/>
                  <a:pt x="905541" y="32961"/>
                </a:cubicBezTo>
                <a:cubicBezTo>
                  <a:pt x="903170" y="31418"/>
                  <a:pt x="900369" y="30646"/>
                  <a:pt x="897541" y="30770"/>
                </a:cubicBezTo>
                <a:cubicBezTo>
                  <a:pt x="893807" y="30713"/>
                  <a:pt x="890159" y="31885"/>
                  <a:pt x="887158" y="34104"/>
                </a:cubicBezTo>
                <a:cubicBezTo>
                  <a:pt x="884034" y="36304"/>
                  <a:pt x="881643" y="39390"/>
                  <a:pt x="880300" y="42962"/>
                </a:cubicBezTo>
                <a:cubicBezTo>
                  <a:pt x="878500" y="49144"/>
                  <a:pt x="877757" y="55583"/>
                  <a:pt x="878109" y="62012"/>
                </a:cubicBezTo>
                <a:lnTo>
                  <a:pt x="878109" y="85825"/>
                </a:lnTo>
                <a:lnTo>
                  <a:pt x="870394" y="85825"/>
                </a:lnTo>
                <a:lnTo>
                  <a:pt x="870394" y="54678"/>
                </a:lnTo>
                <a:cubicBezTo>
                  <a:pt x="870623" y="49687"/>
                  <a:pt x="870175" y="44686"/>
                  <a:pt x="869061" y="39819"/>
                </a:cubicBezTo>
                <a:cubicBezTo>
                  <a:pt x="868194" y="37238"/>
                  <a:pt x="866527" y="34999"/>
                  <a:pt x="864298" y="33437"/>
                </a:cubicBezTo>
                <a:cubicBezTo>
                  <a:pt x="861888" y="31875"/>
                  <a:pt x="859069" y="31075"/>
                  <a:pt x="856202" y="31151"/>
                </a:cubicBezTo>
                <a:cubicBezTo>
                  <a:pt x="852554" y="31142"/>
                  <a:pt x="848991" y="32275"/>
                  <a:pt x="846010" y="34390"/>
                </a:cubicBezTo>
                <a:cubicBezTo>
                  <a:pt x="842867" y="36552"/>
                  <a:pt x="840447" y="39600"/>
                  <a:pt x="839057" y="43153"/>
                </a:cubicBezTo>
                <a:cubicBezTo>
                  <a:pt x="837276" y="48620"/>
                  <a:pt x="836504" y="54364"/>
                  <a:pt x="836771" y="60107"/>
                </a:cubicBezTo>
                <a:lnTo>
                  <a:pt x="836771" y="85825"/>
                </a:lnTo>
                <a:lnTo>
                  <a:pt x="828960" y="85825"/>
                </a:lnTo>
                <a:lnTo>
                  <a:pt x="829056" y="24674"/>
                </a:lnTo>
                <a:lnTo>
                  <a:pt x="836866" y="24674"/>
                </a:lnTo>
                <a:lnTo>
                  <a:pt x="836866" y="35152"/>
                </a:lnTo>
                <a:cubicBezTo>
                  <a:pt x="839105" y="31828"/>
                  <a:pt x="841953" y="28951"/>
                  <a:pt x="845248" y="26675"/>
                </a:cubicBezTo>
                <a:cubicBezTo>
                  <a:pt x="849011" y="24379"/>
                  <a:pt x="853325" y="23160"/>
                  <a:pt x="857726" y="23150"/>
                </a:cubicBezTo>
                <a:close/>
                <a:moveTo>
                  <a:pt x="321373" y="23149"/>
                </a:moveTo>
                <a:cubicBezTo>
                  <a:pt x="324259" y="23140"/>
                  <a:pt x="327107" y="23721"/>
                  <a:pt x="329755" y="24864"/>
                </a:cubicBezTo>
                <a:cubicBezTo>
                  <a:pt x="332222" y="25893"/>
                  <a:pt x="334442" y="27455"/>
                  <a:pt x="336232" y="29436"/>
                </a:cubicBezTo>
                <a:cubicBezTo>
                  <a:pt x="338194" y="31903"/>
                  <a:pt x="339671" y="34713"/>
                  <a:pt x="340614" y="37723"/>
                </a:cubicBezTo>
                <a:cubicBezTo>
                  <a:pt x="342804" y="33351"/>
                  <a:pt x="346091" y="29608"/>
                  <a:pt x="350139" y="26864"/>
                </a:cubicBezTo>
                <a:cubicBezTo>
                  <a:pt x="353882" y="24435"/>
                  <a:pt x="358254" y="23140"/>
                  <a:pt x="362712" y="23149"/>
                </a:cubicBezTo>
                <a:cubicBezTo>
                  <a:pt x="366655" y="23083"/>
                  <a:pt x="370532" y="24178"/>
                  <a:pt x="373856" y="26293"/>
                </a:cubicBezTo>
                <a:cubicBezTo>
                  <a:pt x="377047" y="28493"/>
                  <a:pt x="379523" y="31570"/>
                  <a:pt x="381000" y="35151"/>
                </a:cubicBezTo>
                <a:cubicBezTo>
                  <a:pt x="382781" y="40685"/>
                  <a:pt x="383552" y="46486"/>
                  <a:pt x="383286" y="52296"/>
                </a:cubicBezTo>
                <a:lnTo>
                  <a:pt x="383286" y="85443"/>
                </a:lnTo>
                <a:lnTo>
                  <a:pt x="375380" y="85443"/>
                </a:lnTo>
                <a:lnTo>
                  <a:pt x="375380" y="52296"/>
                </a:lnTo>
                <a:cubicBezTo>
                  <a:pt x="375637" y="47772"/>
                  <a:pt x="375152" y="43238"/>
                  <a:pt x="373951" y="38866"/>
                </a:cubicBezTo>
                <a:cubicBezTo>
                  <a:pt x="373046" y="36437"/>
                  <a:pt x="371370" y="34360"/>
                  <a:pt x="369189" y="32960"/>
                </a:cubicBezTo>
                <a:cubicBezTo>
                  <a:pt x="366808" y="31436"/>
                  <a:pt x="364017" y="30674"/>
                  <a:pt x="361188" y="30769"/>
                </a:cubicBezTo>
                <a:cubicBezTo>
                  <a:pt x="357454" y="30712"/>
                  <a:pt x="353806" y="31884"/>
                  <a:pt x="350806" y="34103"/>
                </a:cubicBezTo>
                <a:cubicBezTo>
                  <a:pt x="347681" y="36303"/>
                  <a:pt x="345291" y="39390"/>
                  <a:pt x="343948" y="42961"/>
                </a:cubicBezTo>
                <a:cubicBezTo>
                  <a:pt x="342100" y="49134"/>
                  <a:pt x="341357" y="55582"/>
                  <a:pt x="341757" y="62011"/>
                </a:cubicBezTo>
                <a:lnTo>
                  <a:pt x="341757" y="85824"/>
                </a:lnTo>
                <a:lnTo>
                  <a:pt x="333946" y="85824"/>
                </a:lnTo>
                <a:lnTo>
                  <a:pt x="333946" y="54677"/>
                </a:lnTo>
                <a:cubicBezTo>
                  <a:pt x="334213" y="49677"/>
                  <a:pt x="333727" y="44676"/>
                  <a:pt x="332518" y="39818"/>
                </a:cubicBezTo>
                <a:cubicBezTo>
                  <a:pt x="331679" y="37218"/>
                  <a:pt x="330003" y="34980"/>
                  <a:pt x="327755" y="33436"/>
                </a:cubicBezTo>
                <a:cubicBezTo>
                  <a:pt x="325345" y="31874"/>
                  <a:pt x="322526" y="31074"/>
                  <a:pt x="319659" y="31150"/>
                </a:cubicBezTo>
                <a:cubicBezTo>
                  <a:pt x="316039" y="31141"/>
                  <a:pt x="312505" y="32274"/>
                  <a:pt x="309562" y="34389"/>
                </a:cubicBezTo>
                <a:cubicBezTo>
                  <a:pt x="306419" y="36551"/>
                  <a:pt x="304000" y="39599"/>
                  <a:pt x="302609" y="43152"/>
                </a:cubicBezTo>
                <a:cubicBezTo>
                  <a:pt x="300828" y="48619"/>
                  <a:pt x="300056" y="54363"/>
                  <a:pt x="300323" y="60107"/>
                </a:cubicBezTo>
                <a:lnTo>
                  <a:pt x="300323" y="85824"/>
                </a:lnTo>
                <a:lnTo>
                  <a:pt x="292512" y="85824"/>
                </a:lnTo>
                <a:lnTo>
                  <a:pt x="292703" y="24674"/>
                </a:lnTo>
                <a:lnTo>
                  <a:pt x="300514" y="24674"/>
                </a:lnTo>
                <a:lnTo>
                  <a:pt x="300514" y="35151"/>
                </a:lnTo>
                <a:cubicBezTo>
                  <a:pt x="302752" y="31827"/>
                  <a:pt x="305600" y="28950"/>
                  <a:pt x="308895" y="26674"/>
                </a:cubicBezTo>
                <a:cubicBezTo>
                  <a:pt x="312648" y="24359"/>
                  <a:pt x="316963" y="23140"/>
                  <a:pt x="321373" y="23149"/>
                </a:cubicBezTo>
                <a:close/>
                <a:moveTo>
                  <a:pt x="508635" y="22959"/>
                </a:moveTo>
                <a:cubicBezTo>
                  <a:pt x="512921" y="22883"/>
                  <a:pt x="517131" y="24073"/>
                  <a:pt x="520731" y="26388"/>
                </a:cubicBezTo>
                <a:cubicBezTo>
                  <a:pt x="524237" y="28703"/>
                  <a:pt x="526961" y="32017"/>
                  <a:pt x="528542" y="35913"/>
                </a:cubicBezTo>
                <a:cubicBezTo>
                  <a:pt x="530475" y="41809"/>
                  <a:pt x="531314" y="48000"/>
                  <a:pt x="531018" y="54201"/>
                </a:cubicBezTo>
                <a:lnTo>
                  <a:pt x="531018" y="85443"/>
                </a:lnTo>
                <a:lnTo>
                  <a:pt x="523208" y="85443"/>
                </a:lnTo>
                <a:lnTo>
                  <a:pt x="523208" y="56868"/>
                </a:lnTo>
                <a:cubicBezTo>
                  <a:pt x="523379" y="52182"/>
                  <a:pt x="523094" y="47495"/>
                  <a:pt x="522351" y="42866"/>
                </a:cubicBezTo>
                <a:cubicBezTo>
                  <a:pt x="521789" y="39171"/>
                  <a:pt x="519931" y="35799"/>
                  <a:pt x="517112" y="33341"/>
                </a:cubicBezTo>
                <a:cubicBezTo>
                  <a:pt x="514216" y="31217"/>
                  <a:pt x="510692" y="30150"/>
                  <a:pt x="507111" y="30293"/>
                </a:cubicBezTo>
                <a:cubicBezTo>
                  <a:pt x="502415" y="30255"/>
                  <a:pt x="497872" y="31951"/>
                  <a:pt x="494347" y="35056"/>
                </a:cubicBezTo>
                <a:cubicBezTo>
                  <a:pt x="490709" y="37989"/>
                  <a:pt x="488127" y="42038"/>
                  <a:pt x="487013" y="46581"/>
                </a:cubicBezTo>
                <a:cubicBezTo>
                  <a:pt x="486060" y="52048"/>
                  <a:pt x="485670" y="57601"/>
                  <a:pt x="485870" y="63154"/>
                </a:cubicBezTo>
                <a:lnTo>
                  <a:pt x="485870" y="85443"/>
                </a:lnTo>
                <a:lnTo>
                  <a:pt x="478059" y="85443"/>
                </a:lnTo>
                <a:lnTo>
                  <a:pt x="478059" y="24673"/>
                </a:lnTo>
                <a:lnTo>
                  <a:pt x="485870" y="24673"/>
                </a:lnTo>
                <a:lnTo>
                  <a:pt x="485870" y="35532"/>
                </a:lnTo>
                <a:cubicBezTo>
                  <a:pt x="488623" y="31665"/>
                  <a:pt x="492166" y="28417"/>
                  <a:pt x="496252" y="26007"/>
                </a:cubicBezTo>
                <a:cubicBezTo>
                  <a:pt x="500062" y="23988"/>
                  <a:pt x="504320" y="22940"/>
                  <a:pt x="508635" y="22959"/>
                </a:cubicBezTo>
                <a:close/>
                <a:moveTo>
                  <a:pt x="599218" y="22769"/>
                </a:moveTo>
                <a:cubicBezTo>
                  <a:pt x="603914" y="22712"/>
                  <a:pt x="608553" y="23788"/>
                  <a:pt x="612744" y="25913"/>
                </a:cubicBezTo>
                <a:cubicBezTo>
                  <a:pt x="616954" y="28227"/>
                  <a:pt x="620573" y="31485"/>
                  <a:pt x="623316" y="35438"/>
                </a:cubicBezTo>
                <a:lnTo>
                  <a:pt x="623316" y="24674"/>
                </a:lnTo>
                <a:lnTo>
                  <a:pt x="631127" y="24674"/>
                </a:lnTo>
                <a:lnTo>
                  <a:pt x="631127" y="85444"/>
                </a:lnTo>
                <a:lnTo>
                  <a:pt x="623412" y="85444"/>
                </a:lnTo>
                <a:lnTo>
                  <a:pt x="623412" y="74966"/>
                </a:lnTo>
                <a:cubicBezTo>
                  <a:pt x="620449" y="78700"/>
                  <a:pt x="616716" y="81758"/>
                  <a:pt x="612458" y="83920"/>
                </a:cubicBezTo>
                <a:cubicBezTo>
                  <a:pt x="608295" y="86015"/>
                  <a:pt x="603685" y="87063"/>
                  <a:pt x="599028" y="86968"/>
                </a:cubicBezTo>
                <a:cubicBezTo>
                  <a:pt x="590684" y="87015"/>
                  <a:pt x="582702" y="83558"/>
                  <a:pt x="577025" y="77443"/>
                </a:cubicBezTo>
                <a:cubicBezTo>
                  <a:pt x="570862" y="71480"/>
                  <a:pt x="567414" y="63251"/>
                  <a:pt x="567500" y="54678"/>
                </a:cubicBezTo>
                <a:cubicBezTo>
                  <a:pt x="567424" y="46220"/>
                  <a:pt x="570872" y="38105"/>
                  <a:pt x="577025" y="32294"/>
                </a:cubicBezTo>
                <a:cubicBezTo>
                  <a:pt x="582740" y="26122"/>
                  <a:pt x="590808" y="22655"/>
                  <a:pt x="599218" y="22769"/>
                </a:cubicBezTo>
                <a:close/>
                <a:moveTo>
                  <a:pt x="428911" y="22769"/>
                </a:moveTo>
                <a:cubicBezTo>
                  <a:pt x="433607" y="22712"/>
                  <a:pt x="438246" y="23788"/>
                  <a:pt x="442437" y="25912"/>
                </a:cubicBezTo>
                <a:cubicBezTo>
                  <a:pt x="446647" y="28227"/>
                  <a:pt x="450266" y="31484"/>
                  <a:pt x="453009" y="35437"/>
                </a:cubicBezTo>
                <a:lnTo>
                  <a:pt x="453009" y="24674"/>
                </a:lnTo>
                <a:lnTo>
                  <a:pt x="460820" y="24674"/>
                </a:lnTo>
                <a:lnTo>
                  <a:pt x="460820" y="85443"/>
                </a:lnTo>
                <a:lnTo>
                  <a:pt x="453105" y="85443"/>
                </a:lnTo>
                <a:lnTo>
                  <a:pt x="453105" y="74966"/>
                </a:lnTo>
                <a:cubicBezTo>
                  <a:pt x="450162" y="78719"/>
                  <a:pt x="446418" y="81786"/>
                  <a:pt x="442151" y="83919"/>
                </a:cubicBezTo>
                <a:cubicBezTo>
                  <a:pt x="437988" y="86015"/>
                  <a:pt x="433378" y="87063"/>
                  <a:pt x="428721" y="86967"/>
                </a:cubicBezTo>
                <a:cubicBezTo>
                  <a:pt x="420377" y="87015"/>
                  <a:pt x="412395" y="83557"/>
                  <a:pt x="406718" y="77442"/>
                </a:cubicBezTo>
                <a:cubicBezTo>
                  <a:pt x="400555" y="71480"/>
                  <a:pt x="397107" y="63250"/>
                  <a:pt x="397193" y="54677"/>
                </a:cubicBezTo>
                <a:cubicBezTo>
                  <a:pt x="397155" y="46229"/>
                  <a:pt x="400603" y="38132"/>
                  <a:pt x="406718" y="32294"/>
                </a:cubicBezTo>
                <a:cubicBezTo>
                  <a:pt x="412452" y="26141"/>
                  <a:pt x="420501" y="22683"/>
                  <a:pt x="428911" y="22769"/>
                </a:cubicBezTo>
                <a:close/>
                <a:moveTo>
                  <a:pt x="48863" y="1529"/>
                </a:moveTo>
                <a:lnTo>
                  <a:pt x="56674" y="1529"/>
                </a:lnTo>
                <a:lnTo>
                  <a:pt x="56674" y="85730"/>
                </a:lnTo>
                <a:lnTo>
                  <a:pt x="48863" y="85730"/>
                </a:lnTo>
                <a:close/>
                <a:moveTo>
                  <a:pt x="148209" y="1147"/>
                </a:moveTo>
                <a:lnTo>
                  <a:pt x="156020" y="1528"/>
                </a:lnTo>
                <a:lnTo>
                  <a:pt x="156020" y="85729"/>
                </a:lnTo>
                <a:lnTo>
                  <a:pt x="148305" y="85729"/>
                </a:lnTo>
                <a:lnTo>
                  <a:pt x="148305" y="75251"/>
                </a:lnTo>
                <a:cubicBezTo>
                  <a:pt x="145342" y="78985"/>
                  <a:pt x="141609" y="82042"/>
                  <a:pt x="137351" y="84205"/>
                </a:cubicBezTo>
                <a:cubicBezTo>
                  <a:pt x="133188" y="86300"/>
                  <a:pt x="128578" y="87348"/>
                  <a:pt x="123921" y="87253"/>
                </a:cubicBezTo>
                <a:cubicBezTo>
                  <a:pt x="115577" y="87300"/>
                  <a:pt x="107595" y="83843"/>
                  <a:pt x="101918" y="77728"/>
                </a:cubicBezTo>
                <a:cubicBezTo>
                  <a:pt x="95755" y="71765"/>
                  <a:pt x="92307" y="63535"/>
                  <a:pt x="92393" y="54963"/>
                </a:cubicBezTo>
                <a:cubicBezTo>
                  <a:pt x="92355" y="46514"/>
                  <a:pt x="95803" y="38418"/>
                  <a:pt x="101918" y="32579"/>
                </a:cubicBezTo>
                <a:cubicBezTo>
                  <a:pt x="107633" y="26407"/>
                  <a:pt x="115701" y="22940"/>
                  <a:pt x="124111" y="23054"/>
                </a:cubicBezTo>
                <a:cubicBezTo>
                  <a:pt x="128807" y="22997"/>
                  <a:pt x="133446" y="24073"/>
                  <a:pt x="137637" y="26197"/>
                </a:cubicBezTo>
                <a:cubicBezTo>
                  <a:pt x="141847" y="28512"/>
                  <a:pt x="145466" y="31769"/>
                  <a:pt x="148209" y="35722"/>
                </a:cubicBezTo>
                <a:close/>
                <a:moveTo>
                  <a:pt x="550450" y="4"/>
                </a:moveTo>
                <a:cubicBezTo>
                  <a:pt x="552183" y="-63"/>
                  <a:pt x="553850" y="633"/>
                  <a:pt x="555022" y="1909"/>
                </a:cubicBezTo>
                <a:cubicBezTo>
                  <a:pt x="556260" y="3109"/>
                  <a:pt x="556946" y="4757"/>
                  <a:pt x="556927" y="6481"/>
                </a:cubicBezTo>
                <a:cubicBezTo>
                  <a:pt x="556927" y="8167"/>
                  <a:pt x="556241" y="9786"/>
                  <a:pt x="555022" y="10958"/>
                </a:cubicBezTo>
                <a:cubicBezTo>
                  <a:pt x="553822" y="12196"/>
                  <a:pt x="552174" y="12882"/>
                  <a:pt x="550450" y="12863"/>
                </a:cubicBezTo>
                <a:cubicBezTo>
                  <a:pt x="548764" y="12863"/>
                  <a:pt x="547144" y="12177"/>
                  <a:pt x="545973" y="10958"/>
                </a:cubicBezTo>
                <a:cubicBezTo>
                  <a:pt x="544754" y="9786"/>
                  <a:pt x="544068" y="8167"/>
                  <a:pt x="544068" y="6481"/>
                </a:cubicBezTo>
                <a:cubicBezTo>
                  <a:pt x="544049" y="4757"/>
                  <a:pt x="544735" y="3109"/>
                  <a:pt x="545973" y="1909"/>
                </a:cubicBezTo>
                <a:cubicBezTo>
                  <a:pt x="547116" y="652"/>
                  <a:pt x="548754" y="-44"/>
                  <a:pt x="550450" y="4"/>
                </a:cubicBezTo>
                <a:close/>
                <a:moveTo>
                  <a:pt x="75628" y="4"/>
                </a:moveTo>
                <a:cubicBezTo>
                  <a:pt x="77362" y="-63"/>
                  <a:pt x="79029" y="633"/>
                  <a:pt x="80200" y="1909"/>
                </a:cubicBezTo>
                <a:cubicBezTo>
                  <a:pt x="81439" y="3109"/>
                  <a:pt x="82124" y="4757"/>
                  <a:pt x="82105" y="6481"/>
                </a:cubicBezTo>
                <a:cubicBezTo>
                  <a:pt x="82105" y="8167"/>
                  <a:pt x="81420" y="9786"/>
                  <a:pt x="80200" y="10958"/>
                </a:cubicBezTo>
                <a:cubicBezTo>
                  <a:pt x="79000" y="12196"/>
                  <a:pt x="77352" y="12882"/>
                  <a:pt x="75628" y="12863"/>
                </a:cubicBezTo>
                <a:cubicBezTo>
                  <a:pt x="73942" y="12863"/>
                  <a:pt x="72323" y="12177"/>
                  <a:pt x="71152" y="10958"/>
                </a:cubicBezTo>
                <a:cubicBezTo>
                  <a:pt x="69932" y="9786"/>
                  <a:pt x="69247" y="8167"/>
                  <a:pt x="69247" y="6481"/>
                </a:cubicBezTo>
                <a:cubicBezTo>
                  <a:pt x="69228" y="4757"/>
                  <a:pt x="69913" y="3109"/>
                  <a:pt x="71152" y="1909"/>
                </a:cubicBezTo>
                <a:cubicBezTo>
                  <a:pt x="72295" y="652"/>
                  <a:pt x="73933" y="-44"/>
                  <a:pt x="75628" y="4"/>
                </a:cubicBezTo>
                <a:close/>
              </a:path>
            </a:pathLst>
          </a:custGeom>
          <a:solidFill>
            <a:srgbClr val="F3F3F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12 Generic 3">
  <p:cSld name="CUSTOM_5_1_1_1">
    <p:spTree>
      <p:nvGrpSpPr>
        <p:cNvPr id="1843" name="Shape 1843"/>
        <p:cNvGrpSpPr/>
        <p:nvPr/>
      </p:nvGrpSpPr>
      <p:grpSpPr>
        <a:xfrm>
          <a:off x="0" y="0"/>
          <a:ext cx="0" cy="0"/>
          <a:chOff x="0" y="0"/>
          <a:chExt cx="0" cy="0"/>
        </a:xfrm>
      </p:grpSpPr>
      <p:sp>
        <p:nvSpPr>
          <p:cNvPr id="1844" name="Google Shape;1844;p12"/>
          <p:cNvSpPr/>
          <p:nvPr/>
        </p:nvSpPr>
        <p:spPr>
          <a:xfrm>
            <a:off x="733500" y="516150"/>
            <a:ext cx="10733700" cy="6465300"/>
          </a:xfrm>
          <a:prstGeom prst="roundRect">
            <a:avLst>
              <a:gd fmla="val 2352" name="adj"/>
            </a:avLst>
          </a:prstGeom>
          <a:solidFill>
            <a:srgbClr val="FEFEF9"/>
          </a:solidFill>
          <a:ln cap="flat" cmpd="sng" w="12700">
            <a:solidFill>
              <a:srgbClr val="31538F"/>
            </a:solidFill>
            <a:prstDash val="solid"/>
            <a:miter lim="800000"/>
            <a:headEnd len="sm" w="sm" type="none"/>
            <a:tailEnd len="sm" w="sm" type="none"/>
          </a:ln>
          <a:effectLst>
            <a:outerShdw blurRad="101600" rotWithShape="0" algn="bl" dir="18900000" dist="63500">
              <a:srgbClr val="000000">
                <a:alpha val="349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845" name="Google Shape;1845;p12"/>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lvl1pPr indent="-349250" lvl="0" marL="457200" rtl="0">
              <a:lnSpc>
                <a:spcPct val="150000"/>
              </a:lnSpc>
              <a:spcBef>
                <a:spcPts val="0"/>
              </a:spcBef>
              <a:spcAft>
                <a:spcPts val="0"/>
              </a:spcAft>
              <a:buSzPts val="1900"/>
              <a:buChar char="●"/>
              <a:defRPr/>
            </a:lvl1pPr>
            <a:lvl2pPr indent="-349250" lvl="1" marL="914400" rtl="0">
              <a:spcBef>
                <a:spcPts val="0"/>
              </a:spcBef>
              <a:spcAft>
                <a:spcPts val="0"/>
              </a:spcAft>
              <a:buSzPts val="1900"/>
              <a:buChar char="○"/>
              <a:defRPr/>
            </a:lvl2pPr>
            <a:lvl3pPr indent="-349250" lvl="2" marL="1371600" rtl="0">
              <a:spcBef>
                <a:spcPts val="2100"/>
              </a:spcBef>
              <a:spcAft>
                <a:spcPts val="0"/>
              </a:spcAft>
              <a:buSzPts val="1900"/>
              <a:buChar char="■"/>
              <a:defRPr/>
            </a:lvl3pPr>
            <a:lvl4pPr indent="-349250" lvl="3" marL="1828800" rtl="0">
              <a:spcBef>
                <a:spcPts val="2100"/>
              </a:spcBef>
              <a:spcAft>
                <a:spcPts val="0"/>
              </a:spcAft>
              <a:buSzPts val="1900"/>
              <a:buChar char="●"/>
              <a:defRPr/>
            </a:lvl4pPr>
            <a:lvl5pPr indent="-349250" lvl="4" marL="2286000" rtl="0">
              <a:spcBef>
                <a:spcPts val="2100"/>
              </a:spcBef>
              <a:spcAft>
                <a:spcPts val="0"/>
              </a:spcAft>
              <a:buSzPts val="1900"/>
              <a:buChar char="○"/>
              <a:defRPr/>
            </a:lvl5pPr>
            <a:lvl6pPr indent="-349250" lvl="5" marL="2743200" rtl="0">
              <a:spcBef>
                <a:spcPts val="2100"/>
              </a:spcBef>
              <a:spcAft>
                <a:spcPts val="0"/>
              </a:spcAft>
              <a:buSzPts val="1900"/>
              <a:buChar char="■"/>
              <a:defRPr/>
            </a:lvl6pPr>
            <a:lvl7pPr indent="-349250" lvl="6" marL="3200400" rtl="0">
              <a:spcBef>
                <a:spcPts val="2100"/>
              </a:spcBef>
              <a:spcAft>
                <a:spcPts val="0"/>
              </a:spcAft>
              <a:buSzPts val="1900"/>
              <a:buChar char="●"/>
              <a:defRPr/>
            </a:lvl7pPr>
            <a:lvl8pPr indent="-349250" lvl="7" marL="3657600" rtl="0">
              <a:spcBef>
                <a:spcPts val="2100"/>
              </a:spcBef>
              <a:spcAft>
                <a:spcPts val="0"/>
              </a:spcAft>
              <a:buSzPts val="1900"/>
              <a:buChar char="○"/>
              <a:defRPr/>
            </a:lvl8pPr>
            <a:lvl9pPr indent="-349250" lvl="8" marL="4114800" rtl="0">
              <a:spcBef>
                <a:spcPts val="2100"/>
              </a:spcBef>
              <a:spcAft>
                <a:spcPts val="2100"/>
              </a:spcAft>
              <a:buSzPts val="1900"/>
              <a:buChar char="■"/>
              <a:defRPr/>
            </a:lvl9pPr>
          </a:lstStyle>
          <a:p/>
        </p:txBody>
      </p:sp>
      <p:grpSp>
        <p:nvGrpSpPr>
          <p:cNvPr id="1846" name="Google Shape;1846;p12"/>
          <p:cNvGrpSpPr/>
          <p:nvPr/>
        </p:nvGrpSpPr>
        <p:grpSpPr>
          <a:xfrm>
            <a:off x="1150100" y="2061527"/>
            <a:ext cx="9891900" cy="3615608"/>
            <a:chOff x="1143519" y="2054825"/>
            <a:chExt cx="9891900" cy="3876081"/>
          </a:xfrm>
        </p:grpSpPr>
        <p:cxnSp>
          <p:nvCxnSpPr>
            <p:cNvPr id="1847" name="Google Shape;1847;p12"/>
            <p:cNvCxnSpPr/>
            <p:nvPr/>
          </p:nvCxnSpPr>
          <p:spPr>
            <a:xfrm>
              <a:off x="1143519" y="205482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848" name="Google Shape;1848;p12"/>
            <p:cNvCxnSpPr/>
            <p:nvPr/>
          </p:nvCxnSpPr>
          <p:spPr>
            <a:xfrm>
              <a:off x="1143519" y="253933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849" name="Google Shape;1849;p12"/>
            <p:cNvCxnSpPr/>
            <p:nvPr/>
          </p:nvCxnSpPr>
          <p:spPr>
            <a:xfrm>
              <a:off x="1143519" y="302384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850" name="Google Shape;1850;p12"/>
            <p:cNvCxnSpPr/>
            <p:nvPr/>
          </p:nvCxnSpPr>
          <p:spPr>
            <a:xfrm>
              <a:off x="1143519" y="350835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851" name="Google Shape;1851;p12"/>
            <p:cNvCxnSpPr/>
            <p:nvPr/>
          </p:nvCxnSpPr>
          <p:spPr>
            <a:xfrm>
              <a:off x="1143519" y="399286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852" name="Google Shape;1852;p12"/>
            <p:cNvCxnSpPr/>
            <p:nvPr/>
          </p:nvCxnSpPr>
          <p:spPr>
            <a:xfrm>
              <a:off x="1143519" y="447737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853" name="Google Shape;1853;p12"/>
            <p:cNvCxnSpPr/>
            <p:nvPr/>
          </p:nvCxnSpPr>
          <p:spPr>
            <a:xfrm>
              <a:off x="1143519" y="496188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854" name="Google Shape;1854;p12"/>
            <p:cNvCxnSpPr/>
            <p:nvPr/>
          </p:nvCxnSpPr>
          <p:spPr>
            <a:xfrm>
              <a:off x="1143519" y="544639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855" name="Google Shape;1855;p12"/>
            <p:cNvCxnSpPr/>
            <p:nvPr/>
          </p:nvCxnSpPr>
          <p:spPr>
            <a:xfrm>
              <a:off x="1143519" y="5930906"/>
              <a:ext cx="9891900" cy="0"/>
            </a:xfrm>
            <a:prstGeom prst="straightConnector1">
              <a:avLst/>
            </a:prstGeom>
            <a:noFill/>
            <a:ln cap="rnd" cmpd="sng" w="12700">
              <a:solidFill>
                <a:schemeClr val="accent5"/>
              </a:solidFill>
              <a:prstDash val="solid"/>
              <a:round/>
              <a:headEnd len="sm" w="sm" type="none"/>
              <a:tailEnd len="sm" w="sm" type="none"/>
            </a:ln>
          </p:spPr>
        </p:cxnSp>
      </p:grpSp>
      <p:sp>
        <p:nvSpPr>
          <p:cNvPr id="1856" name="Google Shape;1856;p12"/>
          <p:cNvSpPr/>
          <p:nvPr/>
        </p:nvSpPr>
        <p:spPr>
          <a:xfrm>
            <a:off x="733496" y="501189"/>
            <a:ext cx="10733652" cy="553613"/>
          </a:xfrm>
          <a:custGeom>
            <a:rect b="b" l="l" r="r" t="t"/>
            <a:pathLst>
              <a:path extrusionOk="0" h="553613" w="10733652">
                <a:moveTo>
                  <a:pt x="145580" y="0"/>
                </a:moveTo>
                <a:lnTo>
                  <a:pt x="10588072" y="0"/>
                </a:lnTo>
                <a:cubicBezTo>
                  <a:pt x="10668474" y="0"/>
                  <a:pt x="10733652" y="65178"/>
                  <a:pt x="10733652" y="145580"/>
                </a:cubicBezTo>
                <a:lnTo>
                  <a:pt x="10733652" y="553613"/>
                </a:lnTo>
                <a:lnTo>
                  <a:pt x="0" y="553613"/>
                </a:lnTo>
                <a:lnTo>
                  <a:pt x="0" y="145580"/>
                </a:lnTo>
                <a:cubicBezTo>
                  <a:pt x="0" y="65178"/>
                  <a:pt x="65178" y="0"/>
                  <a:pt x="145580" y="0"/>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57" name="Google Shape;1857;p12"/>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lvl1pPr indent="0" lvl="0" marL="0" marR="0" rtl="0" algn="l">
              <a:lnSpc>
                <a:spcPct val="100000"/>
              </a:lnSpc>
              <a:spcBef>
                <a:spcPts val="0"/>
              </a:spcBef>
              <a:spcAft>
                <a:spcPts val="0"/>
              </a:spcAft>
              <a:buClr>
                <a:schemeClr val="dk1"/>
              </a:buClr>
              <a:buSzPts val="4000"/>
              <a:buFont typeface="Aldrich"/>
              <a:buNone/>
              <a:defRPr/>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p:txBody>
      </p:sp>
      <p:sp>
        <p:nvSpPr>
          <p:cNvPr id="1858" name="Google Shape;1858;p12"/>
          <p:cNvSpPr/>
          <p:nvPr/>
        </p:nvSpPr>
        <p:spPr>
          <a:xfrm>
            <a:off x="27" y="4544568"/>
            <a:ext cx="12185539" cy="3893722"/>
          </a:xfrm>
          <a:custGeom>
            <a:rect b="b" l="l" r="r" t="t"/>
            <a:pathLst>
              <a:path extrusionOk="0" h="3893722" w="12185539">
                <a:moveTo>
                  <a:pt x="5080884" y="545404"/>
                </a:moveTo>
                <a:lnTo>
                  <a:pt x="5082300" y="545854"/>
                </a:lnTo>
                <a:lnTo>
                  <a:pt x="5083709" y="545405"/>
                </a:lnTo>
                <a:cubicBezTo>
                  <a:pt x="5093746" y="545461"/>
                  <a:pt x="5103751" y="551675"/>
                  <a:pt x="5106972" y="564014"/>
                </a:cubicBezTo>
                <a:lnTo>
                  <a:pt x="5127120" y="640702"/>
                </a:lnTo>
                <a:lnTo>
                  <a:pt x="5320739" y="1348455"/>
                </a:lnTo>
                <a:lnTo>
                  <a:pt x="5323994" y="1348455"/>
                </a:lnTo>
                <a:lnTo>
                  <a:pt x="5324220" y="1348455"/>
                </a:lnTo>
                <a:lnTo>
                  <a:pt x="5324220" y="1361179"/>
                </a:lnTo>
                <a:lnTo>
                  <a:pt x="5326324" y="1368866"/>
                </a:lnTo>
                <a:cubicBezTo>
                  <a:pt x="5326324" y="1368866"/>
                  <a:pt x="5326324" y="1371812"/>
                  <a:pt x="5325292" y="1376378"/>
                </a:cubicBezTo>
                <a:lnTo>
                  <a:pt x="5324220" y="1378937"/>
                </a:lnTo>
                <a:lnTo>
                  <a:pt x="5324220" y="2217834"/>
                </a:lnTo>
                <a:lnTo>
                  <a:pt x="5324388" y="2217834"/>
                </a:lnTo>
                <a:lnTo>
                  <a:pt x="5490293" y="1640314"/>
                </a:lnTo>
                <a:lnTo>
                  <a:pt x="5489687" y="1640314"/>
                </a:lnTo>
                <a:lnTo>
                  <a:pt x="5515856" y="1551332"/>
                </a:lnTo>
                <a:lnTo>
                  <a:pt x="5549528" y="1434119"/>
                </a:lnTo>
                <a:lnTo>
                  <a:pt x="5549622" y="1434119"/>
                </a:lnTo>
                <a:cubicBezTo>
                  <a:pt x="5551460" y="1427639"/>
                  <a:pt x="5555142" y="1422790"/>
                  <a:pt x="5559742" y="1419569"/>
                </a:cubicBezTo>
                <a:lnTo>
                  <a:pt x="5560537" y="1419325"/>
                </a:lnTo>
                <a:lnTo>
                  <a:pt x="5560538" y="1419324"/>
                </a:lnTo>
                <a:lnTo>
                  <a:pt x="5560677" y="1419282"/>
                </a:lnTo>
                <a:lnTo>
                  <a:pt x="5575366" y="1414784"/>
                </a:lnTo>
                <a:lnTo>
                  <a:pt x="5575535" y="1414837"/>
                </a:lnTo>
                <a:lnTo>
                  <a:pt x="5575712" y="1414784"/>
                </a:lnTo>
                <a:cubicBezTo>
                  <a:pt x="5586410" y="1414840"/>
                  <a:pt x="5597075" y="1421054"/>
                  <a:pt x="5600508" y="1433394"/>
                </a:cubicBezTo>
                <a:lnTo>
                  <a:pt x="5600713" y="1434128"/>
                </a:lnTo>
                <a:lnTo>
                  <a:pt x="5600899" y="1434401"/>
                </a:lnTo>
                <a:lnTo>
                  <a:pt x="5605504" y="1451234"/>
                </a:lnTo>
                <a:lnTo>
                  <a:pt x="5658458" y="1640314"/>
                </a:lnTo>
                <a:lnTo>
                  <a:pt x="5657231" y="1640314"/>
                </a:lnTo>
                <a:lnTo>
                  <a:pt x="5815221" y="2217834"/>
                </a:lnTo>
                <a:lnTo>
                  <a:pt x="5815390" y="2217834"/>
                </a:lnTo>
                <a:lnTo>
                  <a:pt x="5815390" y="1975236"/>
                </a:lnTo>
                <a:lnTo>
                  <a:pt x="5818869" y="1975236"/>
                </a:lnTo>
                <a:lnTo>
                  <a:pt x="6044010" y="1191521"/>
                </a:lnTo>
                <a:lnTo>
                  <a:pt x="6044105" y="1191521"/>
                </a:lnTo>
                <a:cubicBezTo>
                  <a:pt x="6047780" y="1178560"/>
                  <a:pt x="6058833" y="1172126"/>
                  <a:pt x="6069849" y="1172185"/>
                </a:cubicBezTo>
                <a:lnTo>
                  <a:pt x="6071265" y="1172635"/>
                </a:lnTo>
                <a:lnTo>
                  <a:pt x="6072674" y="1172186"/>
                </a:lnTo>
                <a:cubicBezTo>
                  <a:pt x="6082711" y="1172242"/>
                  <a:pt x="6092716" y="1178456"/>
                  <a:pt x="6095936" y="1190795"/>
                </a:cubicBezTo>
                <a:lnTo>
                  <a:pt x="6116085" y="1267484"/>
                </a:lnTo>
                <a:lnTo>
                  <a:pt x="6309704" y="1975236"/>
                </a:lnTo>
                <a:lnTo>
                  <a:pt x="6312959" y="1975236"/>
                </a:lnTo>
                <a:lnTo>
                  <a:pt x="6313185" y="1975236"/>
                </a:lnTo>
                <a:lnTo>
                  <a:pt x="6313185" y="1987960"/>
                </a:lnTo>
                <a:lnTo>
                  <a:pt x="6315288" y="1995647"/>
                </a:lnTo>
                <a:cubicBezTo>
                  <a:pt x="6315288" y="1995647"/>
                  <a:pt x="6315288" y="1998593"/>
                  <a:pt x="6314257" y="2003159"/>
                </a:cubicBezTo>
                <a:lnTo>
                  <a:pt x="6313185" y="2005718"/>
                </a:lnTo>
                <a:lnTo>
                  <a:pt x="6313185" y="2055896"/>
                </a:lnTo>
                <a:lnTo>
                  <a:pt x="6537021" y="1276723"/>
                </a:lnTo>
                <a:lnTo>
                  <a:pt x="6537115" y="1276723"/>
                </a:lnTo>
                <a:cubicBezTo>
                  <a:pt x="6540791" y="1263762"/>
                  <a:pt x="6551843" y="1257328"/>
                  <a:pt x="6562860" y="1257387"/>
                </a:cubicBezTo>
                <a:lnTo>
                  <a:pt x="6564276" y="1257837"/>
                </a:lnTo>
                <a:lnTo>
                  <a:pt x="6565685" y="1257388"/>
                </a:lnTo>
                <a:cubicBezTo>
                  <a:pt x="6575722" y="1257444"/>
                  <a:pt x="6585727" y="1263658"/>
                  <a:pt x="6588947" y="1275997"/>
                </a:cubicBezTo>
                <a:lnTo>
                  <a:pt x="6609098" y="1352692"/>
                </a:lnTo>
                <a:lnTo>
                  <a:pt x="6800094" y="2050857"/>
                </a:lnTo>
                <a:lnTo>
                  <a:pt x="6800094" y="1689840"/>
                </a:lnTo>
                <a:lnTo>
                  <a:pt x="6803574" y="1689840"/>
                </a:lnTo>
                <a:lnTo>
                  <a:pt x="6969481" y="1112320"/>
                </a:lnTo>
                <a:lnTo>
                  <a:pt x="6968874" y="1112320"/>
                </a:lnTo>
                <a:lnTo>
                  <a:pt x="6995042" y="1023340"/>
                </a:lnTo>
                <a:lnTo>
                  <a:pt x="7028715" y="906125"/>
                </a:lnTo>
                <a:lnTo>
                  <a:pt x="7028809" y="906125"/>
                </a:lnTo>
                <a:cubicBezTo>
                  <a:pt x="7030647" y="899644"/>
                  <a:pt x="7034329" y="894796"/>
                  <a:pt x="7038929" y="891575"/>
                </a:cubicBezTo>
                <a:lnTo>
                  <a:pt x="7039724" y="891331"/>
                </a:lnTo>
                <a:lnTo>
                  <a:pt x="7039725" y="891330"/>
                </a:lnTo>
                <a:lnTo>
                  <a:pt x="7039851" y="891292"/>
                </a:lnTo>
                <a:lnTo>
                  <a:pt x="7054554" y="886789"/>
                </a:lnTo>
                <a:lnTo>
                  <a:pt x="7054723" y="886843"/>
                </a:lnTo>
                <a:lnTo>
                  <a:pt x="7054899" y="886790"/>
                </a:lnTo>
                <a:cubicBezTo>
                  <a:pt x="7065597" y="886846"/>
                  <a:pt x="7076262" y="893060"/>
                  <a:pt x="7079695" y="905399"/>
                </a:cubicBezTo>
                <a:lnTo>
                  <a:pt x="7079900" y="906133"/>
                </a:lnTo>
                <a:lnTo>
                  <a:pt x="7080086" y="906407"/>
                </a:lnTo>
                <a:lnTo>
                  <a:pt x="7084692" y="923244"/>
                </a:lnTo>
                <a:lnTo>
                  <a:pt x="7137645" y="1112320"/>
                </a:lnTo>
                <a:lnTo>
                  <a:pt x="7136418" y="1112320"/>
                </a:lnTo>
                <a:lnTo>
                  <a:pt x="7294409" y="1689840"/>
                </a:lnTo>
                <a:lnTo>
                  <a:pt x="7297664" y="1689840"/>
                </a:lnTo>
                <a:lnTo>
                  <a:pt x="7297890" y="1689840"/>
                </a:lnTo>
                <a:lnTo>
                  <a:pt x="7297890" y="1702564"/>
                </a:lnTo>
                <a:lnTo>
                  <a:pt x="7299993" y="1710251"/>
                </a:lnTo>
                <a:cubicBezTo>
                  <a:pt x="7299993" y="1710251"/>
                  <a:pt x="7299993" y="1713197"/>
                  <a:pt x="7298962" y="1717763"/>
                </a:cubicBezTo>
                <a:lnTo>
                  <a:pt x="7297890" y="1720322"/>
                </a:lnTo>
                <a:lnTo>
                  <a:pt x="7297890" y="2099496"/>
                </a:lnTo>
                <a:lnTo>
                  <a:pt x="7504968" y="1378658"/>
                </a:lnTo>
                <a:lnTo>
                  <a:pt x="7505062" y="1378658"/>
                </a:lnTo>
                <a:cubicBezTo>
                  <a:pt x="7508738" y="1365697"/>
                  <a:pt x="7519790" y="1359264"/>
                  <a:pt x="7530807" y="1359323"/>
                </a:cubicBezTo>
                <a:lnTo>
                  <a:pt x="7532223" y="1359773"/>
                </a:lnTo>
                <a:lnTo>
                  <a:pt x="7533632" y="1359323"/>
                </a:lnTo>
                <a:cubicBezTo>
                  <a:pt x="7543669" y="1359379"/>
                  <a:pt x="7553674" y="1365593"/>
                  <a:pt x="7556894" y="1377933"/>
                </a:cubicBezTo>
                <a:lnTo>
                  <a:pt x="7577045" y="1454629"/>
                </a:lnTo>
                <a:lnTo>
                  <a:pt x="7761756" y="2129818"/>
                </a:lnTo>
                <a:lnTo>
                  <a:pt x="7761756" y="1454175"/>
                </a:lnTo>
                <a:lnTo>
                  <a:pt x="7765236" y="1454175"/>
                </a:lnTo>
                <a:lnTo>
                  <a:pt x="7990377" y="670460"/>
                </a:lnTo>
                <a:lnTo>
                  <a:pt x="7990471" y="670460"/>
                </a:lnTo>
                <a:cubicBezTo>
                  <a:pt x="7994147" y="657499"/>
                  <a:pt x="8005199" y="651065"/>
                  <a:pt x="8016216" y="651124"/>
                </a:cubicBezTo>
                <a:lnTo>
                  <a:pt x="8017632" y="651574"/>
                </a:lnTo>
                <a:lnTo>
                  <a:pt x="8019041" y="651125"/>
                </a:lnTo>
                <a:cubicBezTo>
                  <a:pt x="8029078" y="651181"/>
                  <a:pt x="8039083" y="657395"/>
                  <a:pt x="8042303" y="669734"/>
                </a:cubicBezTo>
                <a:lnTo>
                  <a:pt x="8062453" y="746425"/>
                </a:lnTo>
                <a:lnTo>
                  <a:pt x="8256071" y="1454175"/>
                </a:lnTo>
                <a:lnTo>
                  <a:pt x="8259326" y="1454175"/>
                </a:lnTo>
                <a:lnTo>
                  <a:pt x="8259552" y="1454175"/>
                </a:lnTo>
                <a:lnTo>
                  <a:pt x="8259552" y="1466899"/>
                </a:lnTo>
                <a:lnTo>
                  <a:pt x="8261655" y="1474586"/>
                </a:lnTo>
                <a:cubicBezTo>
                  <a:pt x="8261655" y="1474586"/>
                  <a:pt x="8261655" y="1477532"/>
                  <a:pt x="8260624" y="1482098"/>
                </a:cubicBezTo>
                <a:lnTo>
                  <a:pt x="8259552" y="1484658"/>
                </a:lnTo>
                <a:lnTo>
                  <a:pt x="8259552" y="1781316"/>
                </a:lnTo>
                <a:lnTo>
                  <a:pt x="8424299" y="1207833"/>
                </a:lnTo>
                <a:lnTo>
                  <a:pt x="8423692" y="1207833"/>
                </a:lnTo>
                <a:lnTo>
                  <a:pt x="8449861" y="1118849"/>
                </a:lnTo>
                <a:lnTo>
                  <a:pt x="8483533" y="1001638"/>
                </a:lnTo>
                <a:lnTo>
                  <a:pt x="8483627" y="1001638"/>
                </a:lnTo>
                <a:cubicBezTo>
                  <a:pt x="8485465" y="995157"/>
                  <a:pt x="8489147" y="990309"/>
                  <a:pt x="8493747" y="987088"/>
                </a:cubicBezTo>
                <a:lnTo>
                  <a:pt x="8494542" y="986844"/>
                </a:lnTo>
                <a:lnTo>
                  <a:pt x="8494543" y="986843"/>
                </a:lnTo>
                <a:lnTo>
                  <a:pt x="8494673" y="986804"/>
                </a:lnTo>
                <a:lnTo>
                  <a:pt x="8509372" y="982302"/>
                </a:lnTo>
                <a:lnTo>
                  <a:pt x="8509540" y="982356"/>
                </a:lnTo>
                <a:lnTo>
                  <a:pt x="8509717" y="982303"/>
                </a:lnTo>
                <a:cubicBezTo>
                  <a:pt x="8520415" y="982359"/>
                  <a:pt x="8531080" y="988573"/>
                  <a:pt x="8534512" y="1000912"/>
                </a:cubicBezTo>
                <a:lnTo>
                  <a:pt x="8534717" y="1001645"/>
                </a:lnTo>
                <a:lnTo>
                  <a:pt x="8534904" y="1001920"/>
                </a:lnTo>
                <a:lnTo>
                  <a:pt x="8539531" y="1018834"/>
                </a:lnTo>
                <a:lnTo>
                  <a:pt x="8592463" y="1207833"/>
                </a:lnTo>
                <a:lnTo>
                  <a:pt x="8591235" y="1207833"/>
                </a:lnTo>
                <a:lnTo>
                  <a:pt x="8749227" y="1785353"/>
                </a:lnTo>
                <a:lnTo>
                  <a:pt x="8752482" y="1785353"/>
                </a:lnTo>
                <a:lnTo>
                  <a:pt x="8752708" y="1785353"/>
                </a:lnTo>
                <a:lnTo>
                  <a:pt x="8752708" y="1798077"/>
                </a:lnTo>
                <a:lnTo>
                  <a:pt x="8754811" y="1805764"/>
                </a:lnTo>
                <a:cubicBezTo>
                  <a:pt x="8754811" y="1805764"/>
                  <a:pt x="8754811" y="1808710"/>
                  <a:pt x="8753780" y="1813276"/>
                </a:cubicBezTo>
                <a:lnTo>
                  <a:pt x="8752708" y="1815835"/>
                </a:lnTo>
                <a:lnTo>
                  <a:pt x="8752708" y="3461241"/>
                </a:lnTo>
                <a:lnTo>
                  <a:pt x="8752482" y="3461241"/>
                </a:lnTo>
                <a:lnTo>
                  <a:pt x="8589721" y="3461241"/>
                </a:lnTo>
                <a:lnTo>
                  <a:pt x="8417899" y="3461241"/>
                </a:lnTo>
                <a:lnTo>
                  <a:pt x="8254912" y="3461241"/>
                </a:lnTo>
                <a:lnTo>
                  <a:pt x="8254912" y="3130063"/>
                </a:lnTo>
                <a:lnTo>
                  <a:pt x="8096565" y="3130063"/>
                </a:lnTo>
                <a:lnTo>
                  <a:pt x="7924743" y="3130063"/>
                </a:lnTo>
                <a:lnTo>
                  <a:pt x="7774143" y="3130063"/>
                </a:lnTo>
                <a:lnTo>
                  <a:pt x="7774143" y="3838261"/>
                </a:lnTo>
                <a:lnTo>
                  <a:pt x="7773917" y="3838261"/>
                </a:lnTo>
                <a:lnTo>
                  <a:pt x="7611156" y="3838261"/>
                </a:lnTo>
                <a:lnTo>
                  <a:pt x="7439334" y="3838261"/>
                </a:lnTo>
                <a:lnTo>
                  <a:pt x="7276347" y="3838261"/>
                </a:lnTo>
                <a:lnTo>
                  <a:pt x="7276347" y="3365728"/>
                </a:lnTo>
                <a:lnTo>
                  <a:pt x="7134903" y="3365728"/>
                </a:lnTo>
                <a:lnTo>
                  <a:pt x="6963081" y="3365728"/>
                </a:lnTo>
                <a:lnTo>
                  <a:pt x="6806196" y="3365728"/>
                </a:lnTo>
                <a:lnTo>
                  <a:pt x="6806196" y="3736326"/>
                </a:lnTo>
                <a:lnTo>
                  <a:pt x="6805970" y="3736326"/>
                </a:lnTo>
                <a:lnTo>
                  <a:pt x="6643209" y="3736326"/>
                </a:lnTo>
                <a:lnTo>
                  <a:pt x="6471387" y="3736326"/>
                </a:lnTo>
                <a:lnTo>
                  <a:pt x="6308400" y="3736326"/>
                </a:lnTo>
                <a:lnTo>
                  <a:pt x="6308400" y="3651124"/>
                </a:lnTo>
                <a:lnTo>
                  <a:pt x="6150198" y="3651124"/>
                </a:lnTo>
                <a:lnTo>
                  <a:pt x="5978376" y="3651124"/>
                </a:lnTo>
                <a:lnTo>
                  <a:pt x="5818703" y="3651124"/>
                </a:lnTo>
                <a:lnTo>
                  <a:pt x="5818703" y="3893722"/>
                </a:lnTo>
                <a:lnTo>
                  <a:pt x="5818477" y="3893722"/>
                </a:lnTo>
                <a:lnTo>
                  <a:pt x="5655715" y="3893722"/>
                </a:lnTo>
                <a:lnTo>
                  <a:pt x="5483894" y="3893722"/>
                </a:lnTo>
                <a:lnTo>
                  <a:pt x="5320907" y="3893722"/>
                </a:lnTo>
                <a:lnTo>
                  <a:pt x="5320907" y="3024343"/>
                </a:lnTo>
                <a:lnTo>
                  <a:pt x="5161234" y="3024343"/>
                </a:lnTo>
                <a:lnTo>
                  <a:pt x="4989410" y="3024343"/>
                </a:lnTo>
                <a:lnTo>
                  <a:pt x="4853169" y="3024343"/>
                </a:lnTo>
                <a:lnTo>
                  <a:pt x="4853169" y="3802164"/>
                </a:lnTo>
                <a:lnTo>
                  <a:pt x="4852944" y="3802164"/>
                </a:lnTo>
                <a:lnTo>
                  <a:pt x="4690182" y="3802164"/>
                </a:lnTo>
                <a:lnTo>
                  <a:pt x="4518360" y="3802164"/>
                </a:lnTo>
                <a:lnTo>
                  <a:pt x="4355373" y="3802164"/>
                </a:lnTo>
                <a:lnTo>
                  <a:pt x="4355373" y="3460780"/>
                </a:lnTo>
                <a:lnTo>
                  <a:pt x="4201677" y="3460780"/>
                </a:lnTo>
                <a:lnTo>
                  <a:pt x="4029864" y="3460780"/>
                </a:lnTo>
                <a:lnTo>
                  <a:pt x="3902209" y="3460780"/>
                </a:lnTo>
                <a:lnTo>
                  <a:pt x="3902209" y="3763405"/>
                </a:lnTo>
                <a:lnTo>
                  <a:pt x="3901981" y="3763405"/>
                </a:lnTo>
                <a:lnTo>
                  <a:pt x="3739221" y="3763405"/>
                </a:lnTo>
                <a:lnTo>
                  <a:pt x="3567399" y="3763405"/>
                </a:lnTo>
                <a:lnTo>
                  <a:pt x="3404413" y="3763405"/>
                </a:lnTo>
                <a:lnTo>
                  <a:pt x="3404413" y="3425852"/>
                </a:lnTo>
                <a:lnTo>
                  <a:pt x="3247924" y="3425852"/>
                </a:lnTo>
                <a:lnTo>
                  <a:pt x="3076102" y="3425852"/>
                </a:lnTo>
                <a:lnTo>
                  <a:pt x="2913638" y="3425852"/>
                </a:lnTo>
                <a:lnTo>
                  <a:pt x="2913638" y="3862289"/>
                </a:lnTo>
                <a:lnTo>
                  <a:pt x="2913413" y="3862289"/>
                </a:lnTo>
                <a:lnTo>
                  <a:pt x="2750651" y="3862289"/>
                </a:lnTo>
                <a:lnTo>
                  <a:pt x="2578831" y="3862289"/>
                </a:lnTo>
                <a:lnTo>
                  <a:pt x="2415842" y="3862289"/>
                </a:lnTo>
                <a:lnTo>
                  <a:pt x="2415842" y="3153004"/>
                </a:lnTo>
                <a:lnTo>
                  <a:pt x="2277533" y="3153004"/>
                </a:lnTo>
                <a:lnTo>
                  <a:pt x="2105709" y="3153004"/>
                </a:lnTo>
                <a:lnTo>
                  <a:pt x="1959736" y="3153004"/>
                </a:lnTo>
                <a:lnTo>
                  <a:pt x="1959736" y="3547341"/>
                </a:lnTo>
                <a:lnTo>
                  <a:pt x="1959510" y="3547341"/>
                </a:lnTo>
                <a:lnTo>
                  <a:pt x="1796750" y="3547341"/>
                </a:lnTo>
                <a:lnTo>
                  <a:pt x="1624927" y="3547341"/>
                </a:lnTo>
                <a:lnTo>
                  <a:pt x="1461940" y="3547341"/>
                </a:lnTo>
                <a:lnTo>
                  <a:pt x="1461940" y="3547341"/>
                </a:lnTo>
                <a:lnTo>
                  <a:pt x="1461940" y="3460780"/>
                </a:lnTo>
                <a:lnTo>
                  <a:pt x="1317009" y="3460780"/>
                </a:lnTo>
                <a:lnTo>
                  <a:pt x="1145188" y="3460780"/>
                </a:lnTo>
                <a:lnTo>
                  <a:pt x="982201" y="3460780"/>
                </a:lnTo>
                <a:lnTo>
                  <a:pt x="982201" y="1784892"/>
                </a:lnTo>
                <a:lnTo>
                  <a:pt x="985682" y="1784892"/>
                </a:lnTo>
                <a:lnTo>
                  <a:pt x="1151588" y="1207372"/>
                </a:lnTo>
                <a:lnTo>
                  <a:pt x="1150981" y="1207372"/>
                </a:lnTo>
                <a:lnTo>
                  <a:pt x="1177152" y="1118381"/>
                </a:lnTo>
                <a:lnTo>
                  <a:pt x="1210822" y="1001177"/>
                </a:lnTo>
                <a:lnTo>
                  <a:pt x="1210916" y="1001177"/>
                </a:lnTo>
                <a:cubicBezTo>
                  <a:pt x="1212755" y="994696"/>
                  <a:pt x="1216436" y="989848"/>
                  <a:pt x="1221036" y="986627"/>
                </a:cubicBezTo>
                <a:lnTo>
                  <a:pt x="1221831" y="986383"/>
                </a:lnTo>
                <a:lnTo>
                  <a:pt x="1221832" y="986382"/>
                </a:lnTo>
                <a:lnTo>
                  <a:pt x="1221966" y="986342"/>
                </a:lnTo>
                <a:lnTo>
                  <a:pt x="1236661" y="981841"/>
                </a:lnTo>
                <a:lnTo>
                  <a:pt x="1236828" y="981895"/>
                </a:lnTo>
                <a:lnTo>
                  <a:pt x="1237007" y="981842"/>
                </a:lnTo>
                <a:cubicBezTo>
                  <a:pt x="1247704" y="981898"/>
                  <a:pt x="1258368" y="988112"/>
                  <a:pt x="1261801" y="1000451"/>
                </a:cubicBezTo>
                <a:lnTo>
                  <a:pt x="1262007" y="1001184"/>
                </a:lnTo>
                <a:lnTo>
                  <a:pt x="1262192" y="1001459"/>
                </a:lnTo>
                <a:lnTo>
                  <a:pt x="1266815" y="1018351"/>
                </a:lnTo>
                <a:lnTo>
                  <a:pt x="1319752" y="1207372"/>
                </a:lnTo>
                <a:lnTo>
                  <a:pt x="1318525" y="1207372"/>
                </a:lnTo>
                <a:lnTo>
                  <a:pt x="1476516" y="1784892"/>
                </a:lnTo>
                <a:lnTo>
                  <a:pt x="1479771" y="1784892"/>
                </a:lnTo>
                <a:lnTo>
                  <a:pt x="1479996" y="1784892"/>
                </a:lnTo>
                <a:lnTo>
                  <a:pt x="1479996" y="1797616"/>
                </a:lnTo>
                <a:lnTo>
                  <a:pt x="1482100" y="1805303"/>
                </a:lnTo>
                <a:cubicBezTo>
                  <a:pt x="1482100" y="1805303"/>
                  <a:pt x="1482100" y="1808249"/>
                  <a:pt x="1481068" y="1812815"/>
                </a:cubicBezTo>
                <a:lnTo>
                  <a:pt x="1479996" y="1815374"/>
                </a:lnTo>
                <a:lnTo>
                  <a:pt x="1479996" y="1820714"/>
                </a:lnTo>
                <a:lnTo>
                  <a:pt x="1690562" y="1087738"/>
                </a:lnTo>
                <a:lnTo>
                  <a:pt x="1690656" y="1087738"/>
                </a:lnTo>
                <a:cubicBezTo>
                  <a:pt x="1694331" y="1074777"/>
                  <a:pt x="1705383" y="1068343"/>
                  <a:pt x="1716399" y="1068402"/>
                </a:cubicBezTo>
                <a:lnTo>
                  <a:pt x="1717816" y="1068852"/>
                </a:lnTo>
                <a:lnTo>
                  <a:pt x="1719225" y="1068403"/>
                </a:lnTo>
                <a:cubicBezTo>
                  <a:pt x="1729262" y="1068459"/>
                  <a:pt x="1739266" y="1074673"/>
                  <a:pt x="1742488" y="1087012"/>
                </a:cubicBezTo>
                <a:lnTo>
                  <a:pt x="1762628" y="1163665"/>
                </a:lnTo>
                <a:lnTo>
                  <a:pt x="1942725" y="1821993"/>
                </a:lnTo>
                <a:lnTo>
                  <a:pt x="1942725" y="1477116"/>
                </a:lnTo>
                <a:lnTo>
                  <a:pt x="1946205" y="1477116"/>
                </a:lnTo>
                <a:lnTo>
                  <a:pt x="2171342" y="693401"/>
                </a:lnTo>
                <a:lnTo>
                  <a:pt x="2171437" y="693401"/>
                </a:lnTo>
                <a:cubicBezTo>
                  <a:pt x="2175112" y="680440"/>
                  <a:pt x="2186164" y="674006"/>
                  <a:pt x="2197184" y="674065"/>
                </a:cubicBezTo>
                <a:lnTo>
                  <a:pt x="2198596" y="674515"/>
                </a:lnTo>
                <a:lnTo>
                  <a:pt x="2200007" y="674066"/>
                </a:lnTo>
                <a:cubicBezTo>
                  <a:pt x="2210044" y="674122"/>
                  <a:pt x="2220049" y="680336"/>
                  <a:pt x="2223268" y="692675"/>
                </a:cubicBezTo>
                <a:lnTo>
                  <a:pt x="2243407" y="769329"/>
                </a:lnTo>
                <a:lnTo>
                  <a:pt x="2437038" y="1477116"/>
                </a:lnTo>
                <a:lnTo>
                  <a:pt x="2440291" y="1477116"/>
                </a:lnTo>
                <a:lnTo>
                  <a:pt x="2440518" y="1477116"/>
                </a:lnTo>
                <a:lnTo>
                  <a:pt x="2440518" y="1489840"/>
                </a:lnTo>
                <a:lnTo>
                  <a:pt x="2442621" y="1497527"/>
                </a:lnTo>
                <a:cubicBezTo>
                  <a:pt x="2442621" y="1497527"/>
                  <a:pt x="2442621" y="1500473"/>
                  <a:pt x="2441590" y="1505039"/>
                </a:cubicBezTo>
                <a:lnTo>
                  <a:pt x="2440518" y="1507598"/>
                </a:lnTo>
                <a:lnTo>
                  <a:pt x="2440518" y="2112619"/>
                </a:lnTo>
                <a:lnTo>
                  <a:pt x="2585230" y="1608881"/>
                </a:lnTo>
                <a:lnTo>
                  <a:pt x="2584622" y="1608881"/>
                </a:lnTo>
                <a:lnTo>
                  <a:pt x="2610801" y="1519862"/>
                </a:lnTo>
                <a:lnTo>
                  <a:pt x="2644463" y="1402686"/>
                </a:lnTo>
                <a:lnTo>
                  <a:pt x="2644556" y="1402686"/>
                </a:lnTo>
                <a:cubicBezTo>
                  <a:pt x="2646393" y="1396206"/>
                  <a:pt x="2650077" y="1391357"/>
                  <a:pt x="2654676" y="1388136"/>
                </a:cubicBezTo>
                <a:lnTo>
                  <a:pt x="2655472" y="1387892"/>
                </a:lnTo>
                <a:lnTo>
                  <a:pt x="2655472" y="1387891"/>
                </a:lnTo>
                <a:lnTo>
                  <a:pt x="2655602" y="1387853"/>
                </a:lnTo>
                <a:lnTo>
                  <a:pt x="2670302" y="1383351"/>
                </a:lnTo>
                <a:lnTo>
                  <a:pt x="2670470" y="1383404"/>
                </a:lnTo>
                <a:lnTo>
                  <a:pt x="2670649" y="1383351"/>
                </a:lnTo>
                <a:cubicBezTo>
                  <a:pt x="2681346" y="1383407"/>
                  <a:pt x="2692008" y="1389621"/>
                  <a:pt x="2695443" y="1401961"/>
                </a:cubicBezTo>
                <a:lnTo>
                  <a:pt x="2695647" y="1402694"/>
                </a:lnTo>
                <a:lnTo>
                  <a:pt x="2695835" y="1402968"/>
                </a:lnTo>
                <a:lnTo>
                  <a:pt x="2700451" y="1419846"/>
                </a:lnTo>
                <a:lnTo>
                  <a:pt x="2753393" y="1608881"/>
                </a:lnTo>
                <a:lnTo>
                  <a:pt x="2752166" y="1608881"/>
                </a:lnTo>
                <a:lnTo>
                  <a:pt x="2910158" y="2186401"/>
                </a:lnTo>
                <a:lnTo>
                  <a:pt x="2913115" y="2186401"/>
                </a:lnTo>
                <a:lnTo>
                  <a:pt x="2913115" y="1749964"/>
                </a:lnTo>
                <a:lnTo>
                  <a:pt x="2916596" y="1749964"/>
                </a:lnTo>
                <a:lnTo>
                  <a:pt x="3141736" y="966249"/>
                </a:lnTo>
                <a:lnTo>
                  <a:pt x="3141830" y="966249"/>
                </a:lnTo>
                <a:cubicBezTo>
                  <a:pt x="3145506" y="953288"/>
                  <a:pt x="3156559" y="946854"/>
                  <a:pt x="3167574" y="946913"/>
                </a:cubicBezTo>
                <a:lnTo>
                  <a:pt x="3168991" y="947363"/>
                </a:lnTo>
                <a:lnTo>
                  <a:pt x="3170400" y="946914"/>
                </a:lnTo>
                <a:cubicBezTo>
                  <a:pt x="3180436" y="946970"/>
                  <a:pt x="3190442" y="953184"/>
                  <a:pt x="3193663" y="965523"/>
                </a:cubicBezTo>
                <a:lnTo>
                  <a:pt x="3213801" y="1042176"/>
                </a:lnTo>
                <a:lnTo>
                  <a:pt x="3407429" y="1749964"/>
                </a:lnTo>
                <a:lnTo>
                  <a:pt x="3410686" y="1749964"/>
                </a:lnTo>
                <a:lnTo>
                  <a:pt x="3410910" y="1749964"/>
                </a:lnTo>
                <a:lnTo>
                  <a:pt x="3410910" y="1762688"/>
                </a:lnTo>
                <a:lnTo>
                  <a:pt x="3413015" y="1770375"/>
                </a:lnTo>
                <a:cubicBezTo>
                  <a:pt x="3413015" y="1770375"/>
                  <a:pt x="3413015" y="1773321"/>
                  <a:pt x="3411983" y="1777887"/>
                </a:cubicBezTo>
                <a:lnTo>
                  <a:pt x="3410910" y="1780446"/>
                </a:lnTo>
                <a:lnTo>
                  <a:pt x="3410910" y="2077012"/>
                </a:lnTo>
                <a:lnTo>
                  <a:pt x="3633034" y="1303802"/>
                </a:lnTo>
                <a:lnTo>
                  <a:pt x="3633130" y="1303802"/>
                </a:lnTo>
                <a:cubicBezTo>
                  <a:pt x="3636804" y="1290841"/>
                  <a:pt x="3647856" y="1284407"/>
                  <a:pt x="3658871" y="1284466"/>
                </a:cubicBezTo>
                <a:lnTo>
                  <a:pt x="3660288" y="1284916"/>
                </a:lnTo>
                <a:lnTo>
                  <a:pt x="3661697" y="1284467"/>
                </a:lnTo>
                <a:cubicBezTo>
                  <a:pt x="3671732" y="1284523"/>
                  <a:pt x="3681740" y="1290737"/>
                  <a:pt x="3684958" y="1303076"/>
                </a:cubicBezTo>
                <a:lnTo>
                  <a:pt x="3705100" y="1379733"/>
                </a:lnTo>
                <a:lnTo>
                  <a:pt x="3866879" y="1971092"/>
                </a:lnTo>
                <a:lnTo>
                  <a:pt x="3866879" y="1784892"/>
                </a:lnTo>
                <a:lnTo>
                  <a:pt x="3870357" y="1784892"/>
                </a:lnTo>
                <a:lnTo>
                  <a:pt x="4036264" y="1207372"/>
                </a:lnTo>
                <a:lnTo>
                  <a:pt x="4035657" y="1207372"/>
                </a:lnTo>
                <a:lnTo>
                  <a:pt x="4061835" y="1118354"/>
                </a:lnTo>
                <a:lnTo>
                  <a:pt x="4095498" y="1001177"/>
                </a:lnTo>
                <a:lnTo>
                  <a:pt x="4095592" y="1001177"/>
                </a:lnTo>
                <a:cubicBezTo>
                  <a:pt x="4097428" y="994696"/>
                  <a:pt x="4101111" y="989848"/>
                  <a:pt x="4105709" y="986627"/>
                </a:cubicBezTo>
                <a:lnTo>
                  <a:pt x="4106506" y="986383"/>
                </a:lnTo>
                <a:lnTo>
                  <a:pt x="4106507" y="986382"/>
                </a:lnTo>
                <a:lnTo>
                  <a:pt x="4106629" y="986346"/>
                </a:lnTo>
                <a:lnTo>
                  <a:pt x="4121335" y="981841"/>
                </a:lnTo>
                <a:lnTo>
                  <a:pt x="4121505" y="981895"/>
                </a:lnTo>
                <a:lnTo>
                  <a:pt x="4121682" y="981842"/>
                </a:lnTo>
                <a:cubicBezTo>
                  <a:pt x="4132379" y="981898"/>
                  <a:pt x="4143043" y="988112"/>
                  <a:pt x="4146476" y="1000451"/>
                </a:cubicBezTo>
                <a:lnTo>
                  <a:pt x="4146682" y="1001184"/>
                </a:lnTo>
                <a:lnTo>
                  <a:pt x="4146868" y="1001459"/>
                </a:lnTo>
                <a:lnTo>
                  <a:pt x="4151489" y="1018348"/>
                </a:lnTo>
                <a:lnTo>
                  <a:pt x="4204421" y="1207372"/>
                </a:lnTo>
                <a:lnTo>
                  <a:pt x="4203192" y="1207372"/>
                </a:lnTo>
                <a:lnTo>
                  <a:pt x="4361183" y="1784892"/>
                </a:lnTo>
                <a:lnTo>
                  <a:pt x="4364438" y="1784892"/>
                </a:lnTo>
                <a:lnTo>
                  <a:pt x="4364664" y="1784892"/>
                </a:lnTo>
                <a:lnTo>
                  <a:pt x="4364664" y="1797616"/>
                </a:lnTo>
                <a:lnTo>
                  <a:pt x="4366768" y="1805303"/>
                </a:lnTo>
                <a:cubicBezTo>
                  <a:pt x="4366768" y="1805303"/>
                  <a:pt x="4366768" y="1808249"/>
                  <a:pt x="4365737" y="1812815"/>
                </a:cubicBezTo>
                <a:lnTo>
                  <a:pt x="4364664" y="1815374"/>
                </a:lnTo>
                <a:lnTo>
                  <a:pt x="4364664" y="2106047"/>
                </a:lnTo>
                <a:lnTo>
                  <a:pt x="4583994" y="1342561"/>
                </a:lnTo>
                <a:lnTo>
                  <a:pt x="4584088" y="1342561"/>
                </a:lnTo>
                <a:cubicBezTo>
                  <a:pt x="4587764" y="1329600"/>
                  <a:pt x="4598816" y="1323166"/>
                  <a:pt x="4609833" y="1323226"/>
                </a:cubicBezTo>
                <a:lnTo>
                  <a:pt x="4611249" y="1323676"/>
                </a:lnTo>
                <a:lnTo>
                  <a:pt x="4612659" y="1323226"/>
                </a:lnTo>
                <a:cubicBezTo>
                  <a:pt x="4622695" y="1323282"/>
                  <a:pt x="4632700" y="1329496"/>
                  <a:pt x="4635921" y="1341836"/>
                </a:cubicBezTo>
                <a:lnTo>
                  <a:pt x="4656090" y="1418601"/>
                </a:lnTo>
                <a:lnTo>
                  <a:pt x="4826423" y="2041233"/>
                </a:lnTo>
                <a:lnTo>
                  <a:pt x="4826423" y="1348455"/>
                </a:lnTo>
                <a:lnTo>
                  <a:pt x="4829904" y="1348455"/>
                </a:lnTo>
                <a:lnTo>
                  <a:pt x="5055045" y="564740"/>
                </a:lnTo>
                <a:lnTo>
                  <a:pt x="5055138" y="564740"/>
                </a:lnTo>
                <a:cubicBezTo>
                  <a:pt x="5058815" y="551779"/>
                  <a:pt x="5069868" y="545345"/>
                  <a:pt x="5080884" y="545404"/>
                </a:cubicBezTo>
                <a:close/>
                <a:moveTo>
                  <a:pt x="254459" y="71085"/>
                </a:moveTo>
                <a:lnTo>
                  <a:pt x="255874" y="71536"/>
                </a:lnTo>
                <a:lnTo>
                  <a:pt x="257284" y="71086"/>
                </a:lnTo>
                <a:cubicBezTo>
                  <a:pt x="267321" y="71142"/>
                  <a:pt x="277325" y="77356"/>
                  <a:pt x="280546" y="89695"/>
                </a:cubicBezTo>
                <a:lnTo>
                  <a:pt x="300686" y="166349"/>
                </a:lnTo>
                <a:lnTo>
                  <a:pt x="494314" y="874136"/>
                </a:lnTo>
                <a:lnTo>
                  <a:pt x="497570" y="874136"/>
                </a:lnTo>
                <a:lnTo>
                  <a:pt x="497795" y="874136"/>
                </a:lnTo>
                <a:lnTo>
                  <a:pt x="497795" y="886860"/>
                </a:lnTo>
                <a:lnTo>
                  <a:pt x="499898" y="894547"/>
                </a:lnTo>
                <a:cubicBezTo>
                  <a:pt x="499898" y="894547"/>
                  <a:pt x="499898" y="897492"/>
                  <a:pt x="498867" y="902058"/>
                </a:cubicBezTo>
                <a:lnTo>
                  <a:pt x="497795" y="904618"/>
                </a:lnTo>
                <a:lnTo>
                  <a:pt x="497795" y="1603783"/>
                </a:lnTo>
                <a:lnTo>
                  <a:pt x="710757" y="862466"/>
                </a:lnTo>
                <a:lnTo>
                  <a:pt x="710850" y="862466"/>
                </a:lnTo>
                <a:cubicBezTo>
                  <a:pt x="714527" y="849505"/>
                  <a:pt x="725578" y="843071"/>
                  <a:pt x="736594" y="843130"/>
                </a:cubicBezTo>
                <a:lnTo>
                  <a:pt x="738011" y="843580"/>
                </a:lnTo>
                <a:lnTo>
                  <a:pt x="739420" y="843131"/>
                </a:lnTo>
                <a:cubicBezTo>
                  <a:pt x="749457" y="843187"/>
                  <a:pt x="759462" y="849401"/>
                  <a:pt x="762682" y="861740"/>
                </a:cubicBezTo>
                <a:lnTo>
                  <a:pt x="782820" y="938389"/>
                </a:lnTo>
                <a:lnTo>
                  <a:pt x="976451" y="1646181"/>
                </a:lnTo>
                <a:lnTo>
                  <a:pt x="979706" y="1646181"/>
                </a:lnTo>
                <a:lnTo>
                  <a:pt x="979932" y="1646181"/>
                </a:lnTo>
                <a:lnTo>
                  <a:pt x="979932" y="1658905"/>
                </a:lnTo>
                <a:lnTo>
                  <a:pt x="982035" y="1666592"/>
                </a:lnTo>
                <a:cubicBezTo>
                  <a:pt x="982035" y="1666592"/>
                  <a:pt x="982035" y="1669538"/>
                  <a:pt x="981004" y="1674104"/>
                </a:cubicBezTo>
                <a:lnTo>
                  <a:pt x="979932" y="1676663"/>
                </a:lnTo>
                <a:lnTo>
                  <a:pt x="979932" y="3322069"/>
                </a:lnTo>
                <a:lnTo>
                  <a:pt x="979706" y="3322069"/>
                </a:lnTo>
                <a:lnTo>
                  <a:pt x="816945" y="3322069"/>
                </a:lnTo>
                <a:lnTo>
                  <a:pt x="645122" y="3322069"/>
                </a:lnTo>
                <a:lnTo>
                  <a:pt x="482136" y="3322069"/>
                </a:lnTo>
                <a:lnTo>
                  <a:pt x="482136" y="2550024"/>
                </a:lnTo>
                <a:lnTo>
                  <a:pt x="334808" y="2550024"/>
                </a:lnTo>
                <a:lnTo>
                  <a:pt x="162986" y="2550024"/>
                </a:lnTo>
                <a:lnTo>
                  <a:pt x="0" y="2550024"/>
                </a:lnTo>
                <a:lnTo>
                  <a:pt x="0" y="874136"/>
                </a:lnTo>
                <a:lnTo>
                  <a:pt x="3480" y="874136"/>
                </a:lnTo>
                <a:lnTo>
                  <a:pt x="228620" y="90421"/>
                </a:lnTo>
                <a:lnTo>
                  <a:pt x="228715" y="90421"/>
                </a:lnTo>
                <a:cubicBezTo>
                  <a:pt x="232390" y="77460"/>
                  <a:pt x="243443" y="71026"/>
                  <a:pt x="254459" y="71085"/>
                </a:cubicBezTo>
                <a:close/>
                <a:moveTo>
                  <a:pt x="11940100" y="0"/>
                </a:moveTo>
                <a:lnTo>
                  <a:pt x="11941515" y="450"/>
                </a:lnTo>
                <a:lnTo>
                  <a:pt x="11942925" y="1"/>
                </a:lnTo>
                <a:cubicBezTo>
                  <a:pt x="11952962" y="57"/>
                  <a:pt x="11962967" y="6271"/>
                  <a:pt x="11966187" y="18610"/>
                </a:cubicBezTo>
                <a:lnTo>
                  <a:pt x="11986339" y="95310"/>
                </a:lnTo>
                <a:lnTo>
                  <a:pt x="12179955" y="803051"/>
                </a:lnTo>
                <a:lnTo>
                  <a:pt x="12183210" y="803051"/>
                </a:lnTo>
                <a:lnTo>
                  <a:pt x="12183436" y="803051"/>
                </a:lnTo>
                <a:lnTo>
                  <a:pt x="12183436" y="815774"/>
                </a:lnTo>
                <a:lnTo>
                  <a:pt x="12185539" y="823462"/>
                </a:lnTo>
                <a:cubicBezTo>
                  <a:pt x="12185539" y="823462"/>
                  <a:pt x="12185539" y="826407"/>
                  <a:pt x="12184508" y="830973"/>
                </a:cubicBezTo>
                <a:lnTo>
                  <a:pt x="12183436" y="833533"/>
                </a:lnTo>
                <a:lnTo>
                  <a:pt x="12183436" y="2478939"/>
                </a:lnTo>
                <a:lnTo>
                  <a:pt x="12183210" y="2478939"/>
                </a:lnTo>
                <a:lnTo>
                  <a:pt x="12020449" y="2478939"/>
                </a:lnTo>
                <a:lnTo>
                  <a:pt x="11848627" y="2478939"/>
                </a:lnTo>
                <a:lnTo>
                  <a:pt x="11692997" y="2478939"/>
                </a:lnTo>
                <a:lnTo>
                  <a:pt x="11692997" y="3265639"/>
                </a:lnTo>
                <a:lnTo>
                  <a:pt x="11692771" y="3265639"/>
                </a:lnTo>
                <a:lnTo>
                  <a:pt x="11530010" y="3265639"/>
                </a:lnTo>
                <a:lnTo>
                  <a:pt x="11358188" y="3265639"/>
                </a:lnTo>
                <a:lnTo>
                  <a:pt x="11195201" y="3265639"/>
                </a:lnTo>
                <a:lnTo>
                  <a:pt x="11195201" y="3064169"/>
                </a:lnTo>
                <a:lnTo>
                  <a:pt x="11036853" y="3064169"/>
                </a:lnTo>
                <a:lnTo>
                  <a:pt x="10865031" y="3064169"/>
                </a:lnTo>
                <a:lnTo>
                  <a:pt x="10714302" y="3064169"/>
                </a:lnTo>
                <a:lnTo>
                  <a:pt x="10714302" y="3095602"/>
                </a:lnTo>
                <a:lnTo>
                  <a:pt x="10714076" y="3095602"/>
                </a:lnTo>
                <a:lnTo>
                  <a:pt x="10551315" y="3095602"/>
                </a:lnTo>
                <a:lnTo>
                  <a:pt x="10379493" y="3095602"/>
                </a:lnTo>
                <a:lnTo>
                  <a:pt x="10218853" y="3095602"/>
                </a:lnTo>
                <a:lnTo>
                  <a:pt x="10218853" y="3222720"/>
                </a:lnTo>
                <a:lnTo>
                  <a:pt x="10218627" y="3222720"/>
                </a:lnTo>
                <a:lnTo>
                  <a:pt x="10055866" y="3222720"/>
                </a:lnTo>
                <a:lnTo>
                  <a:pt x="9884044" y="3222720"/>
                </a:lnTo>
                <a:lnTo>
                  <a:pt x="9721057" y="3222720"/>
                </a:lnTo>
                <a:lnTo>
                  <a:pt x="9721057" y="2773279"/>
                </a:lnTo>
                <a:lnTo>
                  <a:pt x="9583336" y="2773279"/>
                </a:lnTo>
                <a:lnTo>
                  <a:pt x="9411514" y="2773279"/>
                </a:lnTo>
                <a:lnTo>
                  <a:pt x="9253167" y="2773279"/>
                </a:lnTo>
                <a:lnTo>
                  <a:pt x="9253167" y="3063281"/>
                </a:lnTo>
                <a:lnTo>
                  <a:pt x="9252941" y="3063281"/>
                </a:lnTo>
                <a:lnTo>
                  <a:pt x="9090180" y="3063281"/>
                </a:lnTo>
                <a:lnTo>
                  <a:pt x="8918358" y="3063281"/>
                </a:lnTo>
                <a:lnTo>
                  <a:pt x="8755371" y="3063281"/>
                </a:lnTo>
                <a:lnTo>
                  <a:pt x="8755371" y="1387393"/>
                </a:lnTo>
                <a:lnTo>
                  <a:pt x="8758852" y="1387393"/>
                </a:lnTo>
                <a:lnTo>
                  <a:pt x="8983992" y="603678"/>
                </a:lnTo>
                <a:lnTo>
                  <a:pt x="8984086" y="603678"/>
                </a:lnTo>
                <a:cubicBezTo>
                  <a:pt x="8987762" y="590717"/>
                  <a:pt x="8998814" y="584283"/>
                  <a:pt x="9009831" y="584342"/>
                </a:cubicBezTo>
                <a:lnTo>
                  <a:pt x="9011246" y="584792"/>
                </a:lnTo>
                <a:lnTo>
                  <a:pt x="9012656" y="584343"/>
                </a:lnTo>
                <a:cubicBezTo>
                  <a:pt x="9022693" y="584399"/>
                  <a:pt x="9032698" y="590613"/>
                  <a:pt x="9035918" y="602952"/>
                </a:cubicBezTo>
                <a:lnTo>
                  <a:pt x="9056070" y="679654"/>
                </a:lnTo>
                <a:lnTo>
                  <a:pt x="9248527" y="1383156"/>
                </a:lnTo>
                <a:lnTo>
                  <a:pt x="9248527" y="1097391"/>
                </a:lnTo>
                <a:lnTo>
                  <a:pt x="9252008" y="1097391"/>
                </a:lnTo>
                <a:lnTo>
                  <a:pt x="9477148" y="313676"/>
                </a:lnTo>
                <a:lnTo>
                  <a:pt x="9477242" y="313676"/>
                </a:lnTo>
                <a:cubicBezTo>
                  <a:pt x="9480918" y="300715"/>
                  <a:pt x="9491970" y="294281"/>
                  <a:pt x="9502987" y="294340"/>
                </a:cubicBezTo>
                <a:lnTo>
                  <a:pt x="9504402" y="294790"/>
                </a:lnTo>
                <a:lnTo>
                  <a:pt x="9505812" y="294341"/>
                </a:lnTo>
                <a:cubicBezTo>
                  <a:pt x="9515849" y="294397"/>
                  <a:pt x="9525854" y="300611"/>
                  <a:pt x="9529074" y="312950"/>
                </a:cubicBezTo>
                <a:lnTo>
                  <a:pt x="9549225" y="389647"/>
                </a:lnTo>
                <a:lnTo>
                  <a:pt x="9742842" y="1097391"/>
                </a:lnTo>
                <a:lnTo>
                  <a:pt x="9746097" y="1097391"/>
                </a:lnTo>
                <a:lnTo>
                  <a:pt x="9746323" y="1097391"/>
                </a:lnTo>
                <a:lnTo>
                  <a:pt x="9746323" y="1110115"/>
                </a:lnTo>
                <a:lnTo>
                  <a:pt x="9748426" y="1117802"/>
                </a:lnTo>
                <a:cubicBezTo>
                  <a:pt x="9748426" y="1117802"/>
                  <a:pt x="9748426" y="1120747"/>
                  <a:pt x="9747395" y="1125313"/>
                </a:cubicBezTo>
                <a:lnTo>
                  <a:pt x="9746323" y="1127873"/>
                </a:lnTo>
                <a:lnTo>
                  <a:pt x="9746323" y="1470997"/>
                </a:lnTo>
                <a:lnTo>
                  <a:pt x="9890444" y="969312"/>
                </a:lnTo>
                <a:lnTo>
                  <a:pt x="9889837" y="969312"/>
                </a:lnTo>
                <a:lnTo>
                  <a:pt x="9916012" y="880309"/>
                </a:lnTo>
                <a:lnTo>
                  <a:pt x="9949678" y="763117"/>
                </a:lnTo>
                <a:lnTo>
                  <a:pt x="9949772" y="763117"/>
                </a:lnTo>
                <a:cubicBezTo>
                  <a:pt x="9951610" y="756636"/>
                  <a:pt x="9955292" y="751788"/>
                  <a:pt x="9959892" y="748567"/>
                </a:cubicBezTo>
                <a:lnTo>
                  <a:pt x="9960687" y="748323"/>
                </a:lnTo>
                <a:lnTo>
                  <a:pt x="9960688" y="748322"/>
                </a:lnTo>
                <a:lnTo>
                  <a:pt x="9960829" y="748279"/>
                </a:lnTo>
                <a:lnTo>
                  <a:pt x="9975517" y="743781"/>
                </a:lnTo>
                <a:lnTo>
                  <a:pt x="9975685" y="743835"/>
                </a:lnTo>
                <a:lnTo>
                  <a:pt x="9975862" y="743782"/>
                </a:lnTo>
                <a:cubicBezTo>
                  <a:pt x="9986560" y="743838"/>
                  <a:pt x="9997225" y="750052"/>
                  <a:pt x="10000657" y="762391"/>
                </a:cubicBezTo>
                <a:lnTo>
                  <a:pt x="10000862" y="763124"/>
                </a:lnTo>
                <a:lnTo>
                  <a:pt x="10001049" y="763399"/>
                </a:lnTo>
                <a:lnTo>
                  <a:pt x="10005676" y="780313"/>
                </a:lnTo>
                <a:lnTo>
                  <a:pt x="10058608" y="969312"/>
                </a:lnTo>
                <a:lnTo>
                  <a:pt x="10057380" y="969312"/>
                </a:lnTo>
                <a:lnTo>
                  <a:pt x="10215372" y="1546832"/>
                </a:lnTo>
                <a:lnTo>
                  <a:pt x="10216506" y="1546832"/>
                </a:lnTo>
                <a:lnTo>
                  <a:pt x="10216506" y="1419714"/>
                </a:lnTo>
                <a:lnTo>
                  <a:pt x="10219987" y="1419714"/>
                </a:lnTo>
                <a:lnTo>
                  <a:pt x="10445127" y="635999"/>
                </a:lnTo>
                <a:lnTo>
                  <a:pt x="10445221" y="635999"/>
                </a:lnTo>
                <a:cubicBezTo>
                  <a:pt x="10448897" y="623038"/>
                  <a:pt x="10459949" y="616604"/>
                  <a:pt x="10470966" y="616663"/>
                </a:cubicBezTo>
                <a:lnTo>
                  <a:pt x="10472381" y="617113"/>
                </a:lnTo>
                <a:lnTo>
                  <a:pt x="10473791" y="616664"/>
                </a:lnTo>
                <a:cubicBezTo>
                  <a:pt x="10483828" y="616720"/>
                  <a:pt x="10493833" y="622934"/>
                  <a:pt x="10497053" y="635273"/>
                </a:cubicBezTo>
                <a:lnTo>
                  <a:pt x="10517201" y="711960"/>
                </a:lnTo>
                <a:lnTo>
                  <a:pt x="10702222" y="1388281"/>
                </a:lnTo>
                <a:lnTo>
                  <a:pt x="10705525" y="1388281"/>
                </a:lnTo>
                <a:lnTo>
                  <a:pt x="10930665" y="604566"/>
                </a:lnTo>
                <a:lnTo>
                  <a:pt x="10930759" y="604566"/>
                </a:lnTo>
                <a:cubicBezTo>
                  <a:pt x="10934435" y="591605"/>
                  <a:pt x="10945487" y="585171"/>
                  <a:pt x="10956504" y="585230"/>
                </a:cubicBezTo>
                <a:lnTo>
                  <a:pt x="10957919" y="585680"/>
                </a:lnTo>
                <a:lnTo>
                  <a:pt x="10959329" y="585231"/>
                </a:lnTo>
                <a:cubicBezTo>
                  <a:pt x="10969366" y="585287"/>
                  <a:pt x="10979371" y="591501"/>
                  <a:pt x="10982591" y="603840"/>
                </a:cubicBezTo>
                <a:lnTo>
                  <a:pt x="11002741" y="680534"/>
                </a:lnTo>
                <a:lnTo>
                  <a:pt x="11196359" y="1388281"/>
                </a:lnTo>
                <a:lnTo>
                  <a:pt x="11199614" y="1388281"/>
                </a:lnTo>
                <a:lnTo>
                  <a:pt x="11199840" y="1388281"/>
                </a:lnTo>
                <a:lnTo>
                  <a:pt x="11199840" y="1401005"/>
                </a:lnTo>
                <a:lnTo>
                  <a:pt x="11201943" y="1408692"/>
                </a:lnTo>
                <a:cubicBezTo>
                  <a:pt x="11201943" y="1408692"/>
                  <a:pt x="11201943" y="1411638"/>
                  <a:pt x="11200912" y="1416204"/>
                </a:cubicBezTo>
                <a:lnTo>
                  <a:pt x="11199840" y="1418764"/>
                </a:lnTo>
                <a:lnTo>
                  <a:pt x="11199840" y="1585719"/>
                </a:lnTo>
                <a:lnTo>
                  <a:pt x="11364588" y="1012231"/>
                </a:lnTo>
                <a:lnTo>
                  <a:pt x="11363981" y="1012231"/>
                </a:lnTo>
                <a:lnTo>
                  <a:pt x="11390156" y="923228"/>
                </a:lnTo>
                <a:lnTo>
                  <a:pt x="11423822" y="806036"/>
                </a:lnTo>
                <a:lnTo>
                  <a:pt x="11423916" y="806036"/>
                </a:lnTo>
                <a:cubicBezTo>
                  <a:pt x="11425754" y="799555"/>
                  <a:pt x="11429436" y="794707"/>
                  <a:pt x="11434036" y="791486"/>
                </a:cubicBezTo>
                <a:lnTo>
                  <a:pt x="11434831" y="791242"/>
                </a:lnTo>
                <a:lnTo>
                  <a:pt x="11434832" y="791241"/>
                </a:lnTo>
                <a:lnTo>
                  <a:pt x="11434966" y="791201"/>
                </a:lnTo>
                <a:lnTo>
                  <a:pt x="11449661" y="786700"/>
                </a:lnTo>
                <a:lnTo>
                  <a:pt x="11449829" y="786754"/>
                </a:lnTo>
                <a:lnTo>
                  <a:pt x="11450006" y="786701"/>
                </a:lnTo>
                <a:cubicBezTo>
                  <a:pt x="11460704" y="786757"/>
                  <a:pt x="11471369" y="792971"/>
                  <a:pt x="11474801" y="805310"/>
                </a:cubicBezTo>
                <a:lnTo>
                  <a:pt x="11475006" y="806043"/>
                </a:lnTo>
                <a:lnTo>
                  <a:pt x="11475193" y="806318"/>
                </a:lnTo>
                <a:lnTo>
                  <a:pt x="11479816" y="823218"/>
                </a:lnTo>
                <a:lnTo>
                  <a:pt x="11532752" y="1012231"/>
                </a:lnTo>
                <a:lnTo>
                  <a:pt x="11531524" y="1012231"/>
                </a:lnTo>
                <a:lnTo>
                  <a:pt x="11685640" y="1575583"/>
                </a:lnTo>
                <a:lnTo>
                  <a:pt x="11685640" y="803051"/>
                </a:lnTo>
                <a:lnTo>
                  <a:pt x="11689121" y="803051"/>
                </a:lnTo>
                <a:lnTo>
                  <a:pt x="11914261" y="19336"/>
                </a:lnTo>
                <a:lnTo>
                  <a:pt x="11914355" y="19336"/>
                </a:lnTo>
                <a:cubicBezTo>
                  <a:pt x="11918031" y="6375"/>
                  <a:pt x="11929083" y="-59"/>
                  <a:pt x="11940100" y="0"/>
                </a:cubicBezTo>
                <a:close/>
              </a:path>
            </a:pathLst>
          </a:custGeom>
          <a:solidFill>
            <a:schemeClr val="accent6"/>
          </a:solidFill>
          <a:ln>
            <a:noFill/>
          </a:ln>
          <a:effectLst>
            <a:outerShdw blurRad="100013" rotWithShape="0" algn="bl" dir="5400000" dist="57150">
              <a:srgbClr val="000000">
                <a:alpha val="46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nvGrpSpPr>
          <p:cNvPr id="1859" name="Google Shape;1859;p12"/>
          <p:cNvGrpSpPr/>
          <p:nvPr/>
        </p:nvGrpSpPr>
        <p:grpSpPr>
          <a:xfrm>
            <a:off x="3214" y="4546970"/>
            <a:ext cx="12185552" cy="3893722"/>
            <a:chOff x="14" y="4390945"/>
            <a:chExt cx="12185552" cy="3893722"/>
          </a:xfrm>
        </p:grpSpPr>
        <p:grpSp>
          <p:nvGrpSpPr>
            <p:cNvPr id="1860" name="Google Shape;1860;p12"/>
            <p:cNvGrpSpPr/>
            <p:nvPr/>
          </p:nvGrpSpPr>
          <p:grpSpPr>
            <a:xfrm>
              <a:off x="482149" y="5234075"/>
              <a:ext cx="499899" cy="2478939"/>
              <a:chOff x="363584" y="4352937"/>
              <a:chExt cx="505153" cy="2504991"/>
            </a:xfrm>
          </p:grpSpPr>
          <p:sp>
            <p:nvSpPr>
              <p:cNvPr id="1861" name="Google Shape;1861;p12"/>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62" name="Google Shape;1862;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63" name="Google Shape;1863;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64" name="Google Shape;1864;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65" name="Google Shape;1865;p1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866" name="Google Shape;1866;p12"/>
            <p:cNvGrpSpPr/>
            <p:nvPr/>
          </p:nvGrpSpPr>
          <p:grpSpPr>
            <a:xfrm>
              <a:off x="982214" y="5372786"/>
              <a:ext cx="499899" cy="2478939"/>
              <a:chOff x="363584" y="4352937"/>
              <a:chExt cx="505153" cy="2504991"/>
            </a:xfrm>
          </p:grpSpPr>
          <p:sp>
            <p:nvSpPr>
              <p:cNvPr id="1867" name="Google Shape;1867;p12"/>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68" name="Google Shape;1868;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69" name="Google Shape;1869;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70" name="Google Shape;1870;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71" name="Google Shape;1871;p12"/>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872" name="Google Shape;1872;p12"/>
            <p:cNvGrpSpPr/>
            <p:nvPr/>
          </p:nvGrpSpPr>
          <p:grpSpPr>
            <a:xfrm>
              <a:off x="1461954" y="5459347"/>
              <a:ext cx="499899" cy="2478939"/>
              <a:chOff x="363584" y="4352937"/>
              <a:chExt cx="505153" cy="2504991"/>
            </a:xfrm>
          </p:grpSpPr>
          <p:sp>
            <p:nvSpPr>
              <p:cNvPr id="1873" name="Google Shape;1873;p12"/>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74" name="Google Shape;1874;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75" name="Google Shape;1875;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76" name="Google Shape;1876;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77" name="Google Shape;1877;p1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878" name="Google Shape;1878;p12"/>
            <p:cNvGrpSpPr/>
            <p:nvPr/>
          </p:nvGrpSpPr>
          <p:grpSpPr>
            <a:xfrm>
              <a:off x="14" y="4462030"/>
              <a:ext cx="499899" cy="2478939"/>
              <a:chOff x="363584" y="4352937"/>
              <a:chExt cx="505153" cy="2504991"/>
            </a:xfrm>
          </p:grpSpPr>
          <p:sp>
            <p:nvSpPr>
              <p:cNvPr id="1879" name="Google Shape;1879;p12"/>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80" name="Google Shape;1880;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81" name="Google Shape;1881;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82" name="Google Shape;1882;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83" name="Google Shape;1883;p1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884" name="Google Shape;1884;p12"/>
            <p:cNvGrpSpPr/>
            <p:nvPr/>
          </p:nvGrpSpPr>
          <p:grpSpPr>
            <a:xfrm>
              <a:off x="1942739" y="5065010"/>
              <a:ext cx="499899" cy="2478939"/>
              <a:chOff x="363584" y="4352937"/>
              <a:chExt cx="505153" cy="2504991"/>
            </a:xfrm>
          </p:grpSpPr>
          <p:sp>
            <p:nvSpPr>
              <p:cNvPr id="1885" name="Google Shape;1885;p12"/>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86" name="Google Shape;1886;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87" name="Google Shape;1887;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88" name="Google Shape;1888;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89" name="Google Shape;1889;p1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890" name="Google Shape;1890;p12"/>
            <p:cNvGrpSpPr/>
            <p:nvPr/>
          </p:nvGrpSpPr>
          <p:grpSpPr>
            <a:xfrm>
              <a:off x="2415859" y="5774295"/>
              <a:ext cx="499899" cy="2478939"/>
              <a:chOff x="363584" y="4352937"/>
              <a:chExt cx="505153" cy="2504991"/>
            </a:xfrm>
          </p:grpSpPr>
          <p:sp>
            <p:nvSpPr>
              <p:cNvPr id="1891" name="Google Shape;1891;p12"/>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92" name="Google Shape;1892;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93" name="Google Shape;1893;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94" name="Google Shape;1894;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95" name="Google Shape;1895;p12"/>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896" name="Google Shape;1896;p12"/>
            <p:cNvGrpSpPr/>
            <p:nvPr/>
          </p:nvGrpSpPr>
          <p:grpSpPr>
            <a:xfrm>
              <a:off x="2913132" y="5337858"/>
              <a:ext cx="499899" cy="2478939"/>
              <a:chOff x="363584" y="4352937"/>
              <a:chExt cx="505153" cy="2504991"/>
            </a:xfrm>
          </p:grpSpPr>
          <p:sp>
            <p:nvSpPr>
              <p:cNvPr id="1897" name="Google Shape;1897;p12"/>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98" name="Google Shape;1898;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99" name="Google Shape;1899;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00" name="Google Shape;1900;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01" name="Google Shape;1901;p1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902" name="Google Shape;1902;p12"/>
            <p:cNvGrpSpPr/>
            <p:nvPr/>
          </p:nvGrpSpPr>
          <p:grpSpPr>
            <a:xfrm>
              <a:off x="3404430" y="5675411"/>
              <a:ext cx="499899" cy="2478939"/>
              <a:chOff x="363584" y="4352937"/>
              <a:chExt cx="505153" cy="2504991"/>
            </a:xfrm>
          </p:grpSpPr>
          <p:sp>
            <p:nvSpPr>
              <p:cNvPr id="1903" name="Google Shape;1903;p12"/>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04" name="Google Shape;1904;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05" name="Google Shape;1905;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06" name="Google Shape;1906;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07" name="Google Shape;1907;p1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908" name="Google Shape;1908;p12"/>
            <p:cNvGrpSpPr/>
            <p:nvPr/>
          </p:nvGrpSpPr>
          <p:grpSpPr>
            <a:xfrm>
              <a:off x="3866895" y="5372786"/>
              <a:ext cx="499899" cy="2478939"/>
              <a:chOff x="363584" y="4352937"/>
              <a:chExt cx="505153" cy="2504991"/>
            </a:xfrm>
          </p:grpSpPr>
          <p:sp>
            <p:nvSpPr>
              <p:cNvPr id="1909" name="Google Shape;1909;p12"/>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10" name="Google Shape;1910;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11" name="Google Shape;1911;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12" name="Google Shape;1912;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13" name="Google Shape;1913;p12"/>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914" name="Google Shape;1914;p12"/>
            <p:cNvGrpSpPr/>
            <p:nvPr/>
          </p:nvGrpSpPr>
          <p:grpSpPr>
            <a:xfrm>
              <a:off x="5320933" y="5805728"/>
              <a:ext cx="499899" cy="2478939"/>
              <a:chOff x="363584" y="4352937"/>
              <a:chExt cx="505153" cy="2504991"/>
            </a:xfrm>
          </p:grpSpPr>
          <p:sp>
            <p:nvSpPr>
              <p:cNvPr id="1915" name="Google Shape;1915;p12"/>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16" name="Google Shape;1916;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17" name="Google Shape;1917;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18" name="Google Shape;1918;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19" name="Google Shape;1919;p12"/>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920" name="Google Shape;1920;p12"/>
            <p:cNvGrpSpPr/>
            <p:nvPr/>
          </p:nvGrpSpPr>
          <p:grpSpPr>
            <a:xfrm>
              <a:off x="4826450" y="4936349"/>
              <a:ext cx="499899" cy="2478939"/>
              <a:chOff x="363584" y="4352937"/>
              <a:chExt cx="505153" cy="2504991"/>
            </a:xfrm>
          </p:grpSpPr>
          <p:sp>
            <p:nvSpPr>
              <p:cNvPr id="1921" name="Google Shape;1921;p12"/>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22" name="Google Shape;1922;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23" name="Google Shape;1923;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24" name="Google Shape;1924;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25" name="Google Shape;1925;p1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926" name="Google Shape;1926;p12"/>
            <p:cNvGrpSpPr/>
            <p:nvPr/>
          </p:nvGrpSpPr>
          <p:grpSpPr>
            <a:xfrm>
              <a:off x="5815416" y="5563130"/>
              <a:ext cx="499899" cy="2478939"/>
              <a:chOff x="363584" y="4352937"/>
              <a:chExt cx="505153" cy="2504991"/>
            </a:xfrm>
          </p:grpSpPr>
          <p:sp>
            <p:nvSpPr>
              <p:cNvPr id="1927" name="Google Shape;1927;p12"/>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28" name="Google Shape;1928;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29" name="Google Shape;1929;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30" name="Google Shape;1930;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31" name="Google Shape;1931;p1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932" name="Google Shape;1932;p12"/>
            <p:cNvGrpSpPr/>
            <p:nvPr/>
          </p:nvGrpSpPr>
          <p:grpSpPr>
            <a:xfrm>
              <a:off x="6308427" y="5648332"/>
              <a:ext cx="499899" cy="2478939"/>
              <a:chOff x="363584" y="4352937"/>
              <a:chExt cx="505153" cy="2504991"/>
            </a:xfrm>
          </p:grpSpPr>
          <p:sp>
            <p:nvSpPr>
              <p:cNvPr id="1933" name="Google Shape;1933;p12"/>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34" name="Google Shape;1934;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35" name="Google Shape;1935;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36" name="Google Shape;1936;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37" name="Google Shape;1937;p1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938" name="Google Shape;1938;p12"/>
            <p:cNvGrpSpPr/>
            <p:nvPr/>
          </p:nvGrpSpPr>
          <p:grpSpPr>
            <a:xfrm>
              <a:off x="6800121" y="5277734"/>
              <a:ext cx="499899" cy="2478939"/>
              <a:chOff x="363584" y="4352937"/>
              <a:chExt cx="505153" cy="2504991"/>
            </a:xfrm>
          </p:grpSpPr>
          <p:sp>
            <p:nvSpPr>
              <p:cNvPr id="1939" name="Google Shape;1939;p12"/>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40" name="Google Shape;1940;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41" name="Google Shape;1941;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42" name="Google Shape;1942;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43" name="Google Shape;1943;p12"/>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944" name="Google Shape;1944;p12"/>
            <p:cNvGrpSpPr/>
            <p:nvPr/>
          </p:nvGrpSpPr>
          <p:grpSpPr>
            <a:xfrm>
              <a:off x="7276374" y="5750267"/>
              <a:ext cx="499899" cy="2478939"/>
              <a:chOff x="363584" y="4352937"/>
              <a:chExt cx="505153" cy="2504991"/>
            </a:xfrm>
          </p:grpSpPr>
          <p:sp>
            <p:nvSpPr>
              <p:cNvPr id="1945" name="Google Shape;1945;p12"/>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46" name="Google Shape;1946;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47" name="Google Shape;1947;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48" name="Google Shape;1948;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49" name="Google Shape;1949;p1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950" name="Google Shape;1950;p12"/>
            <p:cNvGrpSpPr/>
            <p:nvPr/>
          </p:nvGrpSpPr>
          <p:grpSpPr>
            <a:xfrm>
              <a:off x="7761783" y="5042069"/>
              <a:ext cx="499899" cy="2478939"/>
              <a:chOff x="363584" y="4352937"/>
              <a:chExt cx="505153" cy="2504991"/>
            </a:xfrm>
          </p:grpSpPr>
          <p:sp>
            <p:nvSpPr>
              <p:cNvPr id="1951" name="Google Shape;1951;p12"/>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52" name="Google Shape;1952;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53" name="Google Shape;1953;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54" name="Google Shape;1954;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55" name="Google Shape;1955;p1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956" name="Google Shape;1956;p12"/>
            <p:cNvGrpSpPr/>
            <p:nvPr/>
          </p:nvGrpSpPr>
          <p:grpSpPr>
            <a:xfrm>
              <a:off x="8254939" y="5373247"/>
              <a:ext cx="499899" cy="2478939"/>
              <a:chOff x="363584" y="4352937"/>
              <a:chExt cx="505153" cy="2504991"/>
            </a:xfrm>
          </p:grpSpPr>
          <p:sp>
            <p:nvSpPr>
              <p:cNvPr id="1957" name="Google Shape;1957;p12"/>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58" name="Google Shape;1958;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59" name="Google Shape;1959;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60" name="Google Shape;1960;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61" name="Google Shape;1961;p12"/>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962" name="Google Shape;1962;p12"/>
            <p:cNvGrpSpPr/>
            <p:nvPr/>
          </p:nvGrpSpPr>
          <p:grpSpPr>
            <a:xfrm>
              <a:off x="8755398" y="4975287"/>
              <a:ext cx="499899" cy="2478939"/>
              <a:chOff x="363584" y="4352937"/>
              <a:chExt cx="505153" cy="2504991"/>
            </a:xfrm>
          </p:grpSpPr>
          <p:sp>
            <p:nvSpPr>
              <p:cNvPr id="1963" name="Google Shape;1963;p12"/>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64" name="Google Shape;1964;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65" name="Google Shape;1965;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66" name="Google Shape;1966;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67" name="Google Shape;1967;p1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968" name="Google Shape;1968;p12"/>
            <p:cNvGrpSpPr/>
            <p:nvPr/>
          </p:nvGrpSpPr>
          <p:grpSpPr>
            <a:xfrm>
              <a:off x="9248554" y="4685285"/>
              <a:ext cx="499899" cy="2478939"/>
              <a:chOff x="363584" y="4352937"/>
              <a:chExt cx="505153" cy="2504991"/>
            </a:xfrm>
          </p:grpSpPr>
          <p:sp>
            <p:nvSpPr>
              <p:cNvPr id="1969" name="Google Shape;1969;p12"/>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70" name="Google Shape;1970;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71" name="Google Shape;1971;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72" name="Google Shape;1972;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73" name="Google Shape;1973;p1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974" name="Google Shape;1974;p12"/>
            <p:cNvGrpSpPr/>
            <p:nvPr/>
          </p:nvGrpSpPr>
          <p:grpSpPr>
            <a:xfrm>
              <a:off x="9721084" y="5134726"/>
              <a:ext cx="499899" cy="2478939"/>
              <a:chOff x="363584" y="4352937"/>
              <a:chExt cx="505153" cy="2504991"/>
            </a:xfrm>
          </p:grpSpPr>
          <p:sp>
            <p:nvSpPr>
              <p:cNvPr id="1975" name="Google Shape;1975;p12"/>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76" name="Google Shape;1976;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77" name="Google Shape;1977;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78" name="Google Shape;1978;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79" name="Google Shape;1979;p12"/>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980" name="Google Shape;1980;p12"/>
            <p:cNvGrpSpPr/>
            <p:nvPr/>
          </p:nvGrpSpPr>
          <p:grpSpPr>
            <a:xfrm>
              <a:off x="10216533" y="5007608"/>
              <a:ext cx="499899" cy="2478939"/>
              <a:chOff x="363584" y="4352937"/>
              <a:chExt cx="505153" cy="2504991"/>
            </a:xfrm>
          </p:grpSpPr>
          <p:sp>
            <p:nvSpPr>
              <p:cNvPr id="1981" name="Google Shape;1981;p12"/>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82" name="Google Shape;1982;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83" name="Google Shape;1983;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84" name="Google Shape;1984;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85" name="Google Shape;1985;p1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986" name="Google Shape;1986;p12"/>
            <p:cNvGrpSpPr/>
            <p:nvPr/>
          </p:nvGrpSpPr>
          <p:grpSpPr>
            <a:xfrm>
              <a:off x="10702071" y="4976175"/>
              <a:ext cx="499899" cy="2478939"/>
              <a:chOff x="363584" y="4352937"/>
              <a:chExt cx="505153" cy="2504991"/>
            </a:xfrm>
          </p:grpSpPr>
          <p:sp>
            <p:nvSpPr>
              <p:cNvPr id="1987" name="Google Shape;1987;p12"/>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88" name="Google Shape;1988;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89" name="Google Shape;1989;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90" name="Google Shape;1990;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91" name="Google Shape;1991;p1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992" name="Google Shape;1992;p12"/>
            <p:cNvGrpSpPr/>
            <p:nvPr/>
          </p:nvGrpSpPr>
          <p:grpSpPr>
            <a:xfrm>
              <a:off x="11195228" y="5177645"/>
              <a:ext cx="499899" cy="2478939"/>
              <a:chOff x="363584" y="4352937"/>
              <a:chExt cx="505153" cy="2504991"/>
            </a:xfrm>
          </p:grpSpPr>
          <p:sp>
            <p:nvSpPr>
              <p:cNvPr id="1993" name="Google Shape;1993;p12"/>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94" name="Google Shape;1994;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95" name="Google Shape;1995;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996" name="Google Shape;1996;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97" name="Google Shape;1997;p12"/>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998" name="Google Shape;1998;p12"/>
            <p:cNvGrpSpPr/>
            <p:nvPr/>
          </p:nvGrpSpPr>
          <p:grpSpPr>
            <a:xfrm>
              <a:off x="11685667" y="4390945"/>
              <a:ext cx="499899" cy="2478939"/>
              <a:chOff x="363584" y="4352937"/>
              <a:chExt cx="505153" cy="2504991"/>
            </a:xfrm>
          </p:grpSpPr>
          <p:sp>
            <p:nvSpPr>
              <p:cNvPr id="1999" name="Google Shape;1999;p12"/>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000" name="Google Shape;2000;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001" name="Google Shape;2001;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002" name="Google Shape;2002;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003" name="Google Shape;2003;p1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2004" name="Google Shape;2004;p12"/>
            <p:cNvGrpSpPr/>
            <p:nvPr/>
          </p:nvGrpSpPr>
          <p:grpSpPr>
            <a:xfrm>
              <a:off x="4355400" y="5714170"/>
              <a:ext cx="499899" cy="2478939"/>
              <a:chOff x="363584" y="4352937"/>
              <a:chExt cx="505153" cy="2504991"/>
            </a:xfrm>
          </p:grpSpPr>
          <p:sp>
            <p:nvSpPr>
              <p:cNvPr id="2005" name="Google Shape;2005;p12"/>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006" name="Google Shape;2006;p12"/>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007" name="Google Shape;2007;p12"/>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008" name="Google Shape;2008;p12"/>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009" name="Google Shape;2009;p12"/>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sp>
        <p:nvSpPr>
          <p:cNvPr id="2010" name="Google Shape;2010;p12"/>
          <p:cNvSpPr/>
          <p:nvPr/>
        </p:nvSpPr>
        <p:spPr>
          <a:xfrm rot="5400000">
            <a:off x="-462658" y="6119355"/>
            <a:ext cx="1131345" cy="114589"/>
          </a:xfrm>
          <a:custGeom>
            <a:rect b="b" l="l" r="r" t="t"/>
            <a:pathLst>
              <a:path extrusionOk="0" h="87640" w="919793">
                <a:moveTo>
                  <a:pt x="657321" y="73442"/>
                </a:moveTo>
                <a:cubicBezTo>
                  <a:pt x="659149" y="73404"/>
                  <a:pt x="660912" y="74128"/>
                  <a:pt x="662179" y="75442"/>
                </a:cubicBezTo>
                <a:cubicBezTo>
                  <a:pt x="663493" y="76709"/>
                  <a:pt x="664217" y="78471"/>
                  <a:pt x="664179" y="80300"/>
                </a:cubicBezTo>
                <a:cubicBezTo>
                  <a:pt x="664198" y="82148"/>
                  <a:pt x="663474" y="83939"/>
                  <a:pt x="662179" y="85253"/>
                </a:cubicBezTo>
                <a:cubicBezTo>
                  <a:pt x="660912" y="86568"/>
                  <a:pt x="659149" y="87291"/>
                  <a:pt x="657321" y="87253"/>
                </a:cubicBezTo>
                <a:cubicBezTo>
                  <a:pt x="655492" y="87291"/>
                  <a:pt x="653730" y="86568"/>
                  <a:pt x="652463" y="85253"/>
                </a:cubicBezTo>
                <a:cubicBezTo>
                  <a:pt x="651168" y="83939"/>
                  <a:pt x="650444" y="82148"/>
                  <a:pt x="650463" y="80300"/>
                </a:cubicBezTo>
                <a:cubicBezTo>
                  <a:pt x="650425" y="78471"/>
                  <a:pt x="651149" y="76709"/>
                  <a:pt x="652463" y="75442"/>
                </a:cubicBezTo>
                <a:cubicBezTo>
                  <a:pt x="653730" y="74128"/>
                  <a:pt x="655492" y="73404"/>
                  <a:pt x="657321" y="73442"/>
                </a:cubicBezTo>
                <a:close/>
                <a:moveTo>
                  <a:pt x="783051" y="31056"/>
                </a:moveTo>
                <a:cubicBezTo>
                  <a:pt x="776688" y="30989"/>
                  <a:pt x="770602" y="33618"/>
                  <a:pt x="766287" y="38295"/>
                </a:cubicBezTo>
                <a:cubicBezTo>
                  <a:pt x="761677" y="42876"/>
                  <a:pt x="759134" y="49134"/>
                  <a:pt x="759238" y="55630"/>
                </a:cubicBezTo>
                <a:cubicBezTo>
                  <a:pt x="759229" y="59935"/>
                  <a:pt x="760343" y="64174"/>
                  <a:pt x="762477" y="67917"/>
                </a:cubicBezTo>
                <a:cubicBezTo>
                  <a:pt x="764468" y="71632"/>
                  <a:pt x="767468" y="74709"/>
                  <a:pt x="771144" y="76776"/>
                </a:cubicBezTo>
                <a:cubicBezTo>
                  <a:pt x="774783" y="78804"/>
                  <a:pt x="778888" y="79852"/>
                  <a:pt x="783051" y="79824"/>
                </a:cubicBezTo>
                <a:cubicBezTo>
                  <a:pt x="787213" y="79843"/>
                  <a:pt x="791319" y="78795"/>
                  <a:pt x="794957" y="76776"/>
                </a:cubicBezTo>
                <a:cubicBezTo>
                  <a:pt x="798586" y="74652"/>
                  <a:pt x="801587" y="71594"/>
                  <a:pt x="803625" y="67917"/>
                </a:cubicBezTo>
                <a:cubicBezTo>
                  <a:pt x="805730" y="64165"/>
                  <a:pt x="806816" y="59926"/>
                  <a:pt x="806768" y="55630"/>
                </a:cubicBezTo>
                <a:cubicBezTo>
                  <a:pt x="806873" y="49134"/>
                  <a:pt x="804330" y="42876"/>
                  <a:pt x="799719" y="38295"/>
                </a:cubicBezTo>
                <a:cubicBezTo>
                  <a:pt x="795452" y="33608"/>
                  <a:pt x="789385" y="30979"/>
                  <a:pt x="783051" y="31056"/>
                </a:cubicBezTo>
                <a:close/>
                <a:moveTo>
                  <a:pt x="124778" y="30960"/>
                </a:moveTo>
                <a:cubicBezTo>
                  <a:pt x="120558" y="30922"/>
                  <a:pt x="116405" y="32046"/>
                  <a:pt x="112776" y="34198"/>
                </a:cubicBezTo>
                <a:cubicBezTo>
                  <a:pt x="109090" y="36332"/>
                  <a:pt x="106061" y="39428"/>
                  <a:pt x="104013" y="43152"/>
                </a:cubicBezTo>
                <a:cubicBezTo>
                  <a:pt x="101851" y="46886"/>
                  <a:pt x="100708" y="51124"/>
                  <a:pt x="100680" y="55439"/>
                </a:cubicBezTo>
                <a:cubicBezTo>
                  <a:pt x="100708" y="59754"/>
                  <a:pt x="101851" y="63993"/>
                  <a:pt x="104013" y="67726"/>
                </a:cubicBezTo>
                <a:cubicBezTo>
                  <a:pt x="106099" y="71489"/>
                  <a:pt x="109157" y="74613"/>
                  <a:pt x="112872" y="76775"/>
                </a:cubicBezTo>
                <a:cubicBezTo>
                  <a:pt x="116462" y="78956"/>
                  <a:pt x="120577" y="80109"/>
                  <a:pt x="124778" y="80109"/>
                </a:cubicBezTo>
                <a:cubicBezTo>
                  <a:pt x="129017" y="80080"/>
                  <a:pt x="133188" y="78966"/>
                  <a:pt x="136875" y="76870"/>
                </a:cubicBezTo>
                <a:cubicBezTo>
                  <a:pt x="140580" y="74822"/>
                  <a:pt x="143638" y="71784"/>
                  <a:pt x="145733" y="68107"/>
                </a:cubicBezTo>
                <a:cubicBezTo>
                  <a:pt x="147857" y="64297"/>
                  <a:pt x="148943" y="59992"/>
                  <a:pt x="148876" y="55630"/>
                </a:cubicBezTo>
                <a:cubicBezTo>
                  <a:pt x="149019" y="49057"/>
                  <a:pt x="146514" y="42714"/>
                  <a:pt x="141923" y="38008"/>
                </a:cubicBezTo>
                <a:cubicBezTo>
                  <a:pt x="137513" y="33484"/>
                  <a:pt x="131474" y="30950"/>
                  <a:pt x="125159" y="30960"/>
                </a:cubicBezTo>
                <a:close/>
                <a:moveTo>
                  <a:pt x="202407" y="30865"/>
                </a:moveTo>
                <a:cubicBezTo>
                  <a:pt x="196739" y="30751"/>
                  <a:pt x="191243" y="32836"/>
                  <a:pt x="187072" y="36675"/>
                </a:cubicBezTo>
                <a:cubicBezTo>
                  <a:pt x="183538" y="40104"/>
                  <a:pt x="181061" y="44467"/>
                  <a:pt x="179928" y="49248"/>
                </a:cubicBezTo>
                <a:lnTo>
                  <a:pt x="225267" y="49248"/>
                </a:lnTo>
                <a:cubicBezTo>
                  <a:pt x="224486" y="45619"/>
                  <a:pt x="222923" y="42209"/>
                  <a:pt x="220695" y="39247"/>
                </a:cubicBezTo>
                <a:cubicBezTo>
                  <a:pt x="218580" y="36618"/>
                  <a:pt x="215875" y="34522"/>
                  <a:pt x="212789" y="33151"/>
                </a:cubicBezTo>
                <a:cubicBezTo>
                  <a:pt x="209541" y="31636"/>
                  <a:pt x="205988" y="30865"/>
                  <a:pt x="202407" y="30865"/>
                </a:cubicBezTo>
                <a:close/>
                <a:moveTo>
                  <a:pt x="599885" y="30675"/>
                </a:moveTo>
                <a:cubicBezTo>
                  <a:pt x="595665" y="30637"/>
                  <a:pt x="591512" y="31761"/>
                  <a:pt x="587883" y="33914"/>
                </a:cubicBezTo>
                <a:cubicBezTo>
                  <a:pt x="584197" y="36047"/>
                  <a:pt x="581168" y="39143"/>
                  <a:pt x="579120" y="42867"/>
                </a:cubicBezTo>
                <a:cubicBezTo>
                  <a:pt x="576958" y="46601"/>
                  <a:pt x="575815" y="50839"/>
                  <a:pt x="575787" y="55154"/>
                </a:cubicBezTo>
                <a:cubicBezTo>
                  <a:pt x="575815" y="59469"/>
                  <a:pt x="576958" y="63708"/>
                  <a:pt x="579120" y="67442"/>
                </a:cubicBezTo>
                <a:cubicBezTo>
                  <a:pt x="581206" y="71204"/>
                  <a:pt x="584264" y="74328"/>
                  <a:pt x="587979" y="76490"/>
                </a:cubicBezTo>
                <a:cubicBezTo>
                  <a:pt x="591569" y="78672"/>
                  <a:pt x="595684" y="79824"/>
                  <a:pt x="599885" y="79824"/>
                </a:cubicBezTo>
                <a:cubicBezTo>
                  <a:pt x="604124" y="79796"/>
                  <a:pt x="608295" y="78681"/>
                  <a:pt x="611982" y="76586"/>
                </a:cubicBezTo>
                <a:cubicBezTo>
                  <a:pt x="615658" y="74509"/>
                  <a:pt x="618725" y="71480"/>
                  <a:pt x="620840" y="67823"/>
                </a:cubicBezTo>
                <a:cubicBezTo>
                  <a:pt x="622964" y="64013"/>
                  <a:pt x="624050" y="59707"/>
                  <a:pt x="623983" y="55345"/>
                </a:cubicBezTo>
                <a:cubicBezTo>
                  <a:pt x="624126" y="48773"/>
                  <a:pt x="621621" y="42429"/>
                  <a:pt x="617030" y="37724"/>
                </a:cubicBezTo>
                <a:cubicBezTo>
                  <a:pt x="612486" y="33209"/>
                  <a:pt x="606286" y="30770"/>
                  <a:pt x="599885" y="30961"/>
                </a:cubicBezTo>
                <a:close/>
                <a:moveTo>
                  <a:pt x="429673" y="30675"/>
                </a:moveTo>
                <a:cubicBezTo>
                  <a:pt x="425425" y="30627"/>
                  <a:pt x="421234" y="31751"/>
                  <a:pt x="417576" y="33913"/>
                </a:cubicBezTo>
                <a:cubicBezTo>
                  <a:pt x="413890" y="36047"/>
                  <a:pt x="410861" y="39142"/>
                  <a:pt x="408813" y="42867"/>
                </a:cubicBezTo>
                <a:cubicBezTo>
                  <a:pt x="406680" y="46610"/>
                  <a:pt x="405565" y="50848"/>
                  <a:pt x="405575" y="55154"/>
                </a:cubicBezTo>
                <a:cubicBezTo>
                  <a:pt x="405565" y="59459"/>
                  <a:pt x="406680" y="63698"/>
                  <a:pt x="408813" y="67441"/>
                </a:cubicBezTo>
                <a:cubicBezTo>
                  <a:pt x="410899" y="71203"/>
                  <a:pt x="413957" y="74328"/>
                  <a:pt x="417672" y="76490"/>
                </a:cubicBezTo>
                <a:cubicBezTo>
                  <a:pt x="421262" y="78671"/>
                  <a:pt x="425377" y="79823"/>
                  <a:pt x="429578" y="79823"/>
                </a:cubicBezTo>
                <a:cubicBezTo>
                  <a:pt x="433855" y="79785"/>
                  <a:pt x="438046" y="78671"/>
                  <a:pt x="441770" y="76585"/>
                </a:cubicBezTo>
                <a:cubicBezTo>
                  <a:pt x="445446" y="74528"/>
                  <a:pt x="448476" y="71499"/>
                  <a:pt x="450533" y="67822"/>
                </a:cubicBezTo>
                <a:cubicBezTo>
                  <a:pt x="452667" y="64012"/>
                  <a:pt x="453743" y="59707"/>
                  <a:pt x="453676" y="55344"/>
                </a:cubicBezTo>
                <a:cubicBezTo>
                  <a:pt x="453819" y="48772"/>
                  <a:pt x="451314" y="42428"/>
                  <a:pt x="446723" y="37723"/>
                </a:cubicBezTo>
                <a:cubicBezTo>
                  <a:pt x="442122" y="33122"/>
                  <a:pt x="435798" y="30665"/>
                  <a:pt x="429292" y="30960"/>
                </a:cubicBezTo>
                <a:close/>
                <a:moveTo>
                  <a:pt x="71723" y="24959"/>
                </a:moveTo>
                <a:lnTo>
                  <a:pt x="79819" y="24959"/>
                </a:lnTo>
                <a:lnTo>
                  <a:pt x="79819" y="85729"/>
                </a:lnTo>
                <a:lnTo>
                  <a:pt x="72009" y="85729"/>
                </a:lnTo>
                <a:close/>
                <a:moveTo>
                  <a:pt x="546544" y="24674"/>
                </a:moveTo>
                <a:lnTo>
                  <a:pt x="554355" y="24674"/>
                </a:lnTo>
                <a:lnTo>
                  <a:pt x="554355" y="85443"/>
                </a:lnTo>
                <a:lnTo>
                  <a:pt x="546544" y="85443"/>
                </a:lnTo>
                <a:close/>
                <a:moveTo>
                  <a:pt x="202311" y="23626"/>
                </a:moveTo>
                <a:cubicBezTo>
                  <a:pt x="211979" y="23283"/>
                  <a:pt x="221209" y="27655"/>
                  <a:pt x="227076" y="35342"/>
                </a:cubicBezTo>
                <a:cubicBezTo>
                  <a:pt x="231639" y="41285"/>
                  <a:pt x="234030" y="48620"/>
                  <a:pt x="233839" y="56106"/>
                </a:cubicBezTo>
                <a:lnTo>
                  <a:pt x="179166" y="56106"/>
                </a:lnTo>
                <a:cubicBezTo>
                  <a:pt x="179080" y="62545"/>
                  <a:pt x="181509" y="68765"/>
                  <a:pt x="185929" y="73442"/>
                </a:cubicBezTo>
                <a:cubicBezTo>
                  <a:pt x="190100" y="77937"/>
                  <a:pt x="195987" y="80433"/>
                  <a:pt x="202121" y="80300"/>
                </a:cubicBezTo>
                <a:cubicBezTo>
                  <a:pt x="205179" y="80290"/>
                  <a:pt x="208207" y="79738"/>
                  <a:pt x="211074" y="78680"/>
                </a:cubicBezTo>
                <a:cubicBezTo>
                  <a:pt x="213799" y="77661"/>
                  <a:pt x="216332" y="76213"/>
                  <a:pt x="218599" y="74394"/>
                </a:cubicBezTo>
                <a:cubicBezTo>
                  <a:pt x="221238" y="71784"/>
                  <a:pt x="223486" y="68793"/>
                  <a:pt x="225267" y="65536"/>
                </a:cubicBezTo>
                <a:lnTo>
                  <a:pt x="231839" y="69060"/>
                </a:lnTo>
                <a:cubicBezTo>
                  <a:pt x="229953" y="72880"/>
                  <a:pt x="227410" y="76328"/>
                  <a:pt x="224314" y="79252"/>
                </a:cubicBezTo>
                <a:cubicBezTo>
                  <a:pt x="221542" y="81824"/>
                  <a:pt x="218314" y="83862"/>
                  <a:pt x="214789" y="85253"/>
                </a:cubicBezTo>
                <a:cubicBezTo>
                  <a:pt x="210941" y="86643"/>
                  <a:pt x="206874" y="87320"/>
                  <a:pt x="202788" y="87253"/>
                </a:cubicBezTo>
                <a:cubicBezTo>
                  <a:pt x="193987" y="87834"/>
                  <a:pt x="185405" y="84319"/>
                  <a:pt x="179547" y="77728"/>
                </a:cubicBezTo>
                <a:cubicBezTo>
                  <a:pt x="174108" y="71699"/>
                  <a:pt x="171117" y="63850"/>
                  <a:pt x="171165" y="55725"/>
                </a:cubicBezTo>
                <a:cubicBezTo>
                  <a:pt x="171098" y="48267"/>
                  <a:pt x="173584" y="41000"/>
                  <a:pt x="178213" y="35151"/>
                </a:cubicBezTo>
                <a:cubicBezTo>
                  <a:pt x="183842" y="27560"/>
                  <a:pt x="192863" y="23245"/>
                  <a:pt x="202311" y="23626"/>
                </a:cubicBezTo>
                <a:close/>
                <a:moveTo>
                  <a:pt x="783051" y="23436"/>
                </a:moveTo>
                <a:cubicBezTo>
                  <a:pt x="791909" y="23207"/>
                  <a:pt x="800415" y="26903"/>
                  <a:pt x="806292" y="33532"/>
                </a:cubicBezTo>
                <a:cubicBezTo>
                  <a:pt x="811816" y="39514"/>
                  <a:pt x="814817" y="47391"/>
                  <a:pt x="814674" y="55535"/>
                </a:cubicBezTo>
                <a:cubicBezTo>
                  <a:pt x="814760" y="63812"/>
                  <a:pt x="811578" y="71785"/>
                  <a:pt x="805816" y="77728"/>
                </a:cubicBezTo>
                <a:cubicBezTo>
                  <a:pt x="799977" y="84062"/>
                  <a:pt x="791662" y="87539"/>
                  <a:pt x="783051" y="87253"/>
                </a:cubicBezTo>
                <a:cubicBezTo>
                  <a:pt x="774412" y="87558"/>
                  <a:pt x="766058" y="84081"/>
                  <a:pt x="760191" y="77728"/>
                </a:cubicBezTo>
                <a:cubicBezTo>
                  <a:pt x="754428" y="71785"/>
                  <a:pt x="751247" y="63812"/>
                  <a:pt x="751333" y="55535"/>
                </a:cubicBezTo>
                <a:cubicBezTo>
                  <a:pt x="751237" y="47429"/>
                  <a:pt x="754228" y="39600"/>
                  <a:pt x="759715" y="33627"/>
                </a:cubicBezTo>
                <a:cubicBezTo>
                  <a:pt x="765620" y="26969"/>
                  <a:pt x="774154" y="23236"/>
                  <a:pt x="783051" y="23436"/>
                </a:cubicBezTo>
                <a:close/>
                <a:moveTo>
                  <a:pt x="711804" y="23436"/>
                </a:moveTo>
                <a:cubicBezTo>
                  <a:pt x="715747" y="23407"/>
                  <a:pt x="719671" y="24017"/>
                  <a:pt x="723424" y="25246"/>
                </a:cubicBezTo>
                <a:cubicBezTo>
                  <a:pt x="726853" y="26322"/>
                  <a:pt x="730072" y="27960"/>
                  <a:pt x="732949" y="30103"/>
                </a:cubicBezTo>
                <a:cubicBezTo>
                  <a:pt x="735540" y="32170"/>
                  <a:pt x="737712" y="34732"/>
                  <a:pt x="739331" y="37628"/>
                </a:cubicBezTo>
                <a:lnTo>
                  <a:pt x="733139" y="41438"/>
                </a:lnTo>
                <a:cubicBezTo>
                  <a:pt x="728063" y="34466"/>
                  <a:pt x="719852" y="30475"/>
                  <a:pt x="711232" y="30770"/>
                </a:cubicBezTo>
                <a:cubicBezTo>
                  <a:pt x="704364" y="30570"/>
                  <a:pt x="697697" y="33142"/>
                  <a:pt x="692754" y="37914"/>
                </a:cubicBezTo>
                <a:cubicBezTo>
                  <a:pt x="687991" y="42410"/>
                  <a:pt x="685334" y="48696"/>
                  <a:pt x="685419" y="55249"/>
                </a:cubicBezTo>
                <a:cubicBezTo>
                  <a:pt x="685400" y="59640"/>
                  <a:pt x="686591" y="63955"/>
                  <a:pt x="688848" y="67727"/>
                </a:cubicBezTo>
                <a:cubicBezTo>
                  <a:pt x="691039" y="71756"/>
                  <a:pt x="694344" y="75061"/>
                  <a:pt x="698373" y="77252"/>
                </a:cubicBezTo>
                <a:cubicBezTo>
                  <a:pt x="702412" y="79414"/>
                  <a:pt x="706936" y="80529"/>
                  <a:pt x="711518" y="80491"/>
                </a:cubicBezTo>
                <a:cubicBezTo>
                  <a:pt x="720100" y="80624"/>
                  <a:pt x="728234" y="76661"/>
                  <a:pt x="733425" y="69823"/>
                </a:cubicBezTo>
                <a:lnTo>
                  <a:pt x="739616" y="73823"/>
                </a:lnTo>
                <a:cubicBezTo>
                  <a:pt x="736683" y="78205"/>
                  <a:pt x="732644" y="81719"/>
                  <a:pt x="727901" y="84015"/>
                </a:cubicBezTo>
                <a:cubicBezTo>
                  <a:pt x="722662" y="86482"/>
                  <a:pt x="716928" y="87720"/>
                  <a:pt x="711137" y="87634"/>
                </a:cubicBezTo>
                <a:cubicBezTo>
                  <a:pt x="702240" y="87806"/>
                  <a:pt x="693649" y="84367"/>
                  <a:pt x="687324" y="78109"/>
                </a:cubicBezTo>
                <a:cubicBezTo>
                  <a:pt x="681114" y="72375"/>
                  <a:pt x="677647" y="64270"/>
                  <a:pt x="677799" y="55821"/>
                </a:cubicBezTo>
                <a:cubicBezTo>
                  <a:pt x="677790" y="50058"/>
                  <a:pt x="679342" y="44400"/>
                  <a:pt x="682276" y="39438"/>
                </a:cubicBezTo>
                <a:cubicBezTo>
                  <a:pt x="685162" y="34437"/>
                  <a:pt x="689382" y="30351"/>
                  <a:pt x="694468" y="27627"/>
                </a:cubicBezTo>
                <a:cubicBezTo>
                  <a:pt x="699802" y="24808"/>
                  <a:pt x="705765" y="23369"/>
                  <a:pt x="711804" y="23436"/>
                </a:cubicBezTo>
                <a:close/>
                <a:moveTo>
                  <a:pt x="262414" y="23245"/>
                </a:moveTo>
                <a:cubicBezTo>
                  <a:pt x="268786" y="23798"/>
                  <a:pt x="274692" y="26807"/>
                  <a:pt x="278892" y="31627"/>
                </a:cubicBezTo>
                <a:lnTo>
                  <a:pt x="273939" y="36771"/>
                </a:lnTo>
                <a:cubicBezTo>
                  <a:pt x="270777" y="33246"/>
                  <a:pt x="266376" y="31094"/>
                  <a:pt x="261652" y="30770"/>
                </a:cubicBezTo>
                <a:cubicBezTo>
                  <a:pt x="259223" y="30732"/>
                  <a:pt x="256871" y="31618"/>
                  <a:pt x="255080" y="33246"/>
                </a:cubicBezTo>
                <a:cubicBezTo>
                  <a:pt x="253394" y="34704"/>
                  <a:pt x="252422" y="36828"/>
                  <a:pt x="252413" y="39056"/>
                </a:cubicBezTo>
                <a:cubicBezTo>
                  <a:pt x="252499" y="41152"/>
                  <a:pt x="253261" y="43162"/>
                  <a:pt x="254604" y="44772"/>
                </a:cubicBezTo>
                <a:cubicBezTo>
                  <a:pt x="257385" y="47439"/>
                  <a:pt x="260604" y="49601"/>
                  <a:pt x="264129" y="51153"/>
                </a:cubicBezTo>
                <a:cubicBezTo>
                  <a:pt x="268643" y="53201"/>
                  <a:pt x="272701" y="56154"/>
                  <a:pt x="276035" y="59821"/>
                </a:cubicBezTo>
                <a:cubicBezTo>
                  <a:pt x="278016" y="62602"/>
                  <a:pt x="279073" y="65936"/>
                  <a:pt x="279083" y="69346"/>
                </a:cubicBezTo>
                <a:cubicBezTo>
                  <a:pt x="279130" y="74109"/>
                  <a:pt x="277235" y="78681"/>
                  <a:pt x="273844" y="82014"/>
                </a:cubicBezTo>
                <a:cubicBezTo>
                  <a:pt x="270339" y="85434"/>
                  <a:pt x="265595" y="87291"/>
                  <a:pt x="260699" y="87158"/>
                </a:cubicBezTo>
                <a:cubicBezTo>
                  <a:pt x="257204" y="87158"/>
                  <a:pt x="253756" y="86377"/>
                  <a:pt x="250603" y="84872"/>
                </a:cubicBezTo>
                <a:cubicBezTo>
                  <a:pt x="247526" y="83405"/>
                  <a:pt x="244821" y="81262"/>
                  <a:pt x="242697" y="78585"/>
                </a:cubicBezTo>
                <a:lnTo>
                  <a:pt x="247650" y="72966"/>
                </a:lnTo>
                <a:cubicBezTo>
                  <a:pt x="250651" y="76995"/>
                  <a:pt x="255299" y="79471"/>
                  <a:pt x="260319" y="79728"/>
                </a:cubicBezTo>
                <a:cubicBezTo>
                  <a:pt x="263262" y="79814"/>
                  <a:pt x="266129" y="78757"/>
                  <a:pt x="268320" y="76776"/>
                </a:cubicBezTo>
                <a:cubicBezTo>
                  <a:pt x="270406" y="74985"/>
                  <a:pt x="271625" y="72385"/>
                  <a:pt x="271653" y="69632"/>
                </a:cubicBezTo>
                <a:cubicBezTo>
                  <a:pt x="271634" y="67441"/>
                  <a:pt x="270863" y="65317"/>
                  <a:pt x="269463" y="63631"/>
                </a:cubicBezTo>
                <a:cubicBezTo>
                  <a:pt x="266653" y="60983"/>
                  <a:pt x="263433" y="58802"/>
                  <a:pt x="259938" y="57154"/>
                </a:cubicBezTo>
                <a:cubicBezTo>
                  <a:pt x="255623" y="55259"/>
                  <a:pt x="251784" y="52430"/>
                  <a:pt x="248698" y="48867"/>
                </a:cubicBezTo>
                <a:cubicBezTo>
                  <a:pt x="246698" y="46105"/>
                  <a:pt x="245660" y="42752"/>
                  <a:pt x="245745" y="39342"/>
                </a:cubicBezTo>
                <a:cubicBezTo>
                  <a:pt x="245631" y="34999"/>
                  <a:pt x="247355" y="30808"/>
                  <a:pt x="250508" y="27817"/>
                </a:cubicBezTo>
                <a:cubicBezTo>
                  <a:pt x="253699" y="24760"/>
                  <a:pt x="257994" y="23112"/>
                  <a:pt x="262414" y="23245"/>
                </a:cubicBezTo>
                <a:close/>
                <a:moveTo>
                  <a:pt x="19813" y="23245"/>
                </a:moveTo>
                <a:cubicBezTo>
                  <a:pt x="26146" y="23845"/>
                  <a:pt x="32005" y="26836"/>
                  <a:pt x="36196" y="31627"/>
                </a:cubicBezTo>
                <a:lnTo>
                  <a:pt x="31147" y="36771"/>
                </a:lnTo>
                <a:cubicBezTo>
                  <a:pt x="28023" y="33256"/>
                  <a:pt x="23651" y="31104"/>
                  <a:pt x="18955" y="30770"/>
                </a:cubicBezTo>
                <a:cubicBezTo>
                  <a:pt x="16526" y="30732"/>
                  <a:pt x="14174" y="31618"/>
                  <a:pt x="12383" y="33247"/>
                </a:cubicBezTo>
                <a:cubicBezTo>
                  <a:pt x="10697" y="34704"/>
                  <a:pt x="9725" y="36828"/>
                  <a:pt x="9716" y="39057"/>
                </a:cubicBezTo>
                <a:cubicBezTo>
                  <a:pt x="9802" y="41152"/>
                  <a:pt x="10564" y="43162"/>
                  <a:pt x="11907" y="44772"/>
                </a:cubicBezTo>
                <a:cubicBezTo>
                  <a:pt x="14688" y="47439"/>
                  <a:pt x="17907" y="49601"/>
                  <a:pt x="21432" y="51154"/>
                </a:cubicBezTo>
                <a:cubicBezTo>
                  <a:pt x="25928" y="53201"/>
                  <a:pt x="29947" y="56145"/>
                  <a:pt x="33243" y="59821"/>
                </a:cubicBezTo>
                <a:cubicBezTo>
                  <a:pt x="35291" y="62574"/>
                  <a:pt x="36396" y="65917"/>
                  <a:pt x="36386" y="69346"/>
                </a:cubicBezTo>
                <a:cubicBezTo>
                  <a:pt x="36443" y="74128"/>
                  <a:pt x="34510" y="78710"/>
                  <a:pt x="31052" y="82015"/>
                </a:cubicBezTo>
                <a:cubicBezTo>
                  <a:pt x="27594" y="85453"/>
                  <a:pt x="22880" y="87311"/>
                  <a:pt x="18003" y="87158"/>
                </a:cubicBezTo>
                <a:cubicBezTo>
                  <a:pt x="14507" y="87158"/>
                  <a:pt x="11059" y="86377"/>
                  <a:pt x="7906" y="84872"/>
                </a:cubicBezTo>
                <a:cubicBezTo>
                  <a:pt x="4820" y="83405"/>
                  <a:pt x="2124" y="81262"/>
                  <a:pt x="0" y="78586"/>
                </a:cubicBezTo>
                <a:lnTo>
                  <a:pt x="4954" y="72966"/>
                </a:lnTo>
                <a:cubicBezTo>
                  <a:pt x="7954" y="76995"/>
                  <a:pt x="12602" y="79472"/>
                  <a:pt x="17622" y="79729"/>
                </a:cubicBezTo>
                <a:cubicBezTo>
                  <a:pt x="20574" y="79814"/>
                  <a:pt x="23432" y="78757"/>
                  <a:pt x="25623" y="76776"/>
                </a:cubicBezTo>
                <a:cubicBezTo>
                  <a:pt x="27718" y="74985"/>
                  <a:pt x="28928" y="72385"/>
                  <a:pt x="28956" y="69632"/>
                </a:cubicBezTo>
                <a:cubicBezTo>
                  <a:pt x="28937" y="67441"/>
                  <a:pt x="28166" y="65317"/>
                  <a:pt x="26766" y="63631"/>
                </a:cubicBezTo>
                <a:cubicBezTo>
                  <a:pt x="23956" y="60974"/>
                  <a:pt x="20746" y="58793"/>
                  <a:pt x="17241" y="57154"/>
                </a:cubicBezTo>
                <a:cubicBezTo>
                  <a:pt x="12973" y="55230"/>
                  <a:pt x="9163" y="52401"/>
                  <a:pt x="6097" y="48868"/>
                </a:cubicBezTo>
                <a:cubicBezTo>
                  <a:pt x="4096" y="46105"/>
                  <a:pt x="3058" y="42753"/>
                  <a:pt x="3144" y="39343"/>
                </a:cubicBezTo>
                <a:cubicBezTo>
                  <a:pt x="2991" y="34990"/>
                  <a:pt x="4725" y="30789"/>
                  <a:pt x="7906" y="27817"/>
                </a:cubicBezTo>
                <a:cubicBezTo>
                  <a:pt x="11088" y="24741"/>
                  <a:pt x="15383" y="23083"/>
                  <a:pt x="19813" y="23245"/>
                </a:cubicBezTo>
                <a:close/>
                <a:moveTo>
                  <a:pt x="857726" y="23150"/>
                </a:moveTo>
                <a:cubicBezTo>
                  <a:pt x="860612" y="23141"/>
                  <a:pt x="863460" y="23722"/>
                  <a:pt x="866108" y="24865"/>
                </a:cubicBezTo>
                <a:cubicBezTo>
                  <a:pt x="868594" y="25865"/>
                  <a:pt x="870813" y="27427"/>
                  <a:pt x="872585" y="29437"/>
                </a:cubicBezTo>
                <a:cubicBezTo>
                  <a:pt x="874576" y="31885"/>
                  <a:pt x="876071" y="34695"/>
                  <a:pt x="876966" y="37724"/>
                </a:cubicBezTo>
                <a:cubicBezTo>
                  <a:pt x="879157" y="33352"/>
                  <a:pt x="882443" y="29608"/>
                  <a:pt x="886491" y="26865"/>
                </a:cubicBezTo>
                <a:cubicBezTo>
                  <a:pt x="890235" y="24436"/>
                  <a:pt x="894607" y="23141"/>
                  <a:pt x="899065" y="23150"/>
                </a:cubicBezTo>
                <a:cubicBezTo>
                  <a:pt x="903008" y="23065"/>
                  <a:pt x="906894" y="24160"/>
                  <a:pt x="910209" y="26294"/>
                </a:cubicBezTo>
                <a:cubicBezTo>
                  <a:pt x="913438" y="28446"/>
                  <a:pt x="915933" y="31542"/>
                  <a:pt x="917352" y="35152"/>
                </a:cubicBezTo>
                <a:cubicBezTo>
                  <a:pt x="919219" y="40667"/>
                  <a:pt x="920029" y="46486"/>
                  <a:pt x="919734" y="52297"/>
                </a:cubicBezTo>
                <a:lnTo>
                  <a:pt x="919734" y="85444"/>
                </a:lnTo>
                <a:lnTo>
                  <a:pt x="911733" y="85444"/>
                </a:lnTo>
                <a:lnTo>
                  <a:pt x="911733" y="52297"/>
                </a:lnTo>
                <a:cubicBezTo>
                  <a:pt x="911990" y="47772"/>
                  <a:pt x="911504" y="43239"/>
                  <a:pt x="910304" y="38867"/>
                </a:cubicBezTo>
                <a:cubicBezTo>
                  <a:pt x="909428" y="36419"/>
                  <a:pt x="907751" y="34333"/>
                  <a:pt x="905541" y="32961"/>
                </a:cubicBezTo>
                <a:cubicBezTo>
                  <a:pt x="903170" y="31418"/>
                  <a:pt x="900369" y="30646"/>
                  <a:pt x="897541" y="30770"/>
                </a:cubicBezTo>
                <a:cubicBezTo>
                  <a:pt x="893807" y="30713"/>
                  <a:pt x="890159" y="31885"/>
                  <a:pt x="887158" y="34104"/>
                </a:cubicBezTo>
                <a:cubicBezTo>
                  <a:pt x="884034" y="36304"/>
                  <a:pt x="881643" y="39390"/>
                  <a:pt x="880300" y="42962"/>
                </a:cubicBezTo>
                <a:cubicBezTo>
                  <a:pt x="878500" y="49144"/>
                  <a:pt x="877757" y="55583"/>
                  <a:pt x="878109" y="62012"/>
                </a:cubicBezTo>
                <a:lnTo>
                  <a:pt x="878109" y="85825"/>
                </a:lnTo>
                <a:lnTo>
                  <a:pt x="870394" y="85825"/>
                </a:lnTo>
                <a:lnTo>
                  <a:pt x="870394" y="54678"/>
                </a:lnTo>
                <a:cubicBezTo>
                  <a:pt x="870623" y="49687"/>
                  <a:pt x="870175" y="44686"/>
                  <a:pt x="869061" y="39819"/>
                </a:cubicBezTo>
                <a:cubicBezTo>
                  <a:pt x="868194" y="37238"/>
                  <a:pt x="866527" y="34999"/>
                  <a:pt x="864298" y="33437"/>
                </a:cubicBezTo>
                <a:cubicBezTo>
                  <a:pt x="861888" y="31875"/>
                  <a:pt x="859069" y="31075"/>
                  <a:pt x="856202" y="31151"/>
                </a:cubicBezTo>
                <a:cubicBezTo>
                  <a:pt x="852554" y="31142"/>
                  <a:pt x="848991" y="32275"/>
                  <a:pt x="846010" y="34390"/>
                </a:cubicBezTo>
                <a:cubicBezTo>
                  <a:pt x="842867" y="36552"/>
                  <a:pt x="840447" y="39600"/>
                  <a:pt x="839057" y="43153"/>
                </a:cubicBezTo>
                <a:cubicBezTo>
                  <a:pt x="837276" y="48620"/>
                  <a:pt x="836504" y="54364"/>
                  <a:pt x="836771" y="60107"/>
                </a:cubicBezTo>
                <a:lnTo>
                  <a:pt x="836771" y="85825"/>
                </a:lnTo>
                <a:lnTo>
                  <a:pt x="828960" y="85825"/>
                </a:lnTo>
                <a:lnTo>
                  <a:pt x="829056" y="24674"/>
                </a:lnTo>
                <a:lnTo>
                  <a:pt x="836866" y="24674"/>
                </a:lnTo>
                <a:lnTo>
                  <a:pt x="836866" y="35152"/>
                </a:lnTo>
                <a:cubicBezTo>
                  <a:pt x="839105" y="31828"/>
                  <a:pt x="841953" y="28951"/>
                  <a:pt x="845248" y="26675"/>
                </a:cubicBezTo>
                <a:cubicBezTo>
                  <a:pt x="849011" y="24379"/>
                  <a:pt x="853325" y="23160"/>
                  <a:pt x="857726" y="23150"/>
                </a:cubicBezTo>
                <a:close/>
                <a:moveTo>
                  <a:pt x="321373" y="23149"/>
                </a:moveTo>
                <a:cubicBezTo>
                  <a:pt x="324259" y="23140"/>
                  <a:pt x="327107" y="23721"/>
                  <a:pt x="329755" y="24864"/>
                </a:cubicBezTo>
                <a:cubicBezTo>
                  <a:pt x="332222" y="25893"/>
                  <a:pt x="334442" y="27455"/>
                  <a:pt x="336232" y="29436"/>
                </a:cubicBezTo>
                <a:cubicBezTo>
                  <a:pt x="338194" y="31903"/>
                  <a:pt x="339671" y="34713"/>
                  <a:pt x="340614" y="37723"/>
                </a:cubicBezTo>
                <a:cubicBezTo>
                  <a:pt x="342804" y="33351"/>
                  <a:pt x="346091" y="29608"/>
                  <a:pt x="350139" y="26864"/>
                </a:cubicBezTo>
                <a:cubicBezTo>
                  <a:pt x="353882" y="24435"/>
                  <a:pt x="358254" y="23140"/>
                  <a:pt x="362712" y="23149"/>
                </a:cubicBezTo>
                <a:cubicBezTo>
                  <a:pt x="366655" y="23083"/>
                  <a:pt x="370532" y="24178"/>
                  <a:pt x="373856" y="26293"/>
                </a:cubicBezTo>
                <a:cubicBezTo>
                  <a:pt x="377047" y="28493"/>
                  <a:pt x="379523" y="31570"/>
                  <a:pt x="381000" y="35151"/>
                </a:cubicBezTo>
                <a:cubicBezTo>
                  <a:pt x="382781" y="40685"/>
                  <a:pt x="383552" y="46486"/>
                  <a:pt x="383286" y="52296"/>
                </a:cubicBezTo>
                <a:lnTo>
                  <a:pt x="383286" y="85443"/>
                </a:lnTo>
                <a:lnTo>
                  <a:pt x="375380" y="85443"/>
                </a:lnTo>
                <a:lnTo>
                  <a:pt x="375380" y="52296"/>
                </a:lnTo>
                <a:cubicBezTo>
                  <a:pt x="375637" y="47772"/>
                  <a:pt x="375152" y="43238"/>
                  <a:pt x="373951" y="38866"/>
                </a:cubicBezTo>
                <a:cubicBezTo>
                  <a:pt x="373046" y="36437"/>
                  <a:pt x="371370" y="34360"/>
                  <a:pt x="369189" y="32960"/>
                </a:cubicBezTo>
                <a:cubicBezTo>
                  <a:pt x="366808" y="31436"/>
                  <a:pt x="364017" y="30674"/>
                  <a:pt x="361188" y="30769"/>
                </a:cubicBezTo>
                <a:cubicBezTo>
                  <a:pt x="357454" y="30712"/>
                  <a:pt x="353806" y="31884"/>
                  <a:pt x="350806" y="34103"/>
                </a:cubicBezTo>
                <a:cubicBezTo>
                  <a:pt x="347681" y="36303"/>
                  <a:pt x="345291" y="39390"/>
                  <a:pt x="343948" y="42961"/>
                </a:cubicBezTo>
                <a:cubicBezTo>
                  <a:pt x="342100" y="49134"/>
                  <a:pt x="341357" y="55582"/>
                  <a:pt x="341757" y="62011"/>
                </a:cubicBezTo>
                <a:lnTo>
                  <a:pt x="341757" y="85824"/>
                </a:lnTo>
                <a:lnTo>
                  <a:pt x="333946" y="85824"/>
                </a:lnTo>
                <a:lnTo>
                  <a:pt x="333946" y="54677"/>
                </a:lnTo>
                <a:cubicBezTo>
                  <a:pt x="334213" y="49677"/>
                  <a:pt x="333727" y="44676"/>
                  <a:pt x="332518" y="39818"/>
                </a:cubicBezTo>
                <a:cubicBezTo>
                  <a:pt x="331679" y="37218"/>
                  <a:pt x="330003" y="34980"/>
                  <a:pt x="327755" y="33436"/>
                </a:cubicBezTo>
                <a:cubicBezTo>
                  <a:pt x="325345" y="31874"/>
                  <a:pt x="322526" y="31074"/>
                  <a:pt x="319659" y="31150"/>
                </a:cubicBezTo>
                <a:cubicBezTo>
                  <a:pt x="316039" y="31141"/>
                  <a:pt x="312505" y="32274"/>
                  <a:pt x="309562" y="34389"/>
                </a:cubicBezTo>
                <a:cubicBezTo>
                  <a:pt x="306419" y="36551"/>
                  <a:pt x="304000" y="39599"/>
                  <a:pt x="302609" y="43152"/>
                </a:cubicBezTo>
                <a:cubicBezTo>
                  <a:pt x="300828" y="48619"/>
                  <a:pt x="300056" y="54363"/>
                  <a:pt x="300323" y="60107"/>
                </a:cubicBezTo>
                <a:lnTo>
                  <a:pt x="300323" y="85824"/>
                </a:lnTo>
                <a:lnTo>
                  <a:pt x="292512" y="85824"/>
                </a:lnTo>
                <a:lnTo>
                  <a:pt x="292703" y="24674"/>
                </a:lnTo>
                <a:lnTo>
                  <a:pt x="300514" y="24674"/>
                </a:lnTo>
                <a:lnTo>
                  <a:pt x="300514" y="35151"/>
                </a:lnTo>
                <a:cubicBezTo>
                  <a:pt x="302752" y="31827"/>
                  <a:pt x="305600" y="28950"/>
                  <a:pt x="308895" y="26674"/>
                </a:cubicBezTo>
                <a:cubicBezTo>
                  <a:pt x="312648" y="24359"/>
                  <a:pt x="316963" y="23140"/>
                  <a:pt x="321373" y="23149"/>
                </a:cubicBezTo>
                <a:close/>
                <a:moveTo>
                  <a:pt x="508635" y="22959"/>
                </a:moveTo>
                <a:cubicBezTo>
                  <a:pt x="512921" y="22883"/>
                  <a:pt x="517131" y="24073"/>
                  <a:pt x="520731" y="26388"/>
                </a:cubicBezTo>
                <a:cubicBezTo>
                  <a:pt x="524237" y="28703"/>
                  <a:pt x="526961" y="32017"/>
                  <a:pt x="528542" y="35913"/>
                </a:cubicBezTo>
                <a:cubicBezTo>
                  <a:pt x="530475" y="41809"/>
                  <a:pt x="531314" y="48000"/>
                  <a:pt x="531018" y="54201"/>
                </a:cubicBezTo>
                <a:lnTo>
                  <a:pt x="531018" y="85443"/>
                </a:lnTo>
                <a:lnTo>
                  <a:pt x="523208" y="85443"/>
                </a:lnTo>
                <a:lnTo>
                  <a:pt x="523208" y="56868"/>
                </a:lnTo>
                <a:cubicBezTo>
                  <a:pt x="523379" y="52182"/>
                  <a:pt x="523094" y="47495"/>
                  <a:pt x="522351" y="42866"/>
                </a:cubicBezTo>
                <a:cubicBezTo>
                  <a:pt x="521789" y="39171"/>
                  <a:pt x="519931" y="35799"/>
                  <a:pt x="517112" y="33341"/>
                </a:cubicBezTo>
                <a:cubicBezTo>
                  <a:pt x="514216" y="31217"/>
                  <a:pt x="510692" y="30150"/>
                  <a:pt x="507111" y="30293"/>
                </a:cubicBezTo>
                <a:cubicBezTo>
                  <a:pt x="502415" y="30255"/>
                  <a:pt x="497872" y="31951"/>
                  <a:pt x="494347" y="35056"/>
                </a:cubicBezTo>
                <a:cubicBezTo>
                  <a:pt x="490709" y="37989"/>
                  <a:pt x="488127" y="42038"/>
                  <a:pt x="487013" y="46581"/>
                </a:cubicBezTo>
                <a:cubicBezTo>
                  <a:pt x="486060" y="52048"/>
                  <a:pt x="485670" y="57601"/>
                  <a:pt x="485870" y="63154"/>
                </a:cubicBezTo>
                <a:lnTo>
                  <a:pt x="485870" y="85443"/>
                </a:lnTo>
                <a:lnTo>
                  <a:pt x="478059" y="85443"/>
                </a:lnTo>
                <a:lnTo>
                  <a:pt x="478059" y="24673"/>
                </a:lnTo>
                <a:lnTo>
                  <a:pt x="485870" y="24673"/>
                </a:lnTo>
                <a:lnTo>
                  <a:pt x="485870" y="35532"/>
                </a:lnTo>
                <a:cubicBezTo>
                  <a:pt x="488623" y="31665"/>
                  <a:pt x="492166" y="28417"/>
                  <a:pt x="496252" y="26007"/>
                </a:cubicBezTo>
                <a:cubicBezTo>
                  <a:pt x="500062" y="23988"/>
                  <a:pt x="504320" y="22940"/>
                  <a:pt x="508635" y="22959"/>
                </a:cubicBezTo>
                <a:close/>
                <a:moveTo>
                  <a:pt x="599218" y="22769"/>
                </a:moveTo>
                <a:cubicBezTo>
                  <a:pt x="603914" y="22712"/>
                  <a:pt x="608553" y="23788"/>
                  <a:pt x="612744" y="25913"/>
                </a:cubicBezTo>
                <a:cubicBezTo>
                  <a:pt x="616954" y="28227"/>
                  <a:pt x="620573" y="31485"/>
                  <a:pt x="623316" y="35438"/>
                </a:cubicBezTo>
                <a:lnTo>
                  <a:pt x="623316" y="24674"/>
                </a:lnTo>
                <a:lnTo>
                  <a:pt x="631127" y="24674"/>
                </a:lnTo>
                <a:lnTo>
                  <a:pt x="631127" y="85444"/>
                </a:lnTo>
                <a:lnTo>
                  <a:pt x="623412" y="85444"/>
                </a:lnTo>
                <a:lnTo>
                  <a:pt x="623412" y="74966"/>
                </a:lnTo>
                <a:cubicBezTo>
                  <a:pt x="620449" y="78700"/>
                  <a:pt x="616716" y="81758"/>
                  <a:pt x="612458" y="83920"/>
                </a:cubicBezTo>
                <a:cubicBezTo>
                  <a:pt x="608295" y="86015"/>
                  <a:pt x="603685" y="87063"/>
                  <a:pt x="599028" y="86968"/>
                </a:cubicBezTo>
                <a:cubicBezTo>
                  <a:pt x="590684" y="87015"/>
                  <a:pt x="582702" y="83558"/>
                  <a:pt x="577025" y="77443"/>
                </a:cubicBezTo>
                <a:cubicBezTo>
                  <a:pt x="570862" y="71480"/>
                  <a:pt x="567414" y="63251"/>
                  <a:pt x="567500" y="54678"/>
                </a:cubicBezTo>
                <a:cubicBezTo>
                  <a:pt x="567424" y="46220"/>
                  <a:pt x="570872" y="38105"/>
                  <a:pt x="577025" y="32294"/>
                </a:cubicBezTo>
                <a:cubicBezTo>
                  <a:pt x="582740" y="26122"/>
                  <a:pt x="590808" y="22655"/>
                  <a:pt x="599218" y="22769"/>
                </a:cubicBezTo>
                <a:close/>
                <a:moveTo>
                  <a:pt x="428911" y="22769"/>
                </a:moveTo>
                <a:cubicBezTo>
                  <a:pt x="433607" y="22712"/>
                  <a:pt x="438246" y="23788"/>
                  <a:pt x="442437" y="25912"/>
                </a:cubicBezTo>
                <a:cubicBezTo>
                  <a:pt x="446647" y="28227"/>
                  <a:pt x="450266" y="31484"/>
                  <a:pt x="453009" y="35437"/>
                </a:cubicBezTo>
                <a:lnTo>
                  <a:pt x="453009" y="24674"/>
                </a:lnTo>
                <a:lnTo>
                  <a:pt x="460820" y="24674"/>
                </a:lnTo>
                <a:lnTo>
                  <a:pt x="460820" y="85443"/>
                </a:lnTo>
                <a:lnTo>
                  <a:pt x="453105" y="85443"/>
                </a:lnTo>
                <a:lnTo>
                  <a:pt x="453105" y="74966"/>
                </a:lnTo>
                <a:cubicBezTo>
                  <a:pt x="450162" y="78719"/>
                  <a:pt x="446418" y="81786"/>
                  <a:pt x="442151" y="83919"/>
                </a:cubicBezTo>
                <a:cubicBezTo>
                  <a:pt x="437988" y="86015"/>
                  <a:pt x="433378" y="87063"/>
                  <a:pt x="428721" y="86967"/>
                </a:cubicBezTo>
                <a:cubicBezTo>
                  <a:pt x="420377" y="87015"/>
                  <a:pt x="412395" y="83557"/>
                  <a:pt x="406718" y="77442"/>
                </a:cubicBezTo>
                <a:cubicBezTo>
                  <a:pt x="400555" y="71480"/>
                  <a:pt x="397107" y="63250"/>
                  <a:pt x="397193" y="54677"/>
                </a:cubicBezTo>
                <a:cubicBezTo>
                  <a:pt x="397155" y="46229"/>
                  <a:pt x="400603" y="38132"/>
                  <a:pt x="406718" y="32294"/>
                </a:cubicBezTo>
                <a:cubicBezTo>
                  <a:pt x="412452" y="26141"/>
                  <a:pt x="420501" y="22683"/>
                  <a:pt x="428911" y="22769"/>
                </a:cubicBezTo>
                <a:close/>
                <a:moveTo>
                  <a:pt x="48863" y="1529"/>
                </a:moveTo>
                <a:lnTo>
                  <a:pt x="56674" y="1529"/>
                </a:lnTo>
                <a:lnTo>
                  <a:pt x="56674" y="85730"/>
                </a:lnTo>
                <a:lnTo>
                  <a:pt x="48863" y="85730"/>
                </a:lnTo>
                <a:close/>
                <a:moveTo>
                  <a:pt x="148209" y="1147"/>
                </a:moveTo>
                <a:lnTo>
                  <a:pt x="156020" y="1528"/>
                </a:lnTo>
                <a:lnTo>
                  <a:pt x="156020" y="85729"/>
                </a:lnTo>
                <a:lnTo>
                  <a:pt x="148305" y="85729"/>
                </a:lnTo>
                <a:lnTo>
                  <a:pt x="148305" y="75251"/>
                </a:lnTo>
                <a:cubicBezTo>
                  <a:pt x="145342" y="78985"/>
                  <a:pt x="141609" y="82042"/>
                  <a:pt x="137351" y="84205"/>
                </a:cubicBezTo>
                <a:cubicBezTo>
                  <a:pt x="133188" y="86300"/>
                  <a:pt x="128578" y="87348"/>
                  <a:pt x="123921" y="87253"/>
                </a:cubicBezTo>
                <a:cubicBezTo>
                  <a:pt x="115577" y="87300"/>
                  <a:pt x="107595" y="83843"/>
                  <a:pt x="101918" y="77728"/>
                </a:cubicBezTo>
                <a:cubicBezTo>
                  <a:pt x="95755" y="71765"/>
                  <a:pt x="92307" y="63535"/>
                  <a:pt x="92393" y="54963"/>
                </a:cubicBezTo>
                <a:cubicBezTo>
                  <a:pt x="92355" y="46514"/>
                  <a:pt x="95803" y="38418"/>
                  <a:pt x="101918" y="32579"/>
                </a:cubicBezTo>
                <a:cubicBezTo>
                  <a:pt x="107633" y="26407"/>
                  <a:pt x="115701" y="22940"/>
                  <a:pt x="124111" y="23054"/>
                </a:cubicBezTo>
                <a:cubicBezTo>
                  <a:pt x="128807" y="22997"/>
                  <a:pt x="133446" y="24073"/>
                  <a:pt x="137637" y="26197"/>
                </a:cubicBezTo>
                <a:cubicBezTo>
                  <a:pt x="141847" y="28512"/>
                  <a:pt x="145466" y="31769"/>
                  <a:pt x="148209" y="35722"/>
                </a:cubicBezTo>
                <a:close/>
                <a:moveTo>
                  <a:pt x="550450" y="4"/>
                </a:moveTo>
                <a:cubicBezTo>
                  <a:pt x="552183" y="-63"/>
                  <a:pt x="553850" y="633"/>
                  <a:pt x="555022" y="1909"/>
                </a:cubicBezTo>
                <a:cubicBezTo>
                  <a:pt x="556260" y="3109"/>
                  <a:pt x="556946" y="4757"/>
                  <a:pt x="556927" y="6481"/>
                </a:cubicBezTo>
                <a:cubicBezTo>
                  <a:pt x="556927" y="8167"/>
                  <a:pt x="556241" y="9786"/>
                  <a:pt x="555022" y="10958"/>
                </a:cubicBezTo>
                <a:cubicBezTo>
                  <a:pt x="553822" y="12196"/>
                  <a:pt x="552174" y="12882"/>
                  <a:pt x="550450" y="12863"/>
                </a:cubicBezTo>
                <a:cubicBezTo>
                  <a:pt x="548764" y="12863"/>
                  <a:pt x="547144" y="12177"/>
                  <a:pt x="545973" y="10958"/>
                </a:cubicBezTo>
                <a:cubicBezTo>
                  <a:pt x="544754" y="9786"/>
                  <a:pt x="544068" y="8167"/>
                  <a:pt x="544068" y="6481"/>
                </a:cubicBezTo>
                <a:cubicBezTo>
                  <a:pt x="544049" y="4757"/>
                  <a:pt x="544735" y="3109"/>
                  <a:pt x="545973" y="1909"/>
                </a:cubicBezTo>
                <a:cubicBezTo>
                  <a:pt x="547116" y="652"/>
                  <a:pt x="548754" y="-44"/>
                  <a:pt x="550450" y="4"/>
                </a:cubicBezTo>
                <a:close/>
                <a:moveTo>
                  <a:pt x="75628" y="4"/>
                </a:moveTo>
                <a:cubicBezTo>
                  <a:pt x="77362" y="-63"/>
                  <a:pt x="79029" y="633"/>
                  <a:pt x="80200" y="1909"/>
                </a:cubicBezTo>
                <a:cubicBezTo>
                  <a:pt x="81439" y="3109"/>
                  <a:pt x="82124" y="4757"/>
                  <a:pt x="82105" y="6481"/>
                </a:cubicBezTo>
                <a:cubicBezTo>
                  <a:pt x="82105" y="8167"/>
                  <a:pt x="81420" y="9786"/>
                  <a:pt x="80200" y="10958"/>
                </a:cubicBezTo>
                <a:cubicBezTo>
                  <a:pt x="79000" y="12196"/>
                  <a:pt x="77352" y="12882"/>
                  <a:pt x="75628" y="12863"/>
                </a:cubicBezTo>
                <a:cubicBezTo>
                  <a:pt x="73942" y="12863"/>
                  <a:pt x="72323" y="12177"/>
                  <a:pt x="71152" y="10958"/>
                </a:cubicBezTo>
                <a:cubicBezTo>
                  <a:pt x="69932" y="9786"/>
                  <a:pt x="69247" y="8167"/>
                  <a:pt x="69247" y="6481"/>
                </a:cubicBezTo>
                <a:cubicBezTo>
                  <a:pt x="69228" y="4757"/>
                  <a:pt x="69913" y="3109"/>
                  <a:pt x="71152" y="1909"/>
                </a:cubicBezTo>
                <a:cubicBezTo>
                  <a:pt x="72295" y="652"/>
                  <a:pt x="73933" y="-44"/>
                  <a:pt x="75628" y="4"/>
                </a:cubicBezTo>
                <a:close/>
              </a:path>
            </a:pathLst>
          </a:custGeom>
          <a:solidFill>
            <a:srgbClr val="F3F3F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00 DO NOT REMOVE · SlidesMania">
  <p:cSld name="CUSTOM_20">
    <p:spTree>
      <p:nvGrpSpPr>
        <p:cNvPr id="2011" name="Shape 2011"/>
        <p:cNvGrpSpPr/>
        <p:nvPr/>
      </p:nvGrpSpPr>
      <p:grpSpPr>
        <a:xfrm>
          <a:off x="0" y="0"/>
          <a:ext cx="0" cy="0"/>
          <a:chOff x="0" y="0"/>
          <a:chExt cx="0" cy="0"/>
        </a:xfrm>
      </p:grpSpPr>
      <p:grpSp>
        <p:nvGrpSpPr>
          <p:cNvPr id="2012" name="Google Shape;2012;p13"/>
          <p:cNvGrpSpPr/>
          <p:nvPr/>
        </p:nvGrpSpPr>
        <p:grpSpPr>
          <a:xfrm>
            <a:off x="0" y="0"/>
            <a:ext cx="12192000" cy="6858000"/>
            <a:chOff x="0" y="0"/>
            <a:chExt cx="12192000" cy="6858000"/>
          </a:xfrm>
        </p:grpSpPr>
        <p:sp>
          <p:nvSpPr>
            <p:cNvPr id="2013" name="Google Shape;2013;p13"/>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4" name="Google Shape;2014;p13"/>
            <p:cNvSpPr txBox="1"/>
            <p:nvPr/>
          </p:nvSpPr>
          <p:spPr>
            <a:xfrm>
              <a:off x="463500" y="2858061"/>
              <a:ext cx="8956500" cy="2442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 sz="3600">
                  <a:solidFill>
                    <a:srgbClr val="3F3F3F"/>
                  </a:solidFill>
                  <a:latin typeface="Poppins"/>
                  <a:ea typeface="Poppins"/>
                  <a:cs typeface="Poppins"/>
                  <a:sym typeface="Poppins"/>
                </a:rPr>
                <a:t>Free </a:t>
              </a:r>
              <a:r>
                <a:rPr lang="en" sz="3600">
                  <a:solidFill>
                    <a:srgbClr val="3F3F3F"/>
                  </a:solidFill>
                  <a:latin typeface="Poppins"/>
                  <a:ea typeface="Poppins"/>
                  <a:cs typeface="Poppins"/>
                  <a:sym typeface="Poppins"/>
                </a:rPr>
                <a:t>themes and templates for </a:t>
              </a:r>
              <a:r>
                <a:rPr b="1" lang="en" sz="3600">
                  <a:solidFill>
                    <a:srgbClr val="3F3F3F"/>
                  </a:solidFill>
                  <a:latin typeface="Poppins"/>
                  <a:ea typeface="Poppins"/>
                  <a:cs typeface="Poppins"/>
                  <a:sym typeface="Poppins"/>
                </a:rPr>
                <a:t>Google Slides</a:t>
              </a:r>
              <a:r>
                <a:rPr lang="en" sz="3600">
                  <a:solidFill>
                    <a:srgbClr val="3F3F3F"/>
                  </a:solidFill>
                  <a:latin typeface="Poppins"/>
                  <a:ea typeface="Poppins"/>
                  <a:cs typeface="Poppins"/>
                  <a:sym typeface="Poppins"/>
                </a:rPr>
                <a:t> or </a:t>
              </a:r>
              <a:r>
                <a:rPr b="1" lang="en" sz="3600">
                  <a:solidFill>
                    <a:srgbClr val="3F3F3F"/>
                  </a:solidFill>
                  <a:latin typeface="Poppins"/>
                  <a:ea typeface="Poppins"/>
                  <a:cs typeface="Poppins"/>
                  <a:sym typeface="Poppins"/>
                </a:rPr>
                <a:t>PowerPoint</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rPr b="1" lang="en" sz="3000">
                  <a:solidFill>
                    <a:srgbClr val="FFCB25"/>
                  </a:solidFill>
                  <a:latin typeface="Poppins"/>
                  <a:ea typeface="Poppins"/>
                  <a:cs typeface="Poppins"/>
                  <a:sym typeface="Poppins"/>
                </a:rPr>
                <a:t>NOT to be sold as is or modified!</a:t>
              </a:r>
              <a:endParaRPr b="1" sz="3000">
                <a:solidFill>
                  <a:srgbClr val="FFCB25"/>
                </a:solidFill>
                <a:latin typeface="Poppins"/>
                <a:ea typeface="Poppins"/>
                <a:cs typeface="Poppins"/>
                <a:sym typeface="Poppins"/>
              </a:endParaRPr>
            </a:p>
            <a:p>
              <a:pPr indent="0" lvl="0" marL="0" rtl="0" algn="l">
                <a:spcBef>
                  <a:spcPts val="0"/>
                </a:spcBef>
                <a:spcAft>
                  <a:spcPts val="0"/>
                </a:spcAft>
                <a:buNone/>
              </a:pPr>
              <a:r>
                <a:rPr lang="en" sz="2700">
                  <a:solidFill>
                    <a:srgbClr val="3F3F3F"/>
                  </a:solidFill>
                  <a:latin typeface="Poppins"/>
                  <a:ea typeface="Poppins"/>
                  <a:cs typeface="Poppins"/>
                  <a:sym typeface="Poppins"/>
                </a:rPr>
                <a:t>Read </a:t>
              </a:r>
              <a:r>
                <a:rPr lang="en" sz="2700" u="sng">
                  <a:solidFill>
                    <a:srgbClr val="3F3F3F"/>
                  </a:solidFill>
                  <a:latin typeface="Poppins"/>
                  <a:ea typeface="Poppins"/>
                  <a:cs typeface="Poppins"/>
                  <a:sym typeface="Poppins"/>
                  <a:hlinkClick r:id="rId2">
                    <a:extLst>
                      <a:ext uri="{A12FA001-AC4F-418D-AE19-62706E023703}">
                        <ahyp:hlinkClr val="tx"/>
                      </a:ext>
                    </a:extLst>
                  </a:hlinkClick>
                </a:rPr>
                <a:t>FAQ</a:t>
              </a:r>
              <a:r>
                <a:rPr b="1" lang="en" sz="4400">
                  <a:solidFill>
                    <a:srgbClr val="FFCB25"/>
                  </a:solidFill>
                  <a:latin typeface="Poppins"/>
                  <a:ea typeface="Poppins"/>
                  <a:cs typeface="Poppins"/>
                  <a:sym typeface="Poppins"/>
                </a:rPr>
                <a:t> </a:t>
              </a:r>
              <a:r>
                <a:rPr lang="en" sz="2700">
                  <a:solidFill>
                    <a:srgbClr val="3F3F3F"/>
                  </a:solidFill>
                  <a:latin typeface="Poppins"/>
                  <a:ea typeface="Poppins"/>
                  <a:cs typeface="Poppins"/>
                  <a:sym typeface="Poppins"/>
                </a:rPr>
                <a:t>on slidesmania.com</a:t>
              </a:r>
              <a:endParaRPr sz="2700">
                <a:solidFill>
                  <a:srgbClr val="3F3F3F"/>
                </a:solidFill>
                <a:latin typeface="Poppins"/>
                <a:ea typeface="Poppins"/>
                <a:cs typeface="Poppins"/>
                <a:sym typeface="Poppins"/>
              </a:endParaRPr>
            </a:p>
            <a:p>
              <a:pPr indent="0" lvl="0" marL="0" rtl="0" algn="l">
                <a:spcBef>
                  <a:spcPts val="0"/>
                </a:spcBef>
                <a:spcAft>
                  <a:spcPts val="0"/>
                </a:spcAft>
                <a:buNone/>
              </a:pPr>
              <a:r>
                <a:rPr lang="en" sz="2000">
                  <a:solidFill>
                    <a:srgbClr val="3F3F3F"/>
                  </a:solidFill>
                  <a:latin typeface="Poppins"/>
                  <a:ea typeface="Poppins"/>
                  <a:cs typeface="Poppins"/>
                  <a:sym typeface="Poppins"/>
                </a:rPr>
                <a:t>Do not remove the slidesmania.com text on the sides.</a:t>
              </a:r>
              <a:endParaRPr sz="2000">
                <a:solidFill>
                  <a:srgbClr val="3F3F3F"/>
                </a:solidFill>
                <a:latin typeface="Poppins"/>
                <a:ea typeface="Poppins"/>
                <a:cs typeface="Poppins"/>
                <a:sym typeface="Poppins"/>
              </a:endParaRPr>
            </a:p>
          </p:txBody>
        </p:sp>
        <p:cxnSp>
          <p:nvCxnSpPr>
            <p:cNvPr id="2015" name="Google Shape;2015;p13"/>
            <p:cNvCxnSpPr/>
            <p:nvPr/>
          </p:nvCxnSpPr>
          <p:spPr>
            <a:xfrm>
              <a:off x="10423367" y="5688858"/>
              <a:ext cx="1495200" cy="12900"/>
            </a:xfrm>
            <a:prstGeom prst="straightConnector1">
              <a:avLst/>
            </a:prstGeom>
            <a:noFill/>
            <a:ln cap="flat" cmpd="sng" w="38100">
              <a:solidFill>
                <a:srgbClr val="FFCB25"/>
              </a:solidFill>
              <a:prstDash val="solid"/>
              <a:round/>
              <a:headEnd len="med" w="med" type="none"/>
              <a:tailEnd len="med" w="med" type="none"/>
            </a:ln>
          </p:spPr>
        </p:cxnSp>
        <p:pic>
          <p:nvPicPr>
            <p:cNvPr id="2016" name="Google Shape;2016;p13">
              <a:hlinkClick r:id="rId3"/>
            </p:cNvPr>
            <p:cNvPicPr preferRelativeResize="0"/>
            <p:nvPr/>
          </p:nvPicPr>
          <p:blipFill>
            <a:blip r:embed="rId4">
              <a:alphaModFix/>
            </a:blip>
            <a:stretch>
              <a:fillRect/>
            </a:stretch>
          </p:blipFill>
          <p:spPr>
            <a:xfrm>
              <a:off x="8982558" y="5912306"/>
              <a:ext cx="713232" cy="637863"/>
            </a:xfrm>
            <a:prstGeom prst="rect">
              <a:avLst/>
            </a:prstGeom>
            <a:noFill/>
            <a:ln>
              <a:noFill/>
            </a:ln>
          </p:spPr>
        </p:pic>
        <p:pic>
          <p:nvPicPr>
            <p:cNvPr id="2017" name="Google Shape;2017;p13">
              <a:hlinkClick r:id="rId5"/>
            </p:cNvPr>
            <p:cNvPicPr preferRelativeResize="0"/>
            <p:nvPr/>
          </p:nvPicPr>
          <p:blipFill>
            <a:blip r:embed="rId6">
              <a:alphaModFix/>
            </a:blip>
            <a:stretch>
              <a:fillRect/>
            </a:stretch>
          </p:blipFill>
          <p:spPr>
            <a:xfrm>
              <a:off x="9764428" y="5916798"/>
              <a:ext cx="708660" cy="628879"/>
            </a:xfrm>
            <a:prstGeom prst="rect">
              <a:avLst/>
            </a:prstGeom>
            <a:noFill/>
            <a:ln>
              <a:noFill/>
            </a:ln>
          </p:spPr>
        </p:pic>
        <p:pic>
          <p:nvPicPr>
            <p:cNvPr id="2018" name="Google Shape;2018;p13">
              <a:hlinkClick r:id="rId7"/>
            </p:cNvPr>
            <p:cNvPicPr preferRelativeResize="0"/>
            <p:nvPr/>
          </p:nvPicPr>
          <p:blipFill>
            <a:blip r:embed="rId8">
              <a:alphaModFix/>
            </a:blip>
            <a:stretch>
              <a:fillRect/>
            </a:stretch>
          </p:blipFill>
          <p:spPr>
            <a:xfrm>
              <a:off x="10541715" y="5905569"/>
              <a:ext cx="612648" cy="624387"/>
            </a:xfrm>
            <a:prstGeom prst="rect">
              <a:avLst/>
            </a:prstGeom>
            <a:noFill/>
            <a:ln>
              <a:noFill/>
            </a:ln>
          </p:spPr>
        </p:pic>
        <p:pic>
          <p:nvPicPr>
            <p:cNvPr id="2019" name="Google Shape;2019;p13">
              <a:hlinkClick r:id="rId9"/>
            </p:cNvPr>
            <p:cNvPicPr preferRelativeResize="0"/>
            <p:nvPr/>
          </p:nvPicPr>
          <p:blipFill>
            <a:blip r:embed="rId10">
              <a:alphaModFix/>
            </a:blip>
            <a:stretch>
              <a:fillRect/>
            </a:stretch>
          </p:blipFill>
          <p:spPr>
            <a:xfrm>
              <a:off x="11219049" y="5916799"/>
              <a:ext cx="699516" cy="601927"/>
            </a:xfrm>
            <a:prstGeom prst="rect">
              <a:avLst/>
            </a:prstGeom>
            <a:noFill/>
            <a:ln>
              <a:noFill/>
            </a:ln>
          </p:spPr>
        </p:pic>
        <p:sp>
          <p:nvSpPr>
            <p:cNvPr id="2020" name="Google Shape;2020;p13"/>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solidFill>
                    <a:srgbClr val="252525"/>
                  </a:solidFill>
                  <a:latin typeface="Homemade Apple"/>
                  <a:ea typeface="Homemade Apple"/>
                  <a:cs typeface="Homemade Apple"/>
                  <a:sym typeface="Homemade Apple"/>
                </a:rPr>
                <a:t>Sharing is caring!</a:t>
              </a:r>
              <a:endParaRPr b="1" sz="2400">
                <a:solidFill>
                  <a:srgbClr val="252525"/>
                </a:solidFill>
                <a:latin typeface="Homemade Apple"/>
                <a:ea typeface="Homemade Apple"/>
                <a:cs typeface="Homemade Apple"/>
                <a:sym typeface="Homemade Apple"/>
              </a:endParaRPr>
            </a:p>
          </p:txBody>
        </p:sp>
      </p:grpSp>
      <p:pic>
        <p:nvPicPr>
          <p:cNvPr id="2021" name="Google Shape;2021;p13"/>
          <p:cNvPicPr preferRelativeResize="0"/>
          <p:nvPr/>
        </p:nvPicPr>
        <p:blipFill rotWithShape="1">
          <a:blip r:embed="rId11">
            <a:alphaModFix/>
          </a:blip>
          <a:srcRect b="20906" l="0" r="0" t="16256"/>
          <a:stretch/>
        </p:blipFill>
        <p:spPr>
          <a:xfrm>
            <a:off x="125075" y="493725"/>
            <a:ext cx="8239800" cy="2071125"/>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Daily agenda">
  <p:cSld name="CUSTOM_18">
    <p:spTree>
      <p:nvGrpSpPr>
        <p:cNvPr id="177" name="Shape 177"/>
        <p:cNvGrpSpPr/>
        <p:nvPr/>
      </p:nvGrpSpPr>
      <p:grpSpPr>
        <a:xfrm>
          <a:off x="0" y="0"/>
          <a:ext cx="0" cy="0"/>
          <a:chOff x="0" y="0"/>
          <a:chExt cx="0" cy="0"/>
        </a:xfrm>
      </p:grpSpPr>
      <p:sp>
        <p:nvSpPr>
          <p:cNvPr id="178" name="Google Shape;178;p3"/>
          <p:cNvSpPr/>
          <p:nvPr/>
        </p:nvSpPr>
        <p:spPr>
          <a:xfrm flipH="1" rot="10800000">
            <a:off x="650" y="1981200"/>
            <a:ext cx="12184305" cy="1891038"/>
          </a:xfrm>
          <a:custGeom>
            <a:rect b="b" l="l" r="r" t="t"/>
            <a:pathLst>
              <a:path extrusionOk="0" h="1891038" w="9248049">
                <a:moveTo>
                  <a:pt x="2406354" y="1844908"/>
                </a:moveTo>
                <a:lnTo>
                  <a:pt x="2406353" y="1844923"/>
                </a:lnTo>
                <a:cubicBezTo>
                  <a:pt x="2406353" y="1844923"/>
                  <a:pt x="2406353" y="1844914"/>
                  <a:pt x="2406353" y="1844914"/>
                </a:cubicBezTo>
                <a:close/>
                <a:moveTo>
                  <a:pt x="3352134" y="1701323"/>
                </a:moveTo>
                <a:lnTo>
                  <a:pt x="3352129" y="1701334"/>
                </a:lnTo>
                <a:lnTo>
                  <a:pt x="3352138" y="1701334"/>
                </a:lnTo>
                <a:close/>
                <a:moveTo>
                  <a:pt x="2100948" y="1625467"/>
                </a:moveTo>
                <a:cubicBezTo>
                  <a:pt x="2104186" y="1630706"/>
                  <a:pt x="2107900" y="1634992"/>
                  <a:pt x="2110472" y="1640421"/>
                </a:cubicBezTo>
                <a:cubicBezTo>
                  <a:pt x="2113995" y="1647517"/>
                  <a:pt x="2121615" y="1651651"/>
                  <a:pt x="2129523" y="1650803"/>
                </a:cubicBezTo>
                <a:lnTo>
                  <a:pt x="2129337" y="1664010"/>
                </a:lnTo>
                <a:lnTo>
                  <a:pt x="2129713" y="1664425"/>
                </a:lnTo>
                <a:lnTo>
                  <a:pt x="2129619" y="1668806"/>
                </a:lnTo>
                <a:cubicBezTo>
                  <a:pt x="2126380" y="1672654"/>
                  <a:pt x="2125429" y="1677903"/>
                  <a:pt x="2127143" y="1682617"/>
                </a:cubicBezTo>
                <a:cubicBezTo>
                  <a:pt x="2128000" y="1685665"/>
                  <a:pt x="2129524" y="1689952"/>
                  <a:pt x="2124476" y="1690904"/>
                </a:cubicBezTo>
                <a:cubicBezTo>
                  <a:pt x="2120951" y="1691637"/>
                  <a:pt x="2117523" y="1689399"/>
                  <a:pt x="2116761" y="1685904"/>
                </a:cubicBezTo>
                <a:cubicBezTo>
                  <a:pt x="2116664" y="1685446"/>
                  <a:pt x="2116664" y="1684989"/>
                  <a:pt x="2116664" y="1684522"/>
                </a:cubicBezTo>
                <a:cubicBezTo>
                  <a:pt x="2114855" y="1676521"/>
                  <a:pt x="2111617" y="1668911"/>
                  <a:pt x="2107140" y="1662043"/>
                </a:cubicBezTo>
                <a:lnTo>
                  <a:pt x="2107140" y="1657671"/>
                </a:lnTo>
                <a:lnTo>
                  <a:pt x="2106757" y="1657566"/>
                </a:lnTo>
                <a:cubicBezTo>
                  <a:pt x="2101328" y="1647793"/>
                  <a:pt x="2099328" y="1636516"/>
                  <a:pt x="2100948" y="1625467"/>
                </a:cubicBezTo>
                <a:close/>
                <a:moveTo>
                  <a:pt x="5599706" y="1521550"/>
                </a:moveTo>
                <a:cubicBezTo>
                  <a:pt x="5606373" y="1521730"/>
                  <a:pt x="5612850" y="1523359"/>
                  <a:pt x="5618756" y="1526312"/>
                </a:cubicBezTo>
                <a:cubicBezTo>
                  <a:pt x="5623804" y="1528884"/>
                  <a:pt x="5623709" y="1533932"/>
                  <a:pt x="5623518" y="1538314"/>
                </a:cubicBezTo>
                <a:cubicBezTo>
                  <a:pt x="5620280" y="1556411"/>
                  <a:pt x="5626281" y="1555744"/>
                  <a:pt x="5604468" y="1549934"/>
                </a:cubicBezTo>
                <a:cubicBezTo>
                  <a:pt x="5596277" y="1548600"/>
                  <a:pt x="5590657" y="1540866"/>
                  <a:pt x="5591990" y="1532665"/>
                </a:cubicBezTo>
                <a:cubicBezTo>
                  <a:pt x="5592562" y="1529484"/>
                  <a:pt x="5594086" y="1526560"/>
                  <a:pt x="5596372" y="1524312"/>
                </a:cubicBezTo>
                <a:cubicBezTo>
                  <a:pt x="5597324" y="1523264"/>
                  <a:pt x="5598658" y="1521454"/>
                  <a:pt x="5599706" y="1521550"/>
                </a:cubicBezTo>
                <a:close/>
                <a:moveTo>
                  <a:pt x="3190339" y="1497953"/>
                </a:moveTo>
                <a:lnTo>
                  <a:pt x="3189880" y="1500023"/>
                </a:lnTo>
                <a:lnTo>
                  <a:pt x="3189654" y="1500342"/>
                </a:lnTo>
                <a:lnTo>
                  <a:pt x="3190546" y="1501438"/>
                </a:lnTo>
                <a:lnTo>
                  <a:pt x="3190546" y="1500023"/>
                </a:lnTo>
                <a:close/>
                <a:moveTo>
                  <a:pt x="8370990" y="1415187"/>
                </a:moveTo>
                <a:lnTo>
                  <a:pt x="8371285" y="1415761"/>
                </a:lnTo>
                <a:lnTo>
                  <a:pt x="8371290" y="1415632"/>
                </a:lnTo>
                <a:lnTo>
                  <a:pt x="8371375" y="1415503"/>
                </a:lnTo>
                <a:lnTo>
                  <a:pt x="8371289" y="1415536"/>
                </a:lnTo>
                <a:close/>
                <a:moveTo>
                  <a:pt x="6992576" y="1303376"/>
                </a:moveTo>
                <a:lnTo>
                  <a:pt x="6992641" y="1303617"/>
                </a:lnTo>
                <a:lnTo>
                  <a:pt x="6992735" y="1303617"/>
                </a:lnTo>
                <a:close/>
                <a:moveTo>
                  <a:pt x="4707789" y="1269420"/>
                </a:moveTo>
                <a:lnTo>
                  <a:pt x="4707403" y="1270375"/>
                </a:lnTo>
                <a:lnTo>
                  <a:pt x="4707403" y="1280441"/>
                </a:lnTo>
                <a:close/>
                <a:moveTo>
                  <a:pt x="7877133" y="1253230"/>
                </a:moveTo>
                <a:cubicBezTo>
                  <a:pt x="7878562" y="1260926"/>
                  <a:pt x="7877800" y="1268870"/>
                  <a:pt x="7875038" y="1276185"/>
                </a:cubicBezTo>
                <a:cubicBezTo>
                  <a:pt x="7872275" y="1274575"/>
                  <a:pt x="7871132" y="1271213"/>
                  <a:pt x="7872370" y="1268280"/>
                </a:cubicBezTo>
                <a:cubicBezTo>
                  <a:pt x="7873990" y="1263326"/>
                  <a:pt x="7875514" y="1258278"/>
                  <a:pt x="7877133" y="1253230"/>
                </a:cubicBezTo>
                <a:close/>
                <a:moveTo>
                  <a:pt x="2296074" y="1191338"/>
                </a:moveTo>
                <a:lnTo>
                  <a:pt x="2296054" y="1191698"/>
                </a:lnTo>
                <a:lnTo>
                  <a:pt x="2300889" y="1196387"/>
                </a:lnTo>
                <a:lnTo>
                  <a:pt x="2301007" y="1196271"/>
                </a:lnTo>
                <a:lnTo>
                  <a:pt x="2301082" y="1196189"/>
                </a:lnTo>
                <a:lnTo>
                  <a:pt x="2300817" y="1196271"/>
                </a:lnTo>
                <a:lnTo>
                  <a:pt x="2296373" y="1191640"/>
                </a:lnTo>
                <a:lnTo>
                  <a:pt x="2296339" y="1191698"/>
                </a:lnTo>
                <a:close/>
                <a:moveTo>
                  <a:pt x="1710079" y="1180364"/>
                </a:moveTo>
                <a:lnTo>
                  <a:pt x="1710106" y="1180555"/>
                </a:lnTo>
                <a:lnTo>
                  <a:pt x="1715713" y="1180555"/>
                </a:lnTo>
                <a:lnTo>
                  <a:pt x="1715755" y="1180364"/>
                </a:lnTo>
                <a:close/>
                <a:moveTo>
                  <a:pt x="3310932" y="1134189"/>
                </a:moveTo>
                <a:lnTo>
                  <a:pt x="3310895" y="1141740"/>
                </a:lnTo>
                <a:lnTo>
                  <a:pt x="3305402" y="1142927"/>
                </a:lnTo>
                <a:lnTo>
                  <a:pt x="3293798" y="1162266"/>
                </a:lnTo>
                <a:cubicBezTo>
                  <a:pt x="3291036" y="1163028"/>
                  <a:pt x="3289227" y="1164266"/>
                  <a:pt x="3290274" y="1167600"/>
                </a:cubicBezTo>
                <a:cubicBezTo>
                  <a:pt x="3284369" y="1182335"/>
                  <a:pt x="3276272" y="1196109"/>
                  <a:pt x="3266271" y="1208462"/>
                </a:cubicBezTo>
                <a:cubicBezTo>
                  <a:pt x="3261795" y="1213558"/>
                  <a:pt x="3258555" y="1219616"/>
                  <a:pt x="3256746" y="1226179"/>
                </a:cubicBezTo>
                <a:cubicBezTo>
                  <a:pt x="3256365" y="1232637"/>
                  <a:pt x="3252745" y="1238485"/>
                  <a:pt x="3247221" y="1241800"/>
                </a:cubicBezTo>
                <a:lnTo>
                  <a:pt x="3243868" y="1241191"/>
                </a:lnTo>
                <a:lnTo>
                  <a:pt x="3238599" y="1255544"/>
                </a:lnTo>
                <a:lnTo>
                  <a:pt x="3239982" y="1268756"/>
                </a:lnTo>
                <a:cubicBezTo>
                  <a:pt x="3237886" y="1276090"/>
                  <a:pt x="3234838" y="1282948"/>
                  <a:pt x="3232076" y="1289996"/>
                </a:cubicBezTo>
                <a:lnTo>
                  <a:pt x="3224717" y="1296291"/>
                </a:lnTo>
                <a:lnTo>
                  <a:pt x="3226456" y="1296950"/>
                </a:lnTo>
                <a:cubicBezTo>
                  <a:pt x="3228742" y="1306684"/>
                  <a:pt x="3227123" y="1316914"/>
                  <a:pt x="3222075" y="1325525"/>
                </a:cubicBezTo>
                <a:cubicBezTo>
                  <a:pt x="3215597" y="1342193"/>
                  <a:pt x="3216264" y="1359624"/>
                  <a:pt x="3213692" y="1376579"/>
                </a:cubicBezTo>
                <a:cubicBezTo>
                  <a:pt x="3212264" y="1388961"/>
                  <a:pt x="3210168" y="1401268"/>
                  <a:pt x="3207501" y="1413440"/>
                </a:cubicBezTo>
                <a:cubicBezTo>
                  <a:pt x="3205024" y="1416746"/>
                  <a:pt x="3203881" y="1420851"/>
                  <a:pt x="3204263" y="1424966"/>
                </a:cubicBezTo>
                <a:cubicBezTo>
                  <a:pt x="3203977" y="1426023"/>
                  <a:pt x="3203501" y="1427004"/>
                  <a:pt x="3202739" y="1427823"/>
                </a:cubicBezTo>
                <a:lnTo>
                  <a:pt x="3202057" y="1429485"/>
                </a:lnTo>
                <a:lnTo>
                  <a:pt x="3203604" y="1457382"/>
                </a:lnTo>
                <a:lnTo>
                  <a:pt x="3204549" y="1461351"/>
                </a:lnTo>
                <a:lnTo>
                  <a:pt x="3204549" y="1471241"/>
                </a:lnTo>
                <a:lnTo>
                  <a:pt x="3207692" y="1510405"/>
                </a:lnTo>
                <a:lnTo>
                  <a:pt x="3208629" y="1524838"/>
                </a:lnTo>
                <a:lnTo>
                  <a:pt x="3215872" y="1531803"/>
                </a:lnTo>
                <a:cubicBezTo>
                  <a:pt x="3217360" y="1535199"/>
                  <a:pt x="3217550" y="1539161"/>
                  <a:pt x="3216074" y="1542885"/>
                </a:cubicBezTo>
                <a:lnTo>
                  <a:pt x="3214747" y="1544894"/>
                </a:lnTo>
                <a:lnTo>
                  <a:pt x="3220646" y="1551458"/>
                </a:lnTo>
                <a:cubicBezTo>
                  <a:pt x="3227028" y="1570642"/>
                  <a:pt x="3234647" y="1589444"/>
                  <a:pt x="3243220" y="1607751"/>
                </a:cubicBezTo>
                <a:lnTo>
                  <a:pt x="3242598" y="1617803"/>
                </a:lnTo>
                <a:lnTo>
                  <a:pt x="3252270" y="1623848"/>
                </a:lnTo>
                <a:cubicBezTo>
                  <a:pt x="3260175" y="1637611"/>
                  <a:pt x="3270177" y="1650099"/>
                  <a:pt x="3281797" y="1660900"/>
                </a:cubicBezTo>
                <a:cubicBezTo>
                  <a:pt x="3285417" y="1663272"/>
                  <a:pt x="3286940" y="1667758"/>
                  <a:pt x="3285607" y="1671854"/>
                </a:cubicBezTo>
                <a:lnTo>
                  <a:pt x="3285244" y="1672168"/>
                </a:lnTo>
                <a:lnTo>
                  <a:pt x="3286767" y="1673301"/>
                </a:lnTo>
                <a:lnTo>
                  <a:pt x="3286845" y="1671569"/>
                </a:lnTo>
                <a:cubicBezTo>
                  <a:pt x="3286845" y="1671569"/>
                  <a:pt x="3287607" y="1671092"/>
                  <a:pt x="3287798" y="1671569"/>
                </a:cubicBezTo>
                <a:cubicBezTo>
                  <a:pt x="3304180" y="1676493"/>
                  <a:pt x="3319802" y="1683503"/>
                  <a:pt x="3334375" y="1692428"/>
                </a:cubicBezTo>
                <a:lnTo>
                  <a:pt x="3334079" y="1694417"/>
                </a:lnTo>
                <a:lnTo>
                  <a:pt x="3354760" y="1696803"/>
                </a:lnTo>
                <a:lnTo>
                  <a:pt x="3356949" y="1692714"/>
                </a:lnTo>
                <a:cubicBezTo>
                  <a:pt x="3360948" y="1690923"/>
                  <a:pt x="3365616" y="1691276"/>
                  <a:pt x="3369235" y="1693666"/>
                </a:cubicBezTo>
                <a:lnTo>
                  <a:pt x="3369825" y="1696518"/>
                </a:lnTo>
                <a:lnTo>
                  <a:pt x="3372664" y="1696333"/>
                </a:lnTo>
                <a:lnTo>
                  <a:pt x="3376345" y="1706013"/>
                </a:lnTo>
                <a:lnTo>
                  <a:pt x="3372570" y="1694809"/>
                </a:lnTo>
                <a:lnTo>
                  <a:pt x="3379144" y="1695523"/>
                </a:lnTo>
                <a:lnTo>
                  <a:pt x="3397168" y="1686558"/>
                </a:lnTo>
                <a:cubicBezTo>
                  <a:pt x="3403716" y="1685689"/>
                  <a:pt x="3410574" y="1686332"/>
                  <a:pt x="3417147" y="1686618"/>
                </a:cubicBezTo>
                <a:cubicBezTo>
                  <a:pt x="3420385" y="1686618"/>
                  <a:pt x="3422957" y="1685380"/>
                  <a:pt x="3425815" y="1685856"/>
                </a:cubicBezTo>
                <a:lnTo>
                  <a:pt x="3427338" y="1686876"/>
                </a:lnTo>
                <a:lnTo>
                  <a:pt x="3432756" y="1685286"/>
                </a:lnTo>
                <a:lnTo>
                  <a:pt x="3437065" y="1676152"/>
                </a:lnTo>
                <a:cubicBezTo>
                  <a:pt x="3439982" y="1674497"/>
                  <a:pt x="3443768" y="1673854"/>
                  <a:pt x="3446769" y="1672711"/>
                </a:cubicBezTo>
                <a:cubicBezTo>
                  <a:pt x="3464772" y="1665063"/>
                  <a:pt x="3480679" y="1653090"/>
                  <a:pt x="3492965" y="1637850"/>
                </a:cubicBezTo>
                <a:cubicBezTo>
                  <a:pt x="3493823" y="1636707"/>
                  <a:pt x="3494776" y="1635659"/>
                  <a:pt x="3495728" y="1634516"/>
                </a:cubicBezTo>
                <a:cubicBezTo>
                  <a:pt x="3497157" y="1632706"/>
                  <a:pt x="3498395" y="1630801"/>
                  <a:pt x="3499538" y="1628801"/>
                </a:cubicBezTo>
                <a:cubicBezTo>
                  <a:pt x="3500776" y="1627220"/>
                  <a:pt x="3501824" y="1625534"/>
                  <a:pt x="3502681" y="1623753"/>
                </a:cubicBezTo>
                <a:cubicBezTo>
                  <a:pt x="3506014" y="1618038"/>
                  <a:pt x="3507920" y="1611180"/>
                  <a:pt x="3515350" y="1608989"/>
                </a:cubicBezTo>
                <a:lnTo>
                  <a:pt x="3515454" y="1609033"/>
                </a:lnTo>
                <a:lnTo>
                  <a:pt x="3514302" y="1604103"/>
                </a:lnTo>
                <a:cubicBezTo>
                  <a:pt x="3514778" y="1603379"/>
                  <a:pt x="3515350" y="1602770"/>
                  <a:pt x="3516112" y="1602322"/>
                </a:cubicBezTo>
                <a:lnTo>
                  <a:pt x="3519178" y="1602322"/>
                </a:lnTo>
                <a:lnTo>
                  <a:pt x="3520186" y="1600426"/>
                </a:lnTo>
                <a:lnTo>
                  <a:pt x="3516207" y="1597558"/>
                </a:lnTo>
                <a:cubicBezTo>
                  <a:pt x="3520398" y="1573746"/>
                  <a:pt x="3520208" y="1549362"/>
                  <a:pt x="3524399" y="1525549"/>
                </a:cubicBezTo>
                <a:lnTo>
                  <a:pt x="3528844" y="1526133"/>
                </a:lnTo>
                <a:lnTo>
                  <a:pt x="3528399" y="1524883"/>
                </a:lnTo>
                <a:cubicBezTo>
                  <a:pt x="3521826" y="1521930"/>
                  <a:pt x="3523446" y="1516310"/>
                  <a:pt x="3523732" y="1511071"/>
                </a:cubicBezTo>
                <a:cubicBezTo>
                  <a:pt x="3524208" y="1509281"/>
                  <a:pt x="3525351" y="1507728"/>
                  <a:pt x="3526875" y="1506690"/>
                </a:cubicBezTo>
                <a:lnTo>
                  <a:pt x="3527246" y="1502826"/>
                </a:lnTo>
                <a:lnTo>
                  <a:pt x="3526113" y="1495356"/>
                </a:lnTo>
                <a:lnTo>
                  <a:pt x="3525762" y="1487438"/>
                </a:lnTo>
                <a:lnTo>
                  <a:pt x="3519731" y="1484974"/>
                </a:lnTo>
                <a:cubicBezTo>
                  <a:pt x="3517159" y="1475582"/>
                  <a:pt x="3515159" y="1466038"/>
                  <a:pt x="3513826" y="1456399"/>
                </a:cubicBezTo>
                <a:lnTo>
                  <a:pt x="3515836" y="1447087"/>
                </a:lnTo>
                <a:lnTo>
                  <a:pt x="3511921" y="1445254"/>
                </a:lnTo>
                <a:cubicBezTo>
                  <a:pt x="3508396" y="1437787"/>
                  <a:pt x="3505635" y="1430005"/>
                  <a:pt x="3503634" y="1422013"/>
                </a:cubicBezTo>
                <a:lnTo>
                  <a:pt x="3505006" y="1407340"/>
                </a:lnTo>
                <a:lnTo>
                  <a:pt x="3499359" y="1392486"/>
                </a:lnTo>
                <a:lnTo>
                  <a:pt x="3495728" y="1392486"/>
                </a:lnTo>
                <a:cubicBezTo>
                  <a:pt x="3492109" y="1390676"/>
                  <a:pt x="3490204" y="1384199"/>
                  <a:pt x="3487442" y="1379913"/>
                </a:cubicBezTo>
                <a:lnTo>
                  <a:pt x="3487134" y="1372964"/>
                </a:lnTo>
                <a:lnTo>
                  <a:pt x="3480679" y="1364053"/>
                </a:lnTo>
                <a:lnTo>
                  <a:pt x="3478174" y="1347062"/>
                </a:lnTo>
                <a:lnTo>
                  <a:pt x="3477820" y="1347242"/>
                </a:lnTo>
                <a:cubicBezTo>
                  <a:pt x="3472867" y="1346576"/>
                  <a:pt x="3471058" y="1342575"/>
                  <a:pt x="3469248" y="1338955"/>
                </a:cubicBezTo>
                <a:cubicBezTo>
                  <a:pt x="3456484" y="1314371"/>
                  <a:pt x="3442292" y="1290578"/>
                  <a:pt x="3426671" y="1267709"/>
                </a:cubicBezTo>
                <a:cubicBezTo>
                  <a:pt x="3424290" y="1265146"/>
                  <a:pt x="3423338" y="1261584"/>
                  <a:pt x="3424099" y="1258184"/>
                </a:cubicBezTo>
                <a:lnTo>
                  <a:pt x="3424350" y="1257319"/>
                </a:lnTo>
                <a:lnTo>
                  <a:pt x="3416850" y="1255504"/>
                </a:lnTo>
                <a:cubicBezTo>
                  <a:pt x="3414790" y="1252849"/>
                  <a:pt x="3413766" y="1248944"/>
                  <a:pt x="3412385" y="1245420"/>
                </a:cubicBezTo>
                <a:lnTo>
                  <a:pt x="3412385" y="1237502"/>
                </a:lnTo>
                <a:lnTo>
                  <a:pt x="3409241" y="1232847"/>
                </a:lnTo>
                <a:lnTo>
                  <a:pt x="3402585" y="1220068"/>
                </a:lnTo>
                <a:lnTo>
                  <a:pt x="3398288" y="1217511"/>
                </a:lnTo>
                <a:cubicBezTo>
                  <a:pt x="3397621" y="1216606"/>
                  <a:pt x="3397145" y="1215568"/>
                  <a:pt x="3396859" y="1214463"/>
                </a:cubicBezTo>
                <a:lnTo>
                  <a:pt x="3397316" y="1212205"/>
                </a:lnTo>
                <a:lnTo>
                  <a:pt x="3391438" y="1207232"/>
                </a:lnTo>
                <a:lnTo>
                  <a:pt x="3385143" y="1207320"/>
                </a:lnTo>
                <a:cubicBezTo>
                  <a:pt x="3382095" y="1204605"/>
                  <a:pt x="3378428" y="1202295"/>
                  <a:pt x="3375761" y="1199342"/>
                </a:cubicBezTo>
                <a:lnTo>
                  <a:pt x="3372927" y="1189424"/>
                </a:lnTo>
                <a:lnTo>
                  <a:pt x="3372570" y="1189603"/>
                </a:lnTo>
                <a:cubicBezTo>
                  <a:pt x="3368664" y="1190051"/>
                  <a:pt x="3364854" y="1188041"/>
                  <a:pt x="3363045" y="1184555"/>
                </a:cubicBezTo>
                <a:cubicBezTo>
                  <a:pt x="3357044" y="1176364"/>
                  <a:pt x="3347899" y="1170839"/>
                  <a:pt x="3343137" y="1161600"/>
                </a:cubicBezTo>
                <a:lnTo>
                  <a:pt x="3337578" y="1150135"/>
                </a:lnTo>
                <a:lnTo>
                  <a:pt x="3329374" y="1141931"/>
                </a:lnTo>
                <a:lnTo>
                  <a:pt x="3329327" y="1141978"/>
                </a:lnTo>
                <a:cubicBezTo>
                  <a:pt x="3326659" y="1140854"/>
                  <a:pt x="3324278" y="1139006"/>
                  <a:pt x="3322564" y="1136644"/>
                </a:cubicBezTo>
                <a:lnTo>
                  <a:pt x="3326471" y="1134223"/>
                </a:lnTo>
                <a:lnTo>
                  <a:pt x="3326470" y="1134223"/>
                </a:lnTo>
                <a:lnTo>
                  <a:pt x="3322564" y="1136644"/>
                </a:lnTo>
                <a:lnTo>
                  <a:pt x="3321810" y="1135754"/>
                </a:lnTo>
                <a:lnTo>
                  <a:pt x="3320944" y="1136549"/>
                </a:lnTo>
                <a:close/>
                <a:moveTo>
                  <a:pt x="1923764" y="1113879"/>
                </a:moveTo>
                <a:cubicBezTo>
                  <a:pt x="1926621" y="1122232"/>
                  <a:pt x="1929003" y="1130719"/>
                  <a:pt x="1930907" y="1139311"/>
                </a:cubicBezTo>
                <a:lnTo>
                  <a:pt x="1926079" y="1143760"/>
                </a:lnTo>
                <a:lnTo>
                  <a:pt x="1926085" y="1143788"/>
                </a:lnTo>
                <a:lnTo>
                  <a:pt x="1926052" y="1143786"/>
                </a:lnTo>
                <a:lnTo>
                  <a:pt x="1926050" y="1143788"/>
                </a:lnTo>
                <a:lnTo>
                  <a:pt x="1926048" y="1143785"/>
                </a:lnTo>
                <a:lnTo>
                  <a:pt x="1921706" y="1143490"/>
                </a:lnTo>
                <a:cubicBezTo>
                  <a:pt x="1920398" y="1142621"/>
                  <a:pt x="1919087" y="1141454"/>
                  <a:pt x="1917324" y="1141406"/>
                </a:cubicBezTo>
                <a:cubicBezTo>
                  <a:pt x="1914750" y="1157789"/>
                  <a:pt x="1898845" y="1159123"/>
                  <a:pt x="1888747" y="1166648"/>
                </a:cubicBezTo>
                <a:cubicBezTo>
                  <a:pt x="1887320" y="1167676"/>
                  <a:pt x="1885223" y="1167324"/>
                  <a:pt x="1884273" y="1165857"/>
                </a:cubicBezTo>
                <a:cubicBezTo>
                  <a:pt x="1884079" y="1165657"/>
                  <a:pt x="1883988" y="1165447"/>
                  <a:pt x="1883891" y="1165219"/>
                </a:cubicBezTo>
                <a:cubicBezTo>
                  <a:pt x="1881319" y="1160552"/>
                  <a:pt x="1879032" y="1155713"/>
                  <a:pt x="1877127" y="1150741"/>
                </a:cubicBezTo>
                <a:cubicBezTo>
                  <a:pt x="1875509" y="1147140"/>
                  <a:pt x="1877031" y="1142892"/>
                  <a:pt x="1880651" y="1141216"/>
                </a:cubicBezTo>
                <a:cubicBezTo>
                  <a:pt x="1885033" y="1139025"/>
                  <a:pt x="1887414" y="1141216"/>
                  <a:pt x="1890176" y="1145121"/>
                </a:cubicBezTo>
                <a:cubicBezTo>
                  <a:pt x="1891891" y="1148845"/>
                  <a:pt x="1896369" y="1150455"/>
                  <a:pt x="1900081" y="1148731"/>
                </a:cubicBezTo>
                <a:cubicBezTo>
                  <a:pt x="1901892" y="1147855"/>
                  <a:pt x="1903322" y="1146235"/>
                  <a:pt x="1903988" y="1144264"/>
                </a:cubicBezTo>
                <a:cubicBezTo>
                  <a:pt x="1904656" y="1142911"/>
                  <a:pt x="1905037" y="1141406"/>
                  <a:pt x="1905037" y="1139882"/>
                </a:cubicBezTo>
                <a:cubicBezTo>
                  <a:pt x="1904702" y="1134781"/>
                  <a:pt x="1906036" y="1129867"/>
                  <a:pt x="1908644" y="1125756"/>
                </a:cubicBezTo>
                <a:lnTo>
                  <a:pt x="1919227" y="1117004"/>
                </a:lnTo>
                <a:lnTo>
                  <a:pt x="1919097" y="1116260"/>
                </a:lnTo>
                <a:close/>
                <a:moveTo>
                  <a:pt x="4040559" y="1111498"/>
                </a:moveTo>
                <a:cubicBezTo>
                  <a:pt x="4047226" y="1114356"/>
                  <a:pt x="4055894" y="1114070"/>
                  <a:pt x="4058560" y="1123214"/>
                </a:cubicBezTo>
                <a:lnTo>
                  <a:pt x="4058560" y="1123752"/>
                </a:lnTo>
                <a:lnTo>
                  <a:pt x="4058942" y="1123500"/>
                </a:lnTo>
                <a:lnTo>
                  <a:pt x="4059010" y="1124796"/>
                </a:lnTo>
                <a:lnTo>
                  <a:pt x="4064930" y="1121797"/>
                </a:lnTo>
                <a:cubicBezTo>
                  <a:pt x="4067133" y="1121118"/>
                  <a:pt x="4069466" y="1121118"/>
                  <a:pt x="4072086" y="1122642"/>
                </a:cubicBezTo>
                <a:cubicBezTo>
                  <a:pt x="4070086" y="1127776"/>
                  <a:pt x="4067038" y="1132463"/>
                  <a:pt x="4063227" y="1136454"/>
                </a:cubicBezTo>
                <a:cubicBezTo>
                  <a:pt x="4059703" y="1139121"/>
                  <a:pt x="4060846" y="1143883"/>
                  <a:pt x="4060846" y="1147883"/>
                </a:cubicBezTo>
                <a:cubicBezTo>
                  <a:pt x="4056370" y="1145693"/>
                  <a:pt x="4051321" y="1145502"/>
                  <a:pt x="4047797" y="1140549"/>
                </a:cubicBezTo>
                <a:cubicBezTo>
                  <a:pt x="4044273" y="1135596"/>
                  <a:pt x="4040844" y="1142645"/>
                  <a:pt x="4038272" y="1139311"/>
                </a:cubicBezTo>
                <a:cubicBezTo>
                  <a:pt x="4037606" y="1129976"/>
                  <a:pt x="4038463" y="1120604"/>
                  <a:pt x="4040559" y="1111498"/>
                </a:cubicBezTo>
                <a:close/>
                <a:moveTo>
                  <a:pt x="3898805" y="1074038"/>
                </a:moveTo>
                <a:lnTo>
                  <a:pt x="3897777" y="1074922"/>
                </a:lnTo>
                <a:lnTo>
                  <a:pt x="3900379" y="1084837"/>
                </a:lnTo>
                <a:close/>
                <a:moveTo>
                  <a:pt x="5002677" y="1064125"/>
                </a:moveTo>
                <a:lnTo>
                  <a:pt x="5002257" y="1066908"/>
                </a:lnTo>
                <a:lnTo>
                  <a:pt x="5002677" y="1066723"/>
                </a:lnTo>
                <a:close/>
                <a:moveTo>
                  <a:pt x="5004635" y="1051179"/>
                </a:moveTo>
                <a:lnTo>
                  <a:pt x="5004479" y="1051257"/>
                </a:lnTo>
                <a:lnTo>
                  <a:pt x="5004583" y="1051491"/>
                </a:lnTo>
                <a:lnTo>
                  <a:pt x="5004567" y="1051593"/>
                </a:lnTo>
                <a:lnTo>
                  <a:pt x="5004775" y="1051489"/>
                </a:lnTo>
                <a:close/>
                <a:moveTo>
                  <a:pt x="4993341" y="1041204"/>
                </a:moveTo>
                <a:lnTo>
                  <a:pt x="4993869" y="1041383"/>
                </a:lnTo>
                <a:lnTo>
                  <a:pt x="4993732" y="1041204"/>
                </a:lnTo>
                <a:close/>
                <a:moveTo>
                  <a:pt x="8130674" y="1014678"/>
                </a:moveTo>
                <a:lnTo>
                  <a:pt x="8129208" y="1019565"/>
                </a:lnTo>
                <a:lnTo>
                  <a:pt x="8130022" y="1017867"/>
                </a:lnTo>
                <a:close/>
                <a:moveTo>
                  <a:pt x="3475916" y="999294"/>
                </a:moveTo>
                <a:cubicBezTo>
                  <a:pt x="3473487" y="997484"/>
                  <a:pt x="3472296" y="998555"/>
                  <a:pt x="3471415" y="1000389"/>
                </a:cubicBezTo>
                <a:lnTo>
                  <a:pt x="3470575" y="1002189"/>
                </a:lnTo>
                <a:lnTo>
                  <a:pt x="3471459" y="1004426"/>
                </a:lnTo>
                <a:lnTo>
                  <a:pt x="3476149" y="999351"/>
                </a:lnTo>
                <a:close/>
                <a:moveTo>
                  <a:pt x="8060510" y="995881"/>
                </a:moveTo>
                <a:lnTo>
                  <a:pt x="8056203" y="1010343"/>
                </a:lnTo>
                <a:cubicBezTo>
                  <a:pt x="8045344" y="1024440"/>
                  <a:pt x="8033342" y="1037584"/>
                  <a:pt x="8021817" y="1051014"/>
                </a:cubicBezTo>
                <a:cubicBezTo>
                  <a:pt x="8016674" y="1058454"/>
                  <a:pt x="8012006" y="1066188"/>
                  <a:pt x="8007721" y="1074160"/>
                </a:cubicBezTo>
                <a:cubicBezTo>
                  <a:pt x="8006576" y="1075303"/>
                  <a:pt x="8005529" y="1076446"/>
                  <a:pt x="8004481" y="1077685"/>
                </a:cubicBezTo>
                <a:cubicBezTo>
                  <a:pt x="7999339" y="1084067"/>
                  <a:pt x="7994956" y="1090925"/>
                  <a:pt x="7991146" y="1098163"/>
                </a:cubicBezTo>
                <a:cubicBezTo>
                  <a:pt x="7988575" y="1101783"/>
                  <a:pt x="7986670" y="1106069"/>
                  <a:pt x="7981621" y="1106355"/>
                </a:cubicBezTo>
                <a:lnTo>
                  <a:pt x="7978357" y="1106355"/>
                </a:lnTo>
                <a:lnTo>
                  <a:pt x="7970594" y="1118703"/>
                </a:lnTo>
                <a:lnTo>
                  <a:pt x="7971621" y="1126643"/>
                </a:lnTo>
                <a:cubicBezTo>
                  <a:pt x="7969335" y="1132653"/>
                  <a:pt x="7966286" y="1138378"/>
                  <a:pt x="7962667" y="1143693"/>
                </a:cubicBezTo>
                <a:cubicBezTo>
                  <a:pt x="7956191" y="1150636"/>
                  <a:pt x="7951619" y="1159133"/>
                  <a:pt x="7949427" y="1168362"/>
                </a:cubicBezTo>
                <a:cubicBezTo>
                  <a:pt x="7948761" y="1173335"/>
                  <a:pt x="7944855" y="1177240"/>
                  <a:pt x="7939902" y="1177887"/>
                </a:cubicBezTo>
                <a:lnTo>
                  <a:pt x="7938280" y="1177354"/>
                </a:lnTo>
                <a:lnTo>
                  <a:pt x="7937536" y="1178874"/>
                </a:lnTo>
                <a:lnTo>
                  <a:pt x="7939140" y="1179983"/>
                </a:lnTo>
                <a:cubicBezTo>
                  <a:pt x="7940283" y="1184403"/>
                  <a:pt x="7939522" y="1189108"/>
                  <a:pt x="7937045" y="1192937"/>
                </a:cubicBezTo>
                <a:cubicBezTo>
                  <a:pt x="7927520" y="1215035"/>
                  <a:pt x="7919615" y="1237895"/>
                  <a:pt x="7909613" y="1259612"/>
                </a:cubicBezTo>
                <a:lnTo>
                  <a:pt x="7905809" y="1262297"/>
                </a:lnTo>
                <a:lnTo>
                  <a:pt x="7907423" y="1269042"/>
                </a:lnTo>
                <a:cubicBezTo>
                  <a:pt x="7898755" y="1295998"/>
                  <a:pt x="7894183" y="1324001"/>
                  <a:pt x="7887801" y="1351433"/>
                </a:cubicBezTo>
                <a:lnTo>
                  <a:pt x="7883708" y="1353939"/>
                </a:lnTo>
                <a:lnTo>
                  <a:pt x="7882276" y="1360672"/>
                </a:lnTo>
                <a:lnTo>
                  <a:pt x="7881001" y="1361805"/>
                </a:lnTo>
                <a:lnTo>
                  <a:pt x="7885324" y="1362958"/>
                </a:lnTo>
                <a:cubicBezTo>
                  <a:pt x="7887705" y="1379865"/>
                  <a:pt x="7886277" y="1397105"/>
                  <a:pt x="7880943" y="1413345"/>
                </a:cubicBezTo>
                <a:lnTo>
                  <a:pt x="7877167" y="1412876"/>
                </a:lnTo>
                <a:lnTo>
                  <a:pt x="7877228" y="1413155"/>
                </a:lnTo>
                <a:lnTo>
                  <a:pt x="7876723" y="1413223"/>
                </a:lnTo>
                <a:lnTo>
                  <a:pt x="7877514" y="1414393"/>
                </a:lnTo>
                <a:cubicBezTo>
                  <a:pt x="7884372" y="1417250"/>
                  <a:pt x="7884372" y="1422489"/>
                  <a:pt x="7884658" y="1428300"/>
                </a:cubicBezTo>
                <a:cubicBezTo>
                  <a:pt x="7885801" y="1465447"/>
                  <a:pt x="7890563" y="1502385"/>
                  <a:pt x="7898850" y="1538599"/>
                </a:cubicBezTo>
                <a:cubicBezTo>
                  <a:pt x="7905327" y="1564498"/>
                  <a:pt x="7917995" y="1588444"/>
                  <a:pt x="7935712" y="1608417"/>
                </a:cubicBezTo>
                <a:cubicBezTo>
                  <a:pt x="7945237" y="1619181"/>
                  <a:pt x="7945237" y="1619371"/>
                  <a:pt x="7941331" y="1633373"/>
                </a:cubicBezTo>
                <a:cubicBezTo>
                  <a:pt x="7944189" y="1622419"/>
                  <a:pt x="7946952" y="1620419"/>
                  <a:pt x="7954380" y="1625467"/>
                </a:cubicBezTo>
                <a:cubicBezTo>
                  <a:pt x="7971335" y="1636964"/>
                  <a:pt x="7988956" y="1647336"/>
                  <a:pt x="8007244" y="1656518"/>
                </a:cubicBezTo>
                <a:lnTo>
                  <a:pt x="8007075" y="1659413"/>
                </a:lnTo>
                <a:lnTo>
                  <a:pt x="8012388" y="1659842"/>
                </a:lnTo>
                <a:cubicBezTo>
                  <a:pt x="8012484" y="1659909"/>
                  <a:pt x="8012484" y="1659976"/>
                  <a:pt x="8012578" y="1660043"/>
                </a:cubicBezTo>
                <a:cubicBezTo>
                  <a:pt x="8014769" y="1660043"/>
                  <a:pt x="8010864" y="1665281"/>
                  <a:pt x="8015436" y="1663186"/>
                </a:cubicBezTo>
                <a:lnTo>
                  <a:pt x="8016088" y="1663838"/>
                </a:lnTo>
                <a:lnTo>
                  <a:pt x="8017530" y="1661376"/>
                </a:lnTo>
                <a:cubicBezTo>
                  <a:pt x="8030295" y="1661662"/>
                  <a:pt x="8042867" y="1663652"/>
                  <a:pt x="8055060" y="1667281"/>
                </a:cubicBezTo>
                <a:lnTo>
                  <a:pt x="8057640" y="1670556"/>
                </a:lnTo>
                <a:lnTo>
                  <a:pt x="8058775" y="1670044"/>
                </a:lnTo>
                <a:cubicBezTo>
                  <a:pt x="8066014" y="1669759"/>
                  <a:pt x="8073157" y="1669306"/>
                  <a:pt x="8080206" y="1669889"/>
                </a:cubicBezTo>
                <a:cubicBezTo>
                  <a:pt x="8087254" y="1670473"/>
                  <a:pt x="8094208" y="1672092"/>
                  <a:pt x="8101065" y="1675950"/>
                </a:cubicBezTo>
                <a:lnTo>
                  <a:pt x="8100738" y="1677397"/>
                </a:lnTo>
                <a:lnTo>
                  <a:pt x="8103351" y="1676235"/>
                </a:lnTo>
                <a:cubicBezTo>
                  <a:pt x="8107733" y="1680522"/>
                  <a:pt x="8110590" y="1676235"/>
                  <a:pt x="8113639" y="1674140"/>
                </a:cubicBezTo>
                <a:cubicBezTo>
                  <a:pt x="8118401" y="1672616"/>
                  <a:pt x="8123449" y="1672616"/>
                  <a:pt x="8128211" y="1674140"/>
                </a:cubicBezTo>
                <a:lnTo>
                  <a:pt x="8130260" y="1677717"/>
                </a:lnTo>
                <a:lnTo>
                  <a:pt x="8138867" y="1673318"/>
                </a:lnTo>
                <a:lnTo>
                  <a:pt x="8145568" y="1679325"/>
                </a:lnTo>
                <a:lnTo>
                  <a:pt x="8157287" y="1670306"/>
                </a:lnTo>
                <a:cubicBezTo>
                  <a:pt x="8162597" y="1668734"/>
                  <a:pt x="8168455" y="1668663"/>
                  <a:pt x="8174218" y="1668806"/>
                </a:cubicBezTo>
                <a:cubicBezTo>
                  <a:pt x="8178075" y="1668806"/>
                  <a:pt x="8180171" y="1670711"/>
                  <a:pt x="8181659" y="1673223"/>
                </a:cubicBezTo>
                <a:lnTo>
                  <a:pt x="8182208" y="1674388"/>
                </a:lnTo>
                <a:lnTo>
                  <a:pt x="8182884" y="1670711"/>
                </a:lnTo>
                <a:lnTo>
                  <a:pt x="8184273" y="1670711"/>
                </a:lnTo>
                <a:lnTo>
                  <a:pt x="8190791" y="1663377"/>
                </a:lnTo>
                <a:cubicBezTo>
                  <a:pt x="8206317" y="1660520"/>
                  <a:pt x="8219366" y="1650613"/>
                  <a:pt x="8236130" y="1650709"/>
                </a:cubicBezTo>
                <a:cubicBezTo>
                  <a:pt x="8242416" y="1650575"/>
                  <a:pt x="8248132" y="1646889"/>
                  <a:pt x="8250894" y="1641184"/>
                </a:cubicBezTo>
                <a:cubicBezTo>
                  <a:pt x="8256608" y="1629754"/>
                  <a:pt x="8268705" y="1625277"/>
                  <a:pt x="8277469" y="1617181"/>
                </a:cubicBezTo>
                <a:lnTo>
                  <a:pt x="8284515" y="1617487"/>
                </a:lnTo>
                <a:lnTo>
                  <a:pt x="8311283" y="1585366"/>
                </a:lnTo>
                <a:lnTo>
                  <a:pt x="8317926" y="1583316"/>
                </a:lnTo>
                <a:lnTo>
                  <a:pt x="8319397" y="1581226"/>
                </a:lnTo>
                <a:lnTo>
                  <a:pt x="8318236" y="1574127"/>
                </a:lnTo>
                <a:cubicBezTo>
                  <a:pt x="8330333" y="1552981"/>
                  <a:pt x="8339572" y="1530312"/>
                  <a:pt x="8351192" y="1508881"/>
                </a:cubicBezTo>
                <a:lnTo>
                  <a:pt x="8353922" y="1508062"/>
                </a:lnTo>
                <a:lnTo>
                  <a:pt x="8351764" y="1500309"/>
                </a:lnTo>
                <a:cubicBezTo>
                  <a:pt x="8358145" y="1475506"/>
                  <a:pt x="8361955" y="1450150"/>
                  <a:pt x="8363384" y="1424585"/>
                </a:cubicBezTo>
                <a:cubicBezTo>
                  <a:pt x="8363003" y="1421042"/>
                  <a:pt x="8364337" y="1417537"/>
                  <a:pt x="8366908" y="1415060"/>
                </a:cubicBezTo>
                <a:lnTo>
                  <a:pt x="8369998" y="1414030"/>
                </a:lnTo>
                <a:lnTo>
                  <a:pt x="8365002" y="1408202"/>
                </a:lnTo>
                <a:cubicBezTo>
                  <a:pt x="8365574" y="1387914"/>
                  <a:pt x="8359669" y="1368197"/>
                  <a:pt x="8361098" y="1347908"/>
                </a:cubicBezTo>
                <a:lnTo>
                  <a:pt x="8364660" y="1345552"/>
                </a:lnTo>
                <a:lnTo>
                  <a:pt x="8364336" y="1342575"/>
                </a:lnTo>
                <a:lnTo>
                  <a:pt x="8364337" y="1342574"/>
                </a:lnTo>
                <a:lnTo>
                  <a:pt x="8351661" y="1295823"/>
                </a:lnTo>
                <a:lnTo>
                  <a:pt x="8350144" y="1295521"/>
                </a:lnTo>
                <a:cubicBezTo>
                  <a:pt x="8349572" y="1294606"/>
                  <a:pt x="8349572" y="1293482"/>
                  <a:pt x="8350144" y="1292568"/>
                </a:cubicBezTo>
                <a:lnTo>
                  <a:pt x="8350173" y="1292230"/>
                </a:lnTo>
                <a:lnTo>
                  <a:pt x="8349572" y="1293140"/>
                </a:lnTo>
                <a:cubicBezTo>
                  <a:pt x="8346810" y="1293140"/>
                  <a:pt x="8344429" y="1291426"/>
                  <a:pt x="8343477" y="1288854"/>
                </a:cubicBezTo>
                <a:cubicBezTo>
                  <a:pt x="8334904" y="1268089"/>
                  <a:pt x="8326617" y="1247135"/>
                  <a:pt x="8317188" y="1226751"/>
                </a:cubicBezTo>
                <a:cubicBezTo>
                  <a:pt x="8316902" y="1225665"/>
                  <a:pt x="8316902" y="1224503"/>
                  <a:pt x="8317188" y="1223417"/>
                </a:cubicBezTo>
                <a:lnTo>
                  <a:pt x="8318052" y="1221601"/>
                </a:lnTo>
                <a:lnTo>
                  <a:pt x="8310580" y="1216819"/>
                </a:lnTo>
                <a:cubicBezTo>
                  <a:pt x="8308163" y="1213380"/>
                  <a:pt x="8307043" y="1209030"/>
                  <a:pt x="8307758" y="1204558"/>
                </a:cubicBezTo>
                <a:lnTo>
                  <a:pt x="8309807" y="1202608"/>
                </a:lnTo>
                <a:lnTo>
                  <a:pt x="8308902" y="1201033"/>
                </a:lnTo>
                <a:lnTo>
                  <a:pt x="8308901" y="1201032"/>
                </a:lnTo>
                <a:lnTo>
                  <a:pt x="8308901" y="1201033"/>
                </a:lnTo>
                <a:cubicBezTo>
                  <a:pt x="8306805" y="1199271"/>
                  <a:pt x="8305282" y="1197004"/>
                  <a:pt x="8304328" y="1194461"/>
                </a:cubicBezTo>
                <a:lnTo>
                  <a:pt x="8304329" y="1194461"/>
                </a:lnTo>
                <a:lnTo>
                  <a:pt x="8304329" y="1194461"/>
                </a:lnTo>
                <a:lnTo>
                  <a:pt x="8291788" y="1174431"/>
                </a:lnTo>
                <a:lnTo>
                  <a:pt x="8291090" y="1175315"/>
                </a:lnTo>
                <a:cubicBezTo>
                  <a:pt x="8284707" y="1176172"/>
                  <a:pt x="8282231" y="1171220"/>
                  <a:pt x="8280136" y="1167029"/>
                </a:cubicBezTo>
                <a:cubicBezTo>
                  <a:pt x="8270515" y="1151217"/>
                  <a:pt x="8259085" y="1136596"/>
                  <a:pt x="8246035" y="1123499"/>
                </a:cubicBezTo>
                <a:lnTo>
                  <a:pt x="8240814" y="1112426"/>
                </a:lnTo>
                <a:lnTo>
                  <a:pt x="8237368" y="1112927"/>
                </a:lnTo>
                <a:cubicBezTo>
                  <a:pt x="8229271" y="1106774"/>
                  <a:pt x="8221747" y="1099849"/>
                  <a:pt x="8214889" y="1092258"/>
                </a:cubicBezTo>
                <a:lnTo>
                  <a:pt x="8215322" y="1086406"/>
                </a:lnTo>
                <a:lnTo>
                  <a:pt x="8208317" y="1085304"/>
                </a:lnTo>
                <a:cubicBezTo>
                  <a:pt x="8196506" y="1077093"/>
                  <a:pt x="8185171" y="1068093"/>
                  <a:pt x="8174598" y="1058348"/>
                </a:cubicBezTo>
                <a:cubicBezTo>
                  <a:pt x="8171074" y="1054348"/>
                  <a:pt x="8166407" y="1051462"/>
                  <a:pt x="8161264" y="1050062"/>
                </a:cubicBezTo>
                <a:cubicBezTo>
                  <a:pt x="8158264" y="1049157"/>
                  <a:pt x="8155383" y="1047966"/>
                  <a:pt x="8153394" y="1046002"/>
                </a:cubicBezTo>
                <a:lnTo>
                  <a:pt x="8151314" y="1038797"/>
                </a:lnTo>
                <a:lnTo>
                  <a:pt x="8137523" y="1036954"/>
                </a:lnTo>
                <a:lnTo>
                  <a:pt x="8127394" y="1025611"/>
                </a:lnTo>
                <a:lnTo>
                  <a:pt x="8126688" y="1027964"/>
                </a:lnTo>
                <a:cubicBezTo>
                  <a:pt x="8113828" y="1022154"/>
                  <a:pt x="8098113" y="1021773"/>
                  <a:pt x="8088588" y="1009486"/>
                </a:cubicBezTo>
                <a:cubicBezTo>
                  <a:pt x="8087159" y="1007009"/>
                  <a:pt x="8084873" y="1008629"/>
                  <a:pt x="8082968" y="1008343"/>
                </a:cubicBezTo>
                <a:cubicBezTo>
                  <a:pt x="8078586" y="1007848"/>
                  <a:pt x="8074586" y="1005399"/>
                  <a:pt x="8072204" y="1001675"/>
                </a:cubicBezTo>
                <a:lnTo>
                  <a:pt x="8071816" y="1000941"/>
                </a:lnTo>
                <a:lnTo>
                  <a:pt x="8067073" y="1002294"/>
                </a:lnTo>
                <a:close/>
                <a:moveTo>
                  <a:pt x="3631173" y="981768"/>
                </a:moveTo>
                <a:cubicBezTo>
                  <a:pt x="3637841" y="983444"/>
                  <a:pt x="3644699" y="984187"/>
                  <a:pt x="3651557" y="983958"/>
                </a:cubicBezTo>
                <a:lnTo>
                  <a:pt x="3651627" y="983992"/>
                </a:lnTo>
                <a:lnTo>
                  <a:pt x="3683560" y="990340"/>
                </a:lnTo>
                <a:lnTo>
                  <a:pt x="3683558" y="990346"/>
                </a:lnTo>
                <a:lnTo>
                  <a:pt x="3683656" y="990340"/>
                </a:lnTo>
                <a:cubicBezTo>
                  <a:pt x="3689276" y="991750"/>
                  <a:pt x="3694610" y="994283"/>
                  <a:pt x="3699277" y="997770"/>
                </a:cubicBezTo>
                <a:cubicBezTo>
                  <a:pt x="3701753" y="1000341"/>
                  <a:pt x="3703182" y="998531"/>
                  <a:pt x="3705087" y="997770"/>
                </a:cubicBezTo>
                <a:cubicBezTo>
                  <a:pt x="3707373" y="996093"/>
                  <a:pt x="3710517" y="996379"/>
                  <a:pt x="3712421" y="998437"/>
                </a:cubicBezTo>
                <a:cubicBezTo>
                  <a:pt x="3715184" y="1000818"/>
                  <a:pt x="3712993" y="1003008"/>
                  <a:pt x="3711851" y="1005390"/>
                </a:cubicBezTo>
                <a:cubicBezTo>
                  <a:pt x="3708993" y="1011619"/>
                  <a:pt x="3711755" y="1018953"/>
                  <a:pt x="3718041" y="1021782"/>
                </a:cubicBezTo>
                <a:cubicBezTo>
                  <a:pt x="3718136" y="1021849"/>
                  <a:pt x="3718327" y="1021906"/>
                  <a:pt x="3718422" y="1021963"/>
                </a:cubicBezTo>
                <a:cubicBezTo>
                  <a:pt x="3719851" y="1022621"/>
                  <a:pt x="3721565" y="1022278"/>
                  <a:pt x="3722614" y="1021106"/>
                </a:cubicBezTo>
                <a:cubicBezTo>
                  <a:pt x="3723566" y="1019868"/>
                  <a:pt x="3723566" y="1018153"/>
                  <a:pt x="3722614" y="1016915"/>
                </a:cubicBezTo>
                <a:cubicBezTo>
                  <a:pt x="3722232" y="1016286"/>
                  <a:pt x="3721756" y="1015705"/>
                  <a:pt x="3721185" y="1015200"/>
                </a:cubicBezTo>
                <a:cubicBezTo>
                  <a:pt x="3718708" y="1012819"/>
                  <a:pt x="3715375" y="1010819"/>
                  <a:pt x="3717470" y="1006628"/>
                </a:cubicBezTo>
                <a:cubicBezTo>
                  <a:pt x="3719565" y="1002437"/>
                  <a:pt x="3723471" y="1004437"/>
                  <a:pt x="3726995" y="1003580"/>
                </a:cubicBezTo>
                <a:lnTo>
                  <a:pt x="3740486" y="1007328"/>
                </a:lnTo>
                <a:lnTo>
                  <a:pt x="3740521" y="1006913"/>
                </a:lnTo>
                <a:cubicBezTo>
                  <a:pt x="3746759" y="1006437"/>
                  <a:pt x="3752522" y="1007818"/>
                  <a:pt x="3758141" y="1009735"/>
                </a:cubicBezTo>
                <a:lnTo>
                  <a:pt x="3774906" y="1015772"/>
                </a:lnTo>
                <a:cubicBezTo>
                  <a:pt x="3794336" y="1021049"/>
                  <a:pt x="3813386" y="1027412"/>
                  <a:pt x="3832056" y="1034822"/>
                </a:cubicBezTo>
                <a:cubicBezTo>
                  <a:pt x="3837866" y="1036727"/>
                  <a:pt x="3841581" y="1039489"/>
                  <a:pt x="3841581" y="1046062"/>
                </a:cubicBezTo>
                <a:cubicBezTo>
                  <a:pt x="3841199" y="1047938"/>
                  <a:pt x="3841676" y="1049871"/>
                  <a:pt x="3842819" y="1051396"/>
                </a:cubicBezTo>
                <a:cubicBezTo>
                  <a:pt x="3843581" y="1051396"/>
                  <a:pt x="3844724" y="1051396"/>
                  <a:pt x="3844819" y="1051396"/>
                </a:cubicBezTo>
                <a:cubicBezTo>
                  <a:pt x="3848820" y="1041871"/>
                  <a:pt x="3848725" y="1041871"/>
                  <a:pt x="3857582" y="1044252"/>
                </a:cubicBezTo>
                <a:lnTo>
                  <a:pt x="3863965" y="1045985"/>
                </a:lnTo>
                <a:lnTo>
                  <a:pt x="3863965" y="1045680"/>
                </a:lnTo>
                <a:cubicBezTo>
                  <a:pt x="3865869" y="1047394"/>
                  <a:pt x="3866917" y="1051109"/>
                  <a:pt x="3869870" y="1050538"/>
                </a:cubicBezTo>
                <a:cubicBezTo>
                  <a:pt x="3878538" y="1049014"/>
                  <a:pt x="3882347" y="1053681"/>
                  <a:pt x="3883681" y="1061016"/>
                </a:cubicBezTo>
                <a:cubicBezTo>
                  <a:pt x="3887587" y="1061016"/>
                  <a:pt x="3887301" y="1054824"/>
                  <a:pt x="3891587" y="1056825"/>
                </a:cubicBezTo>
                <a:lnTo>
                  <a:pt x="3891769" y="1057341"/>
                </a:lnTo>
                <a:lnTo>
                  <a:pt x="3906810" y="1064312"/>
                </a:lnTo>
                <a:lnTo>
                  <a:pt x="3907209" y="1064349"/>
                </a:lnTo>
                <a:lnTo>
                  <a:pt x="3948451" y="1080183"/>
                </a:lnTo>
                <a:lnTo>
                  <a:pt x="3948451" y="1079970"/>
                </a:lnTo>
                <a:cubicBezTo>
                  <a:pt x="3951023" y="1079923"/>
                  <a:pt x="3953499" y="1080618"/>
                  <a:pt x="3955690" y="1081971"/>
                </a:cubicBezTo>
                <a:lnTo>
                  <a:pt x="3955688" y="1081975"/>
                </a:lnTo>
                <a:lnTo>
                  <a:pt x="3955691" y="1081971"/>
                </a:lnTo>
                <a:cubicBezTo>
                  <a:pt x="3958548" y="1085781"/>
                  <a:pt x="3963121" y="1084924"/>
                  <a:pt x="3966930" y="1086067"/>
                </a:cubicBezTo>
                <a:lnTo>
                  <a:pt x="3980646" y="1091210"/>
                </a:lnTo>
                <a:lnTo>
                  <a:pt x="3980646" y="1091210"/>
                </a:lnTo>
                <a:lnTo>
                  <a:pt x="3980646" y="1093401"/>
                </a:lnTo>
                <a:cubicBezTo>
                  <a:pt x="3980646" y="1097783"/>
                  <a:pt x="3978169" y="1103593"/>
                  <a:pt x="3982075" y="1106355"/>
                </a:cubicBezTo>
                <a:cubicBezTo>
                  <a:pt x="3985979" y="1109117"/>
                  <a:pt x="3989408" y="1102926"/>
                  <a:pt x="3993313" y="1101212"/>
                </a:cubicBezTo>
                <a:cubicBezTo>
                  <a:pt x="4004744" y="1096354"/>
                  <a:pt x="4008935" y="1098163"/>
                  <a:pt x="4010554" y="1110737"/>
                </a:cubicBezTo>
                <a:cubicBezTo>
                  <a:pt x="4010554" y="1111403"/>
                  <a:pt x="4011220" y="1111975"/>
                  <a:pt x="4011888" y="1113213"/>
                </a:cubicBezTo>
                <a:cubicBezTo>
                  <a:pt x="4015697" y="1112165"/>
                  <a:pt x="4014459" y="1105974"/>
                  <a:pt x="4019032" y="1105879"/>
                </a:cubicBezTo>
                <a:cubicBezTo>
                  <a:pt x="4022841" y="1106126"/>
                  <a:pt x="4026556" y="1106955"/>
                  <a:pt x="4030080" y="1108355"/>
                </a:cubicBezTo>
                <a:lnTo>
                  <a:pt x="4039605" y="1111975"/>
                </a:lnTo>
                <a:cubicBezTo>
                  <a:pt x="4045987" y="1120481"/>
                  <a:pt x="4045035" y="1132444"/>
                  <a:pt x="4037319" y="1139788"/>
                </a:cubicBezTo>
                <a:lnTo>
                  <a:pt x="4035033" y="1139788"/>
                </a:lnTo>
                <a:lnTo>
                  <a:pt x="4032733" y="1137752"/>
                </a:lnTo>
                <a:lnTo>
                  <a:pt x="4026615" y="1135155"/>
                </a:lnTo>
                <a:lnTo>
                  <a:pt x="4017225" y="1132168"/>
                </a:lnTo>
                <a:lnTo>
                  <a:pt x="4017221" y="1132168"/>
                </a:lnTo>
                <a:cubicBezTo>
                  <a:pt x="4005887" y="1129310"/>
                  <a:pt x="3995219" y="1124453"/>
                  <a:pt x="3984265" y="1120643"/>
                </a:cubicBezTo>
                <a:lnTo>
                  <a:pt x="3983217" y="1120643"/>
                </a:lnTo>
                <a:cubicBezTo>
                  <a:pt x="3977788" y="1119595"/>
                  <a:pt x="3976835" y="1112737"/>
                  <a:pt x="3972264" y="1111594"/>
                </a:cubicBezTo>
                <a:cubicBezTo>
                  <a:pt x="3967692" y="1110451"/>
                  <a:pt x="3962739" y="1114737"/>
                  <a:pt x="3958262" y="1111594"/>
                </a:cubicBezTo>
                <a:lnTo>
                  <a:pt x="3958262" y="1111593"/>
                </a:lnTo>
                <a:lnTo>
                  <a:pt x="3946070" y="1107021"/>
                </a:lnTo>
                <a:cubicBezTo>
                  <a:pt x="3943402" y="1106555"/>
                  <a:pt x="3941021" y="1104964"/>
                  <a:pt x="3939592" y="1102640"/>
                </a:cubicBezTo>
                <a:lnTo>
                  <a:pt x="3939592" y="1102638"/>
                </a:lnTo>
                <a:lnTo>
                  <a:pt x="3936927" y="1093115"/>
                </a:lnTo>
                <a:cubicBezTo>
                  <a:pt x="3936736" y="1090419"/>
                  <a:pt x="3935021" y="1088095"/>
                  <a:pt x="3932449" y="1087209"/>
                </a:cubicBezTo>
                <a:cubicBezTo>
                  <a:pt x="3929592" y="1086257"/>
                  <a:pt x="3926639" y="1084733"/>
                  <a:pt x="3923972" y="1087209"/>
                </a:cubicBezTo>
                <a:cubicBezTo>
                  <a:pt x="3921306" y="1089686"/>
                  <a:pt x="3923972" y="1092448"/>
                  <a:pt x="3925115" y="1094829"/>
                </a:cubicBezTo>
                <a:cubicBezTo>
                  <a:pt x="3925115" y="1095306"/>
                  <a:pt x="3925115" y="1096163"/>
                  <a:pt x="3925115" y="1097306"/>
                </a:cubicBezTo>
                <a:lnTo>
                  <a:pt x="3901302" y="1089306"/>
                </a:lnTo>
                <a:lnTo>
                  <a:pt x="3901302" y="1089400"/>
                </a:lnTo>
                <a:lnTo>
                  <a:pt x="3887586" y="1084542"/>
                </a:lnTo>
                <a:lnTo>
                  <a:pt x="3887586" y="1083464"/>
                </a:lnTo>
                <a:lnTo>
                  <a:pt x="3887205" y="1084066"/>
                </a:lnTo>
                <a:lnTo>
                  <a:pt x="3877680" y="1079875"/>
                </a:lnTo>
                <a:lnTo>
                  <a:pt x="3877316" y="1079733"/>
                </a:lnTo>
                <a:lnTo>
                  <a:pt x="3877300" y="1079780"/>
                </a:lnTo>
                <a:lnTo>
                  <a:pt x="3873709" y="1078321"/>
                </a:lnTo>
                <a:lnTo>
                  <a:pt x="3871108" y="1077303"/>
                </a:lnTo>
                <a:lnTo>
                  <a:pt x="3864410" y="1073016"/>
                </a:lnTo>
                <a:lnTo>
                  <a:pt x="3864250" y="1073112"/>
                </a:lnTo>
                <a:cubicBezTo>
                  <a:pt x="3861011" y="1073713"/>
                  <a:pt x="3857677" y="1073246"/>
                  <a:pt x="3854725" y="1071779"/>
                </a:cubicBezTo>
                <a:cubicBezTo>
                  <a:pt x="3847200" y="1068055"/>
                  <a:pt x="3839389" y="1065092"/>
                  <a:pt x="3831293" y="1062920"/>
                </a:cubicBezTo>
                <a:cubicBezTo>
                  <a:pt x="3825960" y="1061111"/>
                  <a:pt x="3821768" y="1059111"/>
                  <a:pt x="3820530" y="1052824"/>
                </a:cubicBezTo>
                <a:cubicBezTo>
                  <a:pt x="3819768" y="1049519"/>
                  <a:pt x="3817864" y="1046605"/>
                  <a:pt x="3815101" y="1044633"/>
                </a:cubicBezTo>
                <a:cubicBezTo>
                  <a:pt x="3811386" y="1045490"/>
                  <a:pt x="3812815" y="1048443"/>
                  <a:pt x="3812052" y="1050347"/>
                </a:cubicBezTo>
                <a:cubicBezTo>
                  <a:pt x="3810052" y="1054824"/>
                  <a:pt x="3807957" y="1055491"/>
                  <a:pt x="3804624" y="1052062"/>
                </a:cubicBezTo>
                <a:cubicBezTo>
                  <a:pt x="3801289" y="1048633"/>
                  <a:pt x="3800623" y="1047205"/>
                  <a:pt x="3796432" y="1046919"/>
                </a:cubicBezTo>
                <a:cubicBezTo>
                  <a:pt x="3786335" y="1046347"/>
                  <a:pt x="3784240" y="1043585"/>
                  <a:pt x="3784906" y="1033489"/>
                </a:cubicBezTo>
                <a:cubicBezTo>
                  <a:pt x="3784811" y="1032183"/>
                  <a:pt x="3784811" y="1030888"/>
                  <a:pt x="3784906" y="1029583"/>
                </a:cubicBezTo>
                <a:cubicBezTo>
                  <a:pt x="3780144" y="1030440"/>
                  <a:pt x="3779858" y="1034345"/>
                  <a:pt x="3778810" y="1037108"/>
                </a:cubicBezTo>
                <a:cubicBezTo>
                  <a:pt x="3776620" y="1042632"/>
                  <a:pt x="3773191" y="1043490"/>
                  <a:pt x="3767952" y="1041489"/>
                </a:cubicBezTo>
                <a:cubicBezTo>
                  <a:pt x="3762523" y="1038823"/>
                  <a:pt x="3756617" y="1037184"/>
                  <a:pt x="3750521" y="1036631"/>
                </a:cubicBezTo>
                <a:lnTo>
                  <a:pt x="3751211" y="1034022"/>
                </a:lnTo>
                <a:lnTo>
                  <a:pt x="3750046" y="1036251"/>
                </a:lnTo>
                <a:lnTo>
                  <a:pt x="3738424" y="1032060"/>
                </a:lnTo>
                <a:lnTo>
                  <a:pt x="3738424" y="1032060"/>
                </a:lnTo>
                <a:cubicBezTo>
                  <a:pt x="3729186" y="1028669"/>
                  <a:pt x="3719565" y="1026116"/>
                  <a:pt x="3709849" y="1024440"/>
                </a:cubicBezTo>
                <a:cubicBezTo>
                  <a:pt x="3705754" y="1023706"/>
                  <a:pt x="3701753" y="1022392"/>
                  <a:pt x="3698039" y="1020535"/>
                </a:cubicBezTo>
                <a:cubicBezTo>
                  <a:pt x="3694419" y="1018467"/>
                  <a:pt x="3690229" y="1017544"/>
                  <a:pt x="3686037" y="1017867"/>
                </a:cubicBezTo>
                <a:cubicBezTo>
                  <a:pt x="3676512" y="1018630"/>
                  <a:pt x="3668702" y="1013200"/>
                  <a:pt x="3659272" y="1013010"/>
                </a:cubicBezTo>
                <a:cubicBezTo>
                  <a:pt x="3649080" y="1012353"/>
                  <a:pt x="3638889" y="1010981"/>
                  <a:pt x="3628887" y="1008914"/>
                </a:cubicBezTo>
                <a:cubicBezTo>
                  <a:pt x="3626030" y="999913"/>
                  <a:pt x="3626887" y="990169"/>
                  <a:pt x="3631173" y="981768"/>
                </a:cubicBezTo>
                <a:close/>
                <a:moveTo>
                  <a:pt x="3595836" y="979387"/>
                </a:moveTo>
                <a:lnTo>
                  <a:pt x="3597300" y="980400"/>
                </a:lnTo>
                <a:lnTo>
                  <a:pt x="3596692" y="979387"/>
                </a:lnTo>
                <a:cubicBezTo>
                  <a:pt x="3608028" y="981511"/>
                  <a:pt x="3619552" y="982311"/>
                  <a:pt x="3631077" y="981768"/>
                </a:cubicBezTo>
                <a:cubicBezTo>
                  <a:pt x="3633364" y="990816"/>
                  <a:pt x="3632506" y="1000370"/>
                  <a:pt x="3628791" y="1008914"/>
                </a:cubicBezTo>
                <a:cubicBezTo>
                  <a:pt x="3620314" y="1009686"/>
                  <a:pt x="3611647" y="1008905"/>
                  <a:pt x="3603456" y="1006628"/>
                </a:cubicBezTo>
                <a:cubicBezTo>
                  <a:pt x="3600789" y="1006628"/>
                  <a:pt x="3598122" y="1006628"/>
                  <a:pt x="3595550" y="1006628"/>
                </a:cubicBezTo>
                <a:cubicBezTo>
                  <a:pt x="3569452" y="1005781"/>
                  <a:pt x="3543449" y="1007857"/>
                  <a:pt x="3517827" y="1012819"/>
                </a:cubicBezTo>
                <a:cubicBezTo>
                  <a:pt x="3515160" y="1012819"/>
                  <a:pt x="3512492" y="1012819"/>
                  <a:pt x="3509825" y="1013486"/>
                </a:cubicBezTo>
                <a:lnTo>
                  <a:pt x="3509367" y="1012881"/>
                </a:lnTo>
                <a:lnTo>
                  <a:pt x="3499252" y="1014022"/>
                </a:lnTo>
                <a:lnTo>
                  <a:pt x="3490289" y="1017536"/>
                </a:lnTo>
                <a:lnTo>
                  <a:pt x="3489917" y="1018248"/>
                </a:lnTo>
                <a:cubicBezTo>
                  <a:pt x="3486870" y="1019572"/>
                  <a:pt x="3483631" y="1020591"/>
                  <a:pt x="3480392" y="1021296"/>
                </a:cubicBezTo>
                <a:cubicBezTo>
                  <a:pt x="3475344" y="1023106"/>
                  <a:pt x="3472487" y="1020820"/>
                  <a:pt x="3469820" y="1014914"/>
                </a:cubicBezTo>
                <a:cubicBezTo>
                  <a:pt x="3466009" y="1022439"/>
                  <a:pt x="3463247" y="1028916"/>
                  <a:pt x="3455246" y="1029297"/>
                </a:cubicBezTo>
                <a:lnTo>
                  <a:pt x="3455304" y="1029123"/>
                </a:lnTo>
                <a:lnTo>
                  <a:pt x="3455247" y="1029203"/>
                </a:lnTo>
                <a:cubicBezTo>
                  <a:pt x="3447913" y="1027202"/>
                  <a:pt x="3444102" y="1033489"/>
                  <a:pt x="3438769" y="1036156"/>
                </a:cubicBezTo>
                <a:lnTo>
                  <a:pt x="3438616" y="1036125"/>
                </a:lnTo>
                <a:lnTo>
                  <a:pt x="3438673" y="1036250"/>
                </a:lnTo>
                <a:lnTo>
                  <a:pt x="3432102" y="1038632"/>
                </a:lnTo>
                <a:lnTo>
                  <a:pt x="3432102" y="1038537"/>
                </a:lnTo>
                <a:cubicBezTo>
                  <a:pt x="3423243" y="1043795"/>
                  <a:pt x="3413909" y="1048262"/>
                  <a:pt x="3404289" y="1051872"/>
                </a:cubicBezTo>
                <a:lnTo>
                  <a:pt x="3404194" y="1051778"/>
                </a:lnTo>
                <a:lnTo>
                  <a:pt x="3404288" y="1051967"/>
                </a:lnTo>
                <a:lnTo>
                  <a:pt x="3400478" y="1055110"/>
                </a:lnTo>
                <a:cubicBezTo>
                  <a:pt x="3394096" y="1060444"/>
                  <a:pt x="3385143" y="1060921"/>
                  <a:pt x="3379333" y="1068350"/>
                </a:cubicBezTo>
                <a:lnTo>
                  <a:pt x="3359055" y="1084269"/>
                </a:lnTo>
                <a:lnTo>
                  <a:pt x="3359140" y="1084638"/>
                </a:lnTo>
                <a:lnTo>
                  <a:pt x="3352218" y="1089190"/>
                </a:lnTo>
                <a:lnTo>
                  <a:pt x="3350376" y="1091115"/>
                </a:lnTo>
                <a:lnTo>
                  <a:pt x="3350081" y="1091394"/>
                </a:lnTo>
                <a:lnTo>
                  <a:pt x="3350090" y="1091400"/>
                </a:lnTo>
                <a:cubicBezTo>
                  <a:pt x="3348281" y="1094115"/>
                  <a:pt x="3345995" y="1096410"/>
                  <a:pt x="3343233" y="1098163"/>
                </a:cubicBezTo>
                <a:lnTo>
                  <a:pt x="3343231" y="1098151"/>
                </a:lnTo>
                <a:lnTo>
                  <a:pt x="3333803" y="1107117"/>
                </a:lnTo>
                <a:cubicBezTo>
                  <a:pt x="3333803" y="1103021"/>
                  <a:pt x="3334280" y="1098925"/>
                  <a:pt x="3334565" y="1094829"/>
                </a:cubicBezTo>
                <a:cubicBezTo>
                  <a:pt x="3334851" y="1092981"/>
                  <a:pt x="3334660" y="1091086"/>
                  <a:pt x="3333803" y="1089400"/>
                </a:cubicBezTo>
                <a:cubicBezTo>
                  <a:pt x="3330851" y="1085228"/>
                  <a:pt x="3329231" y="1080237"/>
                  <a:pt x="3329231" y="1075113"/>
                </a:cubicBezTo>
                <a:lnTo>
                  <a:pt x="3333898" y="1070636"/>
                </a:lnTo>
                <a:lnTo>
                  <a:pt x="3334005" y="1070551"/>
                </a:lnTo>
                <a:lnTo>
                  <a:pt x="3333898" y="1070540"/>
                </a:lnTo>
                <a:lnTo>
                  <a:pt x="3345224" y="1061690"/>
                </a:lnTo>
                <a:lnTo>
                  <a:pt x="3345234" y="1061682"/>
                </a:lnTo>
                <a:cubicBezTo>
                  <a:pt x="3352091" y="1068826"/>
                  <a:pt x="3353044" y="1068826"/>
                  <a:pt x="3355330" y="1059682"/>
                </a:cubicBezTo>
                <a:cubicBezTo>
                  <a:pt x="3356663" y="1053043"/>
                  <a:pt x="3361235" y="1047509"/>
                  <a:pt x="3367522" y="1044919"/>
                </a:cubicBezTo>
                <a:cubicBezTo>
                  <a:pt x="3376475" y="1040442"/>
                  <a:pt x="3383809" y="1032917"/>
                  <a:pt x="3393239" y="1029107"/>
                </a:cubicBezTo>
                <a:cubicBezTo>
                  <a:pt x="3394096" y="1028355"/>
                  <a:pt x="3394954" y="1027688"/>
                  <a:pt x="3395906" y="1027107"/>
                </a:cubicBezTo>
                <a:cubicBezTo>
                  <a:pt x="3402384" y="1023678"/>
                  <a:pt x="3402384" y="1023678"/>
                  <a:pt x="3404955" y="1030441"/>
                </a:cubicBezTo>
                <a:cubicBezTo>
                  <a:pt x="3404955" y="1031393"/>
                  <a:pt x="3405908" y="1032346"/>
                  <a:pt x="3406860" y="1034251"/>
                </a:cubicBezTo>
                <a:lnTo>
                  <a:pt x="3411623" y="1018957"/>
                </a:lnTo>
                <a:lnTo>
                  <a:pt x="3411623" y="1018820"/>
                </a:lnTo>
                <a:lnTo>
                  <a:pt x="3411673" y="1018797"/>
                </a:lnTo>
                <a:lnTo>
                  <a:pt x="3411814" y="1018344"/>
                </a:lnTo>
                <a:cubicBezTo>
                  <a:pt x="3412957" y="1019678"/>
                  <a:pt x="3413527" y="1019297"/>
                  <a:pt x="3413718" y="1017677"/>
                </a:cubicBezTo>
                <a:cubicBezTo>
                  <a:pt x="3415909" y="1016725"/>
                  <a:pt x="3418290" y="1016439"/>
                  <a:pt x="3419624" y="1018915"/>
                </a:cubicBezTo>
                <a:cubicBezTo>
                  <a:pt x="3420957" y="1021392"/>
                  <a:pt x="3420957" y="1023202"/>
                  <a:pt x="3421910" y="1025202"/>
                </a:cubicBezTo>
                <a:cubicBezTo>
                  <a:pt x="3422386" y="1027021"/>
                  <a:pt x="3424291" y="1028079"/>
                  <a:pt x="3426101" y="1027564"/>
                </a:cubicBezTo>
                <a:cubicBezTo>
                  <a:pt x="3426196" y="1027545"/>
                  <a:pt x="3426291" y="1027517"/>
                  <a:pt x="3426386" y="1027488"/>
                </a:cubicBezTo>
                <a:cubicBezTo>
                  <a:pt x="3428196" y="1026755"/>
                  <a:pt x="3429244" y="1024840"/>
                  <a:pt x="3428863" y="1022916"/>
                </a:cubicBezTo>
                <a:cubicBezTo>
                  <a:pt x="3428863" y="1019106"/>
                  <a:pt x="3422100" y="1015963"/>
                  <a:pt x="3427244" y="1012058"/>
                </a:cubicBezTo>
                <a:cubicBezTo>
                  <a:pt x="3430673" y="1009753"/>
                  <a:pt x="3434483" y="1008019"/>
                  <a:pt x="3438483" y="1006914"/>
                </a:cubicBezTo>
                <a:cubicBezTo>
                  <a:pt x="3448485" y="1003676"/>
                  <a:pt x="3458581" y="1000628"/>
                  <a:pt x="3468678" y="997389"/>
                </a:cubicBezTo>
                <a:lnTo>
                  <a:pt x="3468772" y="997627"/>
                </a:lnTo>
                <a:lnTo>
                  <a:pt x="3468772" y="996532"/>
                </a:lnTo>
                <a:cubicBezTo>
                  <a:pt x="3477154" y="993675"/>
                  <a:pt x="3485250" y="988721"/>
                  <a:pt x="3494489" y="993579"/>
                </a:cubicBezTo>
                <a:cubicBezTo>
                  <a:pt x="3496870" y="994913"/>
                  <a:pt x="3497823" y="993579"/>
                  <a:pt x="3499061" y="991865"/>
                </a:cubicBezTo>
                <a:cubicBezTo>
                  <a:pt x="3503728" y="986721"/>
                  <a:pt x="3506014" y="989484"/>
                  <a:pt x="3507634" y="994341"/>
                </a:cubicBezTo>
                <a:lnTo>
                  <a:pt x="3507114" y="994987"/>
                </a:lnTo>
                <a:lnTo>
                  <a:pt x="3507159" y="995007"/>
                </a:lnTo>
                <a:lnTo>
                  <a:pt x="3507755" y="994993"/>
                </a:lnTo>
                <a:lnTo>
                  <a:pt x="3513397" y="987149"/>
                </a:lnTo>
                <a:lnTo>
                  <a:pt x="3520779" y="990504"/>
                </a:lnTo>
                <a:lnTo>
                  <a:pt x="3520874" y="990436"/>
                </a:lnTo>
                <a:cubicBezTo>
                  <a:pt x="3527923" y="986054"/>
                  <a:pt x="3534876" y="980911"/>
                  <a:pt x="3543258" y="988150"/>
                </a:cubicBezTo>
                <a:cubicBezTo>
                  <a:pt x="3544687" y="989836"/>
                  <a:pt x="3547259" y="990036"/>
                  <a:pt x="3548877" y="988607"/>
                </a:cubicBezTo>
                <a:cubicBezTo>
                  <a:pt x="3549068" y="988464"/>
                  <a:pt x="3549259" y="988311"/>
                  <a:pt x="3549354" y="988150"/>
                </a:cubicBezTo>
                <a:cubicBezTo>
                  <a:pt x="3556879" y="977767"/>
                  <a:pt x="3568404" y="980625"/>
                  <a:pt x="3577929" y="979958"/>
                </a:cubicBezTo>
                <a:cubicBezTo>
                  <a:pt x="3583739" y="979958"/>
                  <a:pt x="3589835" y="979958"/>
                  <a:pt x="3595836" y="979387"/>
                </a:cubicBezTo>
                <a:close/>
                <a:moveTo>
                  <a:pt x="2854314" y="930914"/>
                </a:moveTo>
                <a:lnTo>
                  <a:pt x="2863172" y="931581"/>
                </a:lnTo>
                <a:lnTo>
                  <a:pt x="2863174" y="931588"/>
                </a:lnTo>
                <a:lnTo>
                  <a:pt x="2863459" y="931534"/>
                </a:lnTo>
                <a:cubicBezTo>
                  <a:pt x="2863459" y="931514"/>
                  <a:pt x="2863459" y="931505"/>
                  <a:pt x="2863459" y="931486"/>
                </a:cubicBezTo>
                <a:lnTo>
                  <a:pt x="2867555" y="932153"/>
                </a:lnTo>
                <a:lnTo>
                  <a:pt x="2867604" y="932212"/>
                </a:lnTo>
                <a:lnTo>
                  <a:pt x="2867555" y="931682"/>
                </a:lnTo>
                <a:cubicBezTo>
                  <a:pt x="2885557" y="931415"/>
                  <a:pt x="2903654" y="932891"/>
                  <a:pt x="2921371" y="936063"/>
                </a:cubicBezTo>
                <a:cubicBezTo>
                  <a:pt x="2924038" y="936301"/>
                  <a:pt x="2926610" y="936301"/>
                  <a:pt x="2929277" y="936063"/>
                </a:cubicBezTo>
                <a:lnTo>
                  <a:pt x="2929751" y="936245"/>
                </a:lnTo>
                <a:lnTo>
                  <a:pt x="2929751" y="936053"/>
                </a:lnTo>
                <a:lnTo>
                  <a:pt x="2943015" y="938232"/>
                </a:lnTo>
                <a:lnTo>
                  <a:pt x="2942991" y="937970"/>
                </a:lnTo>
                <a:cubicBezTo>
                  <a:pt x="2947754" y="938732"/>
                  <a:pt x="2954041" y="935589"/>
                  <a:pt x="2955945" y="943495"/>
                </a:cubicBezTo>
                <a:cubicBezTo>
                  <a:pt x="2956613" y="946057"/>
                  <a:pt x="2958994" y="945305"/>
                  <a:pt x="2960614" y="944066"/>
                </a:cubicBezTo>
                <a:cubicBezTo>
                  <a:pt x="2970139" y="936446"/>
                  <a:pt x="2980330" y="943114"/>
                  <a:pt x="2990141" y="943400"/>
                </a:cubicBezTo>
                <a:cubicBezTo>
                  <a:pt x="2992713" y="943400"/>
                  <a:pt x="2993665" y="945774"/>
                  <a:pt x="2992427" y="948525"/>
                </a:cubicBezTo>
                <a:cubicBezTo>
                  <a:pt x="2991188" y="951287"/>
                  <a:pt x="2989189" y="950716"/>
                  <a:pt x="2990616" y="953097"/>
                </a:cubicBezTo>
                <a:cubicBezTo>
                  <a:pt x="2991379" y="953097"/>
                  <a:pt x="2992427" y="953097"/>
                  <a:pt x="2992808" y="953097"/>
                </a:cubicBezTo>
                <a:cubicBezTo>
                  <a:pt x="3003381" y="943590"/>
                  <a:pt x="3015096" y="948430"/>
                  <a:pt x="3026335" y="950430"/>
                </a:cubicBezTo>
                <a:cubicBezTo>
                  <a:pt x="3031479" y="951383"/>
                  <a:pt x="3036337" y="953669"/>
                  <a:pt x="3041670" y="954335"/>
                </a:cubicBezTo>
                <a:cubicBezTo>
                  <a:pt x="3047005" y="955002"/>
                  <a:pt x="3050434" y="958431"/>
                  <a:pt x="3051195" y="965384"/>
                </a:cubicBezTo>
                <a:cubicBezTo>
                  <a:pt x="3055673" y="962146"/>
                  <a:pt x="3058245" y="958240"/>
                  <a:pt x="3063674" y="959955"/>
                </a:cubicBezTo>
                <a:cubicBezTo>
                  <a:pt x="3091392" y="967813"/>
                  <a:pt x="3118442" y="977843"/>
                  <a:pt x="3144541" y="989959"/>
                </a:cubicBezTo>
                <a:lnTo>
                  <a:pt x="3144694" y="990605"/>
                </a:lnTo>
                <a:lnTo>
                  <a:pt x="3172359" y="1004301"/>
                </a:lnTo>
                <a:lnTo>
                  <a:pt x="3173592" y="1004342"/>
                </a:lnTo>
                <a:cubicBezTo>
                  <a:pt x="3176926" y="1007771"/>
                  <a:pt x="3179498" y="1012342"/>
                  <a:pt x="3185879" y="1010152"/>
                </a:cubicBezTo>
                <a:cubicBezTo>
                  <a:pt x="3187785" y="1009485"/>
                  <a:pt x="3190927" y="1011390"/>
                  <a:pt x="3193213" y="1012628"/>
                </a:cubicBezTo>
                <a:lnTo>
                  <a:pt x="3224265" y="1031678"/>
                </a:lnTo>
                <a:lnTo>
                  <a:pt x="3224513" y="1032530"/>
                </a:lnTo>
                <a:lnTo>
                  <a:pt x="3224742" y="1031774"/>
                </a:lnTo>
                <a:cubicBezTo>
                  <a:pt x="3242173" y="1041299"/>
                  <a:pt x="3258841" y="1052062"/>
                  <a:pt x="3274749" y="1063968"/>
                </a:cubicBezTo>
                <a:lnTo>
                  <a:pt x="3274216" y="1064296"/>
                </a:lnTo>
                <a:lnTo>
                  <a:pt x="3304275" y="1086352"/>
                </a:lnTo>
                <a:cubicBezTo>
                  <a:pt x="3307323" y="1090153"/>
                  <a:pt x="3312943" y="1090743"/>
                  <a:pt x="3316752" y="1087657"/>
                </a:cubicBezTo>
                <a:cubicBezTo>
                  <a:pt x="3317134" y="1087352"/>
                  <a:pt x="3317515" y="1087009"/>
                  <a:pt x="3317801" y="1086638"/>
                </a:cubicBezTo>
                <a:cubicBezTo>
                  <a:pt x="3320753" y="1082018"/>
                  <a:pt x="3324659" y="1078085"/>
                  <a:pt x="3329231" y="1075113"/>
                </a:cubicBezTo>
                <a:cubicBezTo>
                  <a:pt x="3339612" y="1082257"/>
                  <a:pt x="3341041" y="1092353"/>
                  <a:pt x="3333802" y="1107117"/>
                </a:cubicBezTo>
                <a:cubicBezTo>
                  <a:pt x="3336088" y="1114327"/>
                  <a:pt x="3341041" y="1120376"/>
                  <a:pt x="3347708" y="1123976"/>
                </a:cubicBezTo>
                <a:cubicBezTo>
                  <a:pt x="3359139" y="1131653"/>
                  <a:pt x="3369140" y="1141331"/>
                  <a:pt x="3377237" y="1152551"/>
                </a:cubicBezTo>
                <a:cubicBezTo>
                  <a:pt x="3377237" y="1154456"/>
                  <a:pt x="3377237" y="1156170"/>
                  <a:pt x="3379808" y="1156837"/>
                </a:cubicBezTo>
                <a:cubicBezTo>
                  <a:pt x="3381618" y="1159600"/>
                  <a:pt x="3382856" y="1162838"/>
                  <a:pt x="3386381" y="1163981"/>
                </a:cubicBezTo>
                <a:lnTo>
                  <a:pt x="3386476" y="1164480"/>
                </a:lnTo>
                <a:lnTo>
                  <a:pt x="3411718" y="1196080"/>
                </a:lnTo>
                <a:cubicBezTo>
                  <a:pt x="3423909" y="1207748"/>
                  <a:pt x="3434483" y="1220940"/>
                  <a:pt x="3443341" y="1235323"/>
                </a:cubicBezTo>
                <a:lnTo>
                  <a:pt x="3443340" y="1235324"/>
                </a:lnTo>
                <a:lnTo>
                  <a:pt x="3479631" y="1291330"/>
                </a:lnTo>
                <a:cubicBezTo>
                  <a:pt x="3486964" y="1302446"/>
                  <a:pt x="3493346" y="1314171"/>
                  <a:pt x="3498681" y="1326383"/>
                </a:cubicBezTo>
                <a:lnTo>
                  <a:pt x="3498399" y="1326554"/>
                </a:lnTo>
                <a:lnTo>
                  <a:pt x="3505062" y="1338193"/>
                </a:lnTo>
                <a:lnTo>
                  <a:pt x="3504700" y="1338198"/>
                </a:lnTo>
                <a:lnTo>
                  <a:pt x="3504872" y="1338289"/>
                </a:lnTo>
                <a:lnTo>
                  <a:pt x="3509223" y="1348385"/>
                </a:lnTo>
                <a:lnTo>
                  <a:pt x="3509824" y="1348385"/>
                </a:lnTo>
                <a:cubicBezTo>
                  <a:pt x="3515254" y="1356281"/>
                  <a:pt x="3519065" y="1365140"/>
                  <a:pt x="3521160" y="1374484"/>
                </a:cubicBezTo>
                <a:cubicBezTo>
                  <a:pt x="3530399" y="1396658"/>
                  <a:pt x="3538209" y="1419442"/>
                  <a:pt x="3544306" y="1442683"/>
                </a:cubicBezTo>
                <a:lnTo>
                  <a:pt x="3544108" y="1443166"/>
                </a:lnTo>
                <a:lnTo>
                  <a:pt x="3544401" y="1442873"/>
                </a:lnTo>
                <a:lnTo>
                  <a:pt x="3550833" y="1474844"/>
                </a:lnTo>
                <a:lnTo>
                  <a:pt x="3550878" y="1474876"/>
                </a:lnTo>
                <a:cubicBezTo>
                  <a:pt x="3554212" y="1488268"/>
                  <a:pt x="3555736" y="1502042"/>
                  <a:pt x="3555450" y="1515834"/>
                </a:cubicBezTo>
                <a:cubicBezTo>
                  <a:pt x="3555450" y="1525359"/>
                  <a:pt x="3555450" y="1534884"/>
                  <a:pt x="3555450" y="1543838"/>
                </a:cubicBezTo>
                <a:cubicBezTo>
                  <a:pt x="3555450" y="1547171"/>
                  <a:pt x="3556593" y="1550600"/>
                  <a:pt x="3551640" y="1553363"/>
                </a:cubicBezTo>
                <a:lnTo>
                  <a:pt x="3553239" y="1561731"/>
                </a:lnTo>
                <a:lnTo>
                  <a:pt x="3553450" y="1561459"/>
                </a:lnTo>
                <a:cubicBezTo>
                  <a:pt x="3555259" y="1569212"/>
                  <a:pt x="3554497" y="1577356"/>
                  <a:pt x="3551164" y="1584605"/>
                </a:cubicBezTo>
                <a:lnTo>
                  <a:pt x="3549227" y="1583056"/>
                </a:lnTo>
                <a:lnTo>
                  <a:pt x="3550497" y="1584605"/>
                </a:lnTo>
                <a:cubicBezTo>
                  <a:pt x="3550592" y="1585300"/>
                  <a:pt x="3550592" y="1586005"/>
                  <a:pt x="3550497" y="1586700"/>
                </a:cubicBezTo>
                <a:lnTo>
                  <a:pt x="3550354" y="1586905"/>
                </a:lnTo>
                <a:lnTo>
                  <a:pt x="3551353" y="1586701"/>
                </a:lnTo>
                <a:cubicBezTo>
                  <a:pt x="3552020" y="1593016"/>
                  <a:pt x="3548020" y="1598883"/>
                  <a:pt x="3541828" y="1600417"/>
                </a:cubicBezTo>
                <a:cubicBezTo>
                  <a:pt x="3541828" y="1600417"/>
                  <a:pt x="3541828" y="1599655"/>
                  <a:pt x="3541828" y="1599274"/>
                </a:cubicBezTo>
                <a:lnTo>
                  <a:pt x="3541818" y="1599197"/>
                </a:lnTo>
                <a:lnTo>
                  <a:pt x="3540972" y="1600416"/>
                </a:lnTo>
                <a:lnTo>
                  <a:pt x="3540719" y="1600579"/>
                </a:lnTo>
                <a:lnTo>
                  <a:pt x="3541828" y="1600702"/>
                </a:lnTo>
                <a:cubicBezTo>
                  <a:pt x="3544686" y="1606512"/>
                  <a:pt x="3547544" y="1612608"/>
                  <a:pt x="3541828" y="1618704"/>
                </a:cubicBezTo>
                <a:lnTo>
                  <a:pt x="3540958" y="1618704"/>
                </a:lnTo>
                <a:lnTo>
                  <a:pt x="3540972" y="1618800"/>
                </a:lnTo>
                <a:cubicBezTo>
                  <a:pt x="3539829" y="1620734"/>
                  <a:pt x="3538876" y="1622782"/>
                  <a:pt x="3538115" y="1624896"/>
                </a:cubicBezTo>
                <a:cubicBezTo>
                  <a:pt x="3534400" y="1637793"/>
                  <a:pt x="3527827" y="1649690"/>
                  <a:pt x="3518874" y="1659662"/>
                </a:cubicBezTo>
                <a:cubicBezTo>
                  <a:pt x="3515064" y="1662158"/>
                  <a:pt x="3511826" y="1665406"/>
                  <a:pt x="3509349" y="1669187"/>
                </a:cubicBezTo>
                <a:cubicBezTo>
                  <a:pt x="3505157" y="1674588"/>
                  <a:pt x="3500015" y="1679169"/>
                  <a:pt x="3494203" y="1682712"/>
                </a:cubicBezTo>
                <a:cubicBezTo>
                  <a:pt x="3487727" y="1687189"/>
                  <a:pt x="3487060" y="1686903"/>
                  <a:pt x="3484108" y="1679284"/>
                </a:cubicBezTo>
                <a:lnTo>
                  <a:pt x="3482488" y="1675569"/>
                </a:lnTo>
                <a:cubicBezTo>
                  <a:pt x="3479916" y="1677988"/>
                  <a:pt x="3478964" y="1681731"/>
                  <a:pt x="3480107" y="1685094"/>
                </a:cubicBezTo>
                <a:cubicBezTo>
                  <a:pt x="3481154" y="1690095"/>
                  <a:pt x="3478297" y="1695085"/>
                  <a:pt x="3473440" y="1696714"/>
                </a:cubicBezTo>
                <a:lnTo>
                  <a:pt x="3467343" y="1699858"/>
                </a:lnTo>
                <a:cubicBezTo>
                  <a:pt x="3455151" y="1705953"/>
                  <a:pt x="3455056" y="1705953"/>
                  <a:pt x="3452008" y="1692523"/>
                </a:cubicBezTo>
                <a:cubicBezTo>
                  <a:pt x="3451722" y="1689885"/>
                  <a:pt x="3450293" y="1687504"/>
                  <a:pt x="3448103" y="1685951"/>
                </a:cubicBezTo>
                <a:cubicBezTo>
                  <a:pt x="3444388" y="1683760"/>
                  <a:pt x="3443531" y="1685951"/>
                  <a:pt x="3442959" y="1689190"/>
                </a:cubicBezTo>
                <a:lnTo>
                  <a:pt x="3442040" y="1688878"/>
                </a:lnTo>
                <a:lnTo>
                  <a:pt x="3443341" y="1689570"/>
                </a:lnTo>
                <a:lnTo>
                  <a:pt x="3443341" y="1689696"/>
                </a:lnTo>
                <a:lnTo>
                  <a:pt x="3447532" y="1691000"/>
                </a:lnTo>
                <a:cubicBezTo>
                  <a:pt x="3451341" y="1694047"/>
                  <a:pt x="3448865" y="1697953"/>
                  <a:pt x="3448770" y="1701477"/>
                </a:cubicBezTo>
                <a:lnTo>
                  <a:pt x="3443341" y="1709620"/>
                </a:lnTo>
                <a:lnTo>
                  <a:pt x="3443341" y="1709668"/>
                </a:lnTo>
                <a:lnTo>
                  <a:pt x="3443301" y="1709679"/>
                </a:lnTo>
                <a:lnTo>
                  <a:pt x="3443245" y="1709764"/>
                </a:lnTo>
                <a:lnTo>
                  <a:pt x="3443245" y="1709695"/>
                </a:lnTo>
                <a:lnTo>
                  <a:pt x="3441341" y="1710239"/>
                </a:lnTo>
                <a:lnTo>
                  <a:pt x="3441341" y="1710240"/>
                </a:lnTo>
                <a:cubicBezTo>
                  <a:pt x="3423148" y="1714431"/>
                  <a:pt x="3405908" y="1723385"/>
                  <a:pt x="3386381" y="1721384"/>
                </a:cubicBezTo>
                <a:lnTo>
                  <a:pt x="3386000" y="1720043"/>
                </a:lnTo>
                <a:lnTo>
                  <a:pt x="3386000" y="1721383"/>
                </a:lnTo>
                <a:lnTo>
                  <a:pt x="3382189" y="1721383"/>
                </a:lnTo>
                <a:lnTo>
                  <a:pt x="3381523" y="1721383"/>
                </a:lnTo>
                <a:lnTo>
                  <a:pt x="3375236" y="1721383"/>
                </a:lnTo>
                <a:lnTo>
                  <a:pt x="3374298" y="1718132"/>
                </a:lnTo>
                <a:lnTo>
                  <a:pt x="3374951" y="1721289"/>
                </a:lnTo>
                <a:cubicBezTo>
                  <a:pt x="3372188" y="1722737"/>
                  <a:pt x="3369140" y="1723489"/>
                  <a:pt x="3365997" y="1723479"/>
                </a:cubicBezTo>
                <a:lnTo>
                  <a:pt x="3361683" y="1715306"/>
                </a:lnTo>
                <a:lnTo>
                  <a:pt x="3361740" y="1715547"/>
                </a:lnTo>
                <a:lnTo>
                  <a:pt x="3365807" y="1723480"/>
                </a:lnTo>
                <a:lnTo>
                  <a:pt x="3361139" y="1723480"/>
                </a:lnTo>
                <a:lnTo>
                  <a:pt x="3360758" y="1723861"/>
                </a:lnTo>
                <a:lnTo>
                  <a:pt x="3354091" y="1723861"/>
                </a:lnTo>
                <a:lnTo>
                  <a:pt x="3352224" y="1723222"/>
                </a:lnTo>
                <a:lnTo>
                  <a:pt x="3336184" y="1721384"/>
                </a:lnTo>
                <a:cubicBezTo>
                  <a:pt x="3321040" y="1719594"/>
                  <a:pt x="3306276" y="1715079"/>
                  <a:pt x="3292751" y="1708049"/>
                </a:cubicBezTo>
                <a:lnTo>
                  <a:pt x="3292505" y="1707281"/>
                </a:lnTo>
                <a:lnTo>
                  <a:pt x="3292464" y="1708049"/>
                </a:lnTo>
                <a:lnTo>
                  <a:pt x="3290274" y="1708049"/>
                </a:lnTo>
                <a:lnTo>
                  <a:pt x="3288336" y="1706104"/>
                </a:lnTo>
                <a:lnTo>
                  <a:pt x="3272276" y="1695743"/>
                </a:lnTo>
                <a:lnTo>
                  <a:pt x="3269509" y="1694714"/>
                </a:lnTo>
                <a:lnTo>
                  <a:pt x="3264746" y="1690142"/>
                </a:lnTo>
                <a:lnTo>
                  <a:pt x="3264943" y="1689570"/>
                </a:lnTo>
                <a:lnTo>
                  <a:pt x="3237124" y="1659852"/>
                </a:lnTo>
                <a:cubicBezTo>
                  <a:pt x="3234934" y="1656804"/>
                  <a:pt x="3232266" y="1653851"/>
                  <a:pt x="3233505" y="1649565"/>
                </a:cubicBezTo>
                <a:cubicBezTo>
                  <a:pt x="3234743" y="1645279"/>
                  <a:pt x="3238839" y="1639088"/>
                  <a:pt x="3228838" y="1643660"/>
                </a:cubicBezTo>
                <a:cubicBezTo>
                  <a:pt x="3226933" y="1644422"/>
                  <a:pt x="3225504" y="1641850"/>
                  <a:pt x="3225123" y="1640040"/>
                </a:cubicBezTo>
                <a:cubicBezTo>
                  <a:pt x="3224742" y="1638231"/>
                  <a:pt x="3224361" y="1634040"/>
                  <a:pt x="3223884" y="1631087"/>
                </a:cubicBezTo>
                <a:cubicBezTo>
                  <a:pt x="3223409" y="1628134"/>
                  <a:pt x="3220932" y="1631087"/>
                  <a:pt x="3219599" y="1630134"/>
                </a:cubicBezTo>
                <a:cubicBezTo>
                  <a:pt x="3218265" y="1629182"/>
                  <a:pt x="3217122" y="1625086"/>
                  <a:pt x="3214836" y="1623372"/>
                </a:cubicBezTo>
                <a:lnTo>
                  <a:pt x="3212550" y="1618800"/>
                </a:lnTo>
                <a:lnTo>
                  <a:pt x="3212550" y="1618800"/>
                </a:lnTo>
                <a:lnTo>
                  <a:pt x="3194610" y="1575650"/>
                </a:lnTo>
                <a:lnTo>
                  <a:pt x="3194452" y="1575556"/>
                </a:lnTo>
                <a:cubicBezTo>
                  <a:pt x="3188261" y="1563564"/>
                  <a:pt x="3185023" y="1550277"/>
                  <a:pt x="3184927" y="1536789"/>
                </a:cubicBezTo>
                <a:lnTo>
                  <a:pt x="3185485" y="1536606"/>
                </a:lnTo>
                <a:lnTo>
                  <a:pt x="3185404" y="1536503"/>
                </a:lnTo>
                <a:cubicBezTo>
                  <a:pt x="3183498" y="1531217"/>
                  <a:pt x="3183213" y="1525483"/>
                  <a:pt x="3184546" y="1520025"/>
                </a:cubicBezTo>
                <a:lnTo>
                  <a:pt x="3183150" y="1509503"/>
                </a:lnTo>
                <a:lnTo>
                  <a:pt x="3183118" y="1509548"/>
                </a:lnTo>
                <a:cubicBezTo>
                  <a:pt x="3181403" y="1510024"/>
                  <a:pt x="3179594" y="1509014"/>
                  <a:pt x="3179117" y="1507290"/>
                </a:cubicBezTo>
                <a:cubicBezTo>
                  <a:pt x="3179117" y="1507062"/>
                  <a:pt x="3179022" y="1506833"/>
                  <a:pt x="3179022" y="1506595"/>
                </a:cubicBezTo>
                <a:cubicBezTo>
                  <a:pt x="3177117" y="1493984"/>
                  <a:pt x="3176259" y="1481249"/>
                  <a:pt x="3176259" y="1468495"/>
                </a:cubicBezTo>
                <a:lnTo>
                  <a:pt x="3176751" y="1468454"/>
                </a:lnTo>
                <a:lnTo>
                  <a:pt x="3176259" y="1468019"/>
                </a:lnTo>
                <a:cubicBezTo>
                  <a:pt x="3177783" y="1460780"/>
                  <a:pt x="3175497" y="1452969"/>
                  <a:pt x="3180927" y="1446302"/>
                </a:cubicBezTo>
                <a:cubicBezTo>
                  <a:pt x="3183308" y="1443349"/>
                  <a:pt x="3181593" y="1438396"/>
                  <a:pt x="3179783" y="1435443"/>
                </a:cubicBezTo>
                <a:cubicBezTo>
                  <a:pt x="3173116" y="1424680"/>
                  <a:pt x="3175688" y="1413345"/>
                  <a:pt x="3176640" y="1402201"/>
                </a:cubicBezTo>
                <a:cubicBezTo>
                  <a:pt x="3179783" y="1372197"/>
                  <a:pt x="3185022" y="1342441"/>
                  <a:pt x="3192261" y="1313142"/>
                </a:cubicBezTo>
                <a:cubicBezTo>
                  <a:pt x="3196262" y="1302932"/>
                  <a:pt x="3198928" y="1292282"/>
                  <a:pt x="3200357" y="1281424"/>
                </a:cubicBezTo>
                <a:cubicBezTo>
                  <a:pt x="3200167" y="1281091"/>
                  <a:pt x="3200167" y="1280710"/>
                  <a:pt x="3200357" y="1280376"/>
                </a:cubicBezTo>
                <a:cubicBezTo>
                  <a:pt x="3208549" y="1272471"/>
                  <a:pt x="3208549" y="1261326"/>
                  <a:pt x="3212550" y="1251801"/>
                </a:cubicBezTo>
                <a:lnTo>
                  <a:pt x="3213210" y="1251934"/>
                </a:lnTo>
                <a:lnTo>
                  <a:pt x="3212740" y="1250848"/>
                </a:lnTo>
                <a:cubicBezTo>
                  <a:pt x="3214169" y="1242762"/>
                  <a:pt x="3217217" y="1235037"/>
                  <a:pt x="3221598" y="1228084"/>
                </a:cubicBezTo>
                <a:cubicBezTo>
                  <a:pt x="3223884" y="1222655"/>
                  <a:pt x="3226265" y="1217321"/>
                  <a:pt x="3228552" y="1211987"/>
                </a:cubicBezTo>
                <a:cubicBezTo>
                  <a:pt x="3231028" y="1206425"/>
                  <a:pt x="3234076" y="1201129"/>
                  <a:pt x="3237600" y="1196176"/>
                </a:cubicBezTo>
                <a:lnTo>
                  <a:pt x="3238066" y="1196256"/>
                </a:lnTo>
                <a:lnTo>
                  <a:pt x="3238077" y="1196175"/>
                </a:lnTo>
                <a:lnTo>
                  <a:pt x="3245315" y="1182173"/>
                </a:lnTo>
                <a:cubicBezTo>
                  <a:pt x="3245315" y="1181507"/>
                  <a:pt x="3246364" y="1180840"/>
                  <a:pt x="3246364" y="1180173"/>
                </a:cubicBezTo>
                <a:cubicBezTo>
                  <a:pt x="3246364" y="1174839"/>
                  <a:pt x="3254365" y="1181792"/>
                  <a:pt x="3254365" y="1175506"/>
                </a:cubicBezTo>
                <a:cubicBezTo>
                  <a:pt x="3254269" y="1171725"/>
                  <a:pt x="3255031" y="1167972"/>
                  <a:pt x="3256651" y="1164552"/>
                </a:cubicBezTo>
                <a:lnTo>
                  <a:pt x="3263329" y="1153235"/>
                </a:lnTo>
                <a:lnTo>
                  <a:pt x="3263127" y="1152742"/>
                </a:lnTo>
                <a:cubicBezTo>
                  <a:pt x="3271320" y="1143598"/>
                  <a:pt x="3276462" y="1132168"/>
                  <a:pt x="3285607" y="1123119"/>
                </a:cubicBezTo>
                <a:lnTo>
                  <a:pt x="3285831" y="1123677"/>
                </a:lnTo>
                <a:lnTo>
                  <a:pt x="3286083" y="1123118"/>
                </a:lnTo>
                <a:cubicBezTo>
                  <a:pt x="3287130" y="1118070"/>
                  <a:pt x="3294655" y="1113593"/>
                  <a:pt x="3288273" y="1107212"/>
                </a:cubicBezTo>
                <a:lnTo>
                  <a:pt x="3287673" y="1105767"/>
                </a:lnTo>
                <a:lnTo>
                  <a:pt x="3287320" y="1107021"/>
                </a:lnTo>
                <a:lnTo>
                  <a:pt x="3269318" y="1093877"/>
                </a:lnTo>
                <a:cubicBezTo>
                  <a:pt x="3269318" y="1091210"/>
                  <a:pt x="3268175" y="1089495"/>
                  <a:pt x="3265032" y="1090924"/>
                </a:cubicBezTo>
                <a:lnTo>
                  <a:pt x="3260476" y="1086733"/>
                </a:lnTo>
                <a:lnTo>
                  <a:pt x="3258937" y="1086733"/>
                </a:lnTo>
                <a:cubicBezTo>
                  <a:pt x="3256842" y="1083332"/>
                  <a:pt x="3253317" y="1080951"/>
                  <a:pt x="3249412" y="1080161"/>
                </a:cubicBezTo>
                <a:cubicBezTo>
                  <a:pt x="3248555" y="1079437"/>
                  <a:pt x="3247603" y="1078761"/>
                  <a:pt x="3246649" y="1078160"/>
                </a:cubicBezTo>
                <a:cubicBezTo>
                  <a:pt x="3237792" y="1074855"/>
                  <a:pt x="3232934" y="1065388"/>
                  <a:pt x="3235315" y="1056253"/>
                </a:cubicBezTo>
                <a:cubicBezTo>
                  <a:pt x="3235601" y="1055167"/>
                  <a:pt x="3235601" y="1054005"/>
                  <a:pt x="3235315" y="1052919"/>
                </a:cubicBezTo>
                <a:cubicBezTo>
                  <a:pt x="3235315" y="1052348"/>
                  <a:pt x="3234363" y="1051967"/>
                  <a:pt x="3233886" y="1051491"/>
                </a:cubicBezTo>
                <a:cubicBezTo>
                  <a:pt x="3233409" y="1051014"/>
                  <a:pt x="3232934" y="1051491"/>
                  <a:pt x="3232934" y="1051491"/>
                </a:cubicBezTo>
                <a:cubicBezTo>
                  <a:pt x="3227980" y="1065111"/>
                  <a:pt x="3227980" y="1065111"/>
                  <a:pt x="3215502" y="1057110"/>
                </a:cubicBezTo>
                <a:lnTo>
                  <a:pt x="3215701" y="1056592"/>
                </a:lnTo>
                <a:lnTo>
                  <a:pt x="3214931" y="1057015"/>
                </a:lnTo>
                <a:cubicBezTo>
                  <a:pt x="3204072" y="1050919"/>
                  <a:pt x="3192642" y="1045585"/>
                  <a:pt x="3182355" y="1038536"/>
                </a:cubicBezTo>
                <a:cubicBezTo>
                  <a:pt x="3164448" y="1027935"/>
                  <a:pt x="3145588" y="1019001"/>
                  <a:pt x="3126063" y="1011866"/>
                </a:cubicBezTo>
                <a:cubicBezTo>
                  <a:pt x="3114918" y="1006361"/>
                  <a:pt x="3103298" y="1001655"/>
                  <a:pt x="3091487" y="997769"/>
                </a:cubicBezTo>
                <a:lnTo>
                  <a:pt x="3091400" y="997671"/>
                </a:lnTo>
                <a:lnTo>
                  <a:pt x="3091392" y="997675"/>
                </a:lnTo>
                <a:lnTo>
                  <a:pt x="3077962" y="992722"/>
                </a:lnTo>
                <a:lnTo>
                  <a:pt x="3077949" y="992690"/>
                </a:lnTo>
                <a:lnTo>
                  <a:pt x="3038909" y="981386"/>
                </a:lnTo>
                <a:lnTo>
                  <a:pt x="3038814" y="981257"/>
                </a:lnTo>
                <a:lnTo>
                  <a:pt x="3038814" y="981387"/>
                </a:lnTo>
                <a:cubicBezTo>
                  <a:pt x="3035861" y="981758"/>
                  <a:pt x="3033004" y="979948"/>
                  <a:pt x="3032146" y="977100"/>
                </a:cubicBezTo>
                <a:lnTo>
                  <a:pt x="3031757" y="976800"/>
                </a:lnTo>
                <a:lnTo>
                  <a:pt x="2984235" y="970337"/>
                </a:lnTo>
                <a:cubicBezTo>
                  <a:pt x="2979568" y="969451"/>
                  <a:pt x="2975091" y="967356"/>
                  <a:pt x="2971471" y="964241"/>
                </a:cubicBezTo>
                <a:cubicBezTo>
                  <a:pt x="2968233" y="961575"/>
                  <a:pt x="2964518" y="968528"/>
                  <a:pt x="2959280" y="966718"/>
                </a:cubicBezTo>
                <a:lnTo>
                  <a:pt x="2945350" y="963117"/>
                </a:lnTo>
                <a:lnTo>
                  <a:pt x="2945374" y="963385"/>
                </a:lnTo>
                <a:cubicBezTo>
                  <a:pt x="2937850" y="964366"/>
                  <a:pt x="2930324" y="963909"/>
                  <a:pt x="2922990" y="962051"/>
                </a:cubicBezTo>
                <a:cubicBezTo>
                  <a:pt x="2916514" y="958813"/>
                  <a:pt x="2911179" y="960908"/>
                  <a:pt x="2905464" y="960242"/>
                </a:cubicBezTo>
                <a:cubicBezTo>
                  <a:pt x="2896796" y="959099"/>
                  <a:pt x="2888080" y="959099"/>
                  <a:pt x="2879389" y="958968"/>
                </a:cubicBezTo>
                <a:lnTo>
                  <a:pt x="2855717" y="957086"/>
                </a:lnTo>
                <a:lnTo>
                  <a:pt x="2853458" y="957193"/>
                </a:lnTo>
                <a:lnTo>
                  <a:pt x="2851648" y="956717"/>
                </a:lnTo>
                <a:lnTo>
                  <a:pt x="2851444" y="956309"/>
                </a:lnTo>
                <a:lnTo>
                  <a:pt x="2847361" y="953859"/>
                </a:lnTo>
                <a:cubicBezTo>
                  <a:pt x="2844789" y="955955"/>
                  <a:pt x="2842098" y="956621"/>
                  <a:pt x="2839360" y="956764"/>
                </a:cubicBezTo>
                <a:lnTo>
                  <a:pt x="2831390" y="956535"/>
                </a:lnTo>
                <a:lnTo>
                  <a:pt x="2831073" y="956812"/>
                </a:lnTo>
                <a:cubicBezTo>
                  <a:pt x="2815072" y="958431"/>
                  <a:pt x="2798974" y="958812"/>
                  <a:pt x="2782878" y="958907"/>
                </a:cubicBezTo>
                <a:lnTo>
                  <a:pt x="2782683" y="958630"/>
                </a:lnTo>
                <a:lnTo>
                  <a:pt x="2775078" y="958931"/>
                </a:lnTo>
                <a:cubicBezTo>
                  <a:pt x="2772494" y="958860"/>
                  <a:pt x="2769970" y="958336"/>
                  <a:pt x="2767637" y="956526"/>
                </a:cubicBezTo>
                <a:cubicBezTo>
                  <a:pt x="2766779" y="955707"/>
                  <a:pt x="2765446" y="955707"/>
                  <a:pt x="2764589" y="956526"/>
                </a:cubicBezTo>
                <a:cubicBezTo>
                  <a:pt x="2758683" y="962336"/>
                  <a:pt x="2751158" y="960337"/>
                  <a:pt x="2744205" y="961384"/>
                </a:cubicBezTo>
                <a:cubicBezTo>
                  <a:pt x="2733728" y="965004"/>
                  <a:pt x="2722489" y="962813"/>
                  <a:pt x="2711821" y="965385"/>
                </a:cubicBezTo>
                <a:cubicBezTo>
                  <a:pt x="2708296" y="965918"/>
                  <a:pt x="2704867" y="964061"/>
                  <a:pt x="2703344" y="960813"/>
                </a:cubicBezTo>
                <a:lnTo>
                  <a:pt x="2698486" y="951860"/>
                </a:lnTo>
                <a:lnTo>
                  <a:pt x="2698486" y="951860"/>
                </a:lnTo>
                <a:cubicBezTo>
                  <a:pt x="2698771" y="958108"/>
                  <a:pt x="2695914" y="964080"/>
                  <a:pt x="2690770" y="967671"/>
                </a:cubicBezTo>
                <a:cubicBezTo>
                  <a:pt x="2686485" y="971577"/>
                  <a:pt x="2682198" y="969767"/>
                  <a:pt x="2681245" y="964051"/>
                </a:cubicBezTo>
                <a:cubicBezTo>
                  <a:pt x="2681245" y="961861"/>
                  <a:pt x="2681245" y="959384"/>
                  <a:pt x="2679627" y="957670"/>
                </a:cubicBezTo>
                <a:cubicBezTo>
                  <a:pt x="2678007" y="955955"/>
                  <a:pt x="2675531" y="955003"/>
                  <a:pt x="2673435" y="956527"/>
                </a:cubicBezTo>
                <a:cubicBezTo>
                  <a:pt x="2671340" y="958051"/>
                  <a:pt x="2673435" y="959670"/>
                  <a:pt x="2673435" y="961385"/>
                </a:cubicBezTo>
                <a:cubicBezTo>
                  <a:pt x="2677435" y="969195"/>
                  <a:pt x="2676674" y="970910"/>
                  <a:pt x="2668292" y="973005"/>
                </a:cubicBezTo>
                <a:cubicBezTo>
                  <a:pt x="2665720" y="973862"/>
                  <a:pt x="2662958" y="973862"/>
                  <a:pt x="2660386" y="973005"/>
                </a:cubicBezTo>
                <a:cubicBezTo>
                  <a:pt x="2657528" y="971700"/>
                  <a:pt x="2654195" y="972396"/>
                  <a:pt x="2652100" y="974719"/>
                </a:cubicBezTo>
                <a:cubicBezTo>
                  <a:pt x="2650098" y="976520"/>
                  <a:pt x="2647528" y="977530"/>
                  <a:pt x="2644860" y="977577"/>
                </a:cubicBezTo>
                <a:cubicBezTo>
                  <a:pt x="2635621" y="978682"/>
                  <a:pt x="2626572" y="980920"/>
                  <a:pt x="2617904" y="984244"/>
                </a:cubicBezTo>
                <a:cubicBezTo>
                  <a:pt x="2616095" y="984244"/>
                  <a:pt x="2614380" y="985769"/>
                  <a:pt x="2612475" y="984816"/>
                </a:cubicBezTo>
                <a:cubicBezTo>
                  <a:pt x="2612475" y="984150"/>
                  <a:pt x="2611809" y="983483"/>
                  <a:pt x="2611903" y="982816"/>
                </a:cubicBezTo>
                <a:cubicBezTo>
                  <a:pt x="2611903" y="980339"/>
                  <a:pt x="2617238" y="978720"/>
                  <a:pt x="2614666" y="976339"/>
                </a:cubicBezTo>
                <a:cubicBezTo>
                  <a:pt x="2612094" y="973958"/>
                  <a:pt x="2609617" y="977577"/>
                  <a:pt x="2607903" y="979959"/>
                </a:cubicBezTo>
                <a:cubicBezTo>
                  <a:pt x="2607236" y="980815"/>
                  <a:pt x="2606760" y="981863"/>
                  <a:pt x="2606093" y="982816"/>
                </a:cubicBezTo>
                <a:cubicBezTo>
                  <a:pt x="2598664" y="993484"/>
                  <a:pt x="2592092" y="993865"/>
                  <a:pt x="2583996" y="984244"/>
                </a:cubicBezTo>
                <a:cubicBezTo>
                  <a:pt x="2583423" y="984244"/>
                  <a:pt x="2582281" y="984816"/>
                  <a:pt x="2582281" y="985293"/>
                </a:cubicBezTo>
                <a:cubicBezTo>
                  <a:pt x="2581233" y="997199"/>
                  <a:pt x="2581233" y="997199"/>
                  <a:pt x="2569136" y="998913"/>
                </a:cubicBezTo>
                <a:cubicBezTo>
                  <a:pt x="2567327" y="999018"/>
                  <a:pt x="2565421" y="999361"/>
                  <a:pt x="2563707" y="999961"/>
                </a:cubicBezTo>
                <a:cubicBezTo>
                  <a:pt x="2555516" y="1003390"/>
                  <a:pt x="2555516" y="1003390"/>
                  <a:pt x="2548181" y="999961"/>
                </a:cubicBezTo>
                <a:cubicBezTo>
                  <a:pt x="2545134" y="1014439"/>
                  <a:pt x="2531417" y="1014344"/>
                  <a:pt x="2521511" y="1019582"/>
                </a:cubicBezTo>
                <a:cubicBezTo>
                  <a:pt x="2519511" y="1020630"/>
                  <a:pt x="2517796" y="1019582"/>
                  <a:pt x="2516844" y="1017487"/>
                </a:cubicBezTo>
                <a:cubicBezTo>
                  <a:pt x="2513987" y="1012077"/>
                  <a:pt x="2512177" y="1006200"/>
                  <a:pt x="2511415" y="1000152"/>
                </a:cubicBezTo>
                <a:cubicBezTo>
                  <a:pt x="2510938" y="996551"/>
                  <a:pt x="2513510" y="993265"/>
                  <a:pt x="2517130" y="992817"/>
                </a:cubicBezTo>
                <a:cubicBezTo>
                  <a:pt x="2523797" y="991150"/>
                  <a:pt x="2529988" y="988207"/>
                  <a:pt x="2535514" y="984150"/>
                </a:cubicBezTo>
                <a:cubicBezTo>
                  <a:pt x="2537514" y="982273"/>
                  <a:pt x="2540371" y="981558"/>
                  <a:pt x="2543038" y="982244"/>
                </a:cubicBezTo>
                <a:cubicBezTo>
                  <a:pt x="2550181" y="985483"/>
                  <a:pt x="2554944" y="981006"/>
                  <a:pt x="2559421" y="977387"/>
                </a:cubicBezTo>
                <a:cubicBezTo>
                  <a:pt x="2571232" y="967862"/>
                  <a:pt x="2585900" y="966528"/>
                  <a:pt x="2599617" y="962528"/>
                </a:cubicBezTo>
                <a:cubicBezTo>
                  <a:pt x="2603616" y="961385"/>
                  <a:pt x="2606856" y="964433"/>
                  <a:pt x="2610380" y="965576"/>
                </a:cubicBezTo>
                <a:cubicBezTo>
                  <a:pt x="2613904" y="966719"/>
                  <a:pt x="2618571" y="967290"/>
                  <a:pt x="2619905" y="961670"/>
                </a:cubicBezTo>
                <a:cubicBezTo>
                  <a:pt x="2622286" y="954050"/>
                  <a:pt x="2629430" y="953574"/>
                  <a:pt x="2635431" y="952145"/>
                </a:cubicBezTo>
                <a:cubicBezTo>
                  <a:pt x="2637335" y="951536"/>
                  <a:pt x="2639431" y="952479"/>
                  <a:pt x="2640289" y="954336"/>
                </a:cubicBezTo>
                <a:cubicBezTo>
                  <a:pt x="2643336" y="963385"/>
                  <a:pt x="2651052" y="958717"/>
                  <a:pt x="2656671" y="959860"/>
                </a:cubicBezTo>
                <a:cubicBezTo>
                  <a:pt x="2659339" y="960432"/>
                  <a:pt x="2660386" y="956051"/>
                  <a:pt x="2657910" y="953955"/>
                </a:cubicBezTo>
                <a:cubicBezTo>
                  <a:pt x="2656671" y="953117"/>
                  <a:pt x="2655338" y="952469"/>
                  <a:pt x="2653909" y="952050"/>
                </a:cubicBezTo>
                <a:cubicBezTo>
                  <a:pt x="2652384" y="951764"/>
                  <a:pt x="2651146" y="950545"/>
                  <a:pt x="2650861" y="949002"/>
                </a:cubicBezTo>
                <a:cubicBezTo>
                  <a:pt x="2662958" y="945908"/>
                  <a:pt x="2675149" y="943466"/>
                  <a:pt x="2687437" y="941685"/>
                </a:cubicBezTo>
                <a:cubicBezTo>
                  <a:pt x="2689723" y="941237"/>
                  <a:pt x="2692104" y="942352"/>
                  <a:pt x="2693247" y="944447"/>
                </a:cubicBezTo>
                <a:lnTo>
                  <a:pt x="2698604" y="951479"/>
                </a:lnTo>
                <a:lnTo>
                  <a:pt x="2702153" y="940108"/>
                </a:lnTo>
                <a:cubicBezTo>
                  <a:pt x="2704439" y="938132"/>
                  <a:pt x="2708153" y="937774"/>
                  <a:pt x="2714392" y="938060"/>
                </a:cubicBezTo>
                <a:cubicBezTo>
                  <a:pt x="2716440" y="938250"/>
                  <a:pt x="2718631" y="939155"/>
                  <a:pt x="2720703" y="939322"/>
                </a:cubicBezTo>
                <a:lnTo>
                  <a:pt x="2726286" y="936161"/>
                </a:lnTo>
                <a:lnTo>
                  <a:pt x="2726298" y="936060"/>
                </a:lnTo>
                <a:lnTo>
                  <a:pt x="2732775" y="936060"/>
                </a:lnTo>
                <a:lnTo>
                  <a:pt x="2733467" y="936488"/>
                </a:lnTo>
                <a:lnTo>
                  <a:pt x="2741014" y="939106"/>
                </a:lnTo>
                <a:cubicBezTo>
                  <a:pt x="2743729" y="939535"/>
                  <a:pt x="2746396" y="938868"/>
                  <a:pt x="2748967" y="935391"/>
                </a:cubicBezTo>
                <a:cubicBezTo>
                  <a:pt x="2750587" y="934229"/>
                  <a:pt x="2752777" y="934229"/>
                  <a:pt x="2754397" y="935391"/>
                </a:cubicBezTo>
                <a:cubicBezTo>
                  <a:pt x="2759350" y="938449"/>
                  <a:pt x="2765731" y="937867"/>
                  <a:pt x="2770018" y="933962"/>
                </a:cubicBezTo>
                <a:lnTo>
                  <a:pt x="2781112" y="932457"/>
                </a:lnTo>
                <a:lnTo>
                  <a:pt x="2783353" y="931679"/>
                </a:lnTo>
                <a:lnTo>
                  <a:pt x="2794307" y="931584"/>
                </a:lnTo>
                <a:lnTo>
                  <a:pt x="2794307" y="931584"/>
                </a:lnTo>
                <a:lnTo>
                  <a:pt x="2853314" y="931584"/>
                </a:lnTo>
                <a:close/>
                <a:moveTo>
                  <a:pt x="7769119" y="909872"/>
                </a:moveTo>
                <a:cubicBezTo>
                  <a:pt x="7772929" y="909681"/>
                  <a:pt x="7776644" y="910434"/>
                  <a:pt x="7780073" y="912063"/>
                </a:cubicBezTo>
                <a:lnTo>
                  <a:pt x="7780569" y="913104"/>
                </a:lnTo>
                <a:lnTo>
                  <a:pt x="7824547" y="913104"/>
                </a:lnTo>
                <a:lnTo>
                  <a:pt x="7824554" y="913101"/>
                </a:lnTo>
                <a:lnTo>
                  <a:pt x="7824555" y="913104"/>
                </a:lnTo>
                <a:lnTo>
                  <a:pt x="7825222" y="913104"/>
                </a:lnTo>
                <a:lnTo>
                  <a:pt x="7825222" y="913105"/>
                </a:lnTo>
                <a:lnTo>
                  <a:pt x="7852177" y="915677"/>
                </a:lnTo>
                <a:lnTo>
                  <a:pt x="7852939" y="918725"/>
                </a:lnTo>
                <a:lnTo>
                  <a:pt x="7852177" y="915196"/>
                </a:lnTo>
                <a:lnTo>
                  <a:pt x="7861226" y="915673"/>
                </a:lnTo>
                <a:lnTo>
                  <a:pt x="7861229" y="915675"/>
                </a:lnTo>
                <a:lnTo>
                  <a:pt x="7874656" y="916818"/>
                </a:lnTo>
                <a:cubicBezTo>
                  <a:pt x="7882752" y="916818"/>
                  <a:pt x="7889325" y="919008"/>
                  <a:pt x="7890468" y="928438"/>
                </a:cubicBezTo>
                <a:cubicBezTo>
                  <a:pt x="7892754" y="927343"/>
                  <a:pt x="7892444" y="924533"/>
                  <a:pt x="7892659" y="922283"/>
                </a:cubicBezTo>
                <a:lnTo>
                  <a:pt x="7897993" y="919485"/>
                </a:lnTo>
                <a:lnTo>
                  <a:pt x="7897993" y="919482"/>
                </a:lnTo>
                <a:lnTo>
                  <a:pt x="7900184" y="919958"/>
                </a:lnTo>
                <a:lnTo>
                  <a:pt x="7900186" y="919962"/>
                </a:lnTo>
                <a:lnTo>
                  <a:pt x="7911517" y="922915"/>
                </a:lnTo>
                <a:cubicBezTo>
                  <a:pt x="7919424" y="922325"/>
                  <a:pt x="7927234" y="923563"/>
                  <a:pt x="7934568" y="926534"/>
                </a:cubicBezTo>
                <a:lnTo>
                  <a:pt x="7934568" y="926535"/>
                </a:lnTo>
                <a:lnTo>
                  <a:pt x="7934569" y="926529"/>
                </a:lnTo>
                <a:lnTo>
                  <a:pt x="7934858" y="927467"/>
                </a:lnTo>
                <a:lnTo>
                  <a:pt x="7934664" y="926624"/>
                </a:lnTo>
                <a:cubicBezTo>
                  <a:pt x="7936569" y="926624"/>
                  <a:pt x="7938570" y="927481"/>
                  <a:pt x="7939141" y="929387"/>
                </a:cubicBezTo>
                <a:cubicBezTo>
                  <a:pt x="7941236" y="936044"/>
                  <a:pt x="7942760" y="942912"/>
                  <a:pt x="7943428" y="949859"/>
                </a:cubicBezTo>
                <a:lnTo>
                  <a:pt x="7942157" y="951184"/>
                </a:lnTo>
                <a:lnTo>
                  <a:pt x="7942189" y="951287"/>
                </a:lnTo>
                <a:lnTo>
                  <a:pt x="7940862" y="952536"/>
                </a:lnTo>
                <a:lnTo>
                  <a:pt x="7939045" y="954431"/>
                </a:lnTo>
                <a:lnTo>
                  <a:pt x="7939106" y="954188"/>
                </a:lnTo>
                <a:lnTo>
                  <a:pt x="7938950" y="954335"/>
                </a:lnTo>
                <a:lnTo>
                  <a:pt x="7932473" y="953859"/>
                </a:lnTo>
                <a:lnTo>
                  <a:pt x="7932473" y="953859"/>
                </a:lnTo>
                <a:lnTo>
                  <a:pt x="7900183" y="947382"/>
                </a:lnTo>
                <a:lnTo>
                  <a:pt x="7900183" y="947382"/>
                </a:lnTo>
                <a:lnTo>
                  <a:pt x="7896087" y="946906"/>
                </a:lnTo>
                <a:lnTo>
                  <a:pt x="7896103" y="946679"/>
                </a:lnTo>
                <a:lnTo>
                  <a:pt x="7896087" y="946906"/>
                </a:lnTo>
                <a:cubicBezTo>
                  <a:pt x="7891230" y="947829"/>
                  <a:pt x="7886278" y="947229"/>
                  <a:pt x="7881800" y="945202"/>
                </a:cubicBezTo>
                <a:lnTo>
                  <a:pt x="7881796" y="945198"/>
                </a:lnTo>
                <a:lnTo>
                  <a:pt x="7875382" y="944686"/>
                </a:lnTo>
                <a:lnTo>
                  <a:pt x="7870470" y="940535"/>
                </a:lnTo>
                <a:lnTo>
                  <a:pt x="7870466" y="940535"/>
                </a:lnTo>
                <a:lnTo>
                  <a:pt x="7865703" y="942630"/>
                </a:lnTo>
                <a:lnTo>
                  <a:pt x="7865702" y="942628"/>
                </a:lnTo>
                <a:lnTo>
                  <a:pt x="7859035" y="942628"/>
                </a:lnTo>
                <a:lnTo>
                  <a:pt x="7858349" y="940368"/>
                </a:lnTo>
                <a:lnTo>
                  <a:pt x="7859034" y="943109"/>
                </a:lnTo>
                <a:cubicBezTo>
                  <a:pt x="7850748" y="943852"/>
                  <a:pt x="7842461" y="942842"/>
                  <a:pt x="7834556" y="940156"/>
                </a:cubicBezTo>
                <a:cubicBezTo>
                  <a:pt x="7833127" y="939489"/>
                  <a:pt x="7830936" y="940156"/>
                  <a:pt x="7829032" y="940632"/>
                </a:cubicBezTo>
                <a:lnTo>
                  <a:pt x="7828650" y="938316"/>
                </a:lnTo>
                <a:lnTo>
                  <a:pt x="7828650" y="940247"/>
                </a:lnTo>
                <a:lnTo>
                  <a:pt x="7821326" y="940247"/>
                </a:lnTo>
                <a:lnTo>
                  <a:pt x="7821316" y="940298"/>
                </a:lnTo>
                <a:cubicBezTo>
                  <a:pt x="7821126" y="940413"/>
                  <a:pt x="7820935" y="940527"/>
                  <a:pt x="7820745" y="940632"/>
                </a:cubicBezTo>
                <a:cubicBezTo>
                  <a:pt x="7815792" y="940632"/>
                  <a:pt x="7811220" y="940632"/>
                  <a:pt x="7806076" y="940632"/>
                </a:cubicBezTo>
                <a:cubicBezTo>
                  <a:pt x="7798647" y="941660"/>
                  <a:pt x="7791598" y="936822"/>
                  <a:pt x="7789979" y="929487"/>
                </a:cubicBezTo>
                <a:cubicBezTo>
                  <a:pt x="7788551" y="926249"/>
                  <a:pt x="7787122" y="923106"/>
                  <a:pt x="7785884" y="920058"/>
                </a:cubicBezTo>
                <a:lnTo>
                  <a:pt x="7785874" y="920054"/>
                </a:lnTo>
                <a:lnTo>
                  <a:pt x="7785883" y="920063"/>
                </a:lnTo>
                <a:lnTo>
                  <a:pt x="7783311" y="932160"/>
                </a:lnTo>
                <a:cubicBezTo>
                  <a:pt x="7783025" y="935732"/>
                  <a:pt x="7779978" y="938418"/>
                  <a:pt x="7776358" y="938170"/>
                </a:cubicBezTo>
                <a:cubicBezTo>
                  <a:pt x="7776358" y="938170"/>
                  <a:pt x="7776263" y="938161"/>
                  <a:pt x="7776263" y="938161"/>
                </a:cubicBezTo>
                <a:cubicBezTo>
                  <a:pt x="7772262" y="938161"/>
                  <a:pt x="7773596" y="934732"/>
                  <a:pt x="7772453" y="932636"/>
                </a:cubicBezTo>
                <a:cubicBezTo>
                  <a:pt x="7769405" y="927693"/>
                  <a:pt x="7766071" y="922978"/>
                  <a:pt x="7762357" y="918540"/>
                </a:cubicBezTo>
                <a:cubicBezTo>
                  <a:pt x="7758642" y="921873"/>
                  <a:pt x="7761023" y="924064"/>
                  <a:pt x="7762357" y="926350"/>
                </a:cubicBezTo>
                <a:cubicBezTo>
                  <a:pt x="7766071" y="934732"/>
                  <a:pt x="7766071" y="934637"/>
                  <a:pt x="7757879" y="937018"/>
                </a:cubicBezTo>
                <a:cubicBezTo>
                  <a:pt x="7753212" y="938447"/>
                  <a:pt x="7748354" y="941399"/>
                  <a:pt x="7744830" y="935208"/>
                </a:cubicBezTo>
                <a:cubicBezTo>
                  <a:pt x="7743878" y="933589"/>
                  <a:pt x="7742068" y="934256"/>
                  <a:pt x="7741115" y="935208"/>
                </a:cubicBezTo>
                <a:cubicBezTo>
                  <a:pt x="7739972" y="937514"/>
                  <a:pt x="7737115" y="938447"/>
                  <a:pt x="7734829" y="937294"/>
                </a:cubicBezTo>
                <a:cubicBezTo>
                  <a:pt x="7734257" y="937018"/>
                  <a:pt x="7733782" y="936628"/>
                  <a:pt x="7733400" y="936161"/>
                </a:cubicBezTo>
                <a:cubicBezTo>
                  <a:pt x="7733400" y="936161"/>
                  <a:pt x="7731685" y="935399"/>
                  <a:pt x="7731305" y="935685"/>
                </a:cubicBezTo>
                <a:cubicBezTo>
                  <a:pt x="7720922" y="943781"/>
                  <a:pt x="7708445" y="939590"/>
                  <a:pt x="7697110" y="940638"/>
                </a:cubicBezTo>
                <a:cubicBezTo>
                  <a:pt x="7666439" y="943400"/>
                  <a:pt x="7636055" y="948144"/>
                  <a:pt x="7605574" y="951955"/>
                </a:cubicBezTo>
                <a:cubicBezTo>
                  <a:pt x="7593668" y="953478"/>
                  <a:pt x="7582143" y="958812"/>
                  <a:pt x="7569760" y="956050"/>
                </a:cubicBezTo>
                <a:cubicBezTo>
                  <a:pt x="7561474" y="963956"/>
                  <a:pt x="7549187" y="959194"/>
                  <a:pt x="7539947" y="965575"/>
                </a:cubicBezTo>
                <a:cubicBezTo>
                  <a:pt x="7532803" y="969223"/>
                  <a:pt x="7524898" y="971090"/>
                  <a:pt x="7516897" y="971005"/>
                </a:cubicBezTo>
                <a:cubicBezTo>
                  <a:pt x="7513753" y="971176"/>
                  <a:pt x="7510801" y="969595"/>
                  <a:pt x="7509182" y="966909"/>
                </a:cubicBezTo>
                <a:cubicBezTo>
                  <a:pt x="7507563" y="965004"/>
                  <a:pt x="7508229" y="961480"/>
                  <a:pt x="7504800" y="960908"/>
                </a:cubicBezTo>
                <a:cubicBezTo>
                  <a:pt x="7505371" y="975672"/>
                  <a:pt x="7504800" y="976052"/>
                  <a:pt x="7493656" y="979958"/>
                </a:cubicBezTo>
                <a:cubicBezTo>
                  <a:pt x="7485655" y="982435"/>
                  <a:pt x="7484989" y="976052"/>
                  <a:pt x="7482226" y="971957"/>
                </a:cubicBezTo>
                <a:cubicBezTo>
                  <a:pt x="7482797" y="968528"/>
                  <a:pt x="7483464" y="965194"/>
                  <a:pt x="7484035" y="961860"/>
                </a:cubicBezTo>
                <a:cubicBezTo>
                  <a:pt x="7484798" y="956812"/>
                  <a:pt x="7485274" y="952335"/>
                  <a:pt x="7492608" y="952335"/>
                </a:cubicBezTo>
                <a:cubicBezTo>
                  <a:pt x="7496132" y="952335"/>
                  <a:pt x="7499370" y="947954"/>
                  <a:pt x="7503562" y="946811"/>
                </a:cubicBezTo>
                <a:cubicBezTo>
                  <a:pt x="7507753" y="945679"/>
                  <a:pt x="7514135" y="944733"/>
                  <a:pt x="7517183" y="951668"/>
                </a:cubicBezTo>
                <a:cubicBezTo>
                  <a:pt x="7520231" y="948716"/>
                  <a:pt x="7518516" y="944353"/>
                  <a:pt x="7521755" y="942161"/>
                </a:cubicBezTo>
                <a:cubicBezTo>
                  <a:pt x="7524421" y="940685"/>
                  <a:pt x="7527279" y="939656"/>
                  <a:pt x="7530233" y="939113"/>
                </a:cubicBezTo>
                <a:cubicBezTo>
                  <a:pt x="7542805" y="936256"/>
                  <a:pt x="7555378" y="933399"/>
                  <a:pt x="7568333" y="930827"/>
                </a:cubicBezTo>
                <a:cubicBezTo>
                  <a:pt x="7571571" y="930160"/>
                  <a:pt x="7575476" y="928445"/>
                  <a:pt x="7578333" y="930255"/>
                </a:cubicBezTo>
                <a:cubicBezTo>
                  <a:pt x="7581191" y="932065"/>
                  <a:pt x="7584811" y="932446"/>
                  <a:pt x="7587858" y="928636"/>
                </a:cubicBezTo>
                <a:cubicBezTo>
                  <a:pt x="7589096" y="927207"/>
                  <a:pt x="7590811" y="926283"/>
                  <a:pt x="7592716" y="926064"/>
                </a:cubicBezTo>
                <a:cubicBezTo>
                  <a:pt x="7605004" y="923874"/>
                  <a:pt x="7617385" y="921969"/>
                  <a:pt x="7629864" y="919968"/>
                </a:cubicBezTo>
                <a:cubicBezTo>
                  <a:pt x="7631102" y="924064"/>
                  <a:pt x="7626910" y="926064"/>
                  <a:pt x="7627196" y="929493"/>
                </a:cubicBezTo>
                <a:cubicBezTo>
                  <a:pt x="7627482" y="932923"/>
                  <a:pt x="7628435" y="936161"/>
                  <a:pt x="7632436" y="937114"/>
                </a:cubicBezTo>
                <a:cubicBezTo>
                  <a:pt x="7636435" y="938066"/>
                  <a:pt x="7638912" y="937114"/>
                  <a:pt x="7639198" y="932446"/>
                </a:cubicBezTo>
                <a:cubicBezTo>
                  <a:pt x="7639960" y="920254"/>
                  <a:pt x="7641103" y="918920"/>
                  <a:pt x="7652724" y="917206"/>
                </a:cubicBezTo>
                <a:cubicBezTo>
                  <a:pt x="7680441" y="913006"/>
                  <a:pt x="7708445" y="910929"/>
                  <a:pt x="7736448" y="911015"/>
                </a:cubicBezTo>
                <a:cubicBezTo>
                  <a:pt x="7747307" y="909967"/>
                  <a:pt x="7758261" y="909586"/>
                  <a:pt x="7769119" y="909872"/>
                </a:cubicBezTo>
                <a:close/>
                <a:moveTo>
                  <a:pt x="8142308" y="908620"/>
                </a:moveTo>
                <a:lnTo>
                  <a:pt x="8149358" y="911001"/>
                </a:lnTo>
                <a:cubicBezTo>
                  <a:pt x="8144309" y="914715"/>
                  <a:pt x="8144309" y="914715"/>
                  <a:pt x="8142308" y="908620"/>
                </a:cubicBezTo>
                <a:close/>
                <a:moveTo>
                  <a:pt x="5574979" y="878158"/>
                </a:moveTo>
                <a:lnTo>
                  <a:pt x="5575321" y="881864"/>
                </a:lnTo>
                <a:lnTo>
                  <a:pt x="5575321" y="878816"/>
                </a:lnTo>
                <a:close/>
                <a:moveTo>
                  <a:pt x="429263" y="869907"/>
                </a:moveTo>
                <a:lnTo>
                  <a:pt x="429263" y="874805"/>
                </a:lnTo>
                <a:lnTo>
                  <a:pt x="429653" y="871079"/>
                </a:lnTo>
                <a:close/>
                <a:moveTo>
                  <a:pt x="8216080" y="839801"/>
                </a:moveTo>
                <a:cubicBezTo>
                  <a:pt x="8217699" y="840551"/>
                  <a:pt x="8218557" y="842956"/>
                  <a:pt x="8219652" y="847481"/>
                </a:cubicBezTo>
                <a:cubicBezTo>
                  <a:pt x="8220319" y="850844"/>
                  <a:pt x="8221843" y="853968"/>
                  <a:pt x="8224129" y="856530"/>
                </a:cubicBezTo>
                <a:cubicBezTo>
                  <a:pt x="8226224" y="858530"/>
                  <a:pt x="8229272" y="860816"/>
                  <a:pt x="8226701" y="864150"/>
                </a:cubicBezTo>
                <a:cubicBezTo>
                  <a:pt x="8224224" y="867236"/>
                  <a:pt x="8220319" y="868741"/>
                  <a:pt x="8216413" y="868055"/>
                </a:cubicBezTo>
                <a:cubicBezTo>
                  <a:pt x="8212794" y="868055"/>
                  <a:pt x="8216413" y="862912"/>
                  <a:pt x="8212889" y="861007"/>
                </a:cubicBezTo>
                <a:cubicBezTo>
                  <a:pt x="8208889" y="864341"/>
                  <a:pt x="8201078" y="864721"/>
                  <a:pt x="8203364" y="874056"/>
                </a:cubicBezTo>
                <a:cubicBezTo>
                  <a:pt x="8204221" y="877009"/>
                  <a:pt x="8201173" y="878628"/>
                  <a:pt x="8198792" y="879962"/>
                </a:cubicBezTo>
                <a:lnTo>
                  <a:pt x="8176385" y="892328"/>
                </a:lnTo>
                <a:lnTo>
                  <a:pt x="8176695" y="892624"/>
                </a:lnTo>
                <a:lnTo>
                  <a:pt x="8156216" y="906340"/>
                </a:lnTo>
                <a:lnTo>
                  <a:pt x="8155820" y="903240"/>
                </a:lnTo>
                <a:lnTo>
                  <a:pt x="8155359" y="905869"/>
                </a:lnTo>
                <a:lnTo>
                  <a:pt x="8148500" y="910537"/>
                </a:lnTo>
                <a:lnTo>
                  <a:pt x="8142081" y="908368"/>
                </a:lnTo>
                <a:lnTo>
                  <a:pt x="8141589" y="907795"/>
                </a:lnTo>
                <a:lnTo>
                  <a:pt x="8141670" y="908229"/>
                </a:lnTo>
                <a:lnTo>
                  <a:pt x="8142081" y="908368"/>
                </a:lnTo>
                <a:lnTo>
                  <a:pt x="8142308" y="908632"/>
                </a:lnTo>
                <a:lnTo>
                  <a:pt x="8141680" y="908282"/>
                </a:lnTo>
                <a:lnTo>
                  <a:pt x="8141833" y="909109"/>
                </a:lnTo>
                <a:cubicBezTo>
                  <a:pt x="8141261" y="909681"/>
                  <a:pt x="8140404" y="910062"/>
                  <a:pt x="8140213" y="910633"/>
                </a:cubicBezTo>
                <a:cubicBezTo>
                  <a:pt x="8135355" y="927588"/>
                  <a:pt x="8121735" y="936065"/>
                  <a:pt x="8107828" y="944257"/>
                </a:cubicBezTo>
                <a:cubicBezTo>
                  <a:pt x="8106875" y="944828"/>
                  <a:pt x="8105066" y="945114"/>
                  <a:pt x="8104971" y="945775"/>
                </a:cubicBezTo>
                <a:cubicBezTo>
                  <a:pt x="8103733" y="956717"/>
                  <a:pt x="8092874" y="959766"/>
                  <a:pt x="8087350" y="967195"/>
                </a:cubicBezTo>
                <a:cubicBezTo>
                  <a:pt x="8084587" y="970814"/>
                  <a:pt x="8082777" y="973576"/>
                  <a:pt x="8088588" y="975577"/>
                </a:cubicBezTo>
                <a:cubicBezTo>
                  <a:pt x="8096207" y="978149"/>
                  <a:pt x="8102018" y="984530"/>
                  <a:pt x="8110115" y="985769"/>
                </a:cubicBezTo>
                <a:cubicBezTo>
                  <a:pt x="8115257" y="986531"/>
                  <a:pt x="8114115" y="994341"/>
                  <a:pt x="8119640" y="993769"/>
                </a:cubicBezTo>
                <a:cubicBezTo>
                  <a:pt x="8124212" y="993484"/>
                  <a:pt x="8128783" y="994541"/>
                  <a:pt x="8132783" y="996817"/>
                </a:cubicBezTo>
                <a:lnTo>
                  <a:pt x="8134602" y="997999"/>
                </a:lnTo>
                <a:lnTo>
                  <a:pt x="8135546" y="997579"/>
                </a:lnTo>
                <a:cubicBezTo>
                  <a:pt x="8137736" y="1000951"/>
                  <a:pt x="8141165" y="1003341"/>
                  <a:pt x="8145071" y="1004246"/>
                </a:cubicBezTo>
                <a:cubicBezTo>
                  <a:pt x="8150690" y="1005494"/>
                  <a:pt x="8156025" y="1007999"/>
                  <a:pt x="8160501" y="1011581"/>
                </a:cubicBezTo>
                <a:lnTo>
                  <a:pt x="8160501" y="1011583"/>
                </a:lnTo>
                <a:lnTo>
                  <a:pt x="8160502" y="1011581"/>
                </a:lnTo>
                <a:cubicBezTo>
                  <a:pt x="8167741" y="1017200"/>
                  <a:pt x="8178599" y="1018153"/>
                  <a:pt x="8182314" y="1028440"/>
                </a:cubicBezTo>
                <a:cubicBezTo>
                  <a:pt x="8183076" y="1029830"/>
                  <a:pt x="8184600" y="1030621"/>
                  <a:pt x="8186124" y="1030440"/>
                </a:cubicBezTo>
                <a:cubicBezTo>
                  <a:pt x="8192221" y="1031250"/>
                  <a:pt x="8197745" y="1034184"/>
                  <a:pt x="8201840" y="1038727"/>
                </a:cubicBezTo>
                <a:lnTo>
                  <a:pt x="8202777" y="1040025"/>
                </a:lnTo>
                <a:lnTo>
                  <a:pt x="8217175" y="1050824"/>
                </a:lnTo>
                <a:lnTo>
                  <a:pt x="8217396" y="1051012"/>
                </a:lnTo>
                <a:lnTo>
                  <a:pt x="8217176" y="1050443"/>
                </a:lnTo>
                <a:cubicBezTo>
                  <a:pt x="8225652" y="1056234"/>
                  <a:pt x="8233463" y="1062911"/>
                  <a:pt x="8240511" y="1070350"/>
                </a:cubicBezTo>
                <a:lnTo>
                  <a:pt x="8240010" y="1070304"/>
                </a:lnTo>
                <a:lnTo>
                  <a:pt x="8240511" y="1070731"/>
                </a:lnTo>
                <a:lnTo>
                  <a:pt x="8260631" y="1091225"/>
                </a:lnTo>
                <a:lnTo>
                  <a:pt x="8261276" y="1091210"/>
                </a:lnTo>
                <a:cubicBezTo>
                  <a:pt x="8268229" y="1096477"/>
                  <a:pt x="8274230" y="1102925"/>
                  <a:pt x="8278993" y="1110260"/>
                </a:cubicBezTo>
                <a:lnTo>
                  <a:pt x="8311309" y="1155123"/>
                </a:lnTo>
                <a:lnTo>
                  <a:pt x="8311376" y="1155123"/>
                </a:lnTo>
                <a:cubicBezTo>
                  <a:pt x="8319092" y="1163886"/>
                  <a:pt x="8325570" y="1173735"/>
                  <a:pt x="8330426" y="1184365"/>
                </a:cubicBezTo>
                <a:lnTo>
                  <a:pt x="8330121" y="1185012"/>
                </a:lnTo>
                <a:lnTo>
                  <a:pt x="8330237" y="1184841"/>
                </a:lnTo>
                <a:lnTo>
                  <a:pt x="8332105" y="1187219"/>
                </a:lnTo>
                <a:lnTo>
                  <a:pt x="8332141" y="1187127"/>
                </a:lnTo>
                <a:cubicBezTo>
                  <a:pt x="8340523" y="1200548"/>
                  <a:pt x="8347763" y="1214664"/>
                  <a:pt x="8353763" y="1229323"/>
                </a:cubicBezTo>
                <a:cubicBezTo>
                  <a:pt x="8355859" y="1234552"/>
                  <a:pt x="8358145" y="1239676"/>
                  <a:pt x="8360812" y="1244658"/>
                </a:cubicBezTo>
                <a:cubicBezTo>
                  <a:pt x="8367574" y="1258536"/>
                  <a:pt x="8373195" y="1272938"/>
                  <a:pt x="8377576" y="1287711"/>
                </a:cubicBezTo>
                <a:lnTo>
                  <a:pt x="8377141" y="1287646"/>
                </a:lnTo>
                <a:lnTo>
                  <a:pt x="8377481" y="1288091"/>
                </a:lnTo>
                <a:cubicBezTo>
                  <a:pt x="8377767" y="1288282"/>
                  <a:pt x="8378052" y="1288948"/>
                  <a:pt x="8378243" y="1289615"/>
                </a:cubicBezTo>
                <a:lnTo>
                  <a:pt x="8378242" y="1289616"/>
                </a:lnTo>
                <a:lnTo>
                  <a:pt x="8377099" y="1304665"/>
                </a:lnTo>
                <a:cubicBezTo>
                  <a:pt x="8379100" y="1309618"/>
                  <a:pt x="8385101" y="1310285"/>
                  <a:pt x="8386053" y="1315905"/>
                </a:cubicBezTo>
                <a:cubicBezTo>
                  <a:pt x="8387577" y="1324858"/>
                  <a:pt x="8389578" y="1333716"/>
                  <a:pt x="8391196" y="1342670"/>
                </a:cubicBezTo>
                <a:cubicBezTo>
                  <a:pt x="8391577" y="1345699"/>
                  <a:pt x="8390625" y="1348728"/>
                  <a:pt x="8388625" y="1351052"/>
                </a:cubicBezTo>
                <a:cubicBezTo>
                  <a:pt x="8384243" y="1357719"/>
                  <a:pt x="8384148" y="1360005"/>
                  <a:pt x="8389958" y="1364387"/>
                </a:cubicBezTo>
                <a:cubicBezTo>
                  <a:pt x="8394054" y="1367730"/>
                  <a:pt x="8396435" y="1372797"/>
                  <a:pt x="8396245" y="1378103"/>
                </a:cubicBezTo>
                <a:cubicBezTo>
                  <a:pt x="8397960" y="1390504"/>
                  <a:pt x="8398626" y="1403030"/>
                  <a:pt x="8398150" y="1415536"/>
                </a:cubicBezTo>
                <a:lnTo>
                  <a:pt x="8397927" y="1415450"/>
                </a:lnTo>
                <a:lnTo>
                  <a:pt x="8397960" y="1415536"/>
                </a:lnTo>
                <a:cubicBezTo>
                  <a:pt x="8397960" y="1416965"/>
                  <a:pt x="8397960" y="1418299"/>
                  <a:pt x="8397960" y="1419727"/>
                </a:cubicBezTo>
                <a:lnTo>
                  <a:pt x="8397735" y="1419585"/>
                </a:lnTo>
                <a:lnTo>
                  <a:pt x="8397769" y="1419632"/>
                </a:lnTo>
                <a:cubicBezTo>
                  <a:pt x="8399008" y="1431062"/>
                  <a:pt x="8395293" y="1442111"/>
                  <a:pt x="8395674" y="1453446"/>
                </a:cubicBezTo>
                <a:cubicBezTo>
                  <a:pt x="8395674" y="1459542"/>
                  <a:pt x="8392150" y="1458589"/>
                  <a:pt x="8387768" y="1457161"/>
                </a:cubicBezTo>
                <a:cubicBezTo>
                  <a:pt x="8395293" y="1470781"/>
                  <a:pt x="8390149" y="1483926"/>
                  <a:pt x="8387768" y="1496975"/>
                </a:cubicBezTo>
                <a:cubicBezTo>
                  <a:pt x="8386245" y="1501623"/>
                  <a:pt x="8385196" y="1506405"/>
                  <a:pt x="8384530" y="1511262"/>
                </a:cubicBezTo>
                <a:lnTo>
                  <a:pt x="8384528" y="1511262"/>
                </a:lnTo>
                <a:lnTo>
                  <a:pt x="8384529" y="1511262"/>
                </a:lnTo>
                <a:cubicBezTo>
                  <a:pt x="8384053" y="1521701"/>
                  <a:pt x="8377958" y="1531055"/>
                  <a:pt x="8368527" y="1535646"/>
                </a:cubicBezTo>
                <a:cubicBezTo>
                  <a:pt x="8366908" y="1536598"/>
                  <a:pt x="8365479" y="1537903"/>
                  <a:pt x="8364336" y="1539456"/>
                </a:cubicBezTo>
                <a:cubicBezTo>
                  <a:pt x="8362527" y="1541552"/>
                  <a:pt x="8360812" y="1544314"/>
                  <a:pt x="8363193" y="1546504"/>
                </a:cubicBezTo>
                <a:cubicBezTo>
                  <a:pt x="8365575" y="1548695"/>
                  <a:pt x="8367099" y="1545361"/>
                  <a:pt x="8369003" y="1544504"/>
                </a:cubicBezTo>
                <a:cubicBezTo>
                  <a:pt x="8370908" y="1543647"/>
                  <a:pt x="8370432" y="1544504"/>
                  <a:pt x="8372814" y="1543647"/>
                </a:cubicBezTo>
                <a:cubicBezTo>
                  <a:pt x="8370242" y="1553201"/>
                  <a:pt x="8365193" y="1561906"/>
                  <a:pt x="8358145" y="1568888"/>
                </a:cubicBezTo>
                <a:cubicBezTo>
                  <a:pt x="8354716" y="1570755"/>
                  <a:pt x="8352907" y="1574603"/>
                  <a:pt x="8353668" y="1578413"/>
                </a:cubicBezTo>
                <a:cubicBezTo>
                  <a:pt x="8353859" y="1581871"/>
                  <a:pt x="8352811" y="1585290"/>
                  <a:pt x="8350526" y="1587938"/>
                </a:cubicBezTo>
                <a:cubicBezTo>
                  <a:pt x="8334809" y="1611284"/>
                  <a:pt x="8315473" y="1632048"/>
                  <a:pt x="8293376" y="1649470"/>
                </a:cubicBezTo>
                <a:cubicBezTo>
                  <a:pt x="8291184" y="1650936"/>
                  <a:pt x="8288898" y="1652242"/>
                  <a:pt x="8286517" y="1653375"/>
                </a:cubicBezTo>
                <a:lnTo>
                  <a:pt x="8286387" y="1653236"/>
                </a:lnTo>
                <a:lnTo>
                  <a:pt x="8256514" y="1672616"/>
                </a:lnTo>
                <a:cubicBezTo>
                  <a:pt x="8248989" y="1675855"/>
                  <a:pt x="8241655" y="1679550"/>
                  <a:pt x="8234511" y="1683665"/>
                </a:cubicBezTo>
                <a:cubicBezTo>
                  <a:pt x="8224034" y="1689009"/>
                  <a:pt x="8213080" y="1693190"/>
                  <a:pt x="8201745" y="1696143"/>
                </a:cubicBezTo>
                <a:lnTo>
                  <a:pt x="8201620" y="1695982"/>
                </a:lnTo>
                <a:lnTo>
                  <a:pt x="8181361" y="1700715"/>
                </a:lnTo>
                <a:lnTo>
                  <a:pt x="8181361" y="1700714"/>
                </a:lnTo>
                <a:lnTo>
                  <a:pt x="8149167" y="1705382"/>
                </a:lnTo>
                <a:lnTo>
                  <a:pt x="8148699" y="1703300"/>
                </a:lnTo>
                <a:lnTo>
                  <a:pt x="8148881" y="1705382"/>
                </a:lnTo>
                <a:cubicBezTo>
                  <a:pt x="8146024" y="1705620"/>
                  <a:pt x="8143071" y="1706549"/>
                  <a:pt x="8140070" y="1706966"/>
                </a:cubicBezTo>
                <a:lnTo>
                  <a:pt x="8131016" y="1705484"/>
                </a:lnTo>
                <a:lnTo>
                  <a:pt x="8130974" y="1705573"/>
                </a:lnTo>
                <a:cubicBezTo>
                  <a:pt x="8123830" y="1708382"/>
                  <a:pt x="8115925" y="1708382"/>
                  <a:pt x="8108781" y="1705573"/>
                </a:cubicBezTo>
                <a:cubicBezTo>
                  <a:pt x="8104114" y="1702906"/>
                  <a:pt x="8099256" y="1708525"/>
                  <a:pt x="8094398" y="1705477"/>
                </a:cubicBezTo>
                <a:lnTo>
                  <a:pt x="8085571" y="1705477"/>
                </a:lnTo>
                <a:lnTo>
                  <a:pt x="8085635" y="1705762"/>
                </a:lnTo>
                <a:cubicBezTo>
                  <a:pt x="8082302" y="1706334"/>
                  <a:pt x="8078873" y="1705581"/>
                  <a:pt x="8076110" y="1703667"/>
                </a:cubicBezTo>
                <a:lnTo>
                  <a:pt x="8076110" y="1703427"/>
                </a:lnTo>
                <a:lnTo>
                  <a:pt x="8075919" y="1703382"/>
                </a:lnTo>
                <a:cubicBezTo>
                  <a:pt x="8073538" y="1704334"/>
                  <a:pt x="8070777" y="1705763"/>
                  <a:pt x="8068395" y="1704620"/>
                </a:cubicBezTo>
                <a:cubicBezTo>
                  <a:pt x="8057060" y="1698715"/>
                  <a:pt x="8044201" y="1702143"/>
                  <a:pt x="8032486" y="1698619"/>
                </a:cubicBezTo>
                <a:lnTo>
                  <a:pt x="8032459" y="1698552"/>
                </a:lnTo>
                <a:lnTo>
                  <a:pt x="7996099" y="1687379"/>
                </a:lnTo>
                <a:lnTo>
                  <a:pt x="7996342" y="1686808"/>
                </a:lnTo>
                <a:lnTo>
                  <a:pt x="7996100" y="1686808"/>
                </a:lnTo>
                <a:lnTo>
                  <a:pt x="7982288" y="1680231"/>
                </a:lnTo>
                <a:lnTo>
                  <a:pt x="7981812" y="1680331"/>
                </a:lnTo>
                <a:cubicBezTo>
                  <a:pt x="7966859" y="1674864"/>
                  <a:pt x="7952762" y="1667301"/>
                  <a:pt x="7939902" y="1657852"/>
                </a:cubicBezTo>
                <a:cubicBezTo>
                  <a:pt x="7934283" y="1654423"/>
                  <a:pt x="7934092" y="1648327"/>
                  <a:pt x="7933997" y="1642898"/>
                </a:cubicBezTo>
                <a:cubicBezTo>
                  <a:pt x="7923233" y="1645755"/>
                  <a:pt x="7923233" y="1645755"/>
                  <a:pt x="7917328" y="1637659"/>
                </a:cubicBezTo>
                <a:cubicBezTo>
                  <a:pt x="7915995" y="1635849"/>
                  <a:pt x="7914852" y="1633944"/>
                  <a:pt x="7913519" y="1632039"/>
                </a:cubicBezTo>
                <a:lnTo>
                  <a:pt x="7913563" y="1631961"/>
                </a:lnTo>
                <a:lnTo>
                  <a:pt x="7913831" y="1632327"/>
                </a:lnTo>
                <a:lnTo>
                  <a:pt x="7913904" y="1632331"/>
                </a:lnTo>
                <a:lnTo>
                  <a:pt x="7913899" y="1632420"/>
                </a:lnTo>
                <a:lnTo>
                  <a:pt x="7913941" y="1632334"/>
                </a:lnTo>
                <a:lnTo>
                  <a:pt x="7913904" y="1632331"/>
                </a:lnTo>
                <a:lnTo>
                  <a:pt x="7913968" y="1631246"/>
                </a:lnTo>
                <a:lnTo>
                  <a:pt x="7913563" y="1631961"/>
                </a:lnTo>
                <a:lnTo>
                  <a:pt x="7903231" y="1617847"/>
                </a:lnTo>
                <a:cubicBezTo>
                  <a:pt x="7903231" y="1616418"/>
                  <a:pt x="7903708" y="1614513"/>
                  <a:pt x="7901802" y="1614037"/>
                </a:cubicBezTo>
                <a:cubicBezTo>
                  <a:pt x="7892277" y="1611846"/>
                  <a:pt x="7889896" y="1603559"/>
                  <a:pt x="7885801" y="1596701"/>
                </a:cubicBezTo>
                <a:cubicBezTo>
                  <a:pt x="7876371" y="1581957"/>
                  <a:pt x="7870370" y="1565355"/>
                  <a:pt x="7867989" y="1548029"/>
                </a:cubicBezTo>
                <a:cubicBezTo>
                  <a:pt x="7867703" y="1545762"/>
                  <a:pt x="7866941" y="1543571"/>
                  <a:pt x="7865894" y="1541552"/>
                </a:cubicBezTo>
                <a:cubicBezTo>
                  <a:pt x="7859416" y="1529465"/>
                  <a:pt x="7856178" y="1515920"/>
                  <a:pt x="7856369" y="1502214"/>
                </a:cubicBezTo>
                <a:lnTo>
                  <a:pt x="7856703" y="1500670"/>
                </a:lnTo>
                <a:lnTo>
                  <a:pt x="7856653" y="1500023"/>
                </a:lnTo>
                <a:lnTo>
                  <a:pt x="7857118" y="1496917"/>
                </a:lnTo>
                <a:lnTo>
                  <a:pt x="7856178" y="1500309"/>
                </a:lnTo>
                <a:cubicBezTo>
                  <a:pt x="7853702" y="1492765"/>
                  <a:pt x="7852559" y="1484821"/>
                  <a:pt x="7852940" y="1476877"/>
                </a:cubicBezTo>
                <a:cubicBezTo>
                  <a:pt x="7848653" y="1447321"/>
                  <a:pt x="7847987" y="1417346"/>
                  <a:pt x="7851034" y="1387628"/>
                </a:cubicBezTo>
                <a:cubicBezTo>
                  <a:pt x="7852463" y="1375626"/>
                  <a:pt x="7853225" y="1363625"/>
                  <a:pt x="7854558" y="1349528"/>
                </a:cubicBezTo>
                <a:cubicBezTo>
                  <a:pt x="7858655" y="1354862"/>
                  <a:pt x="7856083" y="1359053"/>
                  <a:pt x="7856749" y="1362387"/>
                </a:cubicBezTo>
                <a:cubicBezTo>
                  <a:pt x="7857702" y="1367435"/>
                  <a:pt x="7859702" y="1368673"/>
                  <a:pt x="7862940" y="1363720"/>
                </a:cubicBezTo>
                <a:lnTo>
                  <a:pt x="7864250" y="1363274"/>
                </a:lnTo>
                <a:lnTo>
                  <a:pt x="7863797" y="1363053"/>
                </a:lnTo>
                <a:lnTo>
                  <a:pt x="7863417" y="1355910"/>
                </a:lnTo>
                <a:lnTo>
                  <a:pt x="7863417" y="1355910"/>
                </a:lnTo>
                <a:cubicBezTo>
                  <a:pt x="7864656" y="1351814"/>
                  <a:pt x="7865417" y="1347814"/>
                  <a:pt x="7861321" y="1344670"/>
                </a:cubicBezTo>
                <a:cubicBezTo>
                  <a:pt x="7857417" y="1341432"/>
                  <a:pt x="7855702" y="1336250"/>
                  <a:pt x="7856940" y="1331336"/>
                </a:cubicBezTo>
                <a:cubicBezTo>
                  <a:pt x="7857131" y="1322287"/>
                  <a:pt x="7859798" y="1313457"/>
                  <a:pt x="7864656" y="1305809"/>
                </a:cubicBezTo>
                <a:cubicBezTo>
                  <a:pt x="7865989" y="1304018"/>
                  <a:pt x="7866370" y="1301732"/>
                  <a:pt x="7865703" y="1299617"/>
                </a:cubicBezTo>
                <a:cubicBezTo>
                  <a:pt x="7864465" y="1287425"/>
                  <a:pt x="7865703" y="1285235"/>
                  <a:pt x="7877324" y="1282377"/>
                </a:cubicBezTo>
                <a:lnTo>
                  <a:pt x="7875038" y="1276186"/>
                </a:lnTo>
                <a:lnTo>
                  <a:pt x="7875625" y="1275741"/>
                </a:lnTo>
                <a:lnTo>
                  <a:pt x="7875228" y="1275519"/>
                </a:lnTo>
                <a:cubicBezTo>
                  <a:pt x="7872370" y="1268185"/>
                  <a:pt x="7877609" y="1260945"/>
                  <a:pt x="7877133" y="1253230"/>
                </a:cubicBezTo>
                <a:cubicBezTo>
                  <a:pt x="7881895" y="1233352"/>
                  <a:pt x="7889611" y="1214311"/>
                  <a:pt x="7899993" y="1196747"/>
                </a:cubicBezTo>
                <a:cubicBezTo>
                  <a:pt x="7901422" y="1193289"/>
                  <a:pt x="7902469" y="1189679"/>
                  <a:pt x="7903040" y="1185984"/>
                </a:cubicBezTo>
                <a:cubicBezTo>
                  <a:pt x="7907613" y="1173516"/>
                  <a:pt x="7913423" y="1161524"/>
                  <a:pt x="7920281" y="1150170"/>
                </a:cubicBezTo>
                <a:cubicBezTo>
                  <a:pt x="7925805" y="1141121"/>
                  <a:pt x="7928186" y="1130262"/>
                  <a:pt x="7936568" y="1122928"/>
                </a:cubicBezTo>
                <a:lnTo>
                  <a:pt x="7936825" y="1122809"/>
                </a:lnTo>
                <a:lnTo>
                  <a:pt x="7947999" y="1102545"/>
                </a:lnTo>
                <a:lnTo>
                  <a:pt x="7948411" y="1102719"/>
                </a:lnTo>
                <a:lnTo>
                  <a:pt x="7962191" y="1080161"/>
                </a:lnTo>
                <a:lnTo>
                  <a:pt x="7962383" y="1079890"/>
                </a:lnTo>
                <a:lnTo>
                  <a:pt x="7961905" y="1080161"/>
                </a:lnTo>
                <a:lnTo>
                  <a:pt x="7968668" y="1070636"/>
                </a:lnTo>
                <a:lnTo>
                  <a:pt x="7968572" y="1071174"/>
                </a:lnTo>
                <a:lnTo>
                  <a:pt x="7968590" y="1071148"/>
                </a:lnTo>
                <a:lnTo>
                  <a:pt x="7968954" y="1069953"/>
                </a:lnTo>
                <a:lnTo>
                  <a:pt x="7968954" y="1068636"/>
                </a:lnTo>
                <a:lnTo>
                  <a:pt x="7969297" y="1068933"/>
                </a:lnTo>
                <a:lnTo>
                  <a:pt x="7991241" y="1037108"/>
                </a:lnTo>
                <a:cubicBezTo>
                  <a:pt x="7994576" y="1044061"/>
                  <a:pt x="7988385" y="1048062"/>
                  <a:pt x="7990289" y="1052729"/>
                </a:cubicBezTo>
                <a:cubicBezTo>
                  <a:pt x="7992195" y="1057397"/>
                  <a:pt x="7989146" y="1062254"/>
                  <a:pt x="7989528" y="1068445"/>
                </a:cubicBezTo>
                <a:cubicBezTo>
                  <a:pt x="7995147" y="1064521"/>
                  <a:pt x="7998196" y="1057901"/>
                  <a:pt x="7997528" y="1051110"/>
                </a:cubicBezTo>
                <a:cubicBezTo>
                  <a:pt x="7997528" y="1047681"/>
                  <a:pt x="7996671" y="1044347"/>
                  <a:pt x="7996481" y="1040918"/>
                </a:cubicBezTo>
                <a:cubicBezTo>
                  <a:pt x="7996195" y="1038642"/>
                  <a:pt x="7996195" y="1036337"/>
                  <a:pt x="7996481" y="1034060"/>
                </a:cubicBezTo>
                <a:cubicBezTo>
                  <a:pt x="7997719" y="1024535"/>
                  <a:pt x="8001624" y="1022249"/>
                  <a:pt x="8010102" y="1027297"/>
                </a:cubicBezTo>
                <a:cubicBezTo>
                  <a:pt x="8012577" y="1024916"/>
                  <a:pt x="8010673" y="1022344"/>
                  <a:pt x="8010102" y="1019868"/>
                </a:cubicBezTo>
                <a:cubicBezTo>
                  <a:pt x="8009530" y="1017392"/>
                  <a:pt x="8010102" y="1013200"/>
                  <a:pt x="8012292" y="1011391"/>
                </a:cubicBezTo>
                <a:cubicBezTo>
                  <a:pt x="8019055" y="1006342"/>
                  <a:pt x="8021817" y="997865"/>
                  <a:pt x="8029341" y="993484"/>
                </a:cubicBezTo>
                <a:cubicBezTo>
                  <a:pt x="8032485" y="991769"/>
                  <a:pt x="8033724" y="987969"/>
                  <a:pt x="8032295" y="984721"/>
                </a:cubicBezTo>
                <a:lnTo>
                  <a:pt x="8032612" y="984271"/>
                </a:lnTo>
                <a:lnTo>
                  <a:pt x="8030720" y="982227"/>
                </a:lnTo>
                <a:lnTo>
                  <a:pt x="8030676" y="982244"/>
                </a:lnTo>
                <a:cubicBezTo>
                  <a:pt x="8018960" y="977815"/>
                  <a:pt x="8007054" y="974005"/>
                  <a:pt x="7994957" y="970814"/>
                </a:cubicBezTo>
                <a:cubicBezTo>
                  <a:pt x="7982480" y="968052"/>
                  <a:pt x="7971526" y="960622"/>
                  <a:pt x="7958381" y="960051"/>
                </a:cubicBezTo>
                <a:cubicBezTo>
                  <a:pt x="7954000" y="960051"/>
                  <a:pt x="7951428" y="955764"/>
                  <a:pt x="7950571" y="951288"/>
                </a:cubicBezTo>
                <a:cubicBezTo>
                  <a:pt x="7949238" y="944731"/>
                  <a:pt x="7948095" y="938063"/>
                  <a:pt x="7946475" y="929681"/>
                </a:cubicBezTo>
                <a:lnTo>
                  <a:pt x="8014651" y="947707"/>
                </a:lnTo>
                <a:lnTo>
                  <a:pt x="8014483" y="947288"/>
                </a:lnTo>
                <a:lnTo>
                  <a:pt x="8032961" y="954050"/>
                </a:lnTo>
                <a:lnTo>
                  <a:pt x="8032955" y="954191"/>
                </a:lnTo>
                <a:lnTo>
                  <a:pt x="8039153" y="956526"/>
                </a:lnTo>
                <a:lnTo>
                  <a:pt x="8038390" y="957289"/>
                </a:lnTo>
                <a:lnTo>
                  <a:pt x="8039915" y="957289"/>
                </a:lnTo>
                <a:lnTo>
                  <a:pt x="8048678" y="958908"/>
                </a:lnTo>
                <a:lnTo>
                  <a:pt x="8048678" y="958909"/>
                </a:lnTo>
                <a:lnTo>
                  <a:pt x="8053377" y="961258"/>
                </a:lnTo>
                <a:lnTo>
                  <a:pt x="8057917" y="956813"/>
                </a:lnTo>
                <a:lnTo>
                  <a:pt x="8057961" y="957032"/>
                </a:lnTo>
                <a:lnTo>
                  <a:pt x="8058012" y="956813"/>
                </a:lnTo>
                <a:cubicBezTo>
                  <a:pt x="8061251" y="955479"/>
                  <a:pt x="8061918" y="957860"/>
                  <a:pt x="8062394" y="960146"/>
                </a:cubicBezTo>
                <a:cubicBezTo>
                  <a:pt x="8062775" y="962804"/>
                  <a:pt x="8064204" y="965185"/>
                  <a:pt x="8066394" y="966719"/>
                </a:cubicBezTo>
                <a:cubicBezTo>
                  <a:pt x="8069157" y="968242"/>
                  <a:pt x="8072300" y="969481"/>
                  <a:pt x="8074586" y="966719"/>
                </a:cubicBezTo>
                <a:cubicBezTo>
                  <a:pt x="8076871" y="963957"/>
                  <a:pt x="8075158" y="961670"/>
                  <a:pt x="8072776" y="959766"/>
                </a:cubicBezTo>
                <a:cubicBezTo>
                  <a:pt x="8070395" y="957860"/>
                  <a:pt x="8069634" y="957670"/>
                  <a:pt x="8068300" y="956431"/>
                </a:cubicBezTo>
                <a:cubicBezTo>
                  <a:pt x="8065442" y="954517"/>
                  <a:pt x="8064585" y="950621"/>
                  <a:pt x="8066490" y="947726"/>
                </a:cubicBezTo>
                <a:cubicBezTo>
                  <a:pt x="8066680" y="947430"/>
                  <a:pt x="8066966" y="947164"/>
                  <a:pt x="8067157" y="946906"/>
                </a:cubicBezTo>
                <a:cubicBezTo>
                  <a:pt x="8072776" y="939923"/>
                  <a:pt x="8079159" y="933531"/>
                  <a:pt x="8086207" y="927873"/>
                </a:cubicBezTo>
                <a:cubicBezTo>
                  <a:pt x="8090588" y="924540"/>
                  <a:pt x="8092969" y="925492"/>
                  <a:pt x="8095732" y="930826"/>
                </a:cubicBezTo>
                <a:cubicBezTo>
                  <a:pt x="8096684" y="932731"/>
                  <a:pt x="8096303" y="935779"/>
                  <a:pt x="8099446" y="935589"/>
                </a:cubicBezTo>
                <a:cubicBezTo>
                  <a:pt x="8101827" y="935217"/>
                  <a:pt x="8103733" y="933503"/>
                  <a:pt x="8104303" y="931208"/>
                </a:cubicBezTo>
                <a:cubicBezTo>
                  <a:pt x="8105542" y="928683"/>
                  <a:pt x="8104685" y="925654"/>
                  <a:pt x="8102399" y="924064"/>
                </a:cubicBezTo>
                <a:cubicBezTo>
                  <a:pt x="8100684" y="922730"/>
                  <a:pt x="8097732" y="923302"/>
                  <a:pt x="8096780" y="919682"/>
                </a:cubicBezTo>
                <a:cubicBezTo>
                  <a:pt x="8105257" y="908719"/>
                  <a:pt x="8115830" y="899603"/>
                  <a:pt x="8127926" y="892917"/>
                </a:cubicBezTo>
                <a:lnTo>
                  <a:pt x="8129359" y="893553"/>
                </a:lnTo>
                <a:lnTo>
                  <a:pt x="8128402" y="892439"/>
                </a:lnTo>
                <a:cubicBezTo>
                  <a:pt x="8143262" y="880086"/>
                  <a:pt x="8159168" y="869122"/>
                  <a:pt x="8176027" y="859673"/>
                </a:cubicBezTo>
                <a:cubicBezTo>
                  <a:pt x="8186600" y="853673"/>
                  <a:pt x="8197172" y="847672"/>
                  <a:pt x="8207936" y="842052"/>
                </a:cubicBezTo>
                <a:cubicBezTo>
                  <a:pt x="8212079" y="839956"/>
                  <a:pt x="8214460" y="839051"/>
                  <a:pt x="8216080" y="839801"/>
                </a:cubicBezTo>
                <a:close/>
                <a:moveTo>
                  <a:pt x="8709141" y="824238"/>
                </a:moveTo>
                <a:cubicBezTo>
                  <a:pt x="8711238" y="825762"/>
                  <a:pt x="8712476" y="828905"/>
                  <a:pt x="8715333" y="828905"/>
                </a:cubicBezTo>
                <a:cubicBezTo>
                  <a:pt x="8728859" y="828905"/>
                  <a:pt x="8738384" y="837192"/>
                  <a:pt x="8748195" y="844812"/>
                </a:cubicBezTo>
                <a:cubicBezTo>
                  <a:pt x="8750195" y="846479"/>
                  <a:pt x="8752767" y="847441"/>
                  <a:pt x="8755339" y="847574"/>
                </a:cubicBezTo>
                <a:lnTo>
                  <a:pt x="8770957" y="853765"/>
                </a:lnTo>
                <a:lnTo>
                  <a:pt x="8770958" y="853765"/>
                </a:lnTo>
                <a:cubicBezTo>
                  <a:pt x="8781436" y="857003"/>
                  <a:pt x="8790008" y="863290"/>
                  <a:pt x="8800391" y="867671"/>
                </a:cubicBezTo>
                <a:lnTo>
                  <a:pt x="8800391" y="868054"/>
                </a:lnTo>
                <a:cubicBezTo>
                  <a:pt x="8802486" y="869111"/>
                  <a:pt x="8803631" y="871273"/>
                  <a:pt x="8803535" y="873578"/>
                </a:cubicBezTo>
                <a:cubicBezTo>
                  <a:pt x="8803535" y="876245"/>
                  <a:pt x="8804868" y="877102"/>
                  <a:pt x="8807058" y="875388"/>
                </a:cubicBezTo>
                <a:cubicBezTo>
                  <a:pt x="8809249" y="873636"/>
                  <a:pt x="8812297" y="873636"/>
                  <a:pt x="8814488" y="875388"/>
                </a:cubicBezTo>
                <a:cubicBezTo>
                  <a:pt x="8819775" y="879436"/>
                  <a:pt x="8825800" y="882199"/>
                  <a:pt x="8831765" y="885056"/>
                </a:cubicBezTo>
                <a:lnTo>
                  <a:pt x="8848320" y="895075"/>
                </a:lnTo>
                <a:lnTo>
                  <a:pt x="8848493" y="894628"/>
                </a:lnTo>
                <a:lnTo>
                  <a:pt x="8860969" y="900153"/>
                </a:lnTo>
                <a:cubicBezTo>
                  <a:pt x="8864495" y="901772"/>
                  <a:pt x="8868208" y="903391"/>
                  <a:pt x="8864113" y="908344"/>
                </a:cubicBezTo>
                <a:cubicBezTo>
                  <a:pt x="8863162" y="909487"/>
                  <a:pt x="8864113" y="911201"/>
                  <a:pt x="8865448" y="912249"/>
                </a:cubicBezTo>
                <a:cubicBezTo>
                  <a:pt x="8866590" y="913449"/>
                  <a:pt x="8868590" y="913478"/>
                  <a:pt x="8869734" y="912306"/>
                </a:cubicBezTo>
                <a:cubicBezTo>
                  <a:pt x="8870020" y="912087"/>
                  <a:pt x="8870115" y="911849"/>
                  <a:pt x="8870306" y="911583"/>
                </a:cubicBezTo>
                <a:cubicBezTo>
                  <a:pt x="8873162" y="906915"/>
                  <a:pt x="8876496" y="908725"/>
                  <a:pt x="8879831" y="910630"/>
                </a:cubicBezTo>
                <a:cubicBezTo>
                  <a:pt x="8890974" y="916821"/>
                  <a:pt x="8901832" y="922631"/>
                  <a:pt x="8912692" y="928918"/>
                </a:cubicBezTo>
                <a:lnTo>
                  <a:pt x="8912615" y="929028"/>
                </a:lnTo>
                <a:lnTo>
                  <a:pt x="8912691" y="929014"/>
                </a:lnTo>
                <a:cubicBezTo>
                  <a:pt x="8919834" y="934062"/>
                  <a:pt x="8927693" y="937848"/>
                  <a:pt x="8935551" y="941635"/>
                </a:cubicBezTo>
                <a:lnTo>
                  <a:pt x="8958307" y="954182"/>
                </a:lnTo>
                <a:lnTo>
                  <a:pt x="8958317" y="954145"/>
                </a:lnTo>
                <a:lnTo>
                  <a:pt x="8969842" y="960812"/>
                </a:lnTo>
                <a:lnTo>
                  <a:pt x="8970016" y="960986"/>
                </a:lnTo>
                <a:lnTo>
                  <a:pt x="8970128" y="960718"/>
                </a:lnTo>
                <a:lnTo>
                  <a:pt x="8974508" y="965384"/>
                </a:lnTo>
                <a:lnTo>
                  <a:pt x="8975555" y="965384"/>
                </a:lnTo>
                <a:cubicBezTo>
                  <a:pt x="8992796" y="973576"/>
                  <a:pt x="9009274" y="983434"/>
                  <a:pt x="9024611" y="994817"/>
                </a:cubicBezTo>
                <a:lnTo>
                  <a:pt x="9024611" y="996646"/>
                </a:lnTo>
                <a:lnTo>
                  <a:pt x="9024851" y="995820"/>
                </a:lnTo>
                <a:lnTo>
                  <a:pt x="9024705" y="995198"/>
                </a:lnTo>
                <a:lnTo>
                  <a:pt x="9024976" y="995389"/>
                </a:lnTo>
                <a:lnTo>
                  <a:pt x="9025087" y="995007"/>
                </a:lnTo>
                <a:lnTo>
                  <a:pt x="9025890" y="996032"/>
                </a:lnTo>
                <a:lnTo>
                  <a:pt x="9037251" y="1004024"/>
                </a:lnTo>
                <a:lnTo>
                  <a:pt x="9038897" y="1004532"/>
                </a:lnTo>
                <a:cubicBezTo>
                  <a:pt x="9049183" y="1008523"/>
                  <a:pt x="9058517" y="1014514"/>
                  <a:pt x="9066424" y="1022153"/>
                </a:cubicBezTo>
                <a:lnTo>
                  <a:pt x="9066047" y="1022781"/>
                </a:lnTo>
                <a:lnTo>
                  <a:pt x="9071854" y="1026058"/>
                </a:lnTo>
                <a:cubicBezTo>
                  <a:pt x="9077854" y="1030059"/>
                  <a:pt x="9083474" y="1034440"/>
                  <a:pt x="9089569" y="1038060"/>
                </a:cubicBezTo>
                <a:cubicBezTo>
                  <a:pt x="9095667" y="1041680"/>
                  <a:pt x="9091951" y="1051205"/>
                  <a:pt x="9096904" y="1056253"/>
                </a:cubicBezTo>
                <a:cubicBezTo>
                  <a:pt x="9099666" y="1056825"/>
                  <a:pt x="9099571" y="1054443"/>
                  <a:pt x="9100143" y="1052919"/>
                </a:cubicBezTo>
                <a:cubicBezTo>
                  <a:pt x="9101380" y="1049299"/>
                  <a:pt x="9103761" y="1049014"/>
                  <a:pt x="9106143" y="1051300"/>
                </a:cubicBezTo>
                <a:cubicBezTo>
                  <a:pt x="9111382" y="1054910"/>
                  <a:pt x="9116240" y="1059091"/>
                  <a:pt x="9120621" y="1063778"/>
                </a:cubicBezTo>
                <a:lnTo>
                  <a:pt x="9120606" y="1063791"/>
                </a:lnTo>
                <a:lnTo>
                  <a:pt x="9125004" y="1066254"/>
                </a:lnTo>
                <a:lnTo>
                  <a:pt x="9124878" y="1066449"/>
                </a:lnTo>
                <a:lnTo>
                  <a:pt x="9124909" y="1066445"/>
                </a:lnTo>
                <a:cubicBezTo>
                  <a:pt x="9130337" y="1068988"/>
                  <a:pt x="9135194" y="1072779"/>
                  <a:pt x="9138910" y="1077494"/>
                </a:cubicBezTo>
                <a:lnTo>
                  <a:pt x="9138909" y="1077495"/>
                </a:lnTo>
                <a:lnTo>
                  <a:pt x="9138911" y="1077494"/>
                </a:lnTo>
                <a:cubicBezTo>
                  <a:pt x="9171390" y="1100068"/>
                  <a:pt x="9198919" y="1128548"/>
                  <a:pt x="9229303" y="1153694"/>
                </a:cubicBezTo>
                <a:cubicBezTo>
                  <a:pt x="9234256" y="1157847"/>
                  <a:pt x="9238828" y="1162400"/>
                  <a:pt x="9243018" y="1167315"/>
                </a:cubicBezTo>
                <a:cubicBezTo>
                  <a:pt x="9251399" y="1176840"/>
                  <a:pt x="9249208" y="1185507"/>
                  <a:pt x="9237207" y="1191699"/>
                </a:cubicBezTo>
                <a:lnTo>
                  <a:pt x="9236828" y="1191344"/>
                </a:lnTo>
                <a:lnTo>
                  <a:pt x="9236828" y="1191603"/>
                </a:lnTo>
                <a:cubicBezTo>
                  <a:pt x="9228254" y="1193413"/>
                  <a:pt x="9222919" y="1186841"/>
                  <a:pt x="9216538" y="1182650"/>
                </a:cubicBezTo>
                <a:cubicBezTo>
                  <a:pt x="9200156" y="1168172"/>
                  <a:pt x="9185582" y="1151693"/>
                  <a:pt x="9167962" y="1138358"/>
                </a:cubicBezTo>
                <a:cubicBezTo>
                  <a:pt x="9155293" y="1128833"/>
                  <a:pt x="9143864" y="1117784"/>
                  <a:pt x="9131862" y="1107307"/>
                </a:cubicBezTo>
                <a:lnTo>
                  <a:pt x="9131781" y="1107173"/>
                </a:lnTo>
                <a:lnTo>
                  <a:pt x="9102143" y="1084637"/>
                </a:lnTo>
                <a:cubicBezTo>
                  <a:pt x="9096808" y="1080541"/>
                  <a:pt x="9091190" y="1076351"/>
                  <a:pt x="9091571" y="1068445"/>
                </a:cubicBezTo>
                <a:cubicBezTo>
                  <a:pt x="9080140" y="1070159"/>
                  <a:pt x="9079475" y="1069588"/>
                  <a:pt x="9076617" y="1057015"/>
                </a:cubicBezTo>
                <a:cubicBezTo>
                  <a:pt x="9076617" y="1057015"/>
                  <a:pt x="9075663" y="1057015"/>
                  <a:pt x="9075568" y="1057015"/>
                </a:cubicBezTo>
                <a:cubicBezTo>
                  <a:pt x="9068424" y="1064444"/>
                  <a:pt x="9065378" y="1056443"/>
                  <a:pt x="9060994" y="1053300"/>
                </a:cubicBezTo>
                <a:lnTo>
                  <a:pt x="9060120" y="1051953"/>
                </a:lnTo>
                <a:lnTo>
                  <a:pt x="9019943" y="1025106"/>
                </a:lnTo>
                <a:lnTo>
                  <a:pt x="9019943" y="1024797"/>
                </a:lnTo>
                <a:lnTo>
                  <a:pt x="8965365" y="990816"/>
                </a:lnTo>
                <a:lnTo>
                  <a:pt x="8964872" y="990221"/>
                </a:lnTo>
                <a:lnTo>
                  <a:pt x="8965174" y="991007"/>
                </a:lnTo>
                <a:cubicBezTo>
                  <a:pt x="8961744" y="990121"/>
                  <a:pt x="8958695" y="988464"/>
                  <a:pt x="8956030" y="986149"/>
                </a:cubicBezTo>
                <a:lnTo>
                  <a:pt x="8956262" y="985997"/>
                </a:lnTo>
                <a:lnTo>
                  <a:pt x="8955840" y="985959"/>
                </a:lnTo>
                <a:lnTo>
                  <a:pt x="8953743" y="984149"/>
                </a:lnTo>
                <a:lnTo>
                  <a:pt x="8953743" y="984147"/>
                </a:lnTo>
                <a:lnTo>
                  <a:pt x="8953742" y="984149"/>
                </a:lnTo>
                <a:cubicBezTo>
                  <a:pt x="8941457" y="978224"/>
                  <a:pt x="8929455" y="971576"/>
                  <a:pt x="8917930" y="964242"/>
                </a:cubicBezTo>
                <a:cubicBezTo>
                  <a:pt x="8903166" y="956431"/>
                  <a:pt x="8889355" y="947668"/>
                  <a:pt x="8873828" y="940349"/>
                </a:cubicBezTo>
                <a:lnTo>
                  <a:pt x="8873622" y="940046"/>
                </a:lnTo>
                <a:lnTo>
                  <a:pt x="8873638" y="940348"/>
                </a:lnTo>
                <a:lnTo>
                  <a:pt x="8848493" y="926822"/>
                </a:lnTo>
                <a:lnTo>
                  <a:pt x="8848508" y="926730"/>
                </a:lnTo>
                <a:lnTo>
                  <a:pt x="8776293" y="888723"/>
                </a:lnTo>
                <a:cubicBezTo>
                  <a:pt x="8773625" y="887294"/>
                  <a:pt x="8771149" y="885484"/>
                  <a:pt x="8768672" y="883865"/>
                </a:cubicBezTo>
                <a:lnTo>
                  <a:pt x="8768560" y="883143"/>
                </a:lnTo>
                <a:lnTo>
                  <a:pt x="8750481" y="874149"/>
                </a:lnTo>
                <a:lnTo>
                  <a:pt x="8750481" y="874149"/>
                </a:lnTo>
                <a:lnTo>
                  <a:pt x="8750480" y="874148"/>
                </a:lnTo>
                <a:lnTo>
                  <a:pt x="8750480" y="874148"/>
                </a:lnTo>
                <a:lnTo>
                  <a:pt x="8750480" y="874148"/>
                </a:lnTo>
                <a:lnTo>
                  <a:pt x="8746385" y="870625"/>
                </a:lnTo>
                <a:cubicBezTo>
                  <a:pt x="8739145" y="871587"/>
                  <a:pt x="8732097" y="867729"/>
                  <a:pt x="8729050" y="861100"/>
                </a:cubicBezTo>
                <a:cubicBezTo>
                  <a:pt x="8729050" y="860433"/>
                  <a:pt x="8727716" y="859576"/>
                  <a:pt x="8727430" y="859671"/>
                </a:cubicBezTo>
                <a:cubicBezTo>
                  <a:pt x="8718857" y="864338"/>
                  <a:pt x="8714667" y="852813"/>
                  <a:pt x="8706951" y="854147"/>
                </a:cubicBezTo>
                <a:cubicBezTo>
                  <a:pt x="8702284" y="844498"/>
                  <a:pt x="8703141" y="833106"/>
                  <a:pt x="8709141" y="824238"/>
                </a:cubicBezTo>
                <a:close/>
                <a:moveTo>
                  <a:pt x="6175860" y="823127"/>
                </a:moveTo>
                <a:lnTo>
                  <a:pt x="6174430" y="826960"/>
                </a:lnTo>
                <a:lnTo>
                  <a:pt x="6175302" y="825955"/>
                </a:lnTo>
                <a:close/>
                <a:moveTo>
                  <a:pt x="428231" y="806607"/>
                </a:moveTo>
                <a:cubicBezTo>
                  <a:pt x="428419" y="806131"/>
                  <a:pt x="429088" y="805654"/>
                  <a:pt x="429754" y="806607"/>
                </a:cubicBezTo>
                <a:cubicBezTo>
                  <a:pt x="429849" y="806883"/>
                  <a:pt x="429849" y="807188"/>
                  <a:pt x="429754" y="807464"/>
                </a:cubicBezTo>
                <a:lnTo>
                  <a:pt x="428801" y="808321"/>
                </a:lnTo>
                <a:cubicBezTo>
                  <a:pt x="428801" y="807750"/>
                  <a:pt x="428040" y="807083"/>
                  <a:pt x="428231" y="806607"/>
                </a:cubicBezTo>
                <a:close/>
                <a:moveTo>
                  <a:pt x="8377291" y="779081"/>
                </a:moveTo>
                <a:cubicBezTo>
                  <a:pt x="8378243" y="778814"/>
                  <a:pt x="8379291" y="779385"/>
                  <a:pt x="8379481" y="780347"/>
                </a:cubicBezTo>
                <a:cubicBezTo>
                  <a:pt x="8379577" y="780490"/>
                  <a:pt x="8379577" y="780643"/>
                  <a:pt x="8379577" y="780795"/>
                </a:cubicBezTo>
                <a:cubicBezTo>
                  <a:pt x="8379481" y="781948"/>
                  <a:pt x="8378529" y="782862"/>
                  <a:pt x="8377386" y="782986"/>
                </a:cubicBezTo>
                <a:cubicBezTo>
                  <a:pt x="8376434" y="783252"/>
                  <a:pt x="8375386" y="782681"/>
                  <a:pt x="8375196" y="781719"/>
                </a:cubicBezTo>
                <a:cubicBezTo>
                  <a:pt x="8375100" y="781566"/>
                  <a:pt x="8375100" y="781424"/>
                  <a:pt x="8375100" y="781271"/>
                </a:cubicBezTo>
                <a:cubicBezTo>
                  <a:pt x="8375100" y="779938"/>
                  <a:pt x="8376052" y="779271"/>
                  <a:pt x="8377291" y="779081"/>
                </a:cubicBezTo>
                <a:close/>
                <a:moveTo>
                  <a:pt x="8484161" y="766710"/>
                </a:moveTo>
                <a:lnTo>
                  <a:pt x="8517689" y="768901"/>
                </a:lnTo>
                <a:lnTo>
                  <a:pt x="8518817" y="769721"/>
                </a:lnTo>
                <a:lnTo>
                  <a:pt x="8530016" y="770190"/>
                </a:lnTo>
                <a:lnTo>
                  <a:pt x="8531310" y="769377"/>
                </a:lnTo>
                <a:cubicBezTo>
                  <a:pt x="8538454" y="772758"/>
                  <a:pt x="8546359" y="774178"/>
                  <a:pt x="8554265" y="773473"/>
                </a:cubicBezTo>
                <a:lnTo>
                  <a:pt x="8554294" y="773848"/>
                </a:lnTo>
                <a:lnTo>
                  <a:pt x="8558074" y="773848"/>
                </a:lnTo>
                <a:lnTo>
                  <a:pt x="8558415" y="774214"/>
                </a:lnTo>
                <a:lnTo>
                  <a:pt x="8567326" y="776497"/>
                </a:lnTo>
                <a:lnTo>
                  <a:pt x="8573585" y="777848"/>
                </a:lnTo>
                <a:lnTo>
                  <a:pt x="8577124" y="777848"/>
                </a:lnTo>
                <a:lnTo>
                  <a:pt x="8581696" y="780039"/>
                </a:lnTo>
                <a:lnTo>
                  <a:pt x="8581252" y="780701"/>
                </a:lnTo>
                <a:lnTo>
                  <a:pt x="8587983" y="780701"/>
                </a:lnTo>
                <a:lnTo>
                  <a:pt x="8587983" y="780995"/>
                </a:lnTo>
                <a:lnTo>
                  <a:pt x="8587984" y="780995"/>
                </a:lnTo>
                <a:cubicBezTo>
                  <a:pt x="8592080" y="781586"/>
                  <a:pt x="8594937" y="785395"/>
                  <a:pt x="8594366" y="789510"/>
                </a:cubicBezTo>
                <a:cubicBezTo>
                  <a:pt x="8594366" y="789692"/>
                  <a:pt x="8594270" y="789862"/>
                  <a:pt x="8594270" y="790044"/>
                </a:cubicBezTo>
                <a:cubicBezTo>
                  <a:pt x="8594270" y="792806"/>
                  <a:pt x="8591984" y="795759"/>
                  <a:pt x="8595032" y="798807"/>
                </a:cubicBezTo>
                <a:cubicBezTo>
                  <a:pt x="8598366" y="796902"/>
                  <a:pt x="8598366" y="793377"/>
                  <a:pt x="8599319" y="790425"/>
                </a:cubicBezTo>
                <a:cubicBezTo>
                  <a:pt x="8601223" y="784233"/>
                  <a:pt x="8603319" y="783567"/>
                  <a:pt x="8608844" y="787186"/>
                </a:cubicBezTo>
                <a:cubicBezTo>
                  <a:pt x="8611605" y="788901"/>
                  <a:pt x="8613225" y="794235"/>
                  <a:pt x="8617892" y="790139"/>
                </a:cubicBezTo>
                <a:lnTo>
                  <a:pt x="8618037" y="790176"/>
                </a:lnTo>
                <a:lnTo>
                  <a:pt x="8617892" y="789939"/>
                </a:lnTo>
                <a:cubicBezTo>
                  <a:pt x="8620369" y="789834"/>
                  <a:pt x="8622845" y="790539"/>
                  <a:pt x="8624941" y="791940"/>
                </a:cubicBezTo>
                <a:lnTo>
                  <a:pt x="8624933" y="791946"/>
                </a:lnTo>
                <a:lnTo>
                  <a:pt x="8624941" y="791949"/>
                </a:lnTo>
                <a:lnTo>
                  <a:pt x="8631512" y="794329"/>
                </a:lnTo>
                <a:lnTo>
                  <a:pt x="8631513" y="794324"/>
                </a:lnTo>
                <a:lnTo>
                  <a:pt x="8632833" y="794503"/>
                </a:lnTo>
                <a:lnTo>
                  <a:pt x="8632845" y="794421"/>
                </a:lnTo>
                <a:lnTo>
                  <a:pt x="8633141" y="794545"/>
                </a:lnTo>
                <a:lnTo>
                  <a:pt x="8633609" y="794609"/>
                </a:lnTo>
                <a:lnTo>
                  <a:pt x="8633652" y="794758"/>
                </a:lnTo>
                <a:lnTo>
                  <a:pt x="8649039" y="801184"/>
                </a:lnTo>
                <a:lnTo>
                  <a:pt x="8651394" y="805805"/>
                </a:lnTo>
                <a:lnTo>
                  <a:pt x="8649800" y="801467"/>
                </a:lnTo>
                <a:cubicBezTo>
                  <a:pt x="8657611" y="800981"/>
                  <a:pt x="8664850" y="805544"/>
                  <a:pt x="8667803" y="812801"/>
                </a:cubicBezTo>
                <a:lnTo>
                  <a:pt x="8667857" y="812942"/>
                </a:lnTo>
                <a:lnTo>
                  <a:pt x="8667898" y="812803"/>
                </a:lnTo>
                <a:lnTo>
                  <a:pt x="8674799" y="810346"/>
                </a:lnTo>
                <a:lnTo>
                  <a:pt x="8674851" y="810044"/>
                </a:lnTo>
                <a:lnTo>
                  <a:pt x="8682471" y="812330"/>
                </a:lnTo>
                <a:cubicBezTo>
                  <a:pt x="8688948" y="813378"/>
                  <a:pt x="8694282" y="817921"/>
                  <a:pt x="8696378" y="824141"/>
                </a:cubicBezTo>
                <a:cubicBezTo>
                  <a:pt x="8697425" y="828142"/>
                  <a:pt x="8700283" y="829856"/>
                  <a:pt x="8703140" y="824712"/>
                </a:cubicBezTo>
                <a:cubicBezTo>
                  <a:pt x="8704664" y="822426"/>
                  <a:pt x="8707236" y="823284"/>
                  <a:pt x="8709141" y="824236"/>
                </a:cubicBezTo>
                <a:cubicBezTo>
                  <a:pt x="8710760" y="834076"/>
                  <a:pt x="8710094" y="844181"/>
                  <a:pt x="8706950" y="853669"/>
                </a:cubicBezTo>
                <a:lnTo>
                  <a:pt x="8684377" y="844184"/>
                </a:lnTo>
                <a:lnTo>
                  <a:pt x="8684377" y="844426"/>
                </a:lnTo>
                <a:lnTo>
                  <a:pt x="8664015" y="835471"/>
                </a:lnTo>
                <a:lnTo>
                  <a:pt x="8663707" y="835471"/>
                </a:lnTo>
                <a:lnTo>
                  <a:pt x="8663597" y="834822"/>
                </a:lnTo>
                <a:lnTo>
                  <a:pt x="8660659" y="827755"/>
                </a:lnTo>
                <a:lnTo>
                  <a:pt x="8654381" y="808640"/>
                </a:lnTo>
                <a:lnTo>
                  <a:pt x="8654277" y="808516"/>
                </a:lnTo>
                <a:lnTo>
                  <a:pt x="8651515" y="806134"/>
                </a:lnTo>
                <a:lnTo>
                  <a:pt x="8651515" y="812423"/>
                </a:lnTo>
                <a:cubicBezTo>
                  <a:pt x="8652849" y="814709"/>
                  <a:pt x="8653896" y="817100"/>
                  <a:pt x="8654849" y="819567"/>
                </a:cubicBezTo>
                <a:cubicBezTo>
                  <a:pt x="8656373" y="822548"/>
                  <a:pt x="8656373" y="826111"/>
                  <a:pt x="8654849" y="829092"/>
                </a:cubicBezTo>
                <a:cubicBezTo>
                  <a:pt x="8652181" y="832521"/>
                  <a:pt x="8648562" y="830045"/>
                  <a:pt x="8645324" y="829092"/>
                </a:cubicBezTo>
                <a:cubicBezTo>
                  <a:pt x="8642085" y="828140"/>
                  <a:pt x="8637037" y="825759"/>
                  <a:pt x="8632941" y="824139"/>
                </a:cubicBezTo>
                <a:lnTo>
                  <a:pt x="8632921" y="823928"/>
                </a:lnTo>
                <a:lnTo>
                  <a:pt x="8629039" y="821947"/>
                </a:lnTo>
                <a:lnTo>
                  <a:pt x="8629037" y="821952"/>
                </a:lnTo>
                <a:cubicBezTo>
                  <a:pt x="8624465" y="821095"/>
                  <a:pt x="8623321" y="817666"/>
                  <a:pt x="8622845" y="812427"/>
                </a:cubicBezTo>
                <a:cubicBezTo>
                  <a:pt x="8617416" y="817952"/>
                  <a:pt x="8611987" y="820429"/>
                  <a:pt x="8606463" y="813856"/>
                </a:cubicBezTo>
                <a:cubicBezTo>
                  <a:pt x="8604652" y="811665"/>
                  <a:pt x="8601510" y="812713"/>
                  <a:pt x="8599033" y="811951"/>
                </a:cubicBezTo>
                <a:cubicBezTo>
                  <a:pt x="8586459" y="808046"/>
                  <a:pt x="8573125" y="807760"/>
                  <a:pt x="8560456" y="803950"/>
                </a:cubicBezTo>
                <a:lnTo>
                  <a:pt x="8560524" y="803752"/>
                </a:lnTo>
                <a:lnTo>
                  <a:pt x="8556075" y="802994"/>
                </a:lnTo>
                <a:lnTo>
                  <a:pt x="8556035" y="802483"/>
                </a:lnTo>
                <a:lnTo>
                  <a:pt x="8549693" y="800810"/>
                </a:lnTo>
                <a:lnTo>
                  <a:pt x="8549018" y="800651"/>
                </a:lnTo>
                <a:lnTo>
                  <a:pt x="8549121" y="800799"/>
                </a:lnTo>
                <a:cubicBezTo>
                  <a:pt x="8545216" y="801275"/>
                  <a:pt x="8541215" y="800580"/>
                  <a:pt x="8537690" y="798798"/>
                </a:cubicBezTo>
                <a:lnTo>
                  <a:pt x="8537742" y="798479"/>
                </a:lnTo>
                <a:lnTo>
                  <a:pt x="8529691" y="792237"/>
                </a:lnTo>
                <a:cubicBezTo>
                  <a:pt x="8528452" y="789189"/>
                  <a:pt x="8528071" y="785569"/>
                  <a:pt x="8524737" y="783664"/>
                </a:cubicBezTo>
                <a:cubicBezTo>
                  <a:pt x="8524166" y="783664"/>
                  <a:pt x="8523119" y="784522"/>
                  <a:pt x="8523119" y="784902"/>
                </a:cubicBezTo>
                <a:cubicBezTo>
                  <a:pt x="8523119" y="797285"/>
                  <a:pt x="8523119" y="797380"/>
                  <a:pt x="8511308" y="796523"/>
                </a:cubicBezTo>
                <a:cubicBezTo>
                  <a:pt x="8494258" y="795285"/>
                  <a:pt x="8477112" y="796523"/>
                  <a:pt x="8460063" y="796523"/>
                </a:cubicBezTo>
                <a:cubicBezTo>
                  <a:pt x="8449395" y="797114"/>
                  <a:pt x="8439489" y="791046"/>
                  <a:pt x="8435202" y="781283"/>
                </a:cubicBezTo>
                <a:cubicBezTo>
                  <a:pt x="8431964" y="785284"/>
                  <a:pt x="8434536" y="788617"/>
                  <a:pt x="8435202" y="791856"/>
                </a:cubicBezTo>
                <a:cubicBezTo>
                  <a:pt x="8436346" y="797476"/>
                  <a:pt x="8435202" y="798618"/>
                  <a:pt x="8429392" y="796523"/>
                </a:cubicBezTo>
                <a:cubicBezTo>
                  <a:pt x="8428058" y="795952"/>
                  <a:pt x="8426535" y="793856"/>
                  <a:pt x="8425488" y="794999"/>
                </a:cubicBezTo>
                <a:cubicBezTo>
                  <a:pt x="8421297" y="799524"/>
                  <a:pt x="8416344" y="800833"/>
                  <a:pt x="8411248" y="801393"/>
                </a:cubicBezTo>
                <a:lnTo>
                  <a:pt x="8396150" y="803286"/>
                </a:lnTo>
                <a:lnTo>
                  <a:pt x="8396150" y="803286"/>
                </a:lnTo>
                <a:cubicBezTo>
                  <a:pt x="8392150" y="804219"/>
                  <a:pt x="8388054" y="804915"/>
                  <a:pt x="8383959" y="805381"/>
                </a:cubicBezTo>
                <a:cubicBezTo>
                  <a:pt x="8375957" y="805143"/>
                  <a:pt x="8368147" y="807267"/>
                  <a:pt x="8361384" y="811478"/>
                </a:cubicBezTo>
                <a:cubicBezTo>
                  <a:pt x="8354431" y="815326"/>
                  <a:pt x="8346716" y="817783"/>
                  <a:pt x="8338809" y="818717"/>
                </a:cubicBezTo>
                <a:cubicBezTo>
                  <a:pt x="8333476" y="820240"/>
                  <a:pt x="8331952" y="815287"/>
                  <a:pt x="8329284" y="811858"/>
                </a:cubicBezTo>
                <a:cubicBezTo>
                  <a:pt x="8327857" y="814878"/>
                  <a:pt x="8326237" y="817802"/>
                  <a:pt x="8324428" y="820621"/>
                </a:cubicBezTo>
                <a:cubicBezTo>
                  <a:pt x="8322903" y="823098"/>
                  <a:pt x="8319855" y="824717"/>
                  <a:pt x="8317569" y="823002"/>
                </a:cubicBezTo>
                <a:cubicBezTo>
                  <a:pt x="8312616" y="819383"/>
                  <a:pt x="8310902" y="820240"/>
                  <a:pt x="8310140" y="826241"/>
                </a:cubicBezTo>
                <a:cubicBezTo>
                  <a:pt x="8310140" y="828432"/>
                  <a:pt x="8306806" y="828051"/>
                  <a:pt x="8305567" y="826241"/>
                </a:cubicBezTo>
                <a:cubicBezTo>
                  <a:pt x="8303567" y="823241"/>
                  <a:pt x="8301852" y="820050"/>
                  <a:pt x="8300520" y="816716"/>
                </a:cubicBezTo>
                <a:cubicBezTo>
                  <a:pt x="8302996" y="831004"/>
                  <a:pt x="8294995" y="834814"/>
                  <a:pt x="8285851" y="837576"/>
                </a:cubicBezTo>
                <a:lnTo>
                  <a:pt x="8270611" y="842243"/>
                </a:lnTo>
                <a:cubicBezTo>
                  <a:pt x="8268230" y="835671"/>
                  <a:pt x="8275469" y="832718"/>
                  <a:pt x="8274421" y="827098"/>
                </a:cubicBezTo>
                <a:cubicBezTo>
                  <a:pt x="8269278" y="830813"/>
                  <a:pt x="8262800" y="833480"/>
                  <a:pt x="8262609" y="839957"/>
                </a:cubicBezTo>
                <a:cubicBezTo>
                  <a:pt x="8262420" y="846434"/>
                  <a:pt x="8257847" y="849482"/>
                  <a:pt x="8253084" y="851959"/>
                </a:cubicBezTo>
                <a:cubicBezTo>
                  <a:pt x="8248417" y="854768"/>
                  <a:pt x="8242321" y="853435"/>
                  <a:pt x="8239274" y="848911"/>
                </a:cubicBezTo>
                <a:cubicBezTo>
                  <a:pt x="8236321" y="852340"/>
                  <a:pt x="8242321" y="856626"/>
                  <a:pt x="8237654" y="858436"/>
                </a:cubicBezTo>
                <a:cubicBezTo>
                  <a:pt x="8232987" y="860245"/>
                  <a:pt x="8230987" y="855673"/>
                  <a:pt x="8228987" y="852816"/>
                </a:cubicBezTo>
                <a:cubicBezTo>
                  <a:pt x="8223462" y="846367"/>
                  <a:pt x="8224320" y="836690"/>
                  <a:pt x="8230701" y="831204"/>
                </a:cubicBezTo>
                <a:cubicBezTo>
                  <a:pt x="8232130" y="830051"/>
                  <a:pt x="8233654" y="829146"/>
                  <a:pt x="8235273" y="828527"/>
                </a:cubicBezTo>
                <a:cubicBezTo>
                  <a:pt x="8254704" y="818945"/>
                  <a:pt x="8274611" y="810449"/>
                  <a:pt x="8294995" y="803095"/>
                </a:cubicBezTo>
                <a:cubicBezTo>
                  <a:pt x="8305472" y="799190"/>
                  <a:pt x="8305663" y="799476"/>
                  <a:pt x="8311283" y="810620"/>
                </a:cubicBezTo>
                <a:cubicBezTo>
                  <a:pt x="8311283" y="803667"/>
                  <a:pt x="8309759" y="797380"/>
                  <a:pt x="8316998" y="795094"/>
                </a:cubicBezTo>
                <a:cubicBezTo>
                  <a:pt x="8321474" y="793666"/>
                  <a:pt x="8322522" y="794047"/>
                  <a:pt x="8329190" y="800904"/>
                </a:cubicBezTo>
                <a:cubicBezTo>
                  <a:pt x="8332999" y="798333"/>
                  <a:pt x="8327571" y="793475"/>
                  <a:pt x="8331761" y="791379"/>
                </a:cubicBezTo>
                <a:cubicBezTo>
                  <a:pt x="8334810" y="790084"/>
                  <a:pt x="8338048" y="789122"/>
                  <a:pt x="8341286" y="788522"/>
                </a:cubicBezTo>
                <a:cubicBezTo>
                  <a:pt x="8346716" y="786712"/>
                  <a:pt x="8352145" y="785093"/>
                  <a:pt x="8357670" y="783379"/>
                </a:cubicBezTo>
                <a:cubicBezTo>
                  <a:pt x="8363194" y="781664"/>
                  <a:pt x="8370909" y="780045"/>
                  <a:pt x="8374624" y="788808"/>
                </a:cubicBezTo>
                <a:cubicBezTo>
                  <a:pt x="8375196" y="790932"/>
                  <a:pt x="8377481" y="792161"/>
                  <a:pt x="8379577" y="791551"/>
                </a:cubicBezTo>
                <a:cubicBezTo>
                  <a:pt x="8380624" y="791265"/>
                  <a:pt x="8381482" y="790579"/>
                  <a:pt x="8381958" y="789665"/>
                </a:cubicBezTo>
                <a:lnTo>
                  <a:pt x="8394247" y="780213"/>
                </a:lnTo>
                <a:lnTo>
                  <a:pt x="8395959" y="775759"/>
                </a:lnTo>
                <a:cubicBezTo>
                  <a:pt x="8399103" y="775377"/>
                  <a:pt x="8401294" y="776520"/>
                  <a:pt x="8403866" y="775759"/>
                </a:cubicBezTo>
                <a:cubicBezTo>
                  <a:pt x="8406438" y="774997"/>
                  <a:pt x="8407865" y="773758"/>
                  <a:pt x="8410057" y="773187"/>
                </a:cubicBezTo>
                <a:cubicBezTo>
                  <a:pt x="8412248" y="772615"/>
                  <a:pt x="8414248" y="774234"/>
                  <a:pt x="8414724" y="776806"/>
                </a:cubicBezTo>
                <a:cubicBezTo>
                  <a:pt x="8415200" y="779378"/>
                  <a:pt x="8415486" y="781188"/>
                  <a:pt x="8416058" y="784426"/>
                </a:cubicBezTo>
                <a:cubicBezTo>
                  <a:pt x="8421105" y="774920"/>
                  <a:pt x="8431202" y="769167"/>
                  <a:pt x="8441966" y="769663"/>
                </a:cubicBezTo>
                <a:cubicBezTo>
                  <a:pt x="8455967" y="769663"/>
                  <a:pt x="8469969" y="765948"/>
                  <a:pt x="8484161" y="766710"/>
                </a:cubicBezTo>
                <a:close/>
                <a:moveTo>
                  <a:pt x="6468312" y="763073"/>
                </a:moveTo>
                <a:lnTo>
                  <a:pt x="6468289" y="763568"/>
                </a:lnTo>
                <a:lnTo>
                  <a:pt x="6468315" y="763205"/>
                </a:lnTo>
                <a:close/>
                <a:moveTo>
                  <a:pt x="6357606" y="712404"/>
                </a:moveTo>
                <a:lnTo>
                  <a:pt x="6357324" y="713179"/>
                </a:lnTo>
                <a:cubicBezTo>
                  <a:pt x="6354657" y="715322"/>
                  <a:pt x="6351132" y="716065"/>
                  <a:pt x="6347799" y="715179"/>
                </a:cubicBezTo>
                <a:cubicBezTo>
                  <a:pt x="6326082" y="712274"/>
                  <a:pt x="6304078" y="713703"/>
                  <a:pt x="6282933" y="719370"/>
                </a:cubicBezTo>
                <a:cubicBezTo>
                  <a:pt x="6280361" y="719561"/>
                  <a:pt x="6277789" y="718704"/>
                  <a:pt x="6275885" y="716989"/>
                </a:cubicBezTo>
                <a:lnTo>
                  <a:pt x="6275178" y="716358"/>
                </a:lnTo>
                <a:lnTo>
                  <a:pt x="6263423" y="721929"/>
                </a:lnTo>
                <a:lnTo>
                  <a:pt x="6262550" y="725181"/>
                </a:lnTo>
                <a:cubicBezTo>
                  <a:pt x="6261883" y="728591"/>
                  <a:pt x="6259597" y="731486"/>
                  <a:pt x="6256453" y="732992"/>
                </a:cubicBezTo>
                <a:cubicBezTo>
                  <a:pt x="6248929" y="738821"/>
                  <a:pt x="6242166" y="745536"/>
                  <a:pt x="6236260" y="752994"/>
                </a:cubicBezTo>
                <a:cubicBezTo>
                  <a:pt x="6234403" y="755137"/>
                  <a:pt x="6232474" y="757709"/>
                  <a:pt x="6230081" y="759114"/>
                </a:cubicBezTo>
                <a:lnTo>
                  <a:pt x="6222736" y="758391"/>
                </a:lnTo>
                <a:lnTo>
                  <a:pt x="6222736" y="758990"/>
                </a:lnTo>
                <a:cubicBezTo>
                  <a:pt x="6222736" y="761181"/>
                  <a:pt x="6223688" y="763277"/>
                  <a:pt x="6223593" y="765562"/>
                </a:cubicBezTo>
                <a:cubicBezTo>
                  <a:pt x="6222164" y="771496"/>
                  <a:pt x="6218735" y="776811"/>
                  <a:pt x="6214068" y="780707"/>
                </a:cubicBezTo>
                <a:cubicBezTo>
                  <a:pt x="6211877" y="783755"/>
                  <a:pt x="6209568" y="784851"/>
                  <a:pt x="6206900" y="784065"/>
                </a:cubicBezTo>
                <a:lnTo>
                  <a:pt x="6201967" y="779863"/>
                </a:lnTo>
                <a:lnTo>
                  <a:pt x="6205115" y="796428"/>
                </a:lnTo>
                <a:cubicBezTo>
                  <a:pt x="6205115" y="798724"/>
                  <a:pt x="6204734" y="800990"/>
                  <a:pt x="6203781" y="803095"/>
                </a:cubicBezTo>
                <a:cubicBezTo>
                  <a:pt x="6184731" y="838433"/>
                  <a:pt x="6177968" y="877010"/>
                  <a:pt x="6172253" y="916062"/>
                </a:cubicBezTo>
                <a:lnTo>
                  <a:pt x="6168936" y="918742"/>
                </a:lnTo>
                <a:lnTo>
                  <a:pt x="6172539" y="928349"/>
                </a:lnTo>
                <a:cubicBezTo>
                  <a:pt x="6172253" y="944989"/>
                  <a:pt x="6173110" y="961612"/>
                  <a:pt x="6175016" y="978148"/>
                </a:cubicBezTo>
                <a:cubicBezTo>
                  <a:pt x="6175968" y="982682"/>
                  <a:pt x="6175016" y="987397"/>
                  <a:pt x="6172348" y="991197"/>
                </a:cubicBezTo>
                <a:lnTo>
                  <a:pt x="6170701" y="994714"/>
                </a:lnTo>
                <a:lnTo>
                  <a:pt x="6168999" y="996386"/>
                </a:lnTo>
                <a:lnTo>
                  <a:pt x="6166837" y="1002698"/>
                </a:lnTo>
                <a:lnTo>
                  <a:pt x="6166729" y="1003199"/>
                </a:lnTo>
                <a:lnTo>
                  <a:pt x="6170701" y="994714"/>
                </a:lnTo>
                <a:lnTo>
                  <a:pt x="6172730" y="992721"/>
                </a:lnTo>
                <a:cubicBezTo>
                  <a:pt x="6179683" y="1002274"/>
                  <a:pt x="6182730" y="1014047"/>
                  <a:pt x="6181492" y="1025773"/>
                </a:cubicBezTo>
                <a:lnTo>
                  <a:pt x="6179475" y="1028226"/>
                </a:lnTo>
                <a:lnTo>
                  <a:pt x="6180635" y="1028631"/>
                </a:lnTo>
                <a:cubicBezTo>
                  <a:pt x="6184159" y="1040156"/>
                  <a:pt x="6190160" y="1051014"/>
                  <a:pt x="6188351" y="1063778"/>
                </a:cubicBezTo>
                <a:lnTo>
                  <a:pt x="6186453" y="1064586"/>
                </a:lnTo>
                <a:lnTo>
                  <a:pt x="6189112" y="1071017"/>
                </a:lnTo>
                <a:cubicBezTo>
                  <a:pt x="6191493" y="1077780"/>
                  <a:pt x="6192660" y="1081161"/>
                  <a:pt x="6191457" y="1082840"/>
                </a:cubicBezTo>
                <a:lnTo>
                  <a:pt x="6182961" y="1083990"/>
                </a:lnTo>
                <a:lnTo>
                  <a:pt x="6183111" y="1084543"/>
                </a:lnTo>
                <a:lnTo>
                  <a:pt x="6183111" y="1088715"/>
                </a:lnTo>
                <a:lnTo>
                  <a:pt x="6191743" y="1087162"/>
                </a:lnTo>
                <a:lnTo>
                  <a:pt x="6194017" y="1095101"/>
                </a:lnTo>
                <a:lnTo>
                  <a:pt x="6196732" y="1094353"/>
                </a:lnTo>
                <a:cubicBezTo>
                  <a:pt x="6200732" y="1094381"/>
                  <a:pt x="6204161" y="1097020"/>
                  <a:pt x="6205209" y="1100830"/>
                </a:cubicBezTo>
                <a:cubicBezTo>
                  <a:pt x="6214734" y="1127976"/>
                  <a:pt x="6226260" y="1154551"/>
                  <a:pt x="6236832" y="1181412"/>
                </a:cubicBezTo>
                <a:cubicBezTo>
                  <a:pt x="6237023" y="1182126"/>
                  <a:pt x="6237023" y="1182888"/>
                  <a:pt x="6236832" y="1183602"/>
                </a:cubicBezTo>
                <a:lnTo>
                  <a:pt x="6234275" y="1185879"/>
                </a:lnTo>
                <a:lnTo>
                  <a:pt x="6239596" y="1198556"/>
                </a:lnTo>
                <a:lnTo>
                  <a:pt x="6238847" y="1201802"/>
                </a:lnTo>
                <a:lnTo>
                  <a:pt x="6245976" y="1205224"/>
                </a:lnTo>
                <a:lnTo>
                  <a:pt x="6245860" y="1205506"/>
                </a:lnTo>
                <a:lnTo>
                  <a:pt x="6255681" y="1221789"/>
                </a:lnTo>
                <a:lnTo>
                  <a:pt x="6262097" y="1223893"/>
                </a:lnTo>
                <a:cubicBezTo>
                  <a:pt x="6263978" y="1225608"/>
                  <a:pt x="6265359" y="1227941"/>
                  <a:pt x="6266645" y="1230084"/>
                </a:cubicBezTo>
                <a:cubicBezTo>
                  <a:pt x="6297792" y="1274271"/>
                  <a:pt x="6333606" y="1314895"/>
                  <a:pt x="6373611" y="1351242"/>
                </a:cubicBezTo>
                <a:cubicBezTo>
                  <a:pt x="6394376" y="1371616"/>
                  <a:pt x="6416664" y="1390400"/>
                  <a:pt x="6440286" y="1407440"/>
                </a:cubicBezTo>
                <a:cubicBezTo>
                  <a:pt x="6450668" y="1414393"/>
                  <a:pt x="6452288" y="1414107"/>
                  <a:pt x="6461717" y="1405535"/>
                </a:cubicBezTo>
                <a:cubicBezTo>
                  <a:pt x="6479815" y="1388266"/>
                  <a:pt x="6496770" y="1369778"/>
                  <a:pt x="6512390" y="1350195"/>
                </a:cubicBezTo>
                <a:cubicBezTo>
                  <a:pt x="6519058" y="1342194"/>
                  <a:pt x="6522487" y="1332478"/>
                  <a:pt x="6528297" y="1324096"/>
                </a:cubicBezTo>
                <a:cubicBezTo>
                  <a:pt x="6530678" y="1320762"/>
                  <a:pt x="6532107" y="1316381"/>
                  <a:pt x="6537060" y="1316000"/>
                </a:cubicBezTo>
                <a:lnTo>
                  <a:pt x="6539882" y="1315009"/>
                </a:lnTo>
                <a:lnTo>
                  <a:pt x="6547443" y="1297998"/>
                </a:lnTo>
                <a:lnTo>
                  <a:pt x="6551136" y="1294469"/>
                </a:lnTo>
                <a:lnTo>
                  <a:pt x="6550490" y="1289520"/>
                </a:lnTo>
                <a:cubicBezTo>
                  <a:pt x="6548204" y="1284148"/>
                  <a:pt x="6549728" y="1277900"/>
                  <a:pt x="6554205" y="1274185"/>
                </a:cubicBezTo>
                <a:lnTo>
                  <a:pt x="6557254" y="1274520"/>
                </a:lnTo>
                <a:lnTo>
                  <a:pt x="6557254" y="1264851"/>
                </a:lnTo>
                <a:lnTo>
                  <a:pt x="6562323" y="1261077"/>
                </a:lnTo>
                <a:lnTo>
                  <a:pt x="6572733" y="1221515"/>
                </a:lnTo>
                <a:lnTo>
                  <a:pt x="6570683" y="1213416"/>
                </a:lnTo>
                <a:lnTo>
                  <a:pt x="6575979" y="1204479"/>
                </a:lnTo>
                <a:lnTo>
                  <a:pt x="6572684" y="1202367"/>
                </a:lnTo>
                <a:cubicBezTo>
                  <a:pt x="6571351" y="1192289"/>
                  <a:pt x="6571827" y="1182059"/>
                  <a:pt x="6574209" y="1172172"/>
                </a:cubicBezTo>
                <a:cubicBezTo>
                  <a:pt x="6575066" y="1163505"/>
                  <a:pt x="6575827" y="1154932"/>
                  <a:pt x="6576399" y="1146264"/>
                </a:cubicBezTo>
                <a:lnTo>
                  <a:pt x="6581637" y="1138609"/>
                </a:lnTo>
                <a:lnTo>
                  <a:pt x="6581637" y="1126712"/>
                </a:lnTo>
                <a:lnTo>
                  <a:pt x="6577447" y="1116832"/>
                </a:lnTo>
                <a:cubicBezTo>
                  <a:pt x="6576590" y="1111993"/>
                  <a:pt x="6576209" y="1107078"/>
                  <a:pt x="6576399" y="1102164"/>
                </a:cubicBezTo>
                <a:cubicBezTo>
                  <a:pt x="6576399" y="1099963"/>
                  <a:pt x="6576779" y="1097782"/>
                  <a:pt x="6577447" y="1095687"/>
                </a:cubicBezTo>
                <a:lnTo>
                  <a:pt x="6581616" y="1092020"/>
                </a:lnTo>
                <a:lnTo>
                  <a:pt x="6581164" y="1077845"/>
                </a:lnTo>
                <a:lnTo>
                  <a:pt x="6580495" y="1078446"/>
                </a:lnTo>
                <a:cubicBezTo>
                  <a:pt x="6580209" y="1078437"/>
                  <a:pt x="6580019" y="1078399"/>
                  <a:pt x="6579733" y="1078351"/>
                </a:cubicBezTo>
                <a:cubicBezTo>
                  <a:pt x="6574303" y="1076255"/>
                  <a:pt x="6574398" y="1071398"/>
                  <a:pt x="6573923" y="1066921"/>
                </a:cubicBezTo>
                <a:cubicBezTo>
                  <a:pt x="6570303" y="1031888"/>
                  <a:pt x="6564207" y="997141"/>
                  <a:pt x="6555921" y="962908"/>
                </a:cubicBezTo>
                <a:lnTo>
                  <a:pt x="6557944" y="954364"/>
                </a:lnTo>
                <a:lnTo>
                  <a:pt x="6557254" y="954431"/>
                </a:lnTo>
                <a:cubicBezTo>
                  <a:pt x="6553539" y="953269"/>
                  <a:pt x="6550872" y="949945"/>
                  <a:pt x="6550586" y="946055"/>
                </a:cubicBezTo>
                <a:cubicBezTo>
                  <a:pt x="6546014" y="928825"/>
                  <a:pt x="6535823" y="913966"/>
                  <a:pt x="6530774" y="896916"/>
                </a:cubicBezTo>
                <a:lnTo>
                  <a:pt x="6531123" y="888683"/>
                </a:lnTo>
                <a:lnTo>
                  <a:pt x="6516295" y="868248"/>
                </a:lnTo>
                <a:cubicBezTo>
                  <a:pt x="6510199" y="854418"/>
                  <a:pt x="6502485" y="841311"/>
                  <a:pt x="6493435" y="829195"/>
                </a:cubicBezTo>
                <a:cubicBezTo>
                  <a:pt x="6479434" y="805250"/>
                  <a:pt x="6462384" y="783228"/>
                  <a:pt x="6442763" y="763663"/>
                </a:cubicBezTo>
                <a:cubicBezTo>
                  <a:pt x="6427237" y="747575"/>
                  <a:pt x="6408568" y="734803"/>
                  <a:pt x="6387899" y="726135"/>
                </a:cubicBezTo>
                <a:cubicBezTo>
                  <a:pt x="6383136" y="724420"/>
                  <a:pt x="6377231" y="723658"/>
                  <a:pt x="6375040" y="717753"/>
                </a:cubicBezTo>
                <a:lnTo>
                  <a:pt x="6374840" y="717166"/>
                </a:lnTo>
                <a:lnTo>
                  <a:pt x="6363872" y="718913"/>
                </a:lnTo>
                <a:close/>
                <a:moveTo>
                  <a:pt x="1745431" y="696116"/>
                </a:moveTo>
                <a:lnTo>
                  <a:pt x="1745527" y="696211"/>
                </a:lnTo>
                <a:lnTo>
                  <a:pt x="1745500" y="696470"/>
                </a:lnTo>
                <a:close/>
                <a:moveTo>
                  <a:pt x="6307603" y="680604"/>
                </a:moveTo>
                <a:cubicBezTo>
                  <a:pt x="6322748" y="679956"/>
                  <a:pt x="6337893" y="680690"/>
                  <a:pt x="6352942" y="682795"/>
                </a:cubicBezTo>
                <a:lnTo>
                  <a:pt x="6353034" y="682965"/>
                </a:lnTo>
                <a:lnTo>
                  <a:pt x="6352942" y="682503"/>
                </a:lnTo>
                <a:cubicBezTo>
                  <a:pt x="6359610" y="685075"/>
                  <a:pt x="6366945" y="683741"/>
                  <a:pt x="6373517" y="686789"/>
                </a:cubicBezTo>
                <a:lnTo>
                  <a:pt x="6373508" y="686825"/>
                </a:lnTo>
                <a:lnTo>
                  <a:pt x="6373611" y="686796"/>
                </a:lnTo>
                <a:cubicBezTo>
                  <a:pt x="6410759" y="696788"/>
                  <a:pt x="6444096" y="717533"/>
                  <a:pt x="6469527" y="746423"/>
                </a:cubicBezTo>
                <a:lnTo>
                  <a:pt x="6469492" y="746907"/>
                </a:lnTo>
                <a:lnTo>
                  <a:pt x="6476387" y="753271"/>
                </a:lnTo>
                <a:lnTo>
                  <a:pt x="6476384" y="753317"/>
                </a:lnTo>
                <a:lnTo>
                  <a:pt x="6476481" y="753281"/>
                </a:lnTo>
                <a:lnTo>
                  <a:pt x="6480767" y="758043"/>
                </a:lnTo>
                <a:lnTo>
                  <a:pt x="6481087" y="758929"/>
                </a:lnTo>
                <a:lnTo>
                  <a:pt x="6494738" y="775808"/>
                </a:lnTo>
                <a:lnTo>
                  <a:pt x="6494864" y="775760"/>
                </a:lnTo>
                <a:cubicBezTo>
                  <a:pt x="6500960" y="780408"/>
                  <a:pt x="6505437" y="786828"/>
                  <a:pt x="6507723" y="794143"/>
                </a:cubicBezTo>
                <a:cubicBezTo>
                  <a:pt x="6510485" y="799477"/>
                  <a:pt x="6510009" y="807288"/>
                  <a:pt x="6518677" y="807764"/>
                </a:cubicBezTo>
                <a:cubicBezTo>
                  <a:pt x="6524582" y="817289"/>
                  <a:pt x="6536298" y="824242"/>
                  <a:pt x="6532012" y="838244"/>
                </a:cubicBezTo>
                <a:cubicBezTo>
                  <a:pt x="6531155" y="840911"/>
                  <a:pt x="6533536" y="841292"/>
                  <a:pt x="6535345" y="841482"/>
                </a:cubicBezTo>
                <a:cubicBezTo>
                  <a:pt x="6538870" y="841978"/>
                  <a:pt x="6541728" y="844359"/>
                  <a:pt x="6542966" y="847674"/>
                </a:cubicBezTo>
                <a:cubicBezTo>
                  <a:pt x="6548299" y="856799"/>
                  <a:pt x="6552871" y="866362"/>
                  <a:pt x="6556586" y="876249"/>
                </a:cubicBezTo>
                <a:lnTo>
                  <a:pt x="6556586" y="876767"/>
                </a:lnTo>
                <a:lnTo>
                  <a:pt x="6560683" y="886915"/>
                </a:lnTo>
                <a:cubicBezTo>
                  <a:pt x="6560683" y="893678"/>
                  <a:pt x="6565827" y="898725"/>
                  <a:pt x="6567350" y="904441"/>
                </a:cubicBezTo>
                <a:cubicBezTo>
                  <a:pt x="6570589" y="916252"/>
                  <a:pt x="6581352" y="925015"/>
                  <a:pt x="6580399" y="938064"/>
                </a:cubicBezTo>
                <a:cubicBezTo>
                  <a:pt x="6580399" y="941207"/>
                  <a:pt x="6583448" y="942445"/>
                  <a:pt x="6583734" y="945112"/>
                </a:cubicBezTo>
                <a:cubicBezTo>
                  <a:pt x="6581352" y="948335"/>
                  <a:pt x="6584400" y="949859"/>
                  <a:pt x="6585924" y="951859"/>
                </a:cubicBezTo>
                <a:cubicBezTo>
                  <a:pt x="6588401" y="956907"/>
                  <a:pt x="6590019" y="962356"/>
                  <a:pt x="6590591" y="967956"/>
                </a:cubicBezTo>
                <a:lnTo>
                  <a:pt x="6590591" y="967956"/>
                </a:lnTo>
                <a:lnTo>
                  <a:pt x="6590592" y="967956"/>
                </a:lnTo>
                <a:cubicBezTo>
                  <a:pt x="6595068" y="983539"/>
                  <a:pt x="6598306" y="999465"/>
                  <a:pt x="6600117" y="1015581"/>
                </a:cubicBezTo>
                <a:lnTo>
                  <a:pt x="6599858" y="1015721"/>
                </a:lnTo>
                <a:lnTo>
                  <a:pt x="6599926" y="1015772"/>
                </a:lnTo>
                <a:cubicBezTo>
                  <a:pt x="6603545" y="1030030"/>
                  <a:pt x="6605736" y="1044613"/>
                  <a:pt x="6606497" y="1059301"/>
                </a:cubicBezTo>
                <a:lnTo>
                  <a:pt x="6606427" y="1059632"/>
                </a:lnTo>
                <a:lnTo>
                  <a:pt x="6606593" y="1059587"/>
                </a:lnTo>
                <a:cubicBezTo>
                  <a:pt x="6610689" y="1076065"/>
                  <a:pt x="6607165" y="1092924"/>
                  <a:pt x="6609260" y="1109498"/>
                </a:cubicBezTo>
                <a:cubicBezTo>
                  <a:pt x="6610975" y="1134101"/>
                  <a:pt x="6610117" y="1158809"/>
                  <a:pt x="6606593" y="1183221"/>
                </a:cubicBezTo>
                <a:cubicBezTo>
                  <a:pt x="6606022" y="1189127"/>
                  <a:pt x="6602688" y="1194842"/>
                  <a:pt x="6604307" y="1201033"/>
                </a:cubicBezTo>
                <a:lnTo>
                  <a:pt x="6604144" y="1201100"/>
                </a:lnTo>
                <a:lnTo>
                  <a:pt x="6599830" y="1223702"/>
                </a:lnTo>
                <a:cubicBezTo>
                  <a:pt x="6599830" y="1224436"/>
                  <a:pt x="6599830" y="1225160"/>
                  <a:pt x="6599830" y="1225893"/>
                </a:cubicBezTo>
                <a:lnTo>
                  <a:pt x="6597653" y="1226275"/>
                </a:lnTo>
                <a:lnTo>
                  <a:pt x="6600116" y="1226275"/>
                </a:lnTo>
                <a:cubicBezTo>
                  <a:pt x="6597068" y="1244086"/>
                  <a:pt x="6592400" y="1261565"/>
                  <a:pt x="6586019" y="1278471"/>
                </a:cubicBezTo>
                <a:cubicBezTo>
                  <a:pt x="6583066" y="1289778"/>
                  <a:pt x="6578590" y="1300665"/>
                  <a:pt x="6572875" y="1310857"/>
                </a:cubicBezTo>
                <a:lnTo>
                  <a:pt x="6572699" y="1310445"/>
                </a:lnTo>
                <a:lnTo>
                  <a:pt x="6572684" y="1310952"/>
                </a:lnTo>
                <a:cubicBezTo>
                  <a:pt x="6566778" y="1326106"/>
                  <a:pt x="6559253" y="1340593"/>
                  <a:pt x="6550300" y="1354195"/>
                </a:cubicBezTo>
                <a:cubicBezTo>
                  <a:pt x="6547252" y="1359529"/>
                  <a:pt x="6539537" y="1361529"/>
                  <a:pt x="6539346" y="1369245"/>
                </a:cubicBezTo>
                <a:cubicBezTo>
                  <a:pt x="6539346" y="1375055"/>
                  <a:pt x="6529821" y="1369245"/>
                  <a:pt x="6529821" y="1376579"/>
                </a:cubicBezTo>
                <a:cubicBezTo>
                  <a:pt x="6530297" y="1380770"/>
                  <a:pt x="6528774" y="1384932"/>
                  <a:pt x="6525820" y="1387914"/>
                </a:cubicBezTo>
                <a:cubicBezTo>
                  <a:pt x="6519058" y="1395629"/>
                  <a:pt x="6512580" y="1403535"/>
                  <a:pt x="6505341" y="1410774"/>
                </a:cubicBezTo>
                <a:cubicBezTo>
                  <a:pt x="6498198" y="1418603"/>
                  <a:pt x="6490483" y="1425928"/>
                  <a:pt x="6482292" y="1432681"/>
                </a:cubicBezTo>
                <a:cubicBezTo>
                  <a:pt x="6477148" y="1436586"/>
                  <a:pt x="6477338" y="1438396"/>
                  <a:pt x="6482292" y="1442206"/>
                </a:cubicBezTo>
                <a:cubicBezTo>
                  <a:pt x="6485339" y="1444397"/>
                  <a:pt x="6488768" y="1446111"/>
                  <a:pt x="6491817" y="1448016"/>
                </a:cubicBezTo>
                <a:lnTo>
                  <a:pt x="6494465" y="1451327"/>
                </a:lnTo>
                <a:lnTo>
                  <a:pt x="6492578" y="1446778"/>
                </a:lnTo>
                <a:cubicBezTo>
                  <a:pt x="6509152" y="1459351"/>
                  <a:pt x="6529821" y="1462780"/>
                  <a:pt x="6548395" y="1470876"/>
                </a:cubicBezTo>
                <a:cubicBezTo>
                  <a:pt x="6556681" y="1475067"/>
                  <a:pt x="6566206" y="1476972"/>
                  <a:pt x="6574684" y="1481544"/>
                </a:cubicBezTo>
                <a:cubicBezTo>
                  <a:pt x="6583066" y="1482935"/>
                  <a:pt x="6591353" y="1484773"/>
                  <a:pt x="6599544" y="1487069"/>
                </a:cubicBezTo>
                <a:lnTo>
                  <a:pt x="6622879" y="1490498"/>
                </a:lnTo>
                <a:lnTo>
                  <a:pt x="6622881" y="1490497"/>
                </a:lnTo>
                <a:lnTo>
                  <a:pt x="6652027" y="1493450"/>
                </a:lnTo>
                <a:lnTo>
                  <a:pt x="6652026" y="1493451"/>
                </a:lnTo>
                <a:lnTo>
                  <a:pt x="6652027" y="1493451"/>
                </a:lnTo>
                <a:lnTo>
                  <a:pt x="6711734" y="1493451"/>
                </a:lnTo>
                <a:lnTo>
                  <a:pt x="6711749" y="1493355"/>
                </a:lnTo>
                <a:cubicBezTo>
                  <a:pt x="6716893" y="1492088"/>
                  <a:pt x="6722226" y="1491288"/>
                  <a:pt x="6727561" y="1490974"/>
                </a:cubicBezTo>
                <a:lnTo>
                  <a:pt x="6727500" y="1491205"/>
                </a:lnTo>
                <a:lnTo>
                  <a:pt x="6727561" y="1491165"/>
                </a:lnTo>
                <a:cubicBezTo>
                  <a:pt x="6743657" y="1488831"/>
                  <a:pt x="6759469" y="1484478"/>
                  <a:pt x="6774518" y="1478210"/>
                </a:cubicBezTo>
                <a:cubicBezTo>
                  <a:pt x="6791187" y="1470943"/>
                  <a:pt x="6807380" y="1462475"/>
                  <a:pt x="6822811" y="1452874"/>
                </a:cubicBezTo>
                <a:cubicBezTo>
                  <a:pt x="6834812" y="1444273"/>
                  <a:pt x="6847194" y="1436329"/>
                  <a:pt x="6860053" y="1429062"/>
                </a:cubicBezTo>
                <a:lnTo>
                  <a:pt x="6860063" y="1429064"/>
                </a:lnTo>
                <a:lnTo>
                  <a:pt x="6860053" y="1428871"/>
                </a:lnTo>
                <a:cubicBezTo>
                  <a:pt x="6862911" y="1424909"/>
                  <a:pt x="6866435" y="1421404"/>
                  <a:pt x="6870340" y="1418489"/>
                </a:cubicBezTo>
                <a:lnTo>
                  <a:pt x="6902616" y="1390411"/>
                </a:lnTo>
                <a:lnTo>
                  <a:pt x="6902439" y="1390009"/>
                </a:lnTo>
                <a:cubicBezTo>
                  <a:pt x="6913869" y="1377036"/>
                  <a:pt x="6925966" y="1364663"/>
                  <a:pt x="6938634" y="1352957"/>
                </a:cubicBezTo>
                <a:cubicBezTo>
                  <a:pt x="6944350" y="1348194"/>
                  <a:pt x="6946540" y="1340098"/>
                  <a:pt x="6953207" y="1335812"/>
                </a:cubicBezTo>
                <a:lnTo>
                  <a:pt x="6954286" y="1336390"/>
                </a:lnTo>
                <a:lnTo>
                  <a:pt x="6954160" y="1336002"/>
                </a:lnTo>
                <a:lnTo>
                  <a:pt x="6956732" y="1332383"/>
                </a:lnTo>
                <a:cubicBezTo>
                  <a:pt x="6959590" y="1328573"/>
                  <a:pt x="6964923" y="1328382"/>
                  <a:pt x="6967972" y="1325620"/>
                </a:cubicBezTo>
                <a:cubicBezTo>
                  <a:pt x="6971019" y="1322858"/>
                  <a:pt x="6967209" y="1317238"/>
                  <a:pt x="6971971" y="1314952"/>
                </a:cubicBezTo>
                <a:lnTo>
                  <a:pt x="6972054" y="1314990"/>
                </a:lnTo>
                <a:lnTo>
                  <a:pt x="6971971" y="1314666"/>
                </a:lnTo>
                <a:lnTo>
                  <a:pt x="6983688" y="1301045"/>
                </a:lnTo>
                <a:lnTo>
                  <a:pt x="6983763" y="1301138"/>
                </a:lnTo>
                <a:lnTo>
                  <a:pt x="6987974" y="1296569"/>
                </a:lnTo>
                <a:lnTo>
                  <a:pt x="6988173" y="1296726"/>
                </a:lnTo>
                <a:lnTo>
                  <a:pt x="6988069" y="1296569"/>
                </a:lnTo>
                <a:cubicBezTo>
                  <a:pt x="6990546" y="1294188"/>
                  <a:pt x="6992070" y="1294855"/>
                  <a:pt x="6992641" y="1297998"/>
                </a:cubicBezTo>
                <a:lnTo>
                  <a:pt x="6992736" y="1303617"/>
                </a:lnTo>
                <a:lnTo>
                  <a:pt x="6993882" y="1309646"/>
                </a:lnTo>
                <a:lnTo>
                  <a:pt x="6994074" y="1309748"/>
                </a:lnTo>
                <a:lnTo>
                  <a:pt x="6992927" y="1303712"/>
                </a:lnTo>
                <a:cubicBezTo>
                  <a:pt x="6995404" y="1302045"/>
                  <a:pt x="6996642" y="1299016"/>
                  <a:pt x="6995974" y="1296092"/>
                </a:cubicBezTo>
                <a:cubicBezTo>
                  <a:pt x="6994832" y="1292463"/>
                  <a:pt x="6995404" y="1288501"/>
                  <a:pt x="6997499" y="1285329"/>
                </a:cubicBezTo>
                <a:lnTo>
                  <a:pt x="6997573" y="1285403"/>
                </a:lnTo>
                <a:lnTo>
                  <a:pt x="6997499" y="1285043"/>
                </a:lnTo>
                <a:cubicBezTo>
                  <a:pt x="7012834" y="1272185"/>
                  <a:pt x="7022359" y="1253801"/>
                  <a:pt x="7038552" y="1241609"/>
                </a:cubicBezTo>
                <a:lnTo>
                  <a:pt x="7039709" y="1241078"/>
                </a:lnTo>
                <a:lnTo>
                  <a:pt x="7054222" y="1226043"/>
                </a:lnTo>
                <a:lnTo>
                  <a:pt x="7054458" y="1225512"/>
                </a:lnTo>
                <a:cubicBezTo>
                  <a:pt x="7067793" y="1209224"/>
                  <a:pt x="7084939" y="1196937"/>
                  <a:pt x="7099606" y="1181983"/>
                </a:cubicBezTo>
                <a:cubicBezTo>
                  <a:pt x="7101131" y="1179735"/>
                  <a:pt x="7103893" y="1178611"/>
                  <a:pt x="7106559" y="1179125"/>
                </a:cubicBezTo>
                <a:lnTo>
                  <a:pt x="7111486" y="1175147"/>
                </a:lnTo>
                <a:lnTo>
                  <a:pt x="7116525" y="1167041"/>
                </a:lnTo>
                <a:cubicBezTo>
                  <a:pt x="7118752" y="1164910"/>
                  <a:pt x="7121705" y="1163743"/>
                  <a:pt x="7126086" y="1164458"/>
                </a:cubicBezTo>
                <a:cubicBezTo>
                  <a:pt x="7127896" y="1164458"/>
                  <a:pt x="7128658" y="1163505"/>
                  <a:pt x="7129229" y="1161981"/>
                </a:cubicBezTo>
                <a:cubicBezTo>
                  <a:pt x="7134087" y="1151799"/>
                  <a:pt x="7142374" y="1143665"/>
                  <a:pt x="7152662" y="1139026"/>
                </a:cubicBezTo>
                <a:lnTo>
                  <a:pt x="7152904" y="1139672"/>
                </a:lnTo>
                <a:lnTo>
                  <a:pt x="7152852" y="1139026"/>
                </a:lnTo>
                <a:cubicBezTo>
                  <a:pt x="7157519" y="1138206"/>
                  <a:pt x="7161614" y="1135387"/>
                  <a:pt x="7163996" y="1131310"/>
                </a:cubicBezTo>
                <a:cubicBezTo>
                  <a:pt x="7168187" y="1126624"/>
                  <a:pt x="7172854" y="1122347"/>
                  <a:pt x="7177902" y="1118547"/>
                </a:cubicBezTo>
                <a:lnTo>
                  <a:pt x="7179522" y="1117023"/>
                </a:lnTo>
                <a:cubicBezTo>
                  <a:pt x="7191238" y="1108165"/>
                  <a:pt x="7192380" y="1108546"/>
                  <a:pt x="7194952" y="1123976"/>
                </a:cubicBezTo>
                <a:cubicBezTo>
                  <a:pt x="7198953" y="1122929"/>
                  <a:pt x="7201049" y="1119785"/>
                  <a:pt x="7199810" y="1116833"/>
                </a:cubicBezTo>
                <a:cubicBezTo>
                  <a:pt x="7197334" y="1110603"/>
                  <a:pt x="7199810" y="1103517"/>
                  <a:pt x="7205620" y="1100164"/>
                </a:cubicBezTo>
                <a:cubicBezTo>
                  <a:pt x="7215717" y="1090572"/>
                  <a:pt x="7227052" y="1082314"/>
                  <a:pt x="7239244" y="1075589"/>
                </a:cubicBezTo>
                <a:lnTo>
                  <a:pt x="7243593" y="1073080"/>
                </a:lnTo>
                <a:lnTo>
                  <a:pt x="7243434" y="1072731"/>
                </a:lnTo>
                <a:lnTo>
                  <a:pt x="7253368" y="1066265"/>
                </a:lnTo>
                <a:lnTo>
                  <a:pt x="7253340" y="1066159"/>
                </a:lnTo>
                <a:cubicBezTo>
                  <a:pt x="7258579" y="1060444"/>
                  <a:pt x="7263817" y="1063587"/>
                  <a:pt x="7269723" y="1067492"/>
                </a:cubicBezTo>
                <a:cubicBezTo>
                  <a:pt x="7266961" y="1059968"/>
                  <a:pt x="7268295" y="1055872"/>
                  <a:pt x="7275248" y="1053586"/>
                </a:cubicBezTo>
                <a:cubicBezTo>
                  <a:pt x="7278105" y="1052728"/>
                  <a:pt x="7279152" y="1048252"/>
                  <a:pt x="7282867" y="1047681"/>
                </a:cubicBezTo>
                <a:lnTo>
                  <a:pt x="7283499" y="1048290"/>
                </a:lnTo>
                <a:lnTo>
                  <a:pt x="7283059" y="1047204"/>
                </a:lnTo>
                <a:cubicBezTo>
                  <a:pt x="7287726" y="1043585"/>
                  <a:pt x="7292584" y="1039394"/>
                  <a:pt x="7298871" y="1042442"/>
                </a:cubicBezTo>
                <a:lnTo>
                  <a:pt x="7298871" y="1043108"/>
                </a:lnTo>
                <a:lnTo>
                  <a:pt x="7298871" y="1044674"/>
                </a:lnTo>
                <a:lnTo>
                  <a:pt x="7299156" y="1044214"/>
                </a:lnTo>
                <a:lnTo>
                  <a:pt x="7299156" y="1042918"/>
                </a:lnTo>
                <a:cubicBezTo>
                  <a:pt x="7299727" y="1036060"/>
                  <a:pt x="7307538" y="1036917"/>
                  <a:pt x="7310490" y="1031869"/>
                </a:cubicBezTo>
                <a:lnTo>
                  <a:pt x="7310491" y="1031872"/>
                </a:lnTo>
                <a:lnTo>
                  <a:pt x="7310491" y="1031869"/>
                </a:lnTo>
                <a:lnTo>
                  <a:pt x="7342494" y="1013485"/>
                </a:lnTo>
                <a:lnTo>
                  <a:pt x="7342494" y="1013485"/>
                </a:lnTo>
                <a:lnTo>
                  <a:pt x="7365398" y="1002272"/>
                </a:lnTo>
                <a:lnTo>
                  <a:pt x="7365354" y="1002247"/>
                </a:lnTo>
                <a:lnTo>
                  <a:pt x="7379260" y="995389"/>
                </a:lnTo>
                <a:lnTo>
                  <a:pt x="7379261" y="995388"/>
                </a:lnTo>
                <a:cubicBezTo>
                  <a:pt x="7385738" y="990883"/>
                  <a:pt x="7393644" y="988892"/>
                  <a:pt x="7401550" y="989768"/>
                </a:cubicBezTo>
                <a:cubicBezTo>
                  <a:pt x="7404550" y="990388"/>
                  <a:pt x="7406193" y="989102"/>
                  <a:pt x="7407455" y="987280"/>
                </a:cubicBezTo>
                <a:lnTo>
                  <a:pt x="7410918" y="981824"/>
                </a:lnTo>
                <a:lnTo>
                  <a:pt x="7410693" y="981577"/>
                </a:lnTo>
                <a:cubicBezTo>
                  <a:pt x="7415646" y="978405"/>
                  <a:pt x="7421170" y="976176"/>
                  <a:pt x="7426885" y="975005"/>
                </a:cubicBezTo>
                <a:lnTo>
                  <a:pt x="7427310" y="975178"/>
                </a:lnTo>
                <a:lnTo>
                  <a:pt x="7433459" y="972630"/>
                </a:lnTo>
                <a:lnTo>
                  <a:pt x="7433553" y="972433"/>
                </a:lnTo>
                <a:cubicBezTo>
                  <a:pt x="7436982" y="970214"/>
                  <a:pt x="7440888" y="968661"/>
                  <a:pt x="7444888" y="967861"/>
                </a:cubicBezTo>
                <a:lnTo>
                  <a:pt x="7445325" y="968016"/>
                </a:lnTo>
                <a:lnTo>
                  <a:pt x="7445269" y="967861"/>
                </a:lnTo>
                <a:lnTo>
                  <a:pt x="7456201" y="963727"/>
                </a:lnTo>
                <a:lnTo>
                  <a:pt x="7456319" y="963575"/>
                </a:lnTo>
                <a:cubicBezTo>
                  <a:pt x="7462319" y="961194"/>
                  <a:pt x="7468129" y="958432"/>
                  <a:pt x="7474226" y="956431"/>
                </a:cubicBezTo>
                <a:cubicBezTo>
                  <a:pt x="7480321" y="954431"/>
                  <a:pt x="7481369" y="956431"/>
                  <a:pt x="7480797" y="961670"/>
                </a:cubicBezTo>
                <a:cubicBezTo>
                  <a:pt x="7479654" y="965299"/>
                  <a:pt x="7480036" y="969214"/>
                  <a:pt x="7481654" y="972624"/>
                </a:cubicBezTo>
                <a:lnTo>
                  <a:pt x="7481845" y="972433"/>
                </a:lnTo>
                <a:cubicBezTo>
                  <a:pt x="7481845" y="977005"/>
                  <a:pt x="7482512" y="981958"/>
                  <a:pt x="7477464" y="984435"/>
                </a:cubicBezTo>
                <a:cubicBezTo>
                  <a:pt x="7470606" y="987959"/>
                  <a:pt x="7466128" y="983006"/>
                  <a:pt x="7461176" y="979768"/>
                </a:cubicBezTo>
                <a:lnTo>
                  <a:pt x="7461176" y="979217"/>
                </a:lnTo>
                <a:lnTo>
                  <a:pt x="7460795" y="979767"/>
                </a:lnTo>
                <a:cubicBezTo>
                  <a:pt x="7459270" y="980434"/>
                  <a:pt x="7457937" y="981577"/>
                  <a:pt x="7459366" y="983101"/>
                </a:cubicBezTo>
                <a:cubicBezTo>
                  <a:pt x="7464700" y="988530"/>
                  <a:pt x="7461081" y="991197"/>
                  <a:pt x="7456223" y="992626"/>
                </a:cubicBezTo>
                <a:lnTo>
                  <a:pt x="7420219" y="1006628"/>
                </a:lnTo>
                <a:lnTo>
                  <a:pt x="7420219" y="1006628"/>
                </a:lnTo>
                <a:lnTo>
                  <a:pt x="7391644" y="1019963"/>
                </a:lnTo>
                <a:cubicBezTo>
                  <a:pt x="7389358" y="1021392"/>
                  <a:pt x="7386595" y="1021706"/>
                  <a:pt x="7384119" y="1020820"/>
                </a:cubicBezTo>
                <a:cubicBezTo>
                  <a:pt x="7382690" y="1020153"/>
                  <a:pt x="7381262" y="1020058"/>
                  <a:pt x="7380404" y="1021772"/>
                </a:cubicBezTo>
                <a:cubicBezTo>
                  <a:pt x="7375356" y="1031297"/>
                  <a:pt x="7364784" y="1032345"/>
                  <a:pt x="7356306" y="1036537"/>
                </a:cubicBezTo>
                <a:lnTo>
                  <a:pt x="7356305" y="1036536"/>
                </a:lnTo>
                <a:lnTo>
                  <a:pt x="7349317" y="1039644"/>
                </a:lnTo>
                <a:cubicBezTo>
                  <a:pt x="7346757" y="1040203"/>
                  <a:pt x="7344257" y="1040870"/>
                  <a:pt x="7342685" y="1043394"/>
                </a:cubicBezTo>
                <a:cubicBezTo>
                  <a:pt x="7337923" y="1049395"/>
                  <a:pt x="7329159" y="1048919"/>
                  <a:pt x="7324303" y="1054729"/>
                </a:cubicBezTo>
                <a:lnTo>
                  <a:pt x="7324301" y="1054728"/>
                </a:lnTo>
                <a:lnTo>
                  <a:pt x="7324302" y="1054729"/>
                </a:lnTo>
                <a:lnTo>
                  <a:pt x="7312680" y="1061397"/>
                </a:lnTo>
                <a:lnTo>
                  <a:pt x="7312112" y="1061118"/>
                </a:lnTo>
                <a:lnTo>
                  <a:pt x="7312681" y="1061873"/>
                </a:lnTo>
                <a:lnTo>
                  <a:pt x="7308299" y="1064540"/>
                </a:lnTo>
                <a:lnTo>
                  <a:pt x="7307058" y="1064724"/>
                </a:lnTo>
                <a:lnTo>
                  <a:pt x="7292851" y="1072285"/>
                </a:lnTo>
                <a:lnTo>
                  <a:pt x="7292012" y="1073207"/>
                </a:lnTo>
                <a:lnTo>
                  <a:pt x="7289631" y="1075017"/>
                </a:lnTo>
                <a:lnTo>
                  <a:pt x="7290382" y="1071464"/>
                </a:lnTo>
                <a:lnTo>
                  <a:pt x="7289346" y="1074064"/>
                </a:lnTo>
                <a:cubicBezTo>
                  <a:pt x="7287060" y="1076617"/>
                  <a:pt x="7284106" y="1078570"/>
                  <a:pt x="7280868" y="1079779"/>
                </a:cubicBezTo>
                <a:lnTo>
                  <a:pt x="7281037" y="1078510"/>
                </a:lnTo>
                <a:lnTo>
                  <a:pt x="7280677" y="1079780"/>
                </a:lnTo>
                <a:lnTo>
                  <a:pt x="7280564" y="1079866"/>
                </a:lnTo>
                <a:lnTo>
                  <a:pt x="7280581" y="1079875"/>
                </a:lnTo>
                <a:cubicBezTo>
                  <a:pt x="7277914" y="1084542"/>
                  <a:pt x="7272676" y="1085304"/>
                  <a:pt x="7268961" y="1088733"/>
                </a:cubicBezTo>
                <a:lnTo>
                  <a:pt x="7266961" y="1089209"/>
                </a:lnTo>
                <a:lnTo>
                  <a:pt x="7266525" y="1088936"/>
                </a:lnTo>
                <a:lnTo>
                  <a:pt x="7266676" y="1089209"/>
                </a:lnTo>
                <a:cubicBezTo>
                  <a:pt x="7264676" y="1090733"/>
                  <a:pt x="7262723" y="1092472"/>
                  <a:pt x="7260532" y="1093507"/>
                </a:cubicBezTo>
                <a:lnTo>
                  <a:pt x="7253718" y="1093583"/>
                </a:lnTo>
                <a:lnTo>
                  <a:pt x="7253722" y="1093592"/>
                </a:lnTo>
                <a:cubicBezTo>
                  <a:pt x="7250673" y="1096106"/>
                  <a:pt x="7248292" y="1099392"/>
                  <a:pt x="7246864" y="1103117"/>
                </a:cubicBezTo>
                <a:cubicBezTo>
                  <a:pt x="7243911" y="1103688"/>
                  <a:pt x="7241148" y="1104450"/>
                  <a:pt x="7240196" y="1107784"/>
                </a:cubicBezTo>
                <a:cubicBezTo>
                  <a:pt x="7234100" y="1112261"/>
                  <a:pt x="7227814" y="1116547"/>
                  <a:pt x="7222003" y="1121404"/>
                </a:cubicBezTo>
                <a:cubicBezTo>
                  <a:pt x="7217717" y="1124929"/>
                  <a:pt x="7215431" y="1119119"/>
                  <a:pt x="7211240" y="1119785"/>
                </a:cubicBezTo>
                <a:cubicBezTo>
                  <a:pt x="7210574" y="1127405"/>
                  <a:pt x="7206097" y="1134187"/>
                  <a:pt x="7199429" y="1137883"/>
                </a:cubicBezTo>
                <a:cubicBezTo>
                  <a:pt x="7192380" y="1142931"/>
                  <a:pt x="7185332" y="1148170"/>
                  <a:pt x="7178284" y="1153313"/>
                </a:cubicBezTo>
                <a:lnTo>
                  <a:pt x="7177993" y="1152935"/>
                </a:lnTo>
                <a:lnTo>
                  <a:pt x="7173807" y="1155409"/>
                </a:lnTo>
                <a:cubicBezTo>
                  <a:pt x="7168567" y="1154456"/>
                  <a:pt x="7166949" y="1157504"/>
                  <a:pt x="7166472" y="1161886"/>
                </a:cubicBezTo>
                <a:lnTo>
                  <a:pt x="7157519" y="1168934"/>
                </a:lnTo>
                <a:lnTo>
                  <a:pt x="7157339" y="1168757"/>
                </a:lnTo>
                <a:lnTo>
                  <a:pt x="7157329" y="1168934"/>
                </a:lnTo>
                <a:cubicBezTo>
                  <a:pt x="7151614" y="1174754"/>
                  <a:pt x="7145518" y="1180041"/>
                  <a:pt x="7138850" y="1184746"/>
                </a:cubicBezTo>
                <a:lnTo>
                  <a:pt x="7138843" y="1184750"/>
                </a:lnTo>
                <a:lnTo>
                  <a:pt x="7094082" y="1222845"/>
                </a:lnTo>
                <a:cubicBezTo>
                  <a:pt x="7092082" y="1224607"/>
                  <a:pt x="7090367" y="1226588"/>
                  <a:pt x="7088843" y="1228751"/>
                </a:cubicBezTo>
                <a:cubicBezTo>
                  <a:pt x="7082176" y="1237504"/>
                  <a:pt x="7073985" y="1245019"/>
                  <a:pt x="7064746" y="1250944"/>
                </a:cubicBezTo>
                <a:cubicBezTo>
                  <a:pt x="7063317" y="1251468"/>
                  <a:pt x="7062078" y="1252392"/>
                  <a:pt x="7061126" y="1253611"/>
                </a:cubicBezTo>
                <a:cubicBezTo>
                  <a:pt x="7052458" y="1270851"/>
                  <a:pt x="7036360" y="1282186"/>
                  <a:pt x="7024645" y="1296664"/>
                </a:cubicBezTo>
                <a:cubicBezTo>
                  <a:pt x="7012929" y="1311142"/>
                  <a:pt x="6996070" y="1326191"/>
                  <a:pt x="6983783" y="1342384"/>
                </a:cubicBezTo>
                <a:lnTo>
                  <a:pt x="6983764" y="1342363"/>
                </a:lnTo>
                <a:lnTo>
                  <a:pt x="6983784" y="1342670"/>
                </a:lnTo>
                <a:cubicBezTo>
                  <a:pt x="6981592" y="1346518"/>
                  <a:pt x="6978544" y="1349794"/>
                  <a:pt x="6974829" y="1352195"/>
                </a:cubicBezTo>
                <a:lnTo>
                  <a:pt x="6973889" y="1351913"/>
                </a:lnTo>
                <a:lnTo>
                  <a:pt x="6973972" y="1352004"/>
                </a:lnTo>
                <a:cubicBezTo>
                  <a:pt x="6962637" y="1368673"/>
                  <a:pt x="6948635" y="1383294"/>
                  <a:pt x="6932443" y="1395248"/>
                </a:cubicBezTo>
                <a:cubicBezTo>
                  <a:pt x="6925109" y="1399915"/>
                  <a:pt x="6921489" y="1408392"/>
                  <a:pt x="6915584" y="1414298"/>
                </a:cubicBezTo>
                <a:cubicBezTo>
                  <a:pt x="6909869" y="1421927"/>
                  <a:pt x="6902344" y="1427957"/>
                  <a:pt x="6893676" y="1431824"/>
                </a:cubicBezTo>
                <a:cubicBezTo>
                  <a:pt x="6889295" y="1433252"/>
                  <a:pt x="6887485" y="1437063"/>
                  <a:pt x="6884914" y="1440396"/>
                </a:cubicBezTo>
                <a:cubicBezTo>
                  <a:pt x="6880913" y="1445730"/>
                  <a:pt x="6876341" y="1449921"/>
                  <a:pt x="6868625" y="1446873"/>
                </a:cubicBezTo>
                <a:cubicBezTo>
                  <a:pt x="6864910" y="1445254"/>
                  <a:pt x="6862720" y="1446873"/>
                  <a:pt x="6862149" y="1450874"/>
                </a:cubicBezTo>
                <a:cubicBezTo>
                  <a:pt x="6859958" y="1462685"/>
                  <a:pt x="6848146" y="1465923"/>
                  <a:pt x="6841575" y="1473924"/>
                </a:cubicBezTo>
                <a:cubicBezTo>
                  <a:pt x="6839575" y="1476401"/>
                  <a:pt x="6835955" y="1476210"/>
                  <a:pt x="6834335" y="1472115"/>
                </a:cubicBezTo>
                <a:cubicBezTo>
                  <a:pt x="6833193" y="1468171"/>
                  <a:pt x="6830621" y="1464780"/>
                  <a:pt x="6827192" y="1462590"/>
                </a:cubicBezTo>
                <a:cubicBezTo>
                  <a:pt x="6826144" y="1462904"/>
                  <a:pt x="6825572" y="1464018"/>
                  <a:pt x="6825858" y="1465076"/>
                </a:cubicBezTo>
                <a:cubicBezTo>
                  <a:pt x="6825858" y="1465171"/>
                  <a:pt x="6825953" y="1465266"/>
                  <a:pt x="6825953" y="1465352"/>
                </a:cubicBezTo>
                <a:cubicBezTo>
                  <a:pt x="6828811" y="1474105"/>
                  <a:pt x="6825001" y="1483640"/>
                  <a:pt x="6816905" y="1488021"/>
                </a:cubicBezTo>
                <a:cubicBezTo>
                  <a:pt x="6807380" y="1492879"/>
                  <a:pt x="6796902" y="1496880"/>
                  <a:pt x="6786901" y="1501166"/>
                </a:cubicBezTo>
                <a:cubicBezTo>
                  <a:pt x="6784711" y="1502128"/>
                  <a:pt x="6782043" y="1501166"/>
                  <a:pt x="6780996" y="1498975"/>
                </a:cubicBezTo>
                <a:cubicBezTo>
                  <a:pt x="6779757" y="1496661"/>
                  <a:pt x="6778614" y="1494270"/>
                  <a:pt x="6777662" y="1491831"/>
                </a:cubicBezTo>
                <a:cubicBezTo>
                  <a:pt x="6773661" y="1493832"/>
                  <a:pt x="6775090" y="1497356"/>
                  <a:pt x="6774233" y="1500023"/>
                </a:cubicBezTo>
                <a:cubicBezTo>
                  <a:pt x="6772614" y="1504500"/>
                  <a:pt x="6771375" y="1509072"/>
                  <a:pt x="6764708" y="1507452"/>
                </a:cubicBezTo>
                <a:cubicBezTo>
                  <a:pt x="6762421" y="1506881"/>
                  <a:pt x="6761374" y="1508405"/>
                  <a:pt x="6760040" y="1509834"/>
                </a:cubicBezTo>
                <a:cubicBezTo>
                  <a:pt x="6758708" y="1511262"/>
                  <a:pt x="6757088" y="1512596"/>
                  <a:pt x="6756516" y="1512310"/>
                </a:cubicBezTo>
                <a:cubicBezTo>
                  <a:pt x="6746039" y="1506690"/>
                  <a:pt x="6740133" y="1519168"/>
                  <a:pt x="6730322" y="1518406"/>
                </a:cubicBezTo>
                <a:cubicBezTo>
                  <a:pt x="6720512" y="1517644"/>
                  <a:pt x="6711272" y="1521264"/>
                  <a:pt x="6701747" y="1521359"/>
                </a:cubicBezTo>
                <a:cubicBezTo>
                  <a:pt x="6688984" y="1521359"/>
                  <a:pt x="6676125" y="1524978"/>
                  <a:pt x="6663647" y="1521359"/>
                </a:cubicBezTo>
                <a:cubicBezTo>
                  <a:pt x="6658885" y="1519835"/>
                  <a:pt x="6654122" y="1522407"/>
                  <a:pt x="6649075" y="1521930"/>
                </a:cubicBezTo>
                <a:cubicBezTo>
                  <a:pt x="6638216" y="1520883"/>
                  <a:pt x="6626976" y="1520121"/>
                  <a:pt x="6616403" y="1518216"/>
                </a:cubicBezTo>
                <a:cubicBezTo>
                  <a:pt x="6593829" y="1515815"/>
                  <a:pt x="6571732" y="1510596"/>
                  <a:pt x="6550490" y="1502690"/>
                </a:cubicBezTo>
                <a:lnTo>
                  <a:pt x="6550563" y="1501423"/>
                </a:lnTo>
                <a:lnTo>
                  <a:pt x="6543953" y="1498559"/>
                </a:lnTo>
                <a:cubicBezTo>
                  <a:pt x="6541846" y="1496737"/>
                  <a:pt x="6540012" y="1494642"/>
                  <a:pt x="6537822" y="1493546"/>
                </a:cubicBezTo>
                <a:cubicBezTo>
                  <a:pt x="6533441" y="1491355"/>
                  <a:pt x="6528297" y="1495165"/>
                  <a:pt x="6522582" y="1492593"/>
                </a:cubicBezTo>
                <a:lnTo>
                  <a:pt x="6477861" y="1469832"/>
                </a:lnTo>
                <a:lnTo>
                  <a:pt x="6468575" y="1466400"/>
                </a:lnTo>
                <a:cubicBezTo>
                  <a:pt x="6463908" y="1461961"/>
                  <a:pt x="6460574" y="1456275"/>
                  <a:pt x="6459050" y="1450017"/>
                </a:cubicBezTo>
                <a:cubicBezTo>
                  <a:pt x="6458955" y="1448493"/>
                  <a:pt x="6457621" y="1447369"/>
                  <a:pt x="6456098" y="1447512"/>
                </a:cubicBezTo>
                <a:cubicBezTo>
                  <a:pt x="6456002" y="1447512"/>
                  <a:pt x="6455907" y="1447521"/>
                  <a:pt x="6455812" y="1447540"/>
                </a:cubicBezTo>
                <a:cubicBezTo>
                  <a:pt x="6454478" y="1447788"/>
                  <a:pt x="6453717" y="1449036"/>
                  <a:pt x="6453907" y="1450322"/>
                </a:cubicBezTo>
                <a:cubicBezTo>
                  <a:pt x="6454001" y="1450588"/>
                  <a:pt x="6454097" y="1450836"/>
                  <a:pt x="6454192" y="1451064"/>
                </a:cubicBezTo>
                <a:cubicBezTo>
                  <a:pt x="6457336" y="1457351"/>
                  <a:pt x="6453431" y="1458399"/>
                  <a:pt x="6448573" y="1460589"/>
                </a:cubicBezTo>
                <a:cubicBezTo>
                  <a:pt x="6441620" y="1463352"/>
                  <a:pt x="6437238" y="1470114"/>
                  <a:pt x="6429523" y="1472781"/>
                </a:cubicBezTo>
                <a:cubicBezTo>
                  <a:pt x="6426951" y="1473639"/>
                  <a:pt x="6426094" y="1476591"/>
                  <a:pt x="6422188" y="1473448"/>
                </a:cubicBezTo>
                <a:cubicBezTo>
                  <a:pt x="6419807" y="1471543"/>
                  <a:pt x="6414569" y="1475067"/>
                  <a:pt x="6413902" y="1479830"/>
                </a:cubicBezTo>
                <a:cubicBezTo>
                  <a:pt x="6413235" y="1484592"/>
                  <a:pt x="6411234" y="1486688"/>
                  <a:pt x="6406472" y="1486402"/>
                </a:cubicBezTo>
                <a:cubicBezTo>
                  <a:pt x="6404567" y="1486488"/>
                  <a:pt x="6402758" y="1487669"/>
                  <a:pt x="6401995" y="1489450"/>
                </a:cubicBezTo>
                <a:cubicBezTo>
                  <a:pt x="6395899" y="1497222"/>
                  <a:pt x="6387517" y="1502919"/>
                  <a:pt x="6378087" y="1505738"/>
                </a:cubicBezTo>
                <a:cubicBezTo>
                  <a:pt x="6369991" y="1509453"/>
                  <a:pt x="6362943" y="1515263"/>
                  <a:pt x="6354370" y="1518501"/>
                </a:cubicBezTo>
                <a:cubicBezTo>
                  <a:pt x="6350465" y="1520054"/>
                  <a:pt x="6346751" y="1521797"/>
                  <a:pt x="6343036" y="1523740"/>
                </a:cubicBezTo>
                <a:lnTo>
                  <a:pt x="6342532" y="1523235"/>
                </a:lnTo>
                <a:lnTo>
                  <a:pt x="6327891" y="1529741"/>
                </a:lnTo>
                <a:lnTo>
                  <a:pt x="6327693" y="1529457"/>
                </a:lnTo>
                <a:lnTo>
                  <a:pt x="6318391" y="1534003"/>
                </a:lnTo>
                <a:cubicBezTo>
                  <a:pt x="6315153" y="1535098"/>
                  <a:pt x="6311700" y="1535122"/>
                  <a:pt x="6307603" y="1532217"/>
                </a:cubicBezTo>
                <a:cubicBezTo>
                  <a:pt x="6305222" y="1530883"/>
                  <a:pt x="6304937" y="1536980"/>
                  <a:pt x="6302746" y="1538885"/>
                </a:cubicBezTo>
                <a:cubicBezTo>
                  <a:pt x="6288459" y="1544638"/>
                  <a:pt x="6273790" y="1549543"/>
                  <a:pt x="6258930" y="1553553"/>
                </a:cubicBezTo>
                <a:cubicBezTo>
                  <a:pt x="6254835" y="1554925"/>
                  <a:pt x="6250359" y="1553411"/>
                  <a:pt x="6247978" y="1549839"/>
                </a:cubicBezTo>
                <a:cubicBezTo>
                  <a:pt x="6244738" y="1546410"/>
                  <a:pt x="6241977" y="1546886"/>
                  <a:pt x="6240928" y="1551744"/>
                </a:cubicBezTo>
                <a:cubicBezTo>
                  <a:pt x="6240452" y="1556478"/>
                  <a:pt x="6236738" y="1560221"/>
                  <a:pt x="6231975" y="1560697"/>
                </a:cubicBezTo>
                <a:cubicBezTo>
                  <a:pt x="6223974" y="1561364"/>
                  <a:pt x="6216831" y="1564984"/>
                  <a:pt x="6209019" y="1566126"/>
                </a:cubicBezTo>
                <a:lnTo>
                  <a:pt x="6197590" y="1568603"/>
                </a:lnTo>
                <a:lnTo>
                  <a:pt x="6197274" y="1568230"/>
                </a:lnTo>
                <a:lnTo>
                  <a:pt x="6197266" y="1568224"/>
                </a:lnTo>
                <a:lnTo>
                  <a:pt x="6181491" y="1572985"/>
                </a:lnTo>
                <a:lnTo>
                  <a:pt x="6181491" y="1572984"/>
                </a:lnTo>
                <a:lnTo>
                  <a:pt x="6165586" y="1575461"/>
                </a:lnTo>
                <a:cubicBezTo>
                  <a:pt x="6158347" y="1578509"/>
                  <a:pt x="6150060" y="1576318"/>
                  <a:pt x="6142821" y="1580318"/>
                </a:cubicBezTo>
                <a:cubicBezTo>
                  <a:pt x="6140059" y="1581842"/>
                  <a:pt x="6135964" y="1575175"/>
                  <a:pt x="6131963" y="1580318"/>
                </a:cubicBezTo>
                <a:cubicBezTo>
                  <a:pt x="6131391" y="1581080"/>
                  <a:pt x="6129295" y="1578413"/>
                  <a:pt x="6128438" y="1576699"/>
                </a:cubicBezTo>
                <a:cubicBezTo>
                  <a:pt x="6126439" y="1572698"/>
                  <a:pt x="6126343" y="1567936"/>
                  <a:pt x="6122533" y="1563840"/>
                </a:cubicBezTo>
                <a:cubicBezTo>
                  <a:pt x="6120247" y="1567269"/>
                  <a:pt x="6122533" y="1570508"/>
                  <a:pt x="6122533" y="1573365"/>
                </a:cubicBezTo>
                <a:cubicBezTo>
                  <a:pt x="6123295" y="1582033"/>
                  <a:pt x="6122533" y="1583938"/>
                  <a:pt x="6113008" y="1585557"/>
                </a:cubicBezTo>
                <a:lnTo>
                  <a:pt x="6089769" y="1588474"/>
                </a:lnTo>
                <a:lnTo>
                  <a:pt x="6089861" y="1588701"/>
                </a:lnTo>
                <a:lnTo>
                  <a:pt x="6081004" y="1588701"/>
                </a:lnTo>
                <a:cubicBezTo>
                  <a:pt x="6075955" y="1593083"/>
                  <a:pt x="6070145" y="1587939"/>
                  <a:pt x="6064621" y="1589939"/>
                </a:cubicBezTo>
                <a:cubicBezTo>
                  <a:pt x="6062049" y="1590892"/>
                  <a:pt x="6065858" y="1585748"/>
                  <a:pt x="6062049" y="1584891"/>
                </a:cubicBezTo>
                <a:lnTo>
                  <a:pt x="6055008" y="1590191"/>
                </a:lnTo>
                <a:lnTo>
                  <a:pt x="6054047" y="1591368"/>
                </a:lnTo>
                <a:cubicBezTo>
                  <a:pt x="6046714" y="1593797"/>
                  <a:pt x="6038998" y="1594644"/>
                  <a:pt x="6031378" y="1593844"/>
                </a:cubicBezTo>
                <a:lnTo>
                  <a:pt x="6029877" y="1593844"/>
                </a:lnTo>
                <a:lnTo>
                  <a:pt x="6017043" y="1595320"/>
                </a:lnTo>
                <a:cubicBezTo>
                  <a:pt x="6012614" y="1594054"/>
                  <a:pt x="6008661" y="1591096"/>
                  <a:pt x="6006233" y="1586748"/>
                </a:cubicBezTo>
                <a:cubicBezTo>
                  <a:pt x="6005947" y="1586176"/>
                  <a:pt x="6005661" y="1585585"/>
                  <a:pt x="6005375" y="1584985"/>
                </a:cubicBezTo>
                <a:cubicBezTo>
                  <a:pt x="6002041" y="1588414"/>
                  <a:pt x="6005852" y="1595082"/>
                  <a:pt x="5998994" y="1595653"/>
                </a:cubicBezTo>
                <a:cubicBezTo>
                  <a:pt x="5993945" y="1596120"/>
                  <a:pt x="5989183" y="1593368"/>
                  <a:pt x="5987088" y="1588795"/>
                </a:cubicBezTo>
                <a:cubicBezTo>
                  <a:pt x="5987088" y="1588224"/>
                  <a:pt x="5985849" y="1588033"/>
                  <a:pt x="5985087" y="1587557"/>
                </a:cubicBezTo>
                <a:cubicBezTo>
                  <a:pt x="5981372" y="1588891"/>
                  <a:pt x="5982420" y="1594701"/>
                  <a:pt x="5977847" y="1595272"/>
                </a:cubicBezTo>
                <a:cubicBezTo>
                  <a:pt x="5969181" y="1596320"/>
                  <a:pt x="5960512" y="1596320"/>
                  <a:pt x="5951844" y="1595272"/>
                </a:cubicBezTo>
                <a:cubicBezTo>
                  <a:pt x="5948511" y="1595272"/>
                  <a:pt x="5946796" y="1592224"/>
                  <a:pt x="5945368" y="1588129"/>
                </a:cubicBezTo>
                <a:cubicBezTo>
                  <a:pt x="5940415" y="1598416"/>
                  <a:pt x="5932890" y="1596320"/>
                  <a:pt x="5925365" y="1593653"/>
                </a:cubicBezTo>
                <a:lnTo>
                  <a:pt x="5925296" y="1593544"/>
                </a:lnTo>
                <a:lnTo>
                  <a:pt x="5904505" y="1592891"/>
                </a:lnTo>
                <a:cubicBezTo>
                  <a:pt x="5899934" y="1592891"/>
                  <a:pt x="5897362" y="1592320"/>
                  <a:pt x="5897076" y="1587176"/>
                </a:cubicBezTo>
                <a:cubicBezTo>
                  <a:pt x="5897076" y="1584319"/>
                  <a:pt x="5895171" y="1584414"/>
                  <a:pt x="5893742" y="1587176"/>
                </a:cubicBezTo>
                <a:lnTo>
                  <a:pt x="5893551" y="1587269"/>
                </a:lnTo>
                <a:lnTo>
                  <a:pt x="5893551" y="1591082"/>
                </a:lnTo>
                <a:lnTo>
                  <a:pt x="5885677" y="1591082"/>
                </a:lnTo>
                <a:lnTo>
                  <a:pt x="5885481" y="1591177"/>
                </a:lnTo>
                <a:lnTo>
                  <a:pt x="5893932" y="1591177"/>
                </a:lnTo>
                <a:lnTo>
                  <a:pt x="5885301" y="1591264"/>
                </a:lnTo>
                <a:lnTo>
                  <a:pt x="5884694" y="1591558"/>
                </a:lnTo>
                <a:lnTo>
                  <a:pt x="5877264" y="1591558"/>
                </a:lnTo>
                <a:lnTo>
                  <a:pt x="5877058" y="1590682"/>
                </a:lnTo>
                <a:lnTo>
                  <a:pt x="5877073" y="1590987"/>
                </a:lnTo>
                <a:lnTo>
                  <a:pt x="5870786" y="1590987"/>
                </a:lnTo>
                <a:lnTo>
                  <a:pt x="5870399" y="1588557"/>
                </a:lnTo>
                <a:lnTo>
                  <a:pt x="5870595" y="1590796"/>
                </a:lnTo>
                <a:cubicBezTo>
                  <a:pt x="5864976" y="1589272"/>
                  <a:pt x="5867166" y="1582891"/>
                  <a:pt x="5864119" y="1579938"/>
                </a:cubicBezTo>
                <a:cubicBezTo>
                  <a:pt x="5863071" y="1579347"/>
                  <a:pt x="5861738" y="1579728"/>
                  <a:pt x="5861166" y="1580786"/>
                </a:cubicBezTo>
                <a:cubicBezTo>
                  <a:pt x="5860881" y="1581195"/>
                  <a:pt x="5860785" y="1581662"/>
                  <a:pt x="5860881" y="1582129"/>
                </a:cubicBezTo>
                <a:cubicBezTo>
                  <a:pt x="5860881" y="1587653"/>
                  <a:pt x="5856975" y="1588892"/>
                  <a:pt x="5852308" y="1588701"/>
                </a:cubicBezTo>
                <a:cubicBezTo>
                  <a:pt x="5845926" y="1588853"/>
                  <a:pt x="5839545" y="1588434"/>
                  <a:pt x="5833258" y="1587463"/>
                </a:cubicBezTo>
                <a:lnTo>
                  <a:pt x="5793075" y="1582475"/>
                </a:lnTo>
                <a:lnTo>
                  <a:pt x="5792586" y="1582510"/>
                </a:lnTo>
                <a:cubicBezTo>
                  <a:pt x="5779442" y="1580985"/>
                  <a:pt x="5766202" y="1579557"/>
                  <a:pt x="5753153" y="1577080"/>
                </a:cubicBezTo>
                <a:cubicBezTo>
                  <a:pt x="5738579" y="1574413"/>
                  <a:pt x="5723816" y="1572985"/>
                  <a:pt x="5709147" y="1570889"/>
                </a:cubicBezTo>
                <a:cubicBezTo>
                  <a:pt x="5705052" y="1570318"/>
                  <a:pt x="5700956" y="1569175"/>
                  <a:pt x="5696955" y="1568222"/>
                </a:cubicBezTo>
                <a:lnTo>
                  <a:pt x="5693572" y="1567374"/>
                </a:lnTo>
                <a:lnTo>
                  <a:pt x="5690969" y="1566854"/>
                </a:lnTo>
                <a:lnTo>
                  <a:pt x="5687430" y="1566317"/>
                </a:lnTo>
                <a:lnTo>
                  <a:pt x="5681240" y="1566317"/>
                </a:lnTo>
                <a:lnTo>
                  <a:pt x="5681240" y="1566508"/>
                </a:lnTo>
                <a:lnTo>
                  <a:pt x="5680730" y="1566317"/>
                </a:lnTo>
                <a:lnTo>
                  <a:pt x="5680668" y="1566317"/>
                </a:lnTo>
                <a:lnTo>
                  <a:pt x="5680668" y="1566294"/>
                </a:lnTo>
                <a:lnTo>
                  <a:pt x="5675073" y="1564198"/>
                </a:lnTo>
                <a:cubicBezTo>
                  <a:pt x="5673667" y="1562960"/>
                  <a:pt x="5673239" y="1561031"/>
                  <a:pt x="5674763" y="1557745"/>
                </a:cubicBezTo>
                <a:cubicBezTo>
                  <a:pt x="5677810" y="1551172"/>
                  <a:pt x="5672667" y="1549934"/>
                  <a:pt x="5669143" y="1547553"/>
                </a:cubicBezTo>
                <a:cubicBezTo>
                  <a:pt x="5666095" y="1550220"/>
                  <a:pt x="5669143" y="1552125"/>
                  <a:pt x="5669143" y="1554221"/>
                </a:cubicBezTo>
                <a:cubicBezTo>
                  <a:pt x="5668571" y="1560983"/>
                  <a:pt x="5665619" y="1563746"/>
                  <a:pt x="5658856" y="1562412"/>
                </a:cubicBezTo>
                <a:cubicBezTo>
                  <a:pt x="5652570" y="1561593"/>
                  <a:pt x="5646283" y="1559993"/>
                  <a:pt x="5640378" y="1557650"/>
                </a:cubicBezTo>
                <a:lnTo>
                  <a:pt x="5639604" y="1552645"/>
                </a:lnTo>
                <a:lnTo>
                  <a:pt x="5639805" y="1557173"/>
                </a:lnTo>
                <a:cubicBezTo>
                  <a:pt x="5629328" y="1555077"/>
                  <a:pt x="5628757" y="1554506"/>
                  <a:pt x="5628471" y="1544409"/>
                </a:cubicBezTo>
                <a:cubicBezTo>
                  <a:pt x="5628185" y="1540352"/>
                  <a:pt x="5628185" y="1536275"/>
                  <a:pt x="5628471" y="1532217"/>
                </a:cubicBezTo>
                <a:cubicBezTo>
                  <a:pt x="5629328" y="1528026"/>
                  <a:pt x="5632281" y="1527931"/>
                  <a:pt x="5635519" y="1529455"/>
                </a:cubicBezTo>
                <a:lnTo>
                  <a:pt x="5636825" y="1534680"/>
                </a:lnTo>
                <a:lnTo>
                  <a:pt x="5636091" y="1529932"/>
                </a:lnTo>
                <a:lnTo>
                  <a:pt x="5640664" y="1529932"/>
                </a:lnTo>
                <a:lnTo>
                  <a:pt x="5640999" y="1530330"/>
                </a:lnTo>
                <a:lnTo>
                  <a:pt x="5646664" y="1532218"/>
                </a:lnTo>
                <a:lnTo>
                  <a:pt x="5646686" y="1532247"/>
                </a:lnTo>
                <a:lnTo>
                  <a:pt x="5647235" y="1532122"/>
                </a:lnTo>
                <a:cubicBezTo>
                  <a:pt x="5660189" y="1532885"/>
                  <a:pt x="5672952" y="1535123"/>
                  <a:pt x="5685335" y="1538790"/>
                </a:cubicBezTo>
                <a:cubicBezTo>
                  <a:pt x="5688193" y="1539428"/>
                  <a:pt x="5690670" y="1541047"/>
                  <a:pt x="5692384" y="1543362"/>
                </a:cubicBezTo>
                <a:lnTo>
                  <a:pt x="5692383" y="1543362"/>
                </a:lnTo>
                <a:lnTo>
                  <a:pt x="5703908" y="1559364"/>
                </a:lnTo>
                <a:lnTo>
                  <a:pt x="5703908" y="1559363"/>
                </a:lnTo>
                <a:cubicBezTo>
                  <a:pt x="5705909" y="1555553"/>
                  <a:pt x="5702956" y="1553172"/>
                  <a:pt x="5701337" y="1549838"/>
                </a:cubicBezTo>
                <a:cubicBezTo>
                  <a:pt x="5699622" y="1547781"/>
                  <a:pt x="5699622" y="1544752"/>
                  <a:pt x="5701337" y="1542694"/>
                </a:cubicBezTo>
                <a:cubicBezTo>
                  <a:pt x="5703623" y="1540885"/>
                  <a:pt x="5706100" y="1541742"/>
                  <a:pt x="5708481" y="1543266"/>
                </a:cubicBezTo>
                <a:lnTo>
                  <a:pt x="5708480" y="1543267"/>
                </a:lnTo>
                <a:lnTo>
                  <a:pt x="5708481" y="1543267"/>
                </a:lnTo>
                <a:cubicBezTo>
                  <a:pt x="5717243" y="1543628"/>
                  <a:pt x="5725911" y="1544714"/>
                  <a:pt x="5734484" y="1546505"/>
                </a:cubicBezTo>
                <a:cubicBezTo>
                  <a:pt x="5739913" y="1547172"/>
                  <a:pt x="5744009" y="1549362"/>
                  <a:pt x="5743437" y="1556030"/>
                </a:cubicBezTo>
                <a:cubicBezTo>
                  <a:pt x="5743152" y="1559488"/>
                  <a:pt x="5745152" y="1562745"/>
                  <a:pt x="5748295" y="1564126"/>
                </a:cubicBezTo>
                <a:cubicBezTo>
                  <a:pt x="5749058" y="1563364"/>
                  <a:pt x="5750010" y="1562983"/>
                  <a:pt x="5750010" y="1562412"/>
                </a:cubicBezTo>
                <a:cubicBezTo>
                  <a:pt x="5750581" y="1550982"/>
                  <a:pt x="5751439" y="1549743"/>
                  <a:pt x="5762392" y="1550696"/>
                </a:cubicBezTo>
                <a:cubicBezTo>
                  <a:pt x="5773346" y="1551649"/>
                  <a:pt x="5784204" y="1553649"/>
                  <a:pt x="5795158" y="1555173"/>
                </a:cubicBezTo>
                <a:lnTo>
                  <a:pt x="5795165" y="1555198"/>
                </a:lnTo>
                <a:lnTo>
                  <a:pt x="5808617" y="1556856"/>
                </a:lnTo>
                <a:lnTo>
                  <a:pt x="5809255" y="1556506"/>
                </a:lnTo>
                <a:lnTo>
                  <a:pt x="5810708" y="1557042"/>
                </a:lnTo>
                <a:lnTo>
                  <a:pt x="5810875" y="1556887"/>
                </a:lnTo>
                <a:cubicBezTo>
                  <a:pt x="5821256" y="1554887"/>
                  <a:pt x="5824685" y="1561459"/>
                  <a:pt x="5826114" y="1569651"/>
                </a:cubicBezTo>
                <a:cubicBezTo>
                  <a:pt x="5829352" y="1570222"/>
                  <a:pt x="5830020" y="1568222"/>
                  <a:pt x="5831067" y="1566793"/>
                </a:cubicBezTo>
                <a:cubicBezTo>
                  <a:pt x="5837068" y="1558316"/>
                  <a:pt x="5836878" y="1559078"/>
                  <a:pt x="5846498" y="1561650"/>
                </a:cubicBezTo>
                <a:cubicBezTo>
                  <a:pt x="5853642" y="1562907"/>
                  <a:pt x="5860976" y="1563545"/>
                  <a:pt x="5868214" y="1563555"/>
                </a:cubicBezTo>
                <a:lnTo>
                  <a:pt x="5868556" y="1567466"/>
                </a:lnTo>
                <a:lnTo>
                  <a:pt x="5868405" y="1563745"/>
                </a:lnTo>
                <a:lnTo>
                  <a:pt x="5884026" y="1564221"/>
                </a:lnTo>
                <a:lnTo>
                  <a:pt x="5884026" y="1564844"/>
                </a:lnTo>
                <a:lnTo>
                  <a:pt x="5884217" y="1564793"/>
                </a:lnTo>
                <a:cubicBezTo>
                  <a:pt x="5886312" y="1567012"/>
                  <a:pt x="5887741" y="1569689"/>
                  <a:pt x="5888598" y="1572603"/>
                </a:cubicBezTo>
                <a:cubicBezTo>
                  <a:pt x="5889741" y="1575747"/>
                  <a:pt x="5891742" y="1575175"/>
                  <a:pt x="5893837" y="1573651"/>
                </a:cubicBezTo>
                <a:lnTo>
                  <a:pt x="5893842" y="1573642"/>
                </a:lnTo>
                <a:lnTo>
                  <a:pt x="5893646" y="1573080"/>
                </a:lnTo>
                <a:lnTo>
                  <a:pt x="5894980" y="1571270"/>
                </a:lnTo>
                <a:lnTo>
                  <a:pt x="5895195" y="1571142"/>
                </a:lnTo>
                <a:lnTo>
                  <a:pt x="5898219" y="1565555"/>
                </a:lnTo>
                <a:cubicBezTo>
                  <a:pt x="5902601" y="1564793"/>
                  <a:pt x="5904029" y="1568222"/>
                  <a:pt x="5905362" y="1571460"/>
                </a:cubicBezTo>
                <a:cubicBezTo>
                  <a:pt x="5906220" y="1574804"/>
                  <a:pt x="5909173" y="1577242"/>
                  <a:pt x="5912601" y="1577556"/>
                </a:cubicBezTo>
                <a:cubicBezTo>
                  <a:pt x="5914126" y="1566793"/>
                  <a:pt x="5914126" y="1566602"/>
                  <a:pt x="5925175" y="1566793"/>
                </a:cubicBezTo>
                <a:cubicBezTo>
                  <a:pt x="5932985" y="1565555"/>
                  <a:pt x="5940890" y="1566107"/>
                  <a:pt x="5948415" y="1568412"/>
                </a:cubicBezTo>
                <a:lnTo>
                  <a:pt x="5948245" y="1568537"/>
                </a:lnTo>
                <a:lnTo>
                  <a:pt x="5953750" y="1576794"/>
                </a:lnTo>
                <a:cubicBezTo>
                  <a:pt x="5955178" y="1573365"/>
                  <a:pt x="5954321" y="1566507"/>
                  <a:pt x="5961369" y="1569841"/>
                </a:cubicBezTo>
                <a:cubicBezTo>
                  <a:pt x="5962417" y="1570260"/>
                  <a:pt x="5963465" y="1570260"/>
                  <a:pt x="5964513" y="1569841"/>
                </a:cubicBezTo>
                <a:cubicBezTo>
                  <a:pt x="5971657" y="1565269"/>
                  <a:pt x="5974038" y="1569079"/>
                  <a:pt x="5974991" y="1575556"/>
                </a:cubicBezTo>
                <a:cubicBezTo>
                  <a:pt x="5975371" y="1577918"/>
                  <a:pt x="5977467" y="1579632"/>
                  <a:pt x="5979848" y="1579556"/>
                </a:cubicBezTo>
                <a:cubicBezTo>
                  <a:pt x="5981944" y="1569174"/>
                  <a:pt x="5981944" y="1569174"/>
                  <a:pt x="5992898" y="1568888"/>
                </a:cubicBezTo>
                <a:lnTo>
                  <a:pt x="5998612" y="1568888"/>
                </a:lnTo>
                <a:lnTo>
                  <a:pt x="6000030" y="1569646"/>
                </a:lnTo>
                <a:lnTo>
                  <a:pt x="5999469" y="1568793"/>
                </a:lnTo>
                <a:cubicBezTo>
                  <a:pt x="6004804" y="1569270"/>
                  <a:pt x="6009566" y="1574985"/>
                  <a:pt x="6015662" y="1569270"/>
                </a:cubicBezTo>
                <a:cubicBezTo>
                  <a:pt x="6019853" y="1565269"/>
                  <a:pt x="6024329" y="1577937"/>
                  <a:pt x="6029950" y="1569841"/>
                </a:cubicBezTo>
                <a:cubicBezTo>
                  <a:pt x="6033474" y="1564793"/>
                  <a:pt x="6039475" y="1566793"/>
                  <a:pt x="6044713" y="1566317"/>
                </a:cubicBezTo>
                <a:cubicBezTo>
                  <a:pt x="6050523" y="1564964"/>
                  <a:pt x="6056619" y="1564802"/>
                  <a:pt x="6062525" y="1565841"/>
                </a:cubicBezTo>
                <a:lnTo>
                  <a:pt x="6069111" y="1563707"/>
                </a:lnTo>
                <a:lnTo>
                  <a:pt x="6068907" y="1563459"/>
                </a:lnTo>
                <a:cubicBezTo>
                  <a:pt x="6077575" y="1560773"/>
                  <a:pt x="6086624" y="1559402"/>
                  <a:pt x="6095672" y="1559363"/>
                </a:cubicBezTo>
                <a:cubicBezTo>
                  <a:pt x="6103483" y="1559363"/>
                  <a:pt x="6104149" y="1560792"/>
                  <a:pt x="6101388" y="1568888"/>
                </a:cubicBezTo>
                <a:cubicBezTo>
                  <a:pt x="6100530" y="1571365"/>
                  <a:pt x="6100340" y="1573460"/>
                  <a:pt x="6102721" y="1574699"/>
                </a:cubicBezTo>
                <a:cubicBezTo>
                  <a:pt x="6105103" y="1575937"/>
                  <a:pt x="6107578" y="1574127"/>
                  <a:pt x="6108912" y="1571746"/>
                </a:cubicBezTo>
                <a:cubicBezTo>
                  <a:pt x="6109579" y="1570784"/>
                  <a:pt x="6109865" y="1569660"/>
                  <a:pt x="6109865" y="1568507"/>
                </a:cubicBezTo>
                <a:cubicBezTo>
                  <a:pt x="6109293" y="1558125"/>
                  <a:pt x="6116342" y="1555839"/>
                  <a:pt x="6124438" y="1555077"/>
                </a:cubicBezTo>
                <a:cubicBezTo>
                  <a:pt x="6131106" y="1553715"/>
                  <a:pt x="6137868" y="1552915"/>
                  <a:pt x="6144630" y="1552696"/>
                </a:cubicBezTo>
                <a:lnTo>
                  <a:pt x="6145479" y="1553312"/>
                </a:lnTo>
                <a:lnTo>
                  <a:pt x="6145011" y="1552601"/>
                </a:lnTo>
                <a:lnTo>
                  <a:pt x="6179206" y="1545552"/>
                </a:lnTo>
                <a:lnTo>
                  <a:pt x="6179233" y="1545642"/>
                </a:lnTo>
                <a:lnTo>
                  <a:pt x="6188255" y="1543476"/>
                </a:lnTo>
                <a:lnTo>
                  <a:pt x="6188255" y="1543266"/>
                </a:lnTo>
                <a:cubicBezTo>
                  <a:pt x="6194446" y="1541199"/>
                  <a:pt x="6200828" y="1539580"/>
                  <a:pt x="6207305" y="1538408"/>
                </a:cubicBezTo>
                <a:lnTo>
                  <a:pt x="6213262" y="1543175"/>
                </a:lnTo>
                <a:lnTo>
                  <a:pt x="6213852" y="1542720"/>
                </a:lnTo>
                <a:lnTo>
                  <a:pt x="6217235" y="1537540"/>
                </a:lnTo>
                <a:lnTo>
                  <a:pt x="6217497" y="1536409"/>
                </a:lnTo>
                <a:cubicBezTo>
                  <a:pt x="6238262" y="1530979"/>
                  <a:pt x="6258835" y="1524693"/>
                  <a:pt x="6279219" y="1518120"/>
                </a:cubicBezTo>
                <a:lnTo>
                  <a:pt x="6280288" y="1517909"/>
                </a:lnTo>
                <a:lnTo>
                  <a:pt x="6286934" y="1515548"/>
                </a:lnTo>
                <a:cubicBezTo>
                  <a:pt x="6291029" y="1514405"/>
                  <a:pt x="6293126" y="1516405"/>
                  <a:pt x="6293506" y="1520501"/>
                </a:cubicBezTo>
                <a:lnTo>
                  <a:pt x="6292835" y="1520385"/>
                </a:lnTo>
                <a:lnTo>
                  <a:pt x="6293031" y="1520502"/>
                </a:lnTo>
                <a:lnTo>
                  <a:pt x="6294089" y="1522504"/>
                </a:lnTo>
                <a:lnTo>
                  <a:pt x="6293506" y="1520501"/>
                </a:lnTo>
                <a:cubicBezTo>
                  <a:pt x="6296459" y="1515167"/>
                  <a:pt x="6297793" y="1507547"/>
                  <a:pt x="6307127" y="1510976"/>
                </a:cubicBezTo>
                <a:cubicBezTo>
                  <a:pt x="6309318" y="1511833"/>
                  <a:pt x="6310270" y="1509548"/>
                  <a:pt x="6311033" y="1507833"/>
                </a:cubicBezTo>
                <a:cubicBezTo>
                  <a:pt x="6312081" y="1505756"/>
                  <a:pt x="6314176" y="1504414"/>
                  <a:pt x="6316557" y="1504309"/>
                </a:cubicBezTo>
                <a:lnTo>
                  <a:pt x="6317140" y="1504551"/>
                </a:lnTo>
                <a:lnTo>
                  <a:pt x="6316938" y="1504310"/>
                </a:lnTo>
                <a:lnTo>
                  <a:pt x="6334939" y="1497166"/>
                </a:lnTo>
                <a:lnTo>
                  <a:pt x="6335020" y="1497298"/>
                </a:lnTo>
                <a:lnTo>
                  <a:pt x="6387612" y="1468971"/>
                </a:lnTo>
                <a:cubicBezTo>
                  <a:pt x="6391899" y="1466590"/>
                  <a:pt x="6395708" y="1463447"/>
                  <a:pt x="6399805" y="1460685"/>
                </a:cubicBezTo>
                <a:cubicBezTo>
                  <a:pt x="6403234" y="1457560"/>
                  <a:pt x="6407615" y="1455770"/>
                  <a:pt x="6412188" y="1455636"/>
                </a:cubicBezTo>
                <a:cubicBezTo>
                  <a:pt x="6415712" y="1456055"/>
                  <a:pt x="6419141" y="1454027"/>
                  <a:pt x="6420474" y="1450683"/>
                </a:cubicBezTo>
                <a:cubicBezTo>
                  <a:pt x="6426475" y="1437729"/>
                  <a:pt x="6429999" y="1441158"/>
                  <a:pt x="6416760" y="1431633"/>
                </a:cubicBezTo>
                <a:cubicBezTo>
                  <a:pt x="6407235" y="1424966"/>
                  <a:pt x="6396757" y="1420108"/>
                  <a:pt x="6392184" y="1408583"/>
                </a:cubicBezTo>
                <a:cubicBezTo>
                  <a:pt x="6391327" y="1406297"/>
                  <a:pt x="6388851" y="1405725"/>
                  <a:pt x="6386565" y="1405440"/>
                </a:cubicBezTo>
                <a:cubicBezTo>
                  <a:pt x="6381993" y="1404563"/>
                  <a:pt x="6378087" y="1401744"/>
                  <a:pt x="6375802" y="1397724"/>
                </a:cubicBezTo>
                <a:lnTo>
                  <a:pt x="6375448" y="1396520"/>
                </a:lnTo>
                <a:lnTo>
                  <a:pt x="6371135" y="1392295"/>
                </a:lnTo>
                <a:lnTo>
                  <a:pt x="6351568" y="1374821"/>
                </a:lnTo>
                <a:lnTo>
                  <a:pt x="6351163" y="1374840"/>
                </a:lnTo>
                <a:lnTo>
                  <a:pt x="6350655" y="1374864"/>
                </a:lnTo>
                <a:cubicBezTo>
                  <a:pt x="6341130" y="1365339"/>
                  <a:pt x="6329510" y="1358862"/>
                  <a:pt x="6324177" y="1346289"/>
                </a:cubicBezTo>
                <a:cubicBezTo>
                  <a:pt x="6323891" y="1345585"/>
                  <a:pt x="6323414" y="1344984"/>
                  <a:pt x="6322748" y="1344575"/>
                </a:cubicBezTo>
                <a:cubicBezTo>
                  <a:pt x="6304841" y="1335050"/>
                  <a:pt x="6295030" y="1318476"/>
                  <a:pt x="6282551" y="1303998"/>
                </a:cubicBezTo>
                <a:cubicBezTo>
                  <a:pt x="6276170" y="1296569"/>
                  <a:pt x="6270074" y="1288854"/>
                  <a:pt x="6263501" y="1281329"/>
                </a:cubicBezTo>
                <a:lnTo>
                  <a:pt x="6263704" y="1280410"/>
                </a:lnTo>
                <a:lnTo>
                  <a:pt x="6248413" y="1259039"/>
                </a:lnTo>
                <a:lnTo>
                  <a:pt x="6247214" y="1258564"/>
                </a:lnTo>
                <a:lnTo>
                  <a:pt x="6243024" y="1253802"/>
                </a:lnTo>
                <a:lnTo>
                  <a:pt x="6242737" y="1252114"/>
                </a:lnTo>
                <a:lnTo>
                  <a:pt x="6226641" y="1227512"/>
                </a:lnTo>
                <a:cubicBezTo>
                  <a:pt x="6223116" y="1221416"/>
                  <a:pt x="6218069" y="1215797"/>
                  <a:pt x="6227689" y="1210272"/>
                </a:cubicBezTo>
                <a:cubicBezTo>
                  <a:pt x="6223307" y="1206272"/>
                  <a:pt x="6219307" y="1212939"/>
                  <a:pt x="6216640" y="1208653"/>
                </a:cubicBezTo>
                <a:cubicBezTo>
                  <a:pt x="6214734" y="1205662"/>
                  <a:pt x="6213307" y="1202462"/>
                  <a:pt x="6212164" y="1199128"/>
                </a:cubicBezTo>
                <a:cubicBezTo>
                  <a:pt x="6211021" y="1195604"/>
                  <a:pt x="6209210" y="1192356"/>
                  <a:pt x="6206734" y="1189603"/>
                </a:cubicBezTo>
                <a:cubicBezTo>
                  <a:pt x="6204925" y="1187631"/>
                  <a:pt x="6204829" y="1184574"/>
                  <a:pt x="6206638" y="1182554"/>
                </a:cubicBezTo>
                <a:cubicBezTo>
                  <a:pt x="6201684" y="1173029"/>
                  <a:pt x="6192541" y="1164647"/>
                  <a:pt x="6193018" y="1152265"/>
                </a:cubicBezTo>
                <a:cubicBezTo>
                  <a:pt x="6193018" y="1151522"/>
                  <a:pt x="6192732" y="1150798"/>
                  <a:pt x="6192255" y="1150265"/>
                </a:cubicBezTo>
                <a:cubicBezTo>
                  <a:pt x="6187492" y="1148074"/>
                  <a:pt x="6185111" y="1144430"/>
                  <a:pt x="6183480" y="1140347"/>
                </a:cubicBezTo>
                <a:lnTo>
                  <a:pt x="6179450" y="1128505"/>
                </a:lnTo>
                <a:lnTo>
                  <a:pt x="6179015" y="1128739"/>
                </a:lnTo>
                <a:cubicBezTo>
                  <a:pt x="6177587" y="1126738"/>
                  <a:pt x="6176729" y="1124347"/>
                  <a:pt x="6176729" y="1121881"/>
                </a:cubicBezTo>
                <a:cubicBezTo>
                  <a:pt x="6177492" y="1119823"/>
                  <a:pt x="6178063" y="1117728"/>
                  <a:pt x="6178539" y="1115594"/>
                </a:cubicBezTo>
                <a:lnTo>
                  <a:pt x="6178271" y="1115171"/>
                </a:lnTo>
                <a:lnTo>
                  <a:pt x="6176920" y="1120928"/>
                </a:lnTo>
                <a:lnTo>
                  <a:pt x="6176920" y="1113038"/>
                </a:lnTo>
                <a:lnTo>
                  <a:pt x="6176729" y="1112736"/>
                </a:lnTo>
                <a:cubicBezTo>
                  <a:pt x="6175586" y="1110069"/>
                  <a:pt x="6179587" y="1104069"/>
                  <a:pt x="6171967" y="1105593"/>
                </a:cubicBezTo>
                <a:cubicBezTo>
                  <a:pt x="6171967" y="1105593"/>
                  <a:pt x="6170539" y="1104069"/>
                  <a:pt x="6170157" y="1103021"/>
                </a:cubicBezTo>
                <a:cubicBezTo>
                  <a:pt x="6167967" y="1096420"/>
                  <a:pt x="6165681" y="1090257"/>
                  <a:pt x="6163489" y="1084542"/>
                </a:cubicBezTo>
                <a:lnTo>
                  <a:pt x="6163865" y="1084067"/>
                </a:lnTo>
                <a:lnTo>
                  <a:pt x="6163775" y="1083971"/>
                </a:lnTo>
                <a:cubicBezTo>
                  <a:pt x="6160347" y="1072189"/>
                  <a:pt x="6157490" y="1060235"/>
                  <a:pt x="6155298" y="1048157"/>
                </a:cubicBezTo>
                <a:cubicBezTo>
                  <a:pt x="6154346" y="1044928"/>
                  <a:pt x="6153108" y="1041804"/>
                  <a:pt x="6151583" y="1038823"/>
                </a:cubicBezTo>
                <a:lnTo>
                  <a:pt x="6151583" y="1036954"/>
                </a:lnTo>
                <a:lnTo>
                  <a:pt x="6141392" y="977195"/>
                </a:lnTo>
                <a:cubicBezTo>
                  <a:pt x="6141392" y="971194"/>
                  <a:pt x="6147774" y="968242"/>
                  <a:pt x="6146441" y="962622"/>
                </a:cubicBezTo>
                <a:cubicBezTo>
                  <a:pt x="6145107" y="957002"/>
                  <a:pt x="6139487" y="955478"/>
                  <a:pt x="6139392" y="949954"/>
                </a:cubicBezTo>
                <a:cubicBezTo>
                  <a:pt x="6139106" y="948039"/>
                  <a:pt x="6139677" y="946103"/>
                  <a:pt x="6140915" y="944637"/>
                </a:cubicBezTo>
                <a:lnTo>
                  <a:pt x="6138249" y="931302"/>
                </a:lnTo>
                <a:lnTo>
                  <a:pt x="6138249" y="931301"/>
                </a:lnTo>
                <a:lnTo>
                  <a:pt x="6138249" y="919967"/>
                </a:lnTo>
                <a:cubicBezTo>
                  <a:pt x="6140821" y="916443"/>
                  <a:pt x="6138249" y="912061"/>
                  <a:pt x="6140249" y="908442"/>
                </a:cubicBezTo>
                <a:lnTo>
                  <a:pt x="6153965" y="842223"/>
                </a:lnTo>
                <a:lnTo>
                  <a:pt x="6153203" y="841859"/>
                </a:lnTo>
                <a:cubicBezTo>
                  <a:pt x="6153203" y="839096"/>
                  <a:pt x="6154346" y="837286"/>
                  <a:pt x="6157966" y="836715"/>
                </a:cubicBezTo>
                <a:cubicBezTo>
                  <a:pt x="6163585" y="835762"/>
                  <a:pt x="6164919" y="832810"/>
                  <a:pt x="6162347" y="828523"/>
                </a:cubicBezTo>
                <a:cubicBezTo>
                  <a:pt x="6161204" y="826428"/>
                  <a:pt x="6157299" y="825571"/>
                  <a:pt x="6159681" y="822237"/>
                </a:cubicBezTo>
                <a:cubicBezTo>
                  <a:pt x="6162062" y="818903"/>
                  <a:pt x="6164443" y="820903"/>
                  <a:pt x="6166920" y="821666"/>
                </a:cubicBezTo>
                <a:cubicBezTo>
                  <a:pt x="6167967" y="822170"/>
                  <a:pt x="6169301" y="821751"/>
                  <a:pt x="6169872" y="820713"/>
                </a:cubicBezTo>
                <a:cubicBezTo>
                  <a:pt x="6170063" y="819141"/>
                  <a:pt x="6169110" y="817646"/>
                  <a:pt x="6167586" y="817189"/>
                </a:cubicBezTo>
                <a:cubicBezTo>
                  <a:pt x="6162062" y="814427"/>
                  <a:pt x="6162538" y="810331"/>
                  <a:pt x="6164634" y="805663"/>
                </a:cubicBezTo>
                <a:cubicBezTo>
                  <a:pt x="6169301" y="795281"/>
                  <a:pt x="6174920" y="785394"/>
                  <a:pt x="6181492" y="776136"/>
                </a:cubicBezTo>
                <a:lnTo>
                  <a:pt x="6181486" y="776316"/>
                </a:lnTo>
                <a:lnTo>
                  <a:pt x="6181587" y="775663"/>
                </a:lnTo>
                <a:lnTo>
                  <a:pt x="6192759" y="755555"/>
                </a:lnTo>
                <a:lnTo>
                  <a:pt x="6192636" y="755555"/>
                </a:lnTo>
                <a:lnTo>
                  <a:pt x="6199780" y="744220"/>
                </a:lnTo>
                <a:lnTo>
                  <a:pt x="6199783" y="744223"/>
                </a:lnTo>
                <a:lnTo>
                  <a:pt x="6217783" y="723557"/>
                </a:lnTo>
                <a:lnTo>
                  <a:pt x="6217783" y="723560"/>
                </a:lnTo>
                <a:lnTo>
                  <a:pt x="6249120" y="700130"/>
                </a:lnTo>
                <a:cubicBezTo>
                  <a:pt x="6256644" y="696701"/>
                  <a:pt x="6263978" y="691939"/>
                  <a:pt x="6271884" y="688605"/>
                </a:cubicBezTo>
                <a:cubicBezTo>
                  <a:pt x="6277409" y="686319"/>
                  <a:pt x="6282362" y="684223"/>
                  <a:pt x="6287886" y="688605"/>
                </a:cubicBezTo>
                <a:cubicBezTo>
                  <a:pt x="6289506" y="690367"/>
                  <a:pt x="6292172" y="690501"/>
                  <a:pt x="6293982" y="688919"/>
                </a:cubicBezTo>
                <a:cubicBezTo>
                  <a:pt x="6294553" y="688348"/>
                  <a:pt x="6295030" y="687614"/>
                  <a:pt x="6295221" y="686795"/>
                </a:cubicBezTo>
                <a:cubicBezTo>
                  <a:pt x="6297697" y="681176"/>
                  <a:pt x="6302555" y="680699"/>
                  <a:pt x="6307603" y="680604"/>
                </a:cubicBezTo>
                <a:close/>
                <a:moveTo>
                  <a:pt x="5261116" y="518941"/>
                </a:moveTo>
                <a:lnTo>
                  <a:pt x="5257769" y="524708"/>
                </a:lnTo>
                <a:cubicBezTo>
                  <a:pt x="5253900" y="527670"/>
                  <a:pt x="5248899" y="529155"/>
                  <a:pt x="5243660" y="528466"/>
                </a:cubicBezTo>
                <a:cubicBezTo>
                  <a:pt x="5243184" y="528389"/>
                  <a:pt x="5242613" y="528303"/>
                  <a:pt x="5242136" y="528189"/>
                </a:cubicBezTo>
                <a:cubicBezTo>
                  <a:pt x="5231277" y="527045"/>
                  <a:pt x="5220705" y="532476"/>
                  <a:pt x="5209371" y="528189"/>
                </a:cubicBezTo>
                <a:cubicBezTo>
                  <a:pt x="5205370" y="526856"/>
                  <a:pt x="5199273" y="531523"/>
                  <a:pt x="5194226" y="533524"/>
                </a:cubicBezTo>
                <a:cubicBezTo>
                  <a:pt x="5162602" y="544468"/>
                  <a:pt x="5132980" y="560556"/>
                  <a:pt x="5106595" y="581164"/>
                </a:cubicBezTo>
                <a:lnTo>
                  <a:pt x="5097426" y="583330"/>
                </a:lnTo>
                <a:lnTo>
                  <a:pt x="5095732" y="585778"/>
                </a:lnTo>
                <a:lnTo>
                  <a:pt x="5096404" y="587161"/>
                </a:lnTo>
                <a:cubicBezTo>
                  <a:pt x="5095071" y="596400"/>
                  <a:pt x="5087832" y="603667"/>
                  <a:pt x="5078593" y="604972"/>
                </a:cubicBezTo>
                <a:lnTo>
                  <a:pt x="5076616" y="604167"/>
                </a:lnTo>
                <a:lnTo>
                  <a:pt x="5064115" y="620865"/>
                </a:lnTo>
                <a:lnTo>
                  <a:pt x="5064104" y="620817"/>
                </a:lnTo>
                <a:lnTo>
                  <a:pt x="5064115" y="620867"/>
                </a:lnTo>
                <a:lnTo>
                  <a:pt x="5060672" y="627212"/>
                </a:lnTo>
                <a:lnTo>
                  <a:pt x="5061638" y="628400"/>
                </a:lnTo>
                <a:cubicBezTo>
                  <a:pt x="5059067" y="642451"/>
                  <a:pt x="5052875" y="655585"/>
                  <a:pt x="5043636" y="666501"/>
                </a:cubicBezTo>
                <a:lnTo>
                  <a:pt x="5041146" y="666551"/>
                </a:lnTo>
                <a:lnTo>
                  <a:pt x="5034206" y="689081"/>
                </a:lnTo>
                <a:cubicBezTo>
                  <a:pt x="5034968" y="693158"/>
                  <a:pt x="5032396" y="697120"/>
                  <a:pt x="5028301" y="697930"/>
                </a:cubicBezTo>
                <a:cubicBezTo>
                  <a:pt x="5028015" y="697978"/>
                  <a:pt x="5027824" y="698006"/>
                  <a:pt x="5027539" y="698034"/>
                </a:cubicBezTo>
                <a:lnTo>
                  <a:pt x="5027060" y="697667"/>
                </a:lnTo>
                <a:lnTo>
                  <a:pt x="5019212" y="725608"/>
                </a:lnTo>
                <a:lnTo>
                  <a:pt x="5021252" y="730801"/>
                </a:lnTo>
                <a:cubicBezTo>
                  <a:pt x="5021634" y="737354"/>
                  <a:pt x="5020395" y="743897"/>
                  <a:pt x="5017633" y="749851"/>
                </a:cubicBezTo>
                <a:lnTo>
                  <a:pt x="5007915" y="774635"/>
                </a:lnTo>
                <a:lnTo>
                  <a:pt x="5005854" y="788854"/>
                </a:lnTo>
                <a:lnTo>
                  <a:pt x="5006584" y="789569"/>
                </a:lnTo>
                <a:cubicBezTo>
                  <a:pt x="5003346" y="795798"/>
                  <a:pt x="5003346" y="803246"/>
                  <a:pt x="5006584" y="809476"/>
                </a:cubicBezTo>
                <a:cubicBezTo>
                  <a:pt x="5006584" y="814238"/>
                  <a:pt x="5007536" y="819001"/>
                  <a:pt x="5003060" y="822620"/>
                </a:cubicBezTo>
                <a:cubicBezTo>
                  <a:pt x="5003060" y="824144"/>
                  <a:pt x="4998678" y="822049"/>
                  <a:pt x="5001440" y="825287"/>
                </a:cubicBezTo>
                <a:cubicBezTo>
                  <a:pt x="5003821" y="828287"/>
                  <a:pt x="5004393" y="832297"/>
                  <a:pt x="5003060" y="835860"/>
                </a:cubicBezTo>
                <a:cubicBezTo>
                  <a:pt x="5001631" y="844270"/>
                  <a:pt x="5001440" y="852833"/>
                  <a:pt x="5002489" y="861292"/>
                </a:cubicBezTo>
                <a:lnTo>
                  <a:pt x="5000692" y="870015"/>
                </a:lnTo>
                <a:lnTo>
                  <a:pt x="5003059" y="876911"/>
                </a:lnTo>
                <a:cubicBezTo>
                  <a:pt x="5003726" y="883302"/>
                  <a:pt x="5003249" y="889760"/>
                  <a:pt x="5001534" y="895961"/>
                </a:cubicBezTo>
                <a:cubicBezTo>
                  <a:pt x="5000773" y="897866"/>
                  <a:pt x="5000487" y="899924"/>
                  <a:pt x="5000677" y="901962"/>
                </a:cubicBezTo>
                <a:lnTo>
                  <a:pt x="4995488" y="921885"/>
                </a:lnTo>
                <a:lnTo>
                  <a:pt x="4998773" y="921396"/>
                </a:lnTo>
                <a:cubicBezTo>
                  <a:pt x="5001820" y="923787"/>
                  <a:pt x="5003440" y="927634"/>
                  <a:pt x="5002868" y="931492"/>
                </a:cubicBezTo>
                <a:cubicBezTo>
                  <a:pt x="5001916" y="955288"/>
                  <a:pt x="5010202" y="977386"/>
                  <a:pt x="5014870" y="1000246"/>
                </a:cubicBezTo>
                <a:cubicBezTo>
                  <a:pt x="5015917" y="1004228"/>
                  <a:pt x="5016489" y="1008323"/>
                  <a:pt x="5016489" y="1012438"/>
                </a:cubicBezTo>
                <a:lnTo>
                  <a:pt x="5016489" y="1027857"/>
                </a:lnTo>
                <a:lnTo>
                  <a:pt x="5018489" y="1033583"/>
                </a:lnTo>
                <a:cubicBezTo>
                  <a:pt x="5019632" y="1036650"/>
                  <a:pt x="5020395" y="1039850"/>
                  <a:pt x="5020680" y="1043108"/>
                </a:cubicBezTo>
                <a:cubicBezTo>
                  <a:pt x="5020584" y="1044965"/>
                  <a:pt x="5021347" y="1046756"/>
                  <a:pt x="5022870" y="1047871"/>
                </a:cubicBezTo>
                <a:lnTo>
                  <a:pt x="5028174" y="1061166"/>
                </a:lnTo>
                <a:lnTo>
                  <a:pt x="5032491" y="1063016"/>
                </a:lnTo>
                <a:cubicBezTo>
                  <a:pt x="5034492" y="1064140"/>
                  <a:pt x="5036015" y="1066026"/>
                  <a:pt x="5036682" y="1068255"/>
                </a:cubicBezTo>
                <a:cubicBezTo>
                  <a:pt x="5042778" y="1085876"/>
                  <a:pt x="5051636" y="1102259"/>
                  <a:pt x="5058684" y="1119404"/>
                </a:cubicBezTo>
                <a:cubicBezTo>
                  <a:pt x="5060399" y="1127081"/>
                  <a:pt x="5062590" y="1134654"/>
                  <a:pt x="5065162" y="1142074"/>
                </a:cubicBezTo>
                <a:lnTo>
                  <a:pt x="5062997" y="1150310"/>
                </a:lnTo>
                <a:lnTo>
                  <a:pt x="5064114" y="1152455"/>
                </a:lnTo>
                <a:lnTo>
                  <a:pt x="5064914" y="1154782"/>
                </a:lnTo>
                <a:lnTo>
                  <a:pt x="5069983" y="1154241"/>
                </a:lnTo>
                <a:cubicBezTo>
                  <a:pt x="5071639" y="1155003"/>
                  <a:pt x="5072734" y="1157074"/>
                  <a:pt x="5074878" y="1161218"/>
                </a:cubicBezTo>
                <a:lnTo>
                  <a:pt x="5087335" y="1183960"/>
                </a:lnTo>
                <a:lnTo>
                  <a:pt x="5088498" y="1184078"/>
                </a:lnTo>
                <a:cubicBezTo>
                  <a:pt x="5088784" y="1183973"/>
                  <a:pt x="5089165" y="1183840"/>
                  <a:pt x="5089545" y="1183697"/>
                </a:cubicBezTo>
                <a:cubicBezTo>
                  <a:pt x="5093355" y="1184240"/>
                  <a:pt x="5096499" y="1187069"/>
                  <a:pt x="5097452" y="1190841"/>
                </a:cubicBezTo>
                <a:cubicBezTo>
                  <a:pt x="5097975" y="1196699"/>
                  <a:pt x="5100357" y="1200485"/>
                  <a:pt x="5103726" y="1203105"/>
                </a:cubicBezTo>
                <a:lnTo>
                  <a:pt x="5115374" y="1208127"/>
                </a:lnTo>
                <a:lnTo>
                  <a:pt x="5117168" y="1203300"/>
                </a:lnTo>
                <a:cubicBezTo>
                  <a:pt x="5117740" y="1203023"/>
                  <a:pt x="5118311" y="1202843"/>
                  <a:pt x="5118979" y="1202747"/>
                </a:cubicBezTo>
                <a:cubicBezTo>
                  <a:pt x="5141076" y="1195985"/>
                  <a:pt x="5162221" y="1186555"/>
                  <a:pt x="5184701" y="1180840"/>
                </a:cubicBezTo>
                <a:cubicBezTo>
                  <a:pt x="5186225" y="1180592"/>
                  <a:pt x="5187749" y="1180821"/>
                  <a:pt x="5189083" y="1181506"/>
                </a:cubicBezTo>
                <a:lnTo>
                  <a:pt x="5190041" y="1181572"/>
                </a:lnTo>
                <a:lnTo>
                  <a:pt x="5190607" y="1178745"/>
                </a:lnTo>
                <a:cubicBezTo>
                  <a:pt x="5200512" y="1171667"/>
                  <a:pt x="5211943" y="1167038"/>
                  <a:pt x="5223944" y="1165219"/>
                </a:cubicBezTo>
                <a:lnTo>
                  <a:pt x="5225875" y="1166748"/>
                </a:lnTo>
                <a:lnTo>
                  <a:pt x="5237064" y="1158468"/>
                </a:lnTo>
                <a:lnTo>
                  <a:pt x="5246011" y="1159474"/>
                </a:lnTo>
                <a:lnTo>
                  <a:pt x="5246137" y="1158456"/>
                </a:lnTo>
                <a:cubicBezTo>
                  <a:pt x="5248518" y="1154451"/>
                  <a:pt x="5252162" y="1151591"/>
                  <a:pt x="5256293" y="1150150"/>
                </a:cubicBezTo>
                <a:lnTo>
                  <a:pt x="5268487" y="1150346"/>
                </a:lnTo>
                <a:lnTo>
                  <a:pt x="5271188" y="1145121"/>
                </a:lnTo>
                <a:cubicBezTo>
                  <a:pt x="5280713" y="1142740"/>
                  <a:pt x="5287095" y="1135120"/>
                  <a:pt x="5295952" y="1131691"/>
                </a:cubicBezTo>
                <a:cubicBezTo>
                  <a:pt x="5319003" y="1122109"/>
                  <a:pt x="5341292" y="1110774"/>
                  <a:pt x="5362627" y="1097782"/>
                </a:cubicBezTo>
                <a:cubicBezTo>
                  <a:pt x="5390727" y="1082028"/>
                  <a:pt x="5417301" y="1063692"/>
                  <a:pt x="5441970" y="1043013"/>
                </a:cubicBezTo>
                <a:cubicBezTo>
                  <a:pt x="5446543" y="1037851"/>
                  <a:pt x="5452924" y="1034651"/>
                  <a:pt x="5459783" y="1034060"/>
                </a:cubicBezTo>
                <a:lnTo>
                  <a:pt x="5460045" y="1034446"/>
                </a:lnTo>
                <a:lnTo>
                  <a:pt x="5465510" y="1021095"/>
                </a:lnTo>
                <a:lnTo>
                  <a:pt x="5475453" y="1016029"/>
                </a:lnTo>
                <a:lnTo>
                  <a:pt x="5475976" y="1013200"/>
                </a:lnTo>
                <a:cubicBezTo>
                  <a:pt x="5478928" y="1005533"/>
                  <a:pt x="5483596" y="998608"/>
                  <a:pt x="5489502" y="992912"/>
                </a:cubicBezTo>
                <a:cubicBezTo>
                  <a:pt x="5496169" y="984244"/>
                  <a:pt x="5501502" y="974719"/>
                  <a:pt x="5508552" y="966338"/>
                </a:cubicBezTo>
                <a:cubicBezTo>
                  <a:pt x="5509837" y="964766"/>
                  <a:pt x="5510932" y="962909"/>
                  <a:pt x="5512349" y="961647"/>
                </a:cubicBezTo>
                <a:lnTo>
                  <a:pt x="5518067" y="960529"/>
                </a:lnTo>
                <a:lnTo>
                  <a:pt x="5518237" y="960722"/>
                </a:lnTo>
                <a:lnTo>
                  <a:pt x="5518234" y="960707"/>
                </a:lnTo>
                <a:lnTo>
                  <a:pt x="5518077" y="960527"/>
                </a:lnTo>
                <a:lnTo>
                  <a:pt x="5518067" y="960529"/>
                </a:lnTo>
                <a:lnTo>
                  <a:pt x="5517982" y="960432"/>
                </a:lnTo>
                <a:cubicBezTo>
                  <a:pt x="5516171" y="958384"/>
                  <a:pt x="5515981" y="955364"/>
                  <a:pt x="5517505" y="953098"/>
                </a:cubicBezTo>
                <a:cubicBezTo>
                  <a:pt x="5529030" y="926978"/>
                  <a:pt x="5539031" y="900166"/>
                  <a:pt x="5547318" y="872820"/>
                </a:cubicBezTo>
                <a:cubicBezTo>
                  <a:pt x="5549509" y="866342"/>
                  <a:pt x="5548366" y="859199"/>
                  <a:pt x="5550081" y="852627"/>
                </a:cubicBezTo>
                <a:cubicBezTo>
                  <a:pt x="5551795" y="846055"/>
                  <a:pt x="5550842" y="839578"/>
                  <a:pt x="5556939" y="835387"/>
                </a:cubicBezTo>
                <a:lnTo>
                  <a:pt x="5557262" y="835448"/>
                </a:lnTo>
                <a:lnTo>
                  <a:pt x="5557679" y="809640"/>
                </a:lnTo>
                <a:lnTo>
                  <a:pt x="5554652" y="807761"/>
                </a:lnTo>
                <a:cubicBezTo>
                  <a:pt x="5553128" y="805199"/>
                  <a:pt x="5552842" y="802056"/>
                  <a:pt x="5553985" y="799284"/>
                </a:cubicBezTo>
                <a:lnTo>
                  <a:pt x="5557409" y="795860"/>
                </a:lnTo>
                <a:lnTo>
                  <a:pt x="5555707" y="782923"/>
                </a:lnTo>
                <a:lnTo>
                  <a:pt x="5552462" y="781092"/>
                </a:lnTo>
                <a:cubicBezTo>
                  <a:pt x="5545508" y="757145"/>
                  <a:pt x="5536554" y="733800"/>
                  <a:pt x="5525886" y="711273"/>
                </a:cubicBezTo>
                <a:cubicBezTo>
                  <a:pt x="5524743" y="708873"/>
                  <a:pt x="5524743" y="706054"/>
                  <a:pt x="5525886" y="703653"/>
                </a:cubicBezTo>
                <a:lnTo>
                  <a:pt x="5527316" y="703192"/>
                </a:lnTo>
                <a:lnTo>
                  <a:pt x="5526709" y="702442"/>
                </a:lnTo>
                <a:lnTo>
                  <a:pt x="5524171" y="703179"/>
                </a:lnTo>
                <a:cubicBezTo>
                  <a:pt x="5520076" y="702207"/>
                  <a:pt x="5517028" y="698645"/>
                  <a:pt x="5516838" y="694416"/>
                </a:cubicBezTo>
                <a:cubicBezTo>
                  <a:pt x="5516838" y="692321"/>
                  <a:pt x="5518361" y="689463"/>
                  <a:pt x="5514552" y="688606"/>
                </a:cubicBezTo>
                <a:cubicBezTo>
                  <a:pt x="5502740" y="677395"/>
                  <a:pt x="5492549" y="664574"/>
                  <a:pt x="5484262" y="650506"/>
                </a:cubicBezTo>
                <a:cubicBezTo>
                  <a:pt x="5465974" y="625455"/>
                  <a:pt x="5441114" y="607072"/>
                  <a:pt x="5421207" y="583831"/>
                </a:cubicBezTo>
                <a:cubicBezTo>
                  <a:pt x="5417396" y="579354"/>
                  <a:pt x="5409967" y="578592"/>
                  <a:pt x="5408444" y="571639"/>
                </a:cubicBezTo>
                <a:lnTo>
                  <a:pt x="5408434" y="571357"/>
                </a:lnTo>
                <a:lnTo>
                  <a:pt x="5404252" y="572539"/>
                </a:lnTo>
                <a:cubicBezTo>
                  <a:pt x="5403966" y="572406"/>
                  <a:pt x="5403776" y="572263"/>
                  <a:pt x="5403586" y="572111"/>
                </a:cubicBezTo>
                <a:cubicBezTo>
                  <a:pt x="5394061" y="563146"/>
                  <a:pt x="5381107" y="559146"/>
                  <a:pt x="5371010" y="550953"/>
                </a:cubicBezTo>
                <a:lnTo>
                  <a:pt x="5371618" y="548012"/>
                </a:lnTo>
                <a:lnTo>
                  <a:pt x="5361699" y="548357"/>
                </a:lnTo>
                <a:lnTo>
                  <a:pt x="5356367" y="541220"/>
                </a:lnTo>
                <a:lnTo>
                  <a:pt x="5353580" y="542191"/>
                </a:lnTo>
                <a:cubicBezTo>
                  <a:pt x="5341769" y="542040"/>
                  <a:pt x="5330148" y="539516"/>
                  <a:pt x="5319384" y="534761"/>
                </a:cubicBezTo>
                <a:cubicBezTo>
                  <a:pt x="5302811" y="530912"/>
                  <a:pt x="5285953" y="528455"/>
                  <a:pt x="5268902" y="527426"/>
                </a:cubicBezTo>
                <a:close/>
                <a:moveTo>
                  <a:pt x="5258139" y="495232"/>
                </a:moveTo>
                <a:cubicBezTo>
                  <a:pt x="5269473" y="494824"/>
                  <a:pt x="5280904" y="495165"/>
                  <a:pt x="5292238" y="496280"/>
                </a:cubicBezTo>
                <a:cubicBezTo>
                  <a:pt x="5301763" y="497519"/>
                  <a:pt x="5310717" y="499900"/>
                  <a:pt x="5311288" y="513521"/>
                </a:cubicBezTo>
                <a:cubicBezTo>
                  <a:pt x="5316241" y="500280"/>
                  <a:pt x="5316241" y="500090"/>
                  <a:pt x="5329481" y="503043"/>
                </a:cubicBezTo>
                <a:cubicBezTo>
                  <a:pt x="5340435" y="504596"/>
                  <a:pt x="5350913" y="508149"/>
                  <a:pt x="5360533" y="513521"/>
                </a:cubicBezTo>
                <a:lnTo>
                  <a:pt x="5360770" y="513753"/>
                </a:lnTo>
                <a:lnTo>
                  <a:pt x="5360533" y="513234"/>
                </a:lnTo>
                <a:cubicBezTo>
                  <a:pt x="5366629" y="513835"/>
                  <a:pt x="5372439" y="516217"/>
                  <a:pt x="5377202" y="520093"/>
                </a:cubicBezTo>
                <a:lnTo>
                  <a:pt x="5377317" y="520453"/>
                </a:lnTo>
                <a:lnTo>
                  <a:pt x="5377392" y="520093"/>
                </a:lnTo>
                <a:cubicBezTo>
                  <a:pt x="5389869" y="523940"/>
                  <a:pt x="5401489" y="530219"/>
                  <a:pt x="5411586" y="538571"/>
                </a:cubicBezTo>
                <a:lnTo>
                  <a:pt x="5430636" y="550763"/>
                </a:lnTo>
                <a:cubicBezTo>
                  <a:pt x="5432922" y="552173"/>
                  <a:pt x="5434542" y="554497"/>
                  <a:pt x="5435017" y="557145"/>
                </a:cubicBezTo>
                <a:cubicBezTo>
                  <a:pt x="5436351" y="564668"/>
                  <a:pt x="5444542" y="565052"/>
                  <a:pt x="5448353" y="570305"/>
                </a:cubicBezTo>
                <a:cubicBezTo>
                  <a:pt x="5457878" y="569258"/>
                  <a:pt x="5462259" y="576115"/>
                  <a:pt x="5466641" y="581830"/>
                </a:cubicBezTo>
                <a:cubicBezTo>
                  <a:pt x="5473404" y="590003"/>
                  <a:pt x="5480738" y="597766"/>
                  <a:pt x="5488453" y="605071"/>
                </a:cubicBezTo>
                <a:cubicBezTo>
                  <a:pt x="5497407" y="613472"/>
                  <a:pt x="5505121" y="623093"/>
                  <a:pt x="5511408" y="633646"/>
                </a:cubicBezTo>
                <a:cubicBezTo>
                  <a:pt x="5520172" y="649649"/>
                  <a:pt x="5535507" y="660411"/>
                  <a:pt x="5543317" y="677080"/>
                </a:cubicBezTo>
                <a:lnTo>
                  <a:pt x="5555254" y="698272"/>
                </a:lnTo>
                <a:lnTo>
                  <a:pt x="5555604" y="698224"/>
                </a:lnTo>
                <a:lnTo>
                  <a:pt x="5555509" y="698415"/>
                </a:lnTo>
                <a:cubicBezTo>
                  <a:pt x="5564558" y="713226"/>
                  <a:pt x="5571321" y="729266"/>
                  <a:pt x="5575797" y="746040"/>
                </a:cubicBezTo>
                <a:lnTo>
                  <a:pt x="5575797" y="746415"/>
                </a:lnTo>
                <a:lnTo>
                  <a:pt x="5575798" y="746415"/>
                </a:lnTo>
                <a:lnTo>
                  <a:pt x="5582655" y="778229"/>
                </a:lnTo>
                <a:lnTo>
                  <a:pt x="5579868" y="781074"/>
                </a:lnTo>
                <a:lnTo>
                  <a:pt x="5579873" y="781099"/>
                </a:lnTo>
                <a:lnTo>
                  <a:pt x="5582655" y="778318"/>
                </a:lnTo>
                <a:lnTo>
                  <a:pt x="5578393" y="787387"/>
                </a:lnTo>
                <a:lnTo>
                  <a:pt x="5578179" y="788269"/>
                </a:lnTo>
                <a:lnTo>
                  <a:pt x="5577131" y="792579"/>
                </a:lnTo>
                <a:lnTo>
                  <a:pt x="5578179" y="793657"/>
                </a:lnTo>
                <a:lnTo>
                  <a:pt x="5578465" y="793950"/>
                </a:lnTo>
                <a:cubicBezTo>
                  <a:pt x="5585322" y="796950"/>
                  <a:pt x="5589228" y="804209"/>
                  <a:pt x="5587990" y="811572"/>
                </a:cubicBezTo>
                <a:cubicBezTo>
                  <a:pt x="5588180" y="816458"/>
                  <a:pt x="5587418" y="821344"/>
                  <a:pt x="5585799" y="825954"/>
                </a:cubicBezTo>
                <a:lnTo>
                  <a:pt x="5584348" y="825691"/>
                </a:lnTo>
                <a:lnTo>
                  <a:pt x="5584846" y="826714"/>
                </a:lnTo>
                <a:lnTo>
                  <a:pt x="5575695" y="885919"/>
                </a:lnTo>
                <a:lnTo>
                  <a:pt x="5575893" y="888060"/>
                </a:lnTo>
                <a:cubicBezTo>
                  <a:pt x="5572464" y="893394"/>
                  <a:pt x="5568273" y="898442"/>
                  <a:pt x="5570464" y="905681"/>
                </a:cubicBezTo>
                <a:cubicBezTo>
                  <a:pt x="5570654" y="907596"/>
                  <a:pt x="5570083" y="909500"/>
                  <a:pt x="5568749" y="910919"/>
                </a:cubicBezTo>
                <a:cubicBezTo>
                  <a:pt x="5565796" y="914863"/>
                  <a:pt x="5564082" y="919682"/>
                  <a:pt x="5564082" y="924636"/>
                </a:cubicBezTo>
                <a:cubicBezTo>
                  <a:pt x="5563415" y="929779"/>
                  <a:pt x="5562749" y="935208"/>
                  <a:pt x="5556462" y="937495"/>
                </a:cubicBezTo>
                <a:cubicBezTo>
                  <a:pt x="5552367" y="939017"/>
                  <a:pt x="5553319" y="943208"/>
                  <a:pt x="5553128" y="946430"/>
                </a:cubicBezTo>
                <a:cubicBezTo>
                  <a:pt x="5552557" y="954526"/>
                  <a:pt x="5552462" y="962623"/>
                  <a:pt x="5542556" y="965480"/>
                </a:cubicBezTo>
                <a:cubicBezTo>
                  <a:pt x="5540174" y="966242"/>
                  <a:pt x="5539602" y="968909"/>
                  <a:pt x="5539413" y="971195"/>
                </a:cubicBezTo>
                <a:cubicBezTo>
                  <a:pt x="5538841" y="975957"/>
                  <a:pt x="5538459" y="980720"/>
                  <a:pt x="5531983" y="980720"/>
                </a:cubicBezTo>
                <a:cubicBezTo>
                  <a:pt x="5530649" y="980720"/>
                  <a:pt x="5529888" y="982054"/>
                  <a:pt x="5530840" y="983006"/>
                </a:cubicBezTo>
                <a:cubicBezTo>
                  <a:pt x="5535984" y="988626"/>
                  <a:pt x="5530840" y="992055"/>
                  <a:pt x="5528173" y="995865"/>
                </a:cubicBezTo>
                <a:cubicBezTo>
                  <a:pt x="5520458" y="1009429"/>
                  <a:pt x="5510838" y="1021783"/>
                  <a:pt x="5499598" y="1032536"/>
                </a:cubicBezTo>
                <a:cubicBezTo>
                  <a:pt x="5492931" y="1040470"/>
                  <a:pt x="5485501" y="1047719"/>
                  <a:pt x="5477405" y="1054158"/>
                </a:cubicBezTo>
                <a:lnTo>
                  <a:pt x="5474131" y="1043508"/>
                </a:lnTo>
                <a:lnTo>
                  <a:pt x="5472940" y="1045561"/>
                </a:lnTo>
                <a:cubicBezTo>
                  <a:pt x="5472976" y="1047633"/>
                  <a:pt x="5474500" y="1049871"/>
                  <a:pt x="5477405" y="1054252"/>
                </a:cubicBezTo>
                <a:lnTo>
                  <a:pt x="5475214" y="1056729"/>
                </a:lnTo>
                <a:lnTo>
                  <a:pt x="5475212" y="1056727"/>
                </a:lnTo>
                <a:lnTo>
                  <a:pt x="5475214" y="1056729"/>
                </a:lnTo>
                <a:cubicBezTo>
                  <a:pt x="5471213" y="1059587"/>
                  <a:pt x="5466259" y="1061206"/>
                  <a:pt x="5464546" y="1066254"/>
                </a:cubicBezTo>
                <a:lnTo>
                  <a:pt x="5464070" y="1066637"/>
                </a:lnTo>
                <a:lnTo>
                  <a:pt x="5464070" y="1066826"/>
                </a:lnTo>
                <a:lnTo>
                  <a:pt x="5459212" y="1070541"/>
                </a:lnTo>
                <a:lnTo>
                  <a:pt x="5459212" y="1070541"/>
                </a:lnTo>
                <a:lnTo>
                  <a:pt x="5459211" y="1070541"/>
                </a:lnTo>
                <a:cubicBezTo>
                  <a:pt x="5437018" y="1089695"/>
                  <a:pt x="5413015" y="1106573"/>
                  <a:pt x="5387488" y="1120928"/>
                </a:cubicBezTo>
                <a:cubicBezTo>
                  <a:pt x="5377963" y="1126738"/>
                  <a:pt x="5366914" y="1130929"/>
                  <a:pt x="5357294" y="1136454"/>
                </a:cubicBezTo>
                <a:cubicBezTo>
                  <a:pt x="5347388" y="1142702"/>
                  <a:pt x="5337195" y="1148426"/>
                  <a:pt x="5326718" y="1153599"/>
                </a:cubicBezTo>
                <a:cubicBezTo>
                  <a:pt x="5309097" y="1161409"/>
                  <a:pt x="5292524" y="1171696"/>
                  <a:pt x="5274140" y="1177887"/>
                </a:cubicBezTo>
                <a:lnTo>
                  <a:pt x="5273991" y="1177572"/>
                </a:lnTo>
                <a:lnTo>
                  <a:pt x="5254054" y="1186382"/>
                </a:lnTo>
                <a:lnTo>
                  <a:pt x="5254137" y="1186936"/>
                </a:lnTo>
                <a:cubicBezTo>
                  <a:pt x="5246994" y="1190555"/>
                  <a:pt x="5240136" y="1195318"/>
                  <a:pt x="5231563" y="1190270"/>
                </a:cubicBezTo>
                <a:cubicBezTo>
                  <a:pt x="5229754" y="1189222"/>
                  <a:pt x="5229277" y="1192365"/>
                  <a:pt x="5228802" y="1194079"/>
                </a:cubicBezTo>
                <a:lnTo>
                  <a:pt x="5228134" y="1194029"/>
                </a:lnTo>
                <a:lnTo>
                  <a:pt x="5226326" y="1198080"/>
                </a:lnTo>
                <a:lnTo>
                  <a:pt x="5225640" y="1198080"/>
                </a:lnTo>
                <a:lnTo>
                  <a:pt x="5226135" y="1198747"/>
                </a:lnTo>
                <a:lnTo>
                  <a:pt x="5222134" y="1200938"/>
                </a:lnTo>
                <a:cubicBezTo>
                  <a:pt x="5216229" y="1203890"/>
                  <a:pt x="5210704" y="1205224"/>
                  <a:pt x="5206227" y="1194270"/>
                </a:cubicBezTo>
                <a:cubicBezTo>
                  <a:pt x="5206227" y="1202833"/>
                  <a:pt x="5200321" y="1210243"/>
                  <a:pt x="5191939" y="1212082"/>
                </a:cubicBezTo>
                <a:cubicBezTo>
                  <a:pt x="5190416" y="1212558"/>
                  <a:pt x="5188226" y="1214654"/>
                  <a:pt x="5187367" y="1211606"/>
                </a:cubicBezTo>
                <a:cubicBezTo>
                  <a:pt x="5186034" y="1206938"/>
                  <a:pt x="5183272" y="1208557"/>
                  <a:pt x="5181748" y="1210653"/>
                </a:cubicBezTo>
                <a:cubicBezTo>
                  <a:pt x="5173175" y="1222369"/>
                  <a:pt x="5159174" y="1223607"/>
                  <a:pt x="5147077" y="1227893"/>
                </a:cubicBezTo>
                <a:cubicBezTo>
                  <a:pt x="5142124" y="1229703"/>
                  <a:pt x="5136981" y="1230941"/>
                  <a:pt x="5131933" y="1232656"/>
                </a:cubicBezTo>
                <a:lnTo>
                  <a:pt x="5131882" y="1232616"/>
                </a:lnTo>
                <a:lnTo>
                  <a:pt x="5126551" y="1234621"/>
                </a:lnTo>
                <a:cubicBezTo>
                  <a:pt x="5124574" y="1235156"/>
                  <a:pt x="5122979" y="1236180"/>
                  <a:pt x="5123360" y="1239609"/>
                </a:cubicBezTo>
                <a:lnTo>
                  <a:pt x="5122870" y="1239895"/>
                </a:lnTo>
                <a:lnTo>
                  <a:pt x="5123360" y="1239895"/>
                </a:lnTo>
                <a:cubicBezTo>
                  <a:pt x="5129361" y="1246372"/>
                  <a:pt x="5132694" y="1254812"/>
                  <a:pt x="5132885" y="1263613"/>
                </a:cubicBezTo>
                <a:cubicBezTo>
                  <a:pt x="5132885" y="1268470"/>
                  <a:pt x="5134505" y="1271900"/>
                  <a:pt x="5140696" y="1268185"/>
                </a:cubicBezTo>
                <a:cubicBezTo>
                  <a:pt x="5143839" y="1266280"/>
                  <a:pt x="5146220" y="1269995"/>
                  <a:pt x="5148029" y="1272090"/>
                </a:cubicBezTo>
                <a:lnTo>
                  <a:pt x="5166980" y="1294358"/>
                </a:lnTo>
                <a:lnTo>
                  <a:pt x="5167080" y="1294188"/>
                </a:lnTo>
                <a:lnTo>
                  <a:pt x="5192130" y="1321334"/>
                </a:lnTo>
                <a:lnTo>
                  <a:pt x="5194434" y="1323729"/>
                </a:lnTo>
                <a:lnTo>
                  <a:pt x="5194512" y="1323429"/>
                </a:lnTo>
                <a:lnTo>
                  <a:pt x="5249090" y="1369339"/>
                </a:lnTo>
                <a:lnTo>
                  <a:pt x="5249320" y="1369936"/>
                </a:lnTo>
                <a:lnTo>
                  <a:pt x="5276521" y="1387914"/>
                </a:lnTo>
                <a:lnTo>
                  <a:pt x="5276444" y="1388008"/>
                </a:lnTo>
                <a:lnTo>
                  <a:pt x="5306525" y="1406868"/>
                </a:lnTo>
                <a:cubicBezTo>
                  <a:pt x="5308145" y="1407868"/>
                  <a:pt x="5309383" y="1409421"/>
                  <a:pt x="5309954" y="1411249"/>
                </a:cubicBezTo>
                <a:cubicBezTo>
                  <a:pt x="5310717" y="1413059"/>
                  <a:pt x="5311765" y="1414869"/>
                  <a:pt x="5314050" y="1414297"/>
                </a:cubicBezTo>
                <a:cubicBezTo>
                  <a:pt x="5323575" y="1411821"/>
                  <a:pt x="5329386" y="1417917"/>
                  <a:pt x="5335196" y="1422775"/>
                </a:cubicBezTo>
                <a:cubicBezTo>
                  <a:pt x="5338625" y="1425451"/>
                  <a:pt x="5342625" y="1427452"/>
                  <a:pt x="5346816" y="1428680"/>
                </a:cubicBezTo>
                <a:lnTo>
                  <a:pt x="5347355" y="1429345"/>
                </a:lnTo>
                <a:lnTo>
                  <a:pt x="5347293" y="1428967"/>
                </a:lnTo>
                <a:cubicBezTo>
                  <a:pt x="5358152" y="1431958"/>
                  <a:pt x="5368248" y="1437511"/>
                  <a:pt x="5376534" y="1445159"/>
                </a:cubicBezTo>
                <a:cubicBezTo>
                  <a:pt x="5378440" y="1447064"/>
                  <a:pt x="5381107" y="1448007"/>
                  <a:pt x="5383774" y="1447731"/>
                </a:cubicBezTo>
                <a:cubicBezTo>
                  <a:pt x="5387965" y="1447960"/>
                  <a:pt x="5391965" y="1449493"/>
                  <a:pt x="5395204" y="1452113"/>
                </a:cubicBezTo>
                <a:lnTo>
                  <a:pt x="5395119" y="1452317"/>
                </a:lnTo>
                <a:lnTo>
                  <a:pt x="5395490" y="1452112"/>
                </a:lnTo>
                <a:cubicBezTo>
                  <a:pt x="5399585" y="1452741"/>
                  <a:pt x="5403586" y="1454227"/>
                  <a:pt x="5407110" y="1456493"/>
                </a:cubicBezTo>
                <a:lnTo>
                  <a:pt x="5407110" y="1456494"/>
                </a:lnTo>
                <a:lnTo>
                  <a:pt x="5420159" y="1463638"/>
                </a:lnTo>
                <a:lnTo>
                  <a:pt x="5420125" y="1463700"/>
                </a:lnTo>
                <a:lnTo>
                  <a:pt x="5420446" y="1463637"/>
                </a:lnTo>
                <a:cubicBezTo>
                  <a:pt x="5429208" y="1465761"/>
                  <a:pt x="5437685" y="1468724"/>
                  <a:pt x="5445877" y="1472496"/>
                </a:cubicBezTo>
                <a:lnTo>
                  <a:pt x="5445877" y="1473217"/>
                </a:lnTo>
                <a:lnTo>
                  <a:pt x="5447591" y="1472972"/>
                </a:lnTo>
                <a:lnTo>
                  <a:pt x="5448087" y="1473872"/>
                </a:lnTo>
                <a:lnTo>
                  <a:pt x="5448258" y="1472972"/>
                </a:lnTo>
                <a:cubicBezTo>
                  <a:pt x="5453688" y="1474372"/>
                  <a:pt x="5459021" y="1476525"/>
                  <a:pt x="5463879" y="1479354"/>
                </a:cubicBezTo>
                <a:lnTo>
                  <a:pt x="5512933" y="1496118"/>
                </a:lnTo>
                <a:cubicBezTo>
                  <a:pt x="5515885" y="1496832"/>
                  <a:pt x="5518552" y="1498166"/>
                  <a:pt x="5520934" y="1500023"/>
                </a:cubicBezTo>
                <a:lnTo>
                  <a:pt x="5521510" y="1500432"/>
                </a:lnTo>
                <a:lnTo>
                  <a:pt x="5533684" y="1503024"/>
                </a:lnTo>
                <a:lnTo>
                  <a:pt x="5545915" y="1507112"/>
                </a:lnTo>
                <a:lnTo>
                  <a:pt x="5546175" y="1506881"/>
                </a:lnTo>
                <a:cubicBezTo>
                  <a:pt x="5553985" y="1508233"/>
                  <a:pt x="5561701" y="1510510"/>
                  <a:pt x="5569035" y="1513644"/>
                </a:cubicBezTo>
                <a:lnTo>
                  <a:pt x="5568770" y="1513950"/>
                </a:lnTo>
                <a:lnTo>
                  <a:pt x="5569035" y="1513930"/>
                </a:lnTo>
                <a:cubicBezTo>
                  <a:pt x="5572750" y="1513768"/>
                  <a:pt x="5576559" y="1514187"/>
                  <a:pt x="5580178" y="1515168"/>
                </a:cubicBezTo>
                <a:cubicBezTo>
                  <a:pt x="5589703" y="1517835"/>
                  <a:pt x="5591418" y="1520311"/>
                  <a:pt x="5588846" y="1530218"/>
                </a:cubicBezTo>
                <a:cubicBezTo>
                  <a:pt x="5588465" y="1532808"/>
                  <a:pt x="5588465" y="1535437"/>
                  <a:pt x="5588846" y="1538028"/>
                </a:cubicBezTo>
                <a:cubicBezTo>
                  <a:pt x="5588846" y="1544600"/>
                  <a:pt x="5587704" y="1546124"/>
                  <a:pt x="5581989" y="1543934"/>
                </a:cubicBezTo>
                <a:cubicBezTo>
                  <a:pt x="5574750" y="1541267"/>
                  <a:pt x="5566368" y="1540695"/>
                  <a:pt x="5561224" y="1533456"/>
                </a:cubicBezTo>
                <a:cubicBezTo>
                  <a:pt x="5559510" y="1530732"/>
                  <a:pt x="5555986" y="1529903"/>
                  <a:pt x="5553223" y="1531608"/>
                </a:cubicBezTo>
                <a:cubicBezTo>
                  <a:pt x="5552652" y="1531970"/>
                  <a:pt x="5552080" y="1532437"/>
                  <a:pt x="5551699" y="1532980"/>
                </a:cubicBezTo>
                <a:cubicBezTo>
                  <a:pt x="5549508" y="1535170"/>
                  <a:pt x="5545984" y="1536504"/>
                  <a:pt x="5544746" y="1534218"/>
                </a:cubicBezTo>
                <a:cubicBezTo>
                  <a:pt x="5540746" y="1527360"/>
                  <a:pt x="5534554" y="1532218"/>
                  <a:pt x="5530077" y="1529836"/>
                </a:cubicBezTo>
                <a:lnTo>
                  <a:pt x="5530049" y="1529582"/>
                </a:lnTo>
                <a:lnTo>
                  <a:pt x="5529792" y="1529837"/>
                </a:lnTo>
                <a:cubicBezTo>
                  <a:pt x="5508837" y="1524207"/>
                  <a:pt x="5488264" y="1517273"/>
                  <a:pt x="5468165" y="1509072"/>
                </a:cubicBezTo>
                <a:lnTo>
                  <a:pt x="5468103" y="1508834"/>
                </a:lnTo>
                <a:lnTo>
                  <a:pt x="5398824" y="1482973"/>
                </a:lnTo>
                <a:cubicBezTo>
                  <a:pt x="5395299" y="1481573"/>
                  <a:pt x="5392346" y="1479106"/>
                  <a:pt x="5390251" y="1475924"/>
                </a:cubicBezTo>
                <a:cubicBezTo>
                  <a:pt x="5387965" y="1472381"/>
                  <a:pt x="5383964" y="1470295"/>
                  <a:pt x="5379678" y="1470400"/>
                </a:cubicBezTo>
                <a:lnTo>
                  <a:pt x="5379625" y="1470158"/>
                </a:lnTo>
                <a:lnTo>
                  <a:pt x="5379392" y="1470401"/>
                </a:lnTo>
                <a:cubicBezTo>
                  <a:pt x="5376534" y="1472591"/>
                  <a:pt x="5373678" y="1471353"/>
                  <a:pt x="5371010" y="1470401"/>
                </a:cubicBezTo>
                <a:lnTo>
                  <a:pt x="5352007" y="1460900"/>
                </a:lnTo>
                <a:lnTo>
                  <a:pt x="5351960" y="1461065"/>
                </a:lnTo>
                <a:cubicBezTo>
                  <a:pt x="5346531" y="1458398"/>
                  <a:pt x="5341101" y="1455636"/>
                  <a:pt x="5335577" y="1453064"/>
                </a:cubicBezTo>
                <a:cubicBezTo>
                  <a:pt x="5330052" y="1450493"/>
                  <a:pt x="5324052" y="1447159"/>
                  <a:pt x="5323957" y="1439348"/>
                </a:cubicBezTo>
                <a:cubicBezTo>
                  <a:pt x="5315003" y="1443473"/>
                  <a:pt x="5304335" y="1439720"/>
                  <a:pt x="5299954" y="1430871"/>
                </a:cubicBezTo>
                <a:cubicBezTo>
                  <a:pt x="5297763" y="1426489"/>
                  <a:pt x="5297191" y="1421918"/>
                  <a:pt x="5290429" y="1426870"/>
                </a:cubicBezTo>
                <a:cubicBezTo>
                  <a:pt x="5287952" y="1428871"/>
                  <a:pt x="5285571" y="1425918"/>
                  <a:pt x="5284237" y="1423632"/>
                </a:cubicBezTo>
                <a:cubicBezTo>
                  <a:pt x="5283190" y="1421184"/>
                  <a:pt x="5282808" y="1418450"/>
                  <a:pt x="5283380" y="1415821"/>
                </a:cubicBezTo>
                <a:cubicBezTo>
                  <a:pt x="5283380" y="1413631"/>
                  <a:pt x="5284237" y="1411059"/>
                  <a:pt x="5281665" y="1409821"/>
                </a:cubicBezTo>
                <a:cubicBezTo>
                  <a:pt x="5279093" y="1408582"/>
                  <a:pt x="5276617" y="1409821"/>
                  <a:pt x="5274807" y="1412202"/>
                </a:cubicBezTo>
                <a:cubicBezTo>
                  <a:pt x="5272997" y="1414583"/>
                  <a:pt x="5273188" y="1414869"/>
                  <a:pt x="5270997" y="1414297"/>
                </a:cubicBezTo>
                <a:cubicBezTo>
                  <a:pt x="5267759" y="1412202"/>
                  <a:pt x="5268807" y="1407344"/>
                  <a:pt x="5265758" y="1404772"/>
                </a:cubicBezTo>
                <a:cubicBezTo>
                  <a:pt x="5261186" y="1409821"/>
                  <a:pt x="5261186" y="1409821"/>
                  <a:pt x="5252804" y="1404201"/>
                </a:cubicBezTo>
                <a:lnTo>
                  <a:pt x="5252930" y="1404112"/>
                </a:lnTo>
                <a:lnTo>
                  <a:pt x="5243851" y="1397534"/>
                </a:lnTo>
                <a:lnTo>
                  <a:pt x="5243853" y="1397533"/>
                </a:lnTo>
                <a:lnTo>
                  <a:pt x="5243852" y="1397533"/>
                </a:lnTo>
                <a:cubicBezTo>
                  <a:pt x="5240042" y="1395247"/>
                  <a:pt x="5236041" y="1393057"/>
                  <a:pt x="5232421" y="1390485"/>
                </a:cubicBezTo>
                <a:cubicBezTo>
                  <a:pt x="5228803" y="1387913"/>
                  <a:pt x="5222896" y="1384008"/>
                  <a:pt x="5226421" y="1375912"/>
                </a:cubicBezTo>
                <a:cubicBezTo>
                  <a:pt x="5222707" y="1379646"/>
                  <a:pt x="5216706" y="1379655"/>
                  <a:pt x="5212991" y="1375950"/>
                </a:cubicBezTo>
                <a:cubicBezTo>
                  <a:pt x="5212610" y="1375588"/>
                  <a:pt x="5212228" y="1375188"/>
                  <a:pt x="5211943" y="1374769"/>
                </a:cubicBezTo>
                <a:lnTo>
                  <a:pt x="5187163" y="1352077"/>
                </a:lnTo>
                <a:lnTo>
                  <a:pt x="5187083" y="1352385"/>
                </a:lnTo>
                <a:lnTo>
                  <a:pt x="5178224" y="1344670"/>
                </a:lnTo>
                <a:cubicBezTo>
                  <a:pt x="5170699" y="1338317"/>
                  <a:pt x="5163555" y="1331516"/>
                  <a:pt x="5156888" y="1324287"/>
                </a:cubicBezTo>
                <a:lnTo>
                  <a:pt x="5153156" y="1308428"/>
                </a:lnTo>
                <a:lnTo>
                  <a:pt x="5153078" y="1308380"/>
                </a:lnTo>
                <a:cubicBezTo>
                  <a:pt x="5149458" y="1305809"/>
                  <a:pt x="5149554" y="1313143"/>
                  <a:pt x="5146029" y="1310857"/>
                </a:cubicBezTo>
                <a:cubicBezTo>
                  <a:pt x="5134505" y="1301808"/>
                  <a:pt x="5128504" y="1288187"/>
                  <a:pt x="5118502" y="1277900"/>
                </a:cubicBezTo>
                <a:cubicBezTo>
                  <a:pt x="5111740" y="1272176"/>
                  <a:pt x="5108406" y="1263337"/>
                  <a:pt x="5109740" y="1254564"/>
                </a:cubicBezTo>
                <a:lnTo>
                  <a:pt x="5105131" y="1251179"/>
                </a:lnTo>
                <a:lnTo>
                  <a:pt x="5104190" y="1254969"/>
                </a:lnTo>
                <a:lnTo>
                  <a:pt x="5100551" y="1253349"/>
                </a:lnTo>
                <a:lnTo>
                  <a:pt x="5100404" y="1253421"/>
                </a:lnTo>
                <a:lnTo>
                  <a:pt x="5100433" y="1253267"/>
                </a:lnTo>
                <a:lnTo>
                  <a:pt x="5093177" y="1246808"/>
                </a:lnTo>
                <a:cubicBezTo>
                  <a:pt x="5090093" y="1245693"/>
                  <a:pt x="5086593" y="1245720"/>
                  <a:pt x="5083355" y="1247134"/>
                </a:cubicBezTo>
                <a:cubicBezTo>
                  <a:pt x="5073830" y="1249801"/>
                  <a:pt x="5064305" y="1251325"/>
                  <a:pt x="5054780" y="1253420"/>
                </a:cubicBezTo>
                <a:lnTo>
                  <a:pt x="5054509" y="1253334"/>
                </a:lnTo>
                <a:lnTo>
                  <a:pt x="5054590" y="1253421"/>
                </a:lnTo>
                <a:lnTo>
                  <a:pt x="5020552" y="1259873"/>
                </a:lnTo>
                <a:lnTo>
                  <a:pt x="5020584" y="1259993"/>
                </a:lnTo>
                <a:cubicBezTo>
                  <a:pt x="5010584" y="1263870"/>
                  <a:pt x="5000011" y="1266127"/>
                  <a:pt x="4989248" y="1266661"/>
                </a:cubicBezTo>
                <a:lnTo>
                  <a:pt x="4989165" y="1266371"/>
                </a:lnTo>
                <a:lnTo>
                  <a:pt x="4988867" y="1266565"/>
                </a:lnTo>
                <a:cubicBezTo>
                  <a:pt x="4965340" y="1270756"/>
                  <a:pt x="4941242" y="1273233"/>
                  <a:pt x="4917715" y="1276090"/>
                </a:cubicBezTo>
                <a:cubicBezTo>
                  <a:pt x="4906095" y="1277967"/>
                  <a:pt x="4894283" y="1278224"/>
                  <a:pt x="4882663" y="1276852"/>
                </a:cubicBezTo>
                <a:cubicBezTo>
                  <a:pt x="4875805" y="1276776"/>
                  <a:pt x="4868947" y="1277672"/>
                  <a:pt x="4862375" y="1279519"/>
                </a:cubicBezTo>
                <a:lnTo>
                  <a:pt x="4833046" y="1278281"/>
                </a:lnTo>
                <a:lnTo>
                  <a:pt x="4833038" y="1278376"/>
                </a:lnTo>
                <a:cubicBezTo>
                  <a:pt x="4828275" y="1280662"/>
                  <a:pt x="4824846" y="1279995"/>
                  <a:pt x="4824083" y="1274090"/>
                </a:cubicBezTo>
                <a:cubicBezTo>
                  <a:pt x="4823989" y="1268251"/>
                  <a:pt x="4822465" y="1262527"/>
                  <a:pt x="4819607" y="1257421"/>
                </a:cubicBezTo>
                <a:cubicBezTo>
                  <a:pt x="4816274" y="1259917"/>
                  <a:pt x="4815417" y="1264555"/>
                  <a:pt x="4817607" y="1268089"/>
                </a:cubicBezTo>
                <a:cubicBezTo>
                  <a:pt x="4820941" y="1275042"/>
                  <a:pt x="4818464" y="1279995"/>
                  <a:pt x="4810845" y="1280281"/>
                </a:cubicBezTo>
                <a:cubicBezTo>
                  <a:pt x="4796842" y="1281272"/>
                  <a:pt x="4782841" y="1281110"/>
                  <a:pt x="4768839" y="1279805"/>
                </a:cubicBezTo>
                <a:cubicBezTo>
                  <a:pt x="4760362" y="1278757"/>
                  <a:pt x="4751789" y="1282472"/>
                  <a:pt x="4743502" y="1278662"/>
                </a:cubicBezTo>
                <a:lnTo>
                  <a:pt x="4707403" y="1280472"/>
                </a:lnTo>
                <a:lnTo>
                  <a:pt x="4707402" y="1280472"/>
                </a:lnTo>
                <a:lnTo>
                  <a:pt x="4707402" y="1280471"/>
                </a:lnTo>
                <a:lnTo>
                  <a:pt x="4701236" y="1277376"/>
                </a:lnTo>
                <a:cubicBezTo>
                  <a:pt x="4699116" y="1276757"/>
                  <a:pt x="4696878" y="1276900"/>
                  <a:pt x="4694354" y="1278853"/>
                </a:cubicBezTo>
                <a:cubicBezTo>
                  <a:pt x="4692068" y="1280281"/>
                  <a:pt x="4689211" y="1280662"/>
                  <a:pt x="4686639" y="1279900"/>
                </a:cubicBezTo>
                <a:cubicBezTo>
                  <a:pt x="4677685" y="1278538"/>
                  <a:pt x="4668637" y="1278024"/>
                  <a:pt x="4659589" y="1278376"/>
                </a:cubicBezTo>
                <a:cubicBezTo>
                  <a:pt x="4659589" y="1278376"/>
                  <a:pt x="4658826" y="1278376"/>
                  <a:pt x="4658540" y="1278376"/>
                </a:cubicBezTo>
                <a:cubicBezTo>
                  <a:pt x="4649015" y="1273804"/>
                  <a:pt x="4638062" y="1276757"/>
                  <a:pt x="4627965" y="1275138"/>
                </a:cubicBezTo>
                <a:lnTo>
                  <a:pt x="4616107" y="1275978"/>
                </a:lnTo>
                <a:lnTo>
                  <a:pt x="4615868" y="1276376"/>
                </a:lnTo>
                <a:lnTo>
                  <a:pt x="4611486" y="1276376"/>
                </a:lnTo>
                <a:lnTo>
                  <a:pt x="4610820" y="1275331"/>
                </a:lnTo>
                <a:lnTo>
                  <a:pt x="4610820" y="1275900"/>
                </a:lnTo>
                <a:lnTo>
                  <a:pt x="4599103" y="1273709"/>
                </a:lnTo>
                <a:lnTo>
                  <a:pt x="4599119" y="1273632"/>
                </a:lnTo>
                <a:lnTo>
                  <a:pt x="4580315" y="1271697"/>
                </a:lnTo>
                <a:cubicBezTo>
                  <a:pt x="4573719" y="1271709"/>
                  <a:pt x="4567147" y="1271709"/>
                  <a:pt x="4560908" y="1269613"/>
                </a:cubicBezTo>
                <a:lnTo>
                  <a:pt x="4560971" y="1269587"/>
                </a:lnTo>
                <a:lnTo>
                  <a:pt x="4531667" y="1267232"/>
                </a:lnTo>
                <a:lnTo>
                  <a:pt x="4531859" y="1266699"/>
                </a:lnTo>
                <a:lnTo>
                  <a:pt x="4531476" y="1267232"/>
                </a:lnTo>
                <a:lnTo>
                  <a:pt x="4518237" y="1266470"/>
                </a:lnTo>
                <a:lnTo>
                  <a:pt x="4518468" y="1266008"/>
                </a:lnTo>
                <a:lnTo>
                  <a:pt x="4517856" y="1266470"/>
                </a:lnTo>
                <a:cubicBezTo>
                  <a:pt x="4502615" y="1264374"/>
                  <a:pt x="4487184" y="1262755"/>
                  <a:pt x="4471945" y="1259898"/>
                </a:cubicBezTo>
                <a:cubicBezTo>
                  <a:pt x="4450323" y="1256869"/>
                  <a:pt x="4428891" y="1252344"/>
                  <a:pt x="4407842" y="1246372"/>
                </a:cubicBezTo>
                <a:lnTo>
                  <a:pt x="4407950" y="1246078"/>
                </a:lnTo>
                <a:lnTo>
                  <a:pt x="4407937" y="1246086"/>
                </a:lnTo>
                <a:cubicBezTo>
                  <a:pt x="4397079" y="1245372"/>
                  <a:pt x="4386411" y="1243162"/>
                  <a:pt x="4376124" y="1239514"/>
                </a:cubicBezTo>
                <a:cubicBezTo>
                  <a:pt x="4360979" y="1237419"/>
                  <a:pt x="4346691" y="1231989"/>
                  <a:pt x="4331833" y="1228941"/>
                </a:cubicBezTo>
                <a:cubicBezTo>
                  <a:pt x="4323642" y="1227322"/>
                  <a:pt x="4323737" y="1219416"/>
                  <a:pt x="4320688" y="1213511"/>
                </a:cubicBezTo>
                <a:cubicBezTo>
                  <a:pt x="4317736" y="1216845"/>
                  <a:pt x="4320688" y="1222179"/>
                  <a:pt x="4316116" y="1223036"/>
                </a:cubicBezTo>
                <a:cubicBezTo>
                  <a:pt x="4312878" y="1223417"/>
                  <a:pt x="4309545" y="1222922"/>
                  <a:pt x="4306591" y="1221607"/>
                </a:cubicBezTo>
                <a:lnTo>
                  <a:pt x="4294495" y="1218369"/>
                </a:lnTo>
                <a:lnTo>
                  <a:pt x="4294504" y="1218346"/>
                </a:lnTo>
                <a:lnTo>
                  <a:pt x="4294019" y="1218845"/>
                </a:lnTo>
                <a:cubicBezTo>
                  <a:pt x="4291638" y="1218044"/>
                  <a:pt x="4290304" y="1215444"/>
                  <a:pt x="4291161" y="1213053"/>
                </a:cubicBezTo>
                <a:lnTo>
                  <a:pt x="4291459" y="1212368"/>
                </a:lnTo>
                <a:lnTo>
                  <a:pt x="4286971" y="1212368"/>
                </a:lnTo>
                <a:cubicBezTo>
                  <a:pt x="4283351" y="1214483"/>
                  <a:pt x="4279064" y="1214835"/>
                  <a:pt x="4275159" y="1213320"/>
                </a:cubicBezTo>
                <a:lnTo>
                  <a:pt x="4240964" y="1203795"/>
                </a:lnTo>
                <a:lnTo>
                  <a:pt x="4240845" y="1203288"/>
                </a:lnTo>
                <a:lnTo>
                  <a:pt x="4220866" y="1198176"/>
                </a:lnTo>
                <a:lnTo>
                  <a:pt x="4220847" y="1198136"/>
                </a:lnTo>
                <a:lnTo>
                  <a:pt x="4209246" y="1194080"/>
                </a:lnTo>
                <a:lnTo>
                  <a:pt x="4209114" y="1193969"/>
                </a:lnTo>
                <a:lnTo>
                  <a:pt x="4209150" y="1194175"/>
                </a:lnTo>
                <a:lnTo>
                  <a:pt x="4186385" y="1187126"/>
                </a:lnTo>
                <a:lnTo>
                  <a:pt x="4186411" y="1187103"/>
                </a:lnTo>
                <a:lnTo>
                  <a:pt x="4144952" y="1172935"/>
                </a:lnTo>
                <a:cubicBezTo>
                  <a:pt x="4143523" y="1171687"/>
                  <a:pt x="4141523" y="1171325"/>
                  <a:pt x="4139713" y="1171982"/>
                </a:cubicBezTo>
                <a:cubicBezTo>
                  <a:pt x="4135141" y="1173316"/>
                  <a:pt x="4133903" y="1171125"/>
                  <a:pt x="4133236" y="1166839"/>
                </a:cubicBezTo>
                <a:cubicBezTo>
                  <a:pt x="4132093" y="1159886"/>
                  <a:pt x="4131235" y="1159695"/>
                  <a:pt x="4125521" y="1163124"/>
                </a:cubicBezTo>
                <a:cubicBezTo>
                  <a:pt x="4123996" y="1164077"/>
                  <a:pt x="4122758" y="1165696"/>
                  <a:pt x="4120758" y="1165886"/>
                </a:cubicBezTo>
                <a:lnTo>
                  <a:pt x="4119520" y="1165886"/>
                </a:lnTo>
                <a:cubicBezTo>
                  <a:pt x="4117329" y="1163981"/>
                  <a:pt x="4119520" y="1162648"/>
                  <a:pt x="4120283" y="1161124"/>
                </a:cubicBezTo>
                <a:cubicBezTo>
                  <a:pt x="4120949" y="1160171"/>
                  <a:pt x="4120758" y="1158876"/>
                  <a:pt x="4119806" y="1158171"/>
                </a:cubicBezTo>
                <a:cubicBezTo>
                  <a:pt x="4118949" y="1157399"/>
                  <a:pt x="4117615" y="1157399"/>
                  <a:pt x="4116758" y="1158171"/>
                </a:cubicBezTo>
                <a:cubicBezTo>
                  <a:pt x="4113614" y="1160457"/>
                  <a:pt x="4111519" y="1165315"/>
                  <a:pt x="4106280" y="1162457"/>
                </a:cubicBezTo>
                <a:lnTo>
                  <a:pt x="4104343" y="1161840"/>
                </a:lnTo>
                <a:lnTo>
                  <a:pt x="4104185" y="1162076"/>
                </a:lnTo>
                <a:cubicBezTo>
                  <a:pt x="4098757" y="1160943"/>
                  <a:pt x="4093422" y="1158923"/>
                  <a:pt x="4088659" y="1156076"/>
                </a:cubicBezTo>
                <a:cubicBezTo>
                  <a:pt x="4086374" y="1154704"/>
                  <a:pt x="4083611" y="1154294"/>
                  <a:pt x="4081040" y="1154933"/>
                </a:cubicBezTo>
                <a:lnTo>
                  <a:pt x="4081040" y="1154932"/>
                </a:lnTo>
                <a:lnTo>
                  <a:pt x="4081040" y="1154932"/>
                </a:lnTo>
                <a:cubicBezTo>
                  <a:pt x="4074467" y="1152112"/>
                  <a:pt x="4067800" y="1149845"/>
                  <a:pt x="4060846" y="1148169"/>
                </a:cubicBezTo>
                <a:cubicBezTo>
                  <a:pt x="4055608" y="1137596"/>
                  <a:pt x="4059703" y="1128262"/>
                  <a:pt x="4072086" y="1122928"/>
                </a:cubicBezTo>
                <a:lnTo>
                  <a:pt x="4108376" y="1134834"/>
                </a:lnTo>
                <a:cubicBezTo>
                  <a:pt x="4110947" y="1137653"/>
                  <a:pt x="4113329" y="1140645"/>
                  <a:pt x="4115425" y="1143788"/>
                </a:cubicBezTo>
                <a:lnTo>
                  <a:pt x="4115396" y="1143982"/>
                </a:lnTo>
                <a:lnTo>
                  <a:pt x="4115710" y="1143788"/>
                </a:lnTo>
                <a:cubicBezTo>
                  <a:pt x="4117234" y="1144360"/>
                  <a:pt x="4117901" y="1148360"/>
                  <a:pt x="4119615" y="1145979"/>
                </a:cubicBezTo>
                <a:cubicBezTo>
                  <a:pt x="4122187" y="1142454"/>
                  <a:pt x="4124187" y="1140573"/>
                  <a:pt x="4126187" y="1140371"/>
                </a:cubicBezTo>
                <a:cubicBezTo>
                  <a:pt x="4128188" y="1140168"/>
                  <a:pt x="4130188" y="1141645"/>
                  <a:pt x="4132760" y="1144836"/>
                </a:cubicBezTo>
                <a:cubicBezTo>
                  <a:pt x="4134950" y="1147503"/>
                  <a:pt x="4136665" y="1150456"/>
                  <a:pt x="4138761" y="1153123"/>
                </a:cubicBezTo>
                <a:cubicBezTo>
                  <a:pt x="4140856" y="1155790"/>
                  <a:pt x="4142952" y="1157885"/>
                  <a:pt x="4145333" y="1155218"/>
                </a:cubicBezTo>
                <a:cubicBezTo>
                  <a:pt x="4147715" y="1152551"/>
                  <a:pt x="4144666" y="1150075"/>
                  <a:pt x="4142094" y="1148646"/>
                </a:cubicBezTo>
                <a:lnTo>
                  <a:pt x="4137332" y="1145693"/>
                </a:lnTo>
                <a:cubicBezTo>
                  <a:pt x="4146761" y="1146541"/>
                  <a:pt x="4156001" y="1149094"/>
                  <a:pt x="4164478" y="1153218"/>
                </a:cubicBezTo>
                <a:cubicBezTo>
                  <a:pt x="4167717" y="1154456"/>
                  <a:pt x="4165240" y="1158076"/>
                  <a:pt x="4166954" y="1161219"/>
                </a:cubicBezTo>
                <a:cubicBezTo>
                  <a:pt x="4172098" y="1156390"/>
                  <a:pt x="4179719" y="1155313"/>
                  <a:pt x="4186004" y="1158552"/>
                </a:cubicBezTo>
                <a:cubicBezTo>
                  <a:pt x="4196101" y="1161981"/>
                  <a:pt x="4206197" y="1165124"/>
                  <a:pt x="4216294" y="1168077"/>
                </a:cubicBezTo>
                <a:lnTo>
                  <a:pt x="4216434" y="1168500"/>
                </a:lnTo>
                <a:lnTo>
                  <a:pt x="4254871" y="1180269"/>
                </a:lnTo>
                <a:lnTo>
                  <a:pt x="4253394" y="1180745"/>
                </a:lnTo>
                <a:lnTo>
                  <a:pt x="4254871" y="1180745"/>
                </a:lnTo>
                <a:cubicBezTo>
                  <a:pt x="4259823" y="1180107"/>
                  <a:pt x="4264777" y="1181917"/>
                  <a:pt x="4268110" y="1185603"/>
                </a:cubicBezTo>
                <a:cubicBezTo>
                  <a:pt x="4269920" y="1188127"/>
                  <a:pt x="4272063" y="1187674"/>
                  <a:pt x="4274218" y="1187008"/>
                </a:cubicBezTo>
                <a:lnTo>
                  <a:pt x="4280229" y="1187124"/>
                </a:lnTo>
                <a:lnTo>
                  <a:pt x="4280398" y="1186651"/>
                </a:lnTo>
                <a:cubicBezTo>
                  <a:pt x="4284208" y="1189080"/>
                  <a:pt x="4288399" y="1190080"/>
                  <a:pt x="4292649" y="1190866"/>
                </a:cubicBezTo>
                <a:lnTo>
                  <a:pt x="4305257" y="1193795"/>
                </a:lnTo>
                <a:lnTo>
                  <a:pt x="4305257" y="1193794"/>
                </a:lnTo>
                <a:lnTo>
                  <a:pt x="4307067" y="1194556"/>
                </a:lnTo>
                <a:lnTo>
                  <a:pt x="4307254" y="1194980"/>
                </a:lnTo>
                <a:lnTo>
                  <a:pt x="4307544" y="1194080"/>
                </a:lnTo>
                <a:lnTo>
                  <a:pt x="4331356" y="1200176"/>
                </a:lnTo>
                <a:cubicBezTo>
                  <a:pt x="4339643" y="1200804"/>
                  <a:pt x="4347645" y="1203776"/>
                  <a:pt x="4354312" y="1208748"/>
                </a:cubicBezTo>
                <a:cubicBezTo>
                  <a:pt x="4355455" y="1209796"/>
                  <a:pt x="4357074" y="1210129"/>
                  <a:pt x="4358502" y="1209606"/>
                </a:cubicBezTo>
                <a:cubicBezTo>
                  <a:pt x="4367075" y="1208739"/>
                  <a:pt x="4375743" y="1210225"/>
                  <a:pt x="4383553" y="1213892"/>
                </a:cubicBezTo>
                <a:lnTo>
                  <a:pt x="4383553" y="1214468"/>
                </a:lnTo>
                <a:lnTo>
                  <a:pt x="4440227" y="1226370"/>
                </a:lnTo>
                <a:lnTo>
                  <a:pt x="4451277" y="1228370"/>
                </a:lnTo>
                <a:lnTo>
                  <a:pt x="4451320" y="1228435"/>
                </a:lnTo>
                <a:lnTo>
                  <a:pt x="4451370" y="1228370"/>
                </a:lnTo>
                <a:cubicBezTo>
                  <a:pt x="4476898" y="1233227"/>
                  <a:pt x="4502615" y="1237038"/>
                  <a:pt x="4528524" y="1239609"/>
                </a:cubicBezTo>
                <a:lnTo>
                  <a:pt x="4537986" y="1241975"/>
                </a:lnTo>
                <a:lnTo>
                  <a:pt x="4538620" y="1241419"/>
                </a:lnTo>
                <a:lnTo>
                  <a:pt x="4540431" y="1242086"/>
                </a:lnTo>
                <a:lnTo>
                  <a:pt x="4540431" y="1242086"/>
                </a:lnTo>
                <a:lnTo>
                  <a:pt x="4564278" y="1243776"/>
                </a:lnTo>
                <a:cubicBezTo>
                  <a:pt x="4572291" y="1244015"/>
                  <a:pt x="4580292" y="1244658"/>
                  <a:pt x="4588055" y="1247896"/>
                </a:cubicBezTo>
                <a:cubicBezTo>
                  <a:pt x="4592436" y="1249706"/>
                  <a:pt x="4596151" y="1246086"/>
                  <a:pt x="4600342" y="1246658"/>
                </a:cubicBezTo>
                <a:lnTo>
                  <a:pt x="4600304" y="1247265"/>
                </a:lnTo>
                <a:lnTo>
                  <a:pt x="4611282" y="1251474"/>
                </a:lnTo>
                <a:lnTo>
                  <a:pt x="4611391" y="1251135"/>
                </a:lnTo>
                <a:lnTo>
                  <a:pt x="4620590" y="1248927"/>
                </a:lnTo>
                <a:lnTo>
                  <a:pt x="4620439" y="1248753"/>
                </a:lnTo>
                <a:lnTo>
                  <a:pt x="4631679" y="1249229"/>
                </a:lnTo>
                <a:cubicBezTo>
                  <a:pt x="4638442" y="1252182"/>
                  <a:pt x="4645776" y="1248086"/>
                  <a:pt x="4652540" y="1251039"/>
                </a:cubicBezTo>
                <a:lnTo>
                  <a:pt x="4652634" y="1251039"/>
                </a:lnTo>
                <a:lnTo>
                  <a:pt x="4652341" y="1251351"/>
                </a:lnTo>
                <a:lnTo>
                  <a:pt x="4653111" y="1251135"/>
                </a:lnTo>
                <a:cubicBezTo>
                  <a:pt x="4661112" y="1251135"/>
                  <a:pt x="4669114" y="1251135"/>
                  <a:pt x="4677019" y="1251135"/>
                </a:cubicBezTo>
                <a:cubicBezTo>
                  <a:pt x="4684924" y="1251135"/>
                  <a:pt x="4686544" y="1263422"/>
                  <a:pt x="4694354" y="1266470"/>
                </a:cubicBezTo>
                <a:cubicBezTo>
                  <a:pt x="4697403" y="1263803"/>
                  <a:pt x="4696069" y="1260279"/>
                  <a:pt x="4695783" y="1256945"/>
                </a:cubicBezTo>
                <a:cubicBezTo>
                  <a:pt x="4695497" y="1253611"/>
                  <a:pt x="4697403" y="1251421"/>
                  <a:pt x="4701308" y="1252087"/>
                </a:cubicBezTo>
                <a:cubicBezTo>
                  <a:pt x="4705499" y="1253545"/>
                  <a:pt x="4709880" y="1254002"/>
                  <a:pt x="4714262" y="1253421"/>
                </a:cubicBezTo>
                <a:lnTo>
                  <a:pt x="4714029" y="1253995"/>
                </a:lnTo>
                <a:lnTo>
                  <a:pt x="4714261" y="1253707"/>
                </a:lnTo>
                <a:lnTo>
                  <a:pt x="4716636" y="1253707"/>
                </a:lnTo>
                <a:lnTo>
                  <a:pt x="4716642" y="1253611"/>
                </a:lnTo>
                <a:lnTo>
                  <a:pt x="4720928" y="1253516"/>
                </a:lnTo>
                <a:lnTo>
                  <a:pt x="4720938" y="1253707"/>
                </a:lnTo>
                <a:lnTo>
                  <a:pt x="4780269" y="1253707"/>
                </a:lnTo>
                <a:cubicBezTo>
                  <a:pt x="4787412" y="1253707"/>
                  <a:pt x="4787412" y="1253707"/>
                  <a:pt x="4789794" y="1262374"/>
                </a:cubicBezTo>
                <a:cubicBezTo>
                  <a:pt x="4792938" y="1258945"/>
                  <a:pt x="4794842" y="1254087"/>
                  <a:pt x="4800177" y="1254087"/>
                </a:cubicBezTo>
                <a:cubicBezTo>
                  <a:pt x="4808748" y="1252544"/>
                  <a:pt x="4817607" y="1253040"/>
                  <a:pt x="4825989" y="1255516"/>
                </a:cubicBezTo>
                <a:cubicBezTo>
                  <a:pt x="4828752" y="1256850"/>
                  <a:pt x="4829704" y="1257707"/>
                  <a:pt x="4832276" y="1255516"/>
                </a:cubicBezTo>
                <a:cubicBezTo>
                  <a:pt x="4834466" y="1253659"/>
                  <a:pt x="4836895" y="1253159"/>
                  <a:pt x="4839383" y="1253099"/>
                </a:cubicBezTo>
                <a:lnTo>
                  <a:pt x="4846596" y="1253317"/>
                </a:lnTo>
                <a:lnTo>
                  <a:pt x="4846564" y="1253230"/>
                </a:lnTo>
                <a:cubicBezTo>
                  <a:pt x="4847612" y="1252688"/>
                  <a:pt x="4848659" y="1252335"/>
                  <a:pt x="4849802" y="1252183"/>
                </a:cubicBezTo>
                <a:cubicBezTo>
                  <a:pt x="4877710" y="1252183"/>
                  <a:pt x="4905428" y="1249039"/>
                  <a:pt x="4933241" y="1246753"/>
                </a:cubicBezTo>
                <a:lnTo>
                  <a:pt x="4934384" y="1246753"/>
                </a:lnTo>
                <a:cubicBezTo>
                  <a:pt x="4942671" y="1246753"/>
                  <a:pt x="4943052" y="1246753"/>
                  <a:pt x="4943909" y="1256278"/>
                </a:cubicBezTo>
                <a:cubicBezTo>
                  <a:pt x="4945147" y="1256993"/>
                  <a:pt x="4946671" y="1256583"/>
                  <a:pt x="4947433" y="1255364"/>
                </a:cubicBezTo>
                <a:cubicBezTo>
                  <a:pt x="4947529" y="1255231"/>
                  <a:pt x="4947529" y="1255088"/>
                  <a:pt x="4947624" y="1254945"/>
                </a:cubicBezTo>
                <a:cubicBezTo>
                  <a:pt x="4949243" y="1246182"/>
                  <a:pt x="4955529" y="1245420"/>
                  <a:pt x="4963054" y="1243229"/>
                </a:cubicBezTo>
                <a:lnTo>
                  <a:pt x="4999821" y="1237828"/>
                </a:lnTo>
                <a:lnTo>
                  <a:pt x="4999821" y="1237609"/>
                </a:lnTo>
                <a:lnTo>
                  <a:pt x="5052399" y="1226179"/>
                </a:lnTo>
                <a:lnTo>
                  <a:pt x="5052459" y="1226358"/>
                </a:lnTo>
                <a:lnTo>
                  <a:pt x="5052589" y="1226179"/>
                </a:lnTo>
                <a:cubicBezTo>
                  <a:pt x="5059066" y="1226160"/>
                  <a:pt x="5065543" y="1225064"/>
                  <a:pt x="5071639" y="1222940"/>
                </a:cubicBezTo>
                <a:cubicBezTo>
                  <a:pt x="5075258" y="1221321"/>
                  <a:pt x="5077068" y="1219226"/>
                  <a:pt x="5074782" y="1215035"/>
                </a:cubicBezTo>
                <a:cubicBezTo>
                  <a:pt x="5070020" y="1203195"/>
                  <a:pt x="5063542" y="1192070"/>
                  <a:pt x="5055732" y="1181983"/>
                </a:cubicBezTo>
                <a:cubicBezTo>
                  <a:pt x="5048398" y="1174753"/>
                  <a:pt x="5043540" y="1165323"/>
                  <a:pt x="5042016" y="1155122"/>
                </a:cubicBezTo>
                <a:cubicBezTo>
                  <a:pt x="5041920" y="1153608"/>
                  <a:pt x="5041349" y="1152160"/>
                  <a:pt x="5040492" y="1150931"/>
                </a:cubicBezTo>
                <a:lnTo>
                  <a:pt x="5015917" y="1102640"/>
                </a:lnTo>
                <a:lnTo>
                  <a:pt x="5015917" y="1102640"/>
                </a:lnTo>
                <a:cubicBezTo>
                  <a:pt x="5012584" y="1090782"/>
                  <a:pt x="5007917" y="1079342"/>
                  <a:pt x="5002011" y="1068541"/>
                </a:cubicBezTo>
                <a:lnTo>
                  <a:pt x="5002011" y="1068540"/>
                </a:lnTo>
                <a:lnTo>
                  <a:pt x="4992519" y="1041204"/>
                </a:lnTo>
                <a:lnTo>
                  <a:pt x="4992486" y="1041204"/>
                </a:lnTo>
                <a:cubicBezTo>
                  <a:pt x="4987724" y="1030060"/>
                  <a:pt x="4984009" y="1018477"/>
                  <a:pt x="4981437" y="1006628"/>
                </a:cubicBezTo>
                <a:lnTo>
                  <a:pt x="4981437" y="1004628"/>
                </a:lnTo>
                <a:lnTo>
                  <a:pt x="4981437" y="1004628"/>
                </a:lnTo>
                <a:lnTo>
                  <a:pt x="4972406" y="956619"/>
                </a:lnTo>
                <a:lnTo>
                  <a:pt x="4972389" y="956717"/>
                </a:lnTo>
                <a:cubicBezTo>
                  <a:pt x="4969531" y="950068"/>
                  <a:pt x="4968960" y="942681"/>
                  <a:pt x="4970769" y="935680"/>
                </a:cubicBezTo>
                <a:cubicBezTo>
                  <a:pt x="4972198" y="929375"/>
                  <a:pt x="4971912" y="922812"/>
                  <a:pt x="4970007" y="916630"/>
                </a:cubicBezTo>
                <a:cubicBezTo>
                  <a:pt x="4967531" y="908648"/>
                  <a:pt x="4966959" y="900190"/>
                  <a:pt x="4968483" y="891961"/>
                </a:cubicBezTo>
                <a:lnTo>
                  <a:pt x="4970068" y="868762"/>
                </a:lnTo>
                <a:lnTo>
                  <a:pt x="4969817" y="865102"/>
                </a:lnTo>
                <a:cubicBezTo>
                  <a:pt x="4968198" y="851662"/>
                  <a:pt x="4970008" y="838022"/>
                  <a:pt x="4975057" y="825477"/>
                </a:cubicBezTo>
                <a:cubicBezTo>
                  <a:pt x="4975913" y="823335"/>
                  <a:pt x="4975913" y="820953"/>
                  <a:pt x="4975057" y="818810"/>
                </a:cubicBezTo>
                <a:cubicBezTo>
                  <a:pt x="4974103" y="812847"/>
                  <a:pt x="4974866" y="806732"/>
                  <a:pt x="4977247" y="801189"/>
                </a:cubicBezTo>
                <a:lnTo>
                  <a:pt x="4977247" y="801189"/>
                </a:lnTo>
                <a:lnTo>
                  <a:pt x="4979342" y="784331"/>
                </a:lnTo>
                <a:cubicBezTo>
                  <a:pt x="4985343" y="757470"/>
                  <a:pt x="4988867" y="730039"/>
                  <a:pt x="4996868" y="703654"/>
                </a:cubicBezTo>
                <a:cubicBezTo>
                  <a:pt x="4999344" y="695844"/>
                  <a:pt x="4999058" y="695749"/>
                  <a:pt x="5007726" y="694892"/>
                </a:cubicBezTo>
                <a:cubicBezTo>
                  <a:pt x="5000773" y="680794"/>
                  <a:pt x="5009441" y="669269"/>
                  <a:pt x="5014299" y="657363"/>
                </a:cubicBezTo>
                <a:cubicBezTo>
                  <a:pt x="5019157" y="645457"/>
                  <a:pt x="5024586" y="636313"/>
                  <a:pt x="5029825" y="625835"/>
                </a:cubicBezTo>
                <a:lnTo>
                  <a:pt x="5031259" y="626295"/>
                </a:lnTo>
                <a:lnTo>
                  <a:pt x="5030110" y="625544"/>
                </a:lnTo>
                <a:cubicBezTo>
                  <a:pt x="5033254" y="620686"/>
                  <a:pt x="5036778" y="620876"/>
                  <a:pt x="5039635" y="625067"/>
                </a:cubicBezTo>
                <a:cubicBezTo>
                  <a:pt x="5041064" y="627305"/>
                  <a:pt x="5042302" y="629706"/>
                  <a:pt x="5043159" y="632210"/>
                </a:cubicBezTo>
                <a:cubicBezTo>
                  <a:pt x="5043731" y="633677"/>
                  <a:pt x="5045256" y="634507"/>
                  <a:pt x="5046779" y="634115"/>
                </a:cubicBezTo>
                <a:cubicBezTo>
                  <a:pt x="5048303" y="633611"/>
                  <a:pt x="5049256" y="632248"/>
                  <a:pt x="5049351" y="630686"/>
                </a:cubicBezTo>
                <a:lnTo>
                  <a:pt x="5047545" y="623078"/>
                </a:lnTo>
                <a:lnTo>
                  <a:pt x="5040314" y="612402"/>
                </a:lnTo>
                <a:cubicBezTo>
                  <a:pt x="5040040" y="609520"/>
                  <a:pt x="5041873" y="606591"/>
                  <a:pt x="5045540" y="601162"/>
                </a:cubicBezTo>
                <a:cubicBezTo>
                  <a:pt x="5055256" y="587170"/>
                  <a:pt x="5066782" y="574568"/>
                  <a:pt x="5079926" y="563718"/>
                </a:cubicBezTo>
                <a:lnTo>
                  <a:pt x="5079926" y="563718"/>
                </a:lnTo>
                <a:lnTo>
                  <a:pt x="5079926" y="563715"/>
                </a:lnTo>
                <a:lnTo>
                  <a:pt x="5089217" y="554982"/>
                </a:lnTo>
                <a:lnTo>
                  <a:pt x="5089165" y="554763"/>
                </a:lnTo>
                <a:cubicBezTo>
                  <a:pt x="5105548" y="539286"/>
                  <a:pt x="5124979" y="527493"/>
                  <a:pt x="5146315" y="520187"/>
                </a:cubicBezTo>
                <a:cubicBezTo>
                  <a:pt x="5155840" y="517045"/>
                  <a:pt x="5165365" y="510663"/>
                  <a:pt x="5174890" y="506948"/>
                </a:cubicBezTo>
                <a:cubicBezTo>
                  <a:pt x="5189653" y="501424"/>
                  <a:pt x="5205274" y="500566"/>
                  <a:pt x="5220325" y="496471"/>
                </a:cubicBezTo>
                <a:cubicBezTo>
                  <a:pt x="5226706" y="494755"/>
                  <a:pt x="5230897" y="499327"/>
                  <a:pt x="5234707" y="503615"/>
                </a:cubicBezTo>
                <a:cubicBezTo>
                  <a:pt x="5238516" y="502280"/>
                  <a:pt x="5235564" y="497614"/>
                  <a:pt x="5238898" y="496280"/>
                </a:cubicBezTo>
                <a:cubicBezTo>
                  <a:pt x="5241470" y="495413"/>
                  <a:pt x="5244137" y="495090"/>
                  <a:pt x="5246803" y="495327"/>
                </a:cubicBezTo>
                <a:lnTo>
                  <a:pt x="5258139" y="495327"/>
                </a:lnTo>
                <a:lnTo>
                  <a:pt x="5258155" y="495367"/>
                </a:lnTo>
                <a:close/>
                <a:moveTo>
                  <a:pt x="16862" y="442653"/>
                </a:moveTo>
                <a:cubicBezTo>
                  <a:pt x="18290" y="443339"/>
                  <a:pt x="18956" y="444968"/>
                  <a:pt x="18480" y="446463"/>
                </a:cubicBezTo>
                <a:cubicBezTo>
                  <a:pt x="18099" y="451369"/>
                  <a:pt x="16862" y="456170"/>
                  <a:pt x="14860" y="460654"/>
                </a:cubicBezTo>
                <a:cubicBezTo>
                  <a:pt x="13145" y="462683"/>
                  <a:pt x="12384" y="465350"/>
                  <a:pt x="12669" y="467990"/>
                </a:cubicBezTo>
                <a:lnTo>
                  <a:pt x="12669" y="467992"/>
                </a:lnTo>
                <a:lnTo>
                  <a:pt x="20666" y="472276"/>
                </a:lnTo>
                <a:cubicBezTo>
                  <a:pt x="22856" y="473037"/>
                  <a:pt x="25142" y="473895"/>
                  <a:pt x="24952" y="476753"/>
                </a:cubicBezTo>
                <a:cubicBezTo>
                  <a:pt x="24761" y="479124"/>
                  <a:pt x="22761" y="480953"/>
                  <a:pt x="20379" y="481038"/>
                </a:cubicBezTo>
                <a:cubicBezTo>
                  <a:pt x="13998" y="481896"/>
                  <a:pt x="7044" y="483325"/>
                  <a:pt x="1425" y="476943"/>
                </a:cubicBezTo>
                <a:lnTo>
                  <a:pt x="1429" y="476939"/>
                </a:lnTo>
                <a:lnTo>
                  <a:pt x="0" y="465036"/>
                </a:lnTo>
                <a:cubicBezTo>
                  <a:pt x="3049" y="457311"/>
                  <a:pt x="7336" y="450129"/>
                  <a:pt x="12763" y="443796"/>
                </a:cubicBezTo>
                <a:cubicBezTo>
                  <a:pt x="13718" y="442482"/>
                  <a:pt x="15432" y="442005"/>
                  <a:pt x="16862" y="442653"/>
                </a:cubicBezTo>
                <a:close/>
                <a:moveTo>
                  <a:pt x="1930663" y="260059"/>
                </a:moveTo>
                <a:cubicBezTo>
                  <a:pt x="1937712" y="263851"/>
                  <a:pt x="1944473" y="268146"/>
                  <a:pt x="1950856" y="272917"/>
                </a:cubicBezTo>
                <a:cubicBezTo>
                  <a:pt x="1958572" y="278309"/>
                  <a:pt x="1963906" y="286454"/>
                  <a:pt x="1965810" y="295683"/>
                </a:cubicBezTo>
                <a:cubicBezTo>
                  <a:pt x="1970003" y="296730"/>
                  <a:pt x="1969525" y="291492"/>
                  <a:pt x="1972573" y="291777"/>
                </a:cubicBezTo>
                <a:cubicBezTo>
                  <a:pt x="1975622" y="292063"/>
                  <a:pt x="1978670" y="295873"/>
                  <a:pt x="1980955" y="298826"/>
                </a:cubicBezTo>
                <a:lnTo>
                  <a:pt x="1980288" y="299297"/>
                </a:lnTo>
                <a:lnTo>
                  <a:pt x="2012390" y="331022"/>
                </a:lnTo>
                <a:lnTo>
                  <a:pt x="2012522" y="331740"/>
                </a:lnTo>
                <a:lnTo>
                  <a:pt x="2012757" y="331116"/>
                </a:lnTo>
                <a:cubicBezTo>
                  <a:pt x="2020472" y="338440"/>
                  <a:pt x="2027518" y="346336"/>
                  <a:pt x="2033996" y="354737"/>
                </a:cubicBezTo>
                <a:cubicBezTo>
                  <a:pt x="2039517" y="361216"/>
                  <a:pt x="2038852" y="362262"/>
                  <a:pt x="2031803" y="366645"/>
                </a:cubicBezTo>
                <a:cubicBezTo>
                  <a:pt x="2026280" y="370663"/>
                  <a:pt x="2019519" y="372655"/>
                  <a:pt x="2012757" y="372264"/>
                </a:cubicBezTo>
                <a:cubicBezTo>
                  <a:pt x="2012851" y="371569"/>
                  <a:pt x="2012851" y="370863"/>
                  <a:pt x="2012851" y="370168"/>
                </a:cubicBezTo>
                <a:lnTo>
                  <a:pt x="2012863" y="370165"/>
                </a:lnTo>
                <a:lnTo>
                  <a:pt x="1997057" y="351785"/>
                </a:lnTo>
                <a:lnTo>
                  <a:pt x="1996634" y="351012"/>
                </a:lnTo>
                <a:lnTo>
                  <a:pt x="1978836" y="331463"/>
                </a:lnTo>
                <a:lnTo>
                  <a:pt x="1978005" y="331593"/>
                </a:lnTo>
                <a:cubicBezTo>
                  <a:pt x="1974290" y="328983"/>
                  <a:pt x="1971052" y="325763"/>
                  <a:pt x="1968481" y="322067"/>
                </a:cubicBezTo>
                <a:lnTo>
                  <a:pt x="1968152" y="320897"/>
                </a:lnTo>
                <a:lnTo>
                  <a:pt x="1956394" y="312079"/>
                </a:lnTo>
                <a:cubicBezTo>
                  <a:pt x="1952523" y="308305"/>
                  <a:pt x="1948808" y="304350"/>
                  <a:pt x="1944378" y="301303"/>
                </a:cubicBezTo>
                <a:lnTo>
                  <a:pt x="1944460" y="301100"/>
                </a:lnTo>
                <a:lnTo>
                  <a:pt x="1944407" y="300925"/>
                </a:lnTo>
                <a:lnTo>
                  <a:pt x="1944283" y="301207"/>
                </a:lnTo>
                <a:cubicBezTo>
                  <a:pt x="1937427" y="298027"/>
                  <a:pt x="1931140" y="293530"/>
                  <a:pt x="1925996" y="287967"/>
                </a:cubicBezTo>
                <a:cubicBezTo>
                  <a:pt x="1923900" y="278414"/>
                  <a:pt x="1925613" y="268422"/>
                  <a:pt x="1930663" y="260059"/>
                </a:cubicBezTo>
                <a:close/>
                <a:moveTo>
                  <a:pt x="1754071" y="216720"/>
                </a:moveTo>
                <a:lnTo>
                  <a:pt x="1803888" y="216720"/>
                </a:lnTo>
                <a:lnTo>
                  <a:pt x="1814826" y="218625"/>
                </a:lnTo>
                <a:lnTo>
                  <a:pt x="1816570" y="218625"/>
                </a:lnTo>
                <a:lnTo>
                  <a:pt x="1840189" y="222816"/>
                </a:lnTo>
                <a:cubicBezTo>
                  <a:pt x="1842764" y="222816"/>
                  <a:pt x="1845809" y="222816"/>
                  <a:pt x="1847237" y="225769"/>
                </a:cubicBezTo>
                <a:cubicBezTo>
                  <a:pt x="1848669" y="228722"/>
                  <a:pt x="1851051" y="230055"/>
                  <a:pt x="1854288" y="227293"/>
                </a:cubicBezTo>
                <a:cubicBezTo>
                  <a:pt x="1856286" y="226054"/>
                  <a:pt x="1858859" y="226054"/>
                  <a:pt x="1860859" y="227293"/>
                </a:cubicBezTo>
                <a:cubicBezTo>
                  <a:pt x="1878577" y="232989"/>
                  <a:pt x="1895817" y="240123"/>
                  <a:pt x="1912387" y="248629"/>
                </a:cubicBezTo>
                <a:lnTo>
                  <a:pt x="1913086" y="249979"/>
                </a:lnTo>
                <a:lnTo>
                  <a:pt x="1922727" y="255300"/>
                </a:lnTo>
                <a:lnTo>
                  <a:pt x="1924154" y="255486"/>
                </a:lnTo>
                <a:lnTo>
                  <a:pt x="1930632" y="260058"/>
                </a:lnTo>
                <a:cubicBezTo>
                  <a:pt x="1932919" y="269612"/>
                  <a:pt x="1931203" y="279670"/>
                  <a:pt x="1925965" y="287966"/>
                </a:cubicBezTo>
                <a:cubicBezTo>
                  <a:pt x="1923107" y="287214"/>
                  <a:pt x="1920536" y="285461"/>
                  <a:pt x="1918822" y="283013"/>
                </a:cubicBezTo>
                <a:lnTo>
                  <a:pt x="1918814" y="282975"/>
                </a:lnTo>
                <a:lnTo>
                  <a:pt x="1918792" y="283014"/>
                </a:lnTo>
                <a:cubicBezTo>
                  <a:pt x="1914693" y="281528"/>
                  <a:pt x="1910884" y="279223"/>
                  <a:pt x="1907741" y="276251"/>
                </a:cubicBezTo>
                <a:lnTo>
                  <a:pt x="1907757" y="276220"/>
                </a:lnTo>
                <a:lnTo>
                  <a:pt x="1887434" y="265394"/>
                </a:lnTo>
                <a:cubicBezTo>
                  <a:pt x="1887434" y="259963"/>
                  <a:pt x="1894389" y="263392"/>
                  <a:pt x="1894103" y="260154"/>
                </a:cubicBezTo>
                <a:cubicBezTo>
                  <a:pt x="1893247" y="254744"/>
                  <a:pt x="1891912" y="249410"/>
                  <a:pt x="1890104" y="244248"/>
                </a:cubicBezTo>
                <a:cubicBezTo>
                  <a:pt x="1882097" y="263298"/>
                  <a:pt x="1882290" y="262631"/>
                  <a:pt x="1863619" y="256916"/>
                </a:cubicBezTo>
                <a:cubicBezTo>
                  <a:pt x="1849335" y="251677"/>
                  <a:pt x="1834380" y="248124"/>
                  <a:pt x="1819234" y="246343"/>
                </a:cubicBezTo>
                <a:cubicBezTo>
                  <a:pt x="1817426" y="246038"/>
                  <a:pt x="1815616" y="245495"/>
                  <a:pt x="1813901" y="244724"/>
                </a:cubicBezTo>
                <a:lnTo>
                  <a:pt x="1813871" y="244509"/>
                </a:lnTo>
                <a:lnTo>
                  <a:pt x="1813731" y="244533"/>
                </a:lnTo>
                <a:lnTo>
                  <a:pt x="1811636" y="244152"/>
                </a:lnTo>
                <a:lnTo>
                  <a:pt x="1811348" y="243866"/>
                </a:lnTo>
                <a:lnTo>
                  <a:pt x="1764072" y="243866"/>
                </a:lnTo>
                <a:lnTo>
                  <a:pt x="1743087" y="246021"/>
                </a:lnTo>
                <a:lnTo>
                  <a:pt x="1743034" y="246342"/>
                </a:lnTo>
                <a:cubicBezTo>
                  <a:pt x="1737793" y="246342"/>
                  <a:pt x="1731604" y="250057"/>
                  <a:pt x="1727221" y="240817"/>
                </a:cubicBezTo>
                <a:cubicBezTo>
                  <a:pt x="1724840" y="249771"/>
                  <a:pt x="1718748" y="251581"/>
                  <a:pt x="1712267" y="254057"/>
                </a:cubicBezTo>
                <a:cubicBezTo>
                  <a:pt x="1699979" y="258686"/>
                  <a:pt x="1688363" y="265106"/>
                  <a:pt x="1677886" y="273107"/>
                </a:cubicBezTo>
                <a:lnTo>
                  <a:pt x="1668360" y="280632"/>
                </a:lnTo>
                <a:lnTo>
                  <a:pt x="1667570" y="281216"/>
                </a:lnTo>
                <a:lnTo>
                  <a:pt x="1654169" y="297302"/>
                </a:lnTo>
                <a:cubicBezTo>
                  <a:pt x="1651499" y="300539"/>
                  <a:pt x="1648643" y="303111"/>
                  <a:pt x="1643691" y="297302"/>
                </a:cubicBezTo>
                <a:cubicBezTo>
                  <a:pt x="1646737" y="304750"/>
                  <a:pt x="1645403" y="313268"/>
                  <a:pt x="1640166" y="319401"/>
                </a:cubicBezTo>
                <a:cubicBezTo>
                  <a:pt x="1635782" y="326972"/>
                  <a:pt x="1632161" y="334945"/>
                  <a:pt x="1629400" y="343213"/>
                </a:cubicBezTo>
                <a:cubicBezTo>
                  <a:pt x="1627498" y="347785"/>
                  <a:pt x="1625686" y="351785"/>
                  <a:pt x="1619878" y="353310"/>
                </a:cubicBezTo>
                <a:cubicBezTo>
                  <a:pt x="1614264" y="355472"/>
                  <a:pt x="1610069" y="360350"/>
                  <a:pt x="1608834" y="366265"/>
                </a:cubicBezTo>
                <a:cubicBezTo>
                  <a:pt x="1615595" y="366265"/>
                  <a:pt x="1617215" y="358738"/>
                  <a:pt x="1623500" y="358263"/>
                </a:cubicBezTo>
                <a:cubicBezTo>
                  <a:pt x="1621498" y="369218"/>
                  <a:pt x="1619500" y="379502"/>
                  <a:pt x="1617597" y="389791"/>
                </a:cubicBezTo>
                <a:lnTo>
                  <a:pt x="1616585" y="390575"/>
                </a:lnTo>
                <a:lnTo>
                  <a:pt x="1617515" y="390265"/>
                </a:lnTo>
                <a:lnTo>
                  <a:pt x="1617515" y="394712"/>
                </a:lnTo>
                <a:lnTo>
                  <a:pt x="1617615" y="394743"/>
                </a:lnTo>
                <a:cubicBezTo>
                  <a:pt x="1618470" y="401981"/>
                  <a:pt x="1614948" y="408648"/>
                  <a:pt x="1615139" y="415983"/>
                </a:cubicBezTo>
                <a:cubicBezTo>
                  <a:pt x="1615803" y="430319"/>
                  <a:pt x="1617328" y="444596"/>
                  <a:pt x="1619708" y="458750"/>
                </a:cubicBezTo>
                <a:lnTo>
                  <a:pt x="1618980" y="457669"/>
                </a:lnTo>
                <a:lnTo>
                  <a:pt x="1619305" y="459038"/>
                </a:lnTo>
                <a:lnTo>
                  <a:pt x="1626918" y="490553"/>
                </a:lnTo>
                <a:lnTo>
                  <a:pt x="1626925" y="490566"/>
                </a:lnTo>
                <a:cubicBezTo>
                  <a:pt x="1632351" y="507519"/>
                  <a:pt x="1641114" y="523332"/>
                  <a:pt x="1645212" y="540761"/>
                </a:cubicBezTo>
                <a:cubicBezTo>
                  <a:pt x="1646543" y="544743"/>
                  <a:pt x="1648738" y="548365"/>
                  <a:pt x="1651689" y="551337"/>
                </a:cubicBezTo>
                <a:cubicBezTo>
                  <a:pt x="1655595" y="555202"/>
                  <a:pt x="1656644" y="561155"/>
                  <a:pt x="1654169" y="566099"/>
                </a:cubicBezTo>
                <a:lnTo>
                  <a:pt x="1654163" y="566115"/>
                </a:lnTo>
                <a:lnTo>
                  <a:pt x="1654568" y="566411"/>
                </a:lnTo>
                <a:lnTo>
                  <a:pt x="1654568" y="566097"/>
                </a:lnTo>
                <a:lnTo>
                  <a:pt x="1658455" y="569253"/>
                </a:lnTo>
                <a:lnTo>
                  <a:pt x="1663667" y="573062"/>
                </a:lnTo>
                <a:cubicBezTo>
                  <a:pt x="1669765" y="585254"/>
                  <a:pt x="1675860" y="597350"/>
                  <a:pt x="1682051" y="609447"/>
                </a:cubicBezTo>
                <a:lnTo>
                  <a:pt x="1681734" y="609780"/>
                </a:lnTo>
                <a:lnTo>
                  <a:pt x="1688317" y="617764"/>
                </a:lnTo>
                <a:cubicBezTo>
                  <a:pt x="1688792" y="620145"/>
                  <a:pt x="1687698" y="623026"/>
                  <a:pt x="1685508" y="628789"/>
                </a:cubicBezTo>
                <a:cubicBezTo>
                  <a:pt x="1684840" y="630694"/>
                  <a:pt x="1684365" y="632599"/>
                  <a:pt x="1685508" y="634123"/>
                </a:cubicBezTo>
                <a:cubicBezTo>
                  <a:pt x="1686651" y="635647"/>
                  <a:pt x="1689033" y="634885"/>
                  <a:pt x="1690556" y="634123"/>
                </a:cubicBezTo>
                <a:cubicBezTo>
                  <a:pt x="1695510" y="630218"/>
                  <a:pt x="1699127" y="632218"/>
                  <a:pt x="1701890" y="636790"/>
                </a:cubicBezTo>
                <a:cubicBezTo>
                  <a:pt x="1707128" y="645363"/>
                  <a:pt x="1715986" y="651935"/>
                  <a:pt x="1717035" y="662984"/>
                </a:cubicBezTo>
                <a:cubicBezTo>
                  <a:pt x="1717226" y="664898"/>
                  <a:pt x="1718462" y="666546"/>
                  <a:pt x="1720270" y="667270"/>
                </a:cubicBezTo>
                <a:cubicBezTo>
                  <a:pt x="1731414" y="674471"/>
                  <a:pt x="1740181" y="684901"/>
                  <a:pt x="1745321" y="697179"/>
                </a:cubicBezTo>
                <a:lnTo>
                  <a:pt x="1745321" y="697192"/>
                </a:lnTo>
                <a:lnTo>
                  <a:pt x="1745225" y="697083"/>
                </a:lnTo>
                <a:lnTo>
                  <a:pt x="1744445" y="706731"/>
                </a:lnTo>
                <a:lnTo>
                  <a:pt x="1744680" y="704436"/>
                </a:lnTo>
                <a:lnTo>
                  <a:pt x="1745321" y="697192"/>
                </a:lnTo>
                <a:lnTo>
                  <a:pt x="1745415" y="697301"/>
                </a:lnTo>
                <a:lnTo>
                  <a:pt x="1745500" y="696470"/>
                </a:lnTo>
                <a:lnTo>
                  <a:pt x="1745732" y="697671"/>
                </a:lnTo>
                <a:lnTo>
                  <a:pt x="1771704" y="727944"/>
                </a:lnTo>
                <a:cubicBezTo>
                  <a:pt x="1775034" y="733469"/>
                  <a:pt x="1781902" y="737469"/>
                  <a:pt x="1780474" y="745565"/>
                </a:cubicBezTo>
                <a:cubicBezTo>
                  <a:pt x="1780474" y="745565"/>
                  <a:pt x="1781422" y="746804"/>
                  <a:pt x="1781998" y="746899"/>
                </a:cubicBezTo>
                <a:cubicBezTo>
                  <a:pt x="1792948" y="746899"/>
                  <a:pt x="1795903" y="757282"/>
                  <a:pt x="1802473" y="762901"/>
                </a:cubicBezTo>
                <a:lnTo>
                  <a:pt x="1813513" y="776512"/>
                </a:lnTo>
                <a:lnTo>
                  <a:pt x="1814106" y="775935"/>
                </a:lnTo>
                <a:lnTo>
                  <a:pt x="1814201" y="776030"/>
                </a:lnTo>
                <a:lnTo>
                  <a:pt x="1814619" y="777636"/>
                </a:lnTo>
                <a:lnTo>
                  <a:pt x="1845432" y="809478"/>
                </a:lnTo>
                <a:cubicBezTo>
                  <a:pt x="1851054" y="814575"/>
                  <a:pt x="1854480" y="821642"/>
                  <a:pt x="1854957" y="829195"/>
                </a:cubicBezTo>
                <a:cubicBezTo>
                  <a:pt x="1855243" y="832196"/>
                  <a:pt x="1855912" y="835148"/>
                  <a:pt x="1856955" y="837958"/>
                </a:cubicBezTo>
                <a:cubicBezTo>
                  <a:pt x="1858574" y="842721"/>
                  <a:pt x="1861148" y="840911"/>
                  <a:pt x="1863717" y="838720"/>
                </a:cubicBezTo>
                <a:lnTo>
                  <a:pt x="1866246" y="840686"/>
                </a:lnTo>
                <a:lnTo>
                  <a:pt x="1864688" y="837754"/>
                </a:lnTo>
                <a:lnTo>
                  <a:pt x="1864967" y="837335"/>
                </a:lnTo>
                <a:lnTo>
                  <a:pt x="1864306" y="837753"/>
                </a:lnTo>
                <a:cubicBezTo>
                  <a:pt x="1864306" y="834705"/>
                  <a:pt x="1861258" y="832037"/>
                  <a:pt x="1861736" y="828228"/>
                </a:cubicBezTo>
                <a:cubicBezTo>
                  <a:pt x="1866402" y="827942"/>
                  <a:pt x="1868306" y="830990"/>
                  <a:pt x="1871069" y="833466"/>
                </a:cubicBezTo>
                <a:lnTo>
                  <a:pt x="1870953" y="833540"/>
                </a:lnTo>
                <a:lnTo>
                  <a:pt x="1871452" y="833467"/>
                </a:lnTo>
                <a:cubicBezTo>
                  <a:pt x="1873167" y="837582"/>
                  <a:pt x="1876308" y="840954"/>
                  <a:pt x="1880310" y="842992"/>
                </a:cubicBezTo>
                <a:cubicBezTo>
                  <a:pt x="1883358" y="844249"/>
                  <a:pt x="1885832" y="846507"/>
                  <a:pt x="1887358" y="849374"/>
                </a:cubicBezTo>
                <a:lnTo>
                  <a:pt x="1886668" y="850616"/>
                </a:lnTo>
                <a:lnTo>
                  <a:pt x="1891058" y="854913"/>
                </a:lnTo>
                <a:lnTo>
                  <a:pt x="1892027" y="855794"/>
                </a:lnTo>
                <a:lnTo>
                  <a:pt x="1892027" y="853945"/>
                </a:lnTo>
                <a:lnTo>
                  <a:pt x="1909396" y="871594"/>
                </a:lnTo>
                <a:lnTo>
                  <a:pt x="1910011" y="872153"/>
                </a:lnTo>
                <a:cubicBezTo>
                  <a:pt x="1915536" y="874477"/>
                  <a:pt x="1920488" y="878220"/>
                  <a:pt x="1924111" y="883012"/>
                </a:cubicBezTo>
                <a:lnTo>
                  <a:pt x="1924293" y="884219"/>
                </a:lnTo>
                <a:lnTo>
                  <a:pt x="1924460" y="883005"/>
                </a:lnTo>
                <a:cubicBezTo>
                  <a:pt x="1928936" y="888148"/>
                  <a:pt x="1935509" y="891292"/>
                  <a:pt x="1939986" y="896911"/>
                </a:cubicBezTo>
                <a:lnTo>
                  <a:pt x="1939990" y="896954"/>
                </a:lnTo>
                <a:lnTo>
                  <a:pt x="1940012" y="896916"/>
                </a:lnTo>
                <a:cubicBezTo>
                  <a:pt x="1951538" y="905641"/>
                  <a:pt x="1962488" y="914956"/>
                  <a:pt x="1973066" y="924824"/>
                </a:cubicBezTo>
                <a:cubicBezTo>
                  <a:pt x="1977636" y="928730"/>
                  <a:pt x="1982589" y="932921"/>
                  <a:pt x="1980016" y="941397"/>
                </a:cubicBezTo>
                <a:cubicBezTo>
                  <a:pt x="1982969" y="937664"/>
                  <a:pt x="1988305" y="936988"/>
                  <a:pt x="1992018" y="939893"/>
                </a:cubicBezTo>
                <a:cubicBezTo>
                  <a:pt x="1992782" y="940502"/>
                  <a:pt x="1993447" y="941236"/>
                  <a:pt x="1994019" y="942064"/>
                </a:cubicBezTo>
                <a:cubicBezTo>
                  <a:pt x="1997927" y="947125"/>
                  <a:pt x="2002972" y="951231"/>
                  <a:pt x="2008687" y="954050"/>
                </a:cubicBezTo>
                <a:cubicBezTo>
                  <a:pt x="2011260" y="955707"/>
                  <a:pt x="2013545" y="957726"/>
                  <a:pt x="2015448" y="960051"/>
                </a:cubicBezTo>
                <a:cubicBezTo>
                  <a:pt x="2019165" y="963480"/>
                  <a:pt x="2021642" y="966909"/>
                  <a:pt x="2017069" y="971576"/>
                </a:cubicBezTo>
                <a:lnTo>
                  <a:pt x="2015455" y="979161"/>
                </a:lnTo>
                <a:lnTo>
                  <a:pt x="2018222" y="977553"/>
                </a:lnTo>
                <a:lnTo>
                  <a:pt x="2018576" y="976815"/>
                </a:lnTo>
                <a:cubicBezTo>
                  <a:pt x="2022289" y="972243"/>
                  <a:pt x="2029053" y="971538"/>
                  <a:pt x="2033621" y="975253"/>
                </a:cubicBezTo>
                <a:cubicBezTo>
                  <a:pt x="2033621" y="975272"/>
                  <a:pt x="2033621" y="975281"/>
                  <a:pt x="2033621" y="975291"/>
                </a:cubicBezTo>
                <a:cubicBezTo>
                  <a:pt x="2040759" y="979577"/>
                  <a:pt x="2044286" y="977862"/>
                  <a:pt x="2046093" y="969766"/>
                </a:cubicBezTo>
                <a:cubicBezTo>
                  <a:pt x="2046953" y="965623"/>
                  <a:pt x="2048760" y="961756"/>
                  <a:pt x="2051519" y="958527"/>
                </a:cubicBezTo>
                <a:cubicBezTo>
                  <a:pt x="2051904" y="964528"/>
                  <a:pt x="2051045" y="970547"/>
                  <a:pt x="2049142" y="976243"/>
                </a:cubicBezTo>
                <a:lnTo>
                  <a:pt x="2050557" y="981023"/>
                </a:lnTo>
                <a:lnTo>
                  <a:pt x="2051544" y="958527"/>
                </a:lnTo>
                <a:cubicBezTo>
                  <a:pt x="2052696" y="952783"/>
                  <a:pt x="2055166" y="947382"/>
                  <a:pt x="2058692" y="942733"/>
                </a:cubicBezTo>
                <a:lnTo>
                  <a:pt x="2058744" y="942742"/>
                </a:lnTo>
                <a:lnTo>
                  <a:pt x="2058653" y="942249"/>
                </a:lnTo>
                <a:cubicBezTo>
                  <a:pt x="2060935" y="937010"/>
                  <a:pt x="2065419" y="932724"/>
                  <a:pt x="2065419" y="926342"/>
                </a:cubicBezTo>
                <a:lnTo>
                  <a:pt x="2065682" y="926452"/>
                </a:lnTo>
                <a:lnTo>
                  <a:pt x="2070080" y="915769"/>
                </a:lnTo>
                <a:lnTo>
                  <a:pt x="2070163" y="915809"/>
                </a:lnTo>
                <a:lnTo>
                  <a:pt x="2070096" y="915486"/>
                </a:lnTo>
                <a:cubicBezTo>
                  <a:pt x="2071425" y="909095"/>
                  <a:pt x="2073619" y="902912"/>
                  <a:pt x="2076663" y="897103"/>
                </a:cubicBezTo>
                <a:lnTo>
                  <a:pt x="2076668" y="897127"/>
                </a:lnTo>
                <a:lnTo>
                  <a:pt x="2076673" y="897103"/>
                </a:lnTo>
                <a:cubicBezTo>
                  <a:pt x="2079057" y="890245"/>
                  <a:pt x="2081438" y="883483"/>
                  <a:pt x="2083916" y="876624"/>
                </a:cubicBezTo>
                <a:lnTo>
                  <a:pt x="2083937" y="876622"/>
                </a:lnTo>
                <a:lnTo>
                  <a:pt x="2089271" y="862817"/>
                </a:lnTo>
                <a:cubicBezTo>
                  <a:pt x="2089366" y="850273"/>
                  <a:pt x="2091841" y="837862"/>
                  <a:pt x="2096508" y="826242"/>
                </a:cubicBezTo>
                <a:cubicBezTo>
                  <a:pt x="2098320" y="821279"/>
                  <a:pt x="2099463" y="816088"/>
                  <a:pt x="2099844" y="810811"/>
                </a:cubicBezTo>
                <a:cubicBezTo>
                  <a:pt x="2100128" y="800581"/>
                  <a:pt x="2101556" y="790408"/>
                  <a:pt x="2104222" y="780522"/>
                </a:cubicBezTo>
                <a:lnTo>
                  <a:pt x="2104575" y="780052"/>
                </a:lnTo>
                <a:lnTo>
                  <a:pt x="2104575" y="776515"/>
                </a:lnTo>
                <a:lnTo>
                  <a:pt x="2105138" y="773617"/>
                </a:lnTo>
                <a:lnTo>
                  <a:pt x="2107480" y="754885"/>
                </a:lnTo>
                <a:cubicBezTo>
                  <a:pt x="2106147" y="750894"/>
                  <a:pt x="2107671" y="746522"/>
                  <a:pt x="2111100" y="744122"/>
                </a:cubicBezTo>
                <a:lnTo>
                  <a:pt x="2111100" y="744500"/>
                </a:lnTo>
                <a:lnTo>
                  <a:pt x="2111100" y="744621"/>
                </a:lnTo>
                <a:lnTo>
                  <a:pt x="2111145" y="744416"/>
                </a:lnTo>
                <a:cubicBezTo>
                  <a:pt x="2113719" y="741845"/>
                  <a:pt x="2111145" y="737939"/>
                  <a:pt x="2113432" y="734891"/>
                </a:cubicBezTo>
                <a:lnTo>
                  <a:pt x="2113432" y="734986"/>
                </a:lnTo>
                <a:lnTo>
                  <a:pt x="2113753" y="733978"/>
                </a:lnTo>
                <a:lnTo>
                  <a:pt x="2113174" y="734419"/>
                </a:lnTo>
                <a:lnTo>
                  <a:pt x="2109312" y="715731"/>
                </a:lnTo>
                <a:lnTo>
                  <a:pt x="2109196" y="716215"/>
                </a:lnTo>
                <a:lnTo>
                  <a:pt x="2108801" y="713257"/>
                </a:lnTo>
                <a:lnTo>
                  <a:pt x="2108411" y="711369"/>
                </a:lnTo>
                <a:lnTo>
                  <a:pt x="2108637" y="710319"/>
                </a:lnTo>
                <a:lnTo>
                  <a:pt x="2108910" y="673352"/>
                </a:lnTo>
                <a:lnTo>
                  <a:pt x="2108923" y="673344"/>
                </a:lnTo>
                <a:lnTo>
                  <a:pt x="2108697" y="672792"/>
                </a:lnTo>
                <a:lnTo>
                  <a:pt x="2108697" y="665935"/>
                </a:lnTo>
                <a:cubicBezTo>
                  <a:pt x="2112030" y="661171"/>
                  <a:pt x="2112030" y="654876"/>
                  <a:pt x="2108697" y="650124"/>
                </a:cubicBezTo>
                <a:cubicBezTo>
                  <a:pt x="2106410" y="639816"/>
                  <a:pt x="2105649" y="629216"/>
                  <a:pt x="2106507" y="618691"/>
                </a:cubicBezTo>
                <a:lnTo>
                  <a:pt x="2107023" y="618825"/>
                </a:lnTo>
                <a:lnTo>
                  <a:pt x="2106888" y="618690"/>
                </a:lnTo>
                <a:cubicBezTo>
                  <a:pt x="2105269" y="606879"/>
                  <a:pt x="2103745" y="595068"/>
                  <a:pt x="2102127" y="583257"/>
                </a:cubicBezTo>
                <a:lnTo>
                  <a:pt x="2097588" y="552703"/>
                </a:lnTo>
                <a:lnTo>
                  <a:pt x="2097375" y="552381"/>
                </a:lnTo>
                <a:lnTo>
                  <a:pt x="2097476" y="551997"/>
                </a:lnTo>
                <a:lnTo>
                  <a:pt x="2092885" y="529618"/>
                </a:lnTo>
                <a:lnTo>
                  <a:pt x="2092889" y="529614"/>
                </a:lnTo>
                <a:lnTo>
                  <a:pt x="2081074" y="493043"/>
                </a:lnTo>
                <a:cubicBezTo>
                  <a:pt x="2072020" y="466572"/>
                  <a:pt x="2059930" y="441255"/>
                  <a:pt x="2044972" y="417604"/>
                </a:cubicBezTo>
                <a:cubicBezTo>
                  <a:pt x="2046687" y="411888"/>
                  <a:pt x="2046493" y="405793"/>
                  <a:pt x="2048021" y="399791"/>
                </a:cubicBezTo>
                <a:cubicBezTo>
                  <a:pt x="2048682" y="393621"/>
                  <a:pt x="2045831" y="387590"/>
                  <a:pt x="2040688" y="384170"/>
                </a:cubicBezTo>
                <a:cubicBezTo>
                  <a:pt x="2038785" y="382361"/>
                  <a:pt x="2037455" y="380742"/>
                  <a:pt x="2039546" y="378553"/>
                </a:cubicBezTo>
                <a:cubicBezTo>
                  <a:pt x="2041643" y="376361"/>
                  <a:pt x="2042786" y="378553"/>
                  <a:pt x="2043925" y="380075"/>
                </a:cubicBezTo>
                <a:cubicBezTo>
                  <a:pt x="2045354" y="381894"/>
                  <a:pt x="2047635" y="382923"/>
                  <a:pt x="2049920" y="382838"/>
                </a:cubicBezTo>
                <a:cubicBezTo>
                  <a:pt x="2053644" y="382838"/>
                  <a:pt x="2055739" y="384266"/>
                  <a:pt x="2055064" y="388361"/>
                </a:cubicBezTo>
                <a:cubicBezTo>
                  <a:pt x="2054403" y="392458"/>
                  <a:pt x="2056115" y="394935"/>
                  <a:pt x="2060691" y="396552"/>
                </a:cubicBezTo>
                <a:cubicBezTo>
                  <a:pt x="2066693" y="398182"/>
                  <a:pt x="2070692" y="403869"/>
                  <a:pt x="2070217" y="410079"/>
                </a:cubicBezTo>
                <a:cubicBezTo>
                  <a:pt x="2070217" y="411699"/>
                  <a:pt x="2070217" y="412746"/>
                  <a:pt x="2071642" y="413794"/>
                </a:cubicBezTo>
                <a:cubicBezTo>
                  <a:pt x="2081172" y="419984"/>
                  <a:pt x="2082696" y="431414"/>
                  <a:pt x="2088123" y="440274"/>
                </a:cubicBezTo>
                <a:cubicBezTo>
                  <a:pt x="2089651" y="443025"/>
                  <a:pt x="2089078" y="446484"/>
                  <a:pt x="2086699" y="448561"/>
                </a:cubicBezTo>
                <a:cubicBezTo>
                  <a:pt x="2083364" y="451162"/>
                  <a:pt x="2081364" y="455104"/>
                  <a:pt x="2081268" y="459324"/>
                </a:cubicBezTo>
                <a:cubicBezTo>
                  <a:pt x="2095079" y="454275"/>
                  <a:pt x="2095840" y="454657"/>
                  <a:pt x="2100319" y="468848"/>
                </a:cubicBezTo>
                <a:cubicBezTo>
                  <a:pt x="2100889" y="470657"/>
                  <a:pt x="2101177" y="472565"/>
                  <a:pt x="2101653" y="474372"/>
                </a:cubicBezTo>
                <a:lnTo>
                  <a:pt x="2101765" y="474809"/>
                </a:lnTo>
                <a:lnTo>
                  <a:pt x="2101980" y="474753"/>
                </a:lnTo>
                <a:cubicBezTo>
                  <a:pt x="2105409" y="479525"/>
                  <a:pt x="2107696" y="484991"/>
                  <a:pt x="2108839" y="490755"/>
                </a:cubicBezTo>
                <a:lnTo>
                  <a:pt x="2108836" y="490758"/>
                </a:lnTo>
                <a:lnTo>
                  <a:pt x="2108987" y="490756"/>
                </a:lnTo>
                <a:cubicBezTo>
                  <a:pt x="2116699" y="510347"/>
                  <a:pt x="2122033" y="530778"/>
                  <a:pt x="2124891" y="551619"/>
                </a:cubicBezTo>
                <a:cubicBezTo>
                  <a:pt x="2125654" y="557239"/>
                  <a:pt x="2126414" y="562858"/>
                  <a:pt x="2127272" y="568398"/>
                </a:cubicBezTo>
                <a:lnTo>
                  <a:pt x="2128050" y="580152"/>
                </a:lnTo>
                <a:lnTo>
                  <a:pt x="2129504" y="593332"/>
                </a:lnTo>
                <a:lnTo>
                  <a:pt x="2129655" y="593449"/>
                </a:lnTo>
                <a:cubicBezTo>
                  <a:pt x="2132798" y="607708"/>
                  <a:pt x="2134322" y="622281"/>
                  <a:pt x="2134227" y="636883"/>
                </a:cubicBezTo>
                <a:lnTo>
                  <a:pt x="2133848" y="636843"/>
                </a:lnTo>
                <a:lnTo>
                  <a:pt x="2135747" y="659743"/>
                </a:lnTo>
                <a:lnTo>
                  <a:pt x="2135652" y="659913"/>
                </a:lnTo>
                <a:lnTo>
                  <a:pt x="2135983" y="659829"/>
                </a:lnTo>
                <a:cubicBezTo>
                  <a:pt x="2136076" y="662782"/>
                  <a:pt x="2136076" y="665449"/>
                  <a:pt x="2136076" y="668783"/>
                </a:cubicBezTo>
                <a:lnTo>
                  <a:pt x="2135842" y="669911"/>
                </a:lnTo>
                <a:lnTo>
                  <a:pt x="2135842" y="710702"/>
                </a:lnTo>
                <a:cubicBezTo>
                  <a:pt x="2135842" y="714130"/>
                  <a:pt x="2136606" y="718227"/>
                  <a:pt x="2134415" y="720227"/>
                </a:cubicBezTo>
                <a:cubicBezTo>
                  <a:pt x="2130890" y="724208"/>
                  <a:pt x="2130415" y="730056"/>
                  <a:pt x="2133366" y="734514"/>
                </a:cubicBezTo>
                <a:lnTo>
                  <a:pt x="2133208" y="734543"/>
                </a:lnTo>
                <a:lnTo>
                  <a:pt x="2133816" y="735082"/>
                </a:lnTo>
                <a:cubicBezTo>
                  <a:pt x="2134958" y="736034"/>
                  <a:pt x="2133816" y="738034"/>
                  <a:pt x="2133816" y="739463"/>
                </a:cubicBezTo>
                <a:lnTo>
                  <a:pt x="2133734" y="739449"/>
                </a:lnTo>
                <a:lnTo>
                  <a:pt x="2133753" y="739469"/>
                </a:lnTo>
                <a:cubicBezTo>
                  <a:pt x="2134132" y="752337"/>
                  <a:pt x="2132610" y="765186"/>
                  <a:pt x="2129083" y="777569"/>
                </a:cubicBezTo>
                <a:cubicBezTo>
                  <a:pt x="2127464" y="782141"/>
                  <a:pt x="2130990" y="787666"/>
                  <a:pt x="2129083" y="792047"/>
                </a:cubicBezTo>
                <a:cubicBezTo>
                  <a:pt x="2126037" y="800010"/>
                  <a:pt x="2124607" y="808487"/>
                  <a:pt x="2124891" y="817002"/>
                </a:cubicBezTo>
                <a:cubicBezTo>
                  <a:pt x="2122990" y="834242"/>
                  <a:pt x="2119369" y="851254"/>
                  <a:pt x="2114037" y="867771"/>
                </a:cubicBezTo>
                <a:lnTo>
                  <a:pt x="2113665" y="867874"/>
                </a:lnTo>
                <a:lnTo>
                  <a:pt x="2111241" y="875362"/>
                </a:lnTo>
                <a:cubicBezTo>
                  <a:pt x="2109681" y="877386"/>
                  <a:pt x="2107013" y="878577"/>
                  <a:pt x="2102109" y="878053"/>
                </a:cubicBezTo>
                <a:cubicBezTo>
                  <a:pt x="2107062" y="883768"/>
                  <a:pt x="2107919" y="887578"/>
                  <a:pt x="2103821" y="892150"/>
                </a:cubicBezTo>
                <a:cubicBezTo>
                  <a:pt x="2101155" y="895198"/>
                  <a:pt x="2103821" y="900247"/>
                  <a:pt x="2102109" y="903961"/>
                </a:cubicBezTo>
                <a:lnTo>
                  <a:pt x="2102096" y="903972"/>
                </a:lnTo>
                <a:lnTo>
                  <a:pt x="2083908" y="949764"/>
                </a:lnTo>
                <a:lnTo>
                  <a:pt x="2083861" y="949717"/>
                </a:lnTo>
                <a:lnTo>
                  <a:pt x="2081128" y="953955"/>
                </a:lnTo>
                <a:lnTo>
                  <a:pt x="2081025" y="953862"/>
                </a:lnTo>
                <a:lnTo>
                  <a:pt x="2079129" y="960717"/>
                </a:lnTo>
                <a:lnTo>
                  <a:pt x="2078851" y="960717"/>
                </a:lnTo>
                <a:lnTo>
                  <a:pt x="2079173" y="961098"/>
                </a:lnTo>
                <a:cubicBezTo>
                  <a:pt x="2074501" y="969766"/>
                  <a:pt x="2069653" y="978434"/>
                  <a:pt x="2065171" y="987197"/>
                </a:cubicBezTo>
                <a:cubicBezTo>
                  <a:pt x="2060691" y="995960"/>
                  <a:pt x="2061073" y="995864"/>
                  <a:pt x="2067553" y="1000627"/>
                </a:cubicBezTo>
                <a:cubicBezTo>
                  <a:pt x="2075352" y="1008275"/>
                  <a:pt x="2083652" y="1015314"/>
                  <a:pt x="2092509" y="1021677"/>
                </a:cubicBezTo>
                <a:cubicBezTo>
                  <a:pt x="2099370" y="1025402"/>
                  <a:pt x="2104132" y="1032079"/>
                  <a:pt x="2105370" y="1039775"/>
                </a:cubicBezTo>
                <a:cubicBezTo>
                  <a:pt x="2105657" y="1042708"/>
                  <a:pt x="2106799" y="1045490"/>
                  <a:pt x="2108801" y="1047681"/>
                </a:cubicBezTo>
                <a:cubicBezTo>
                  <a:pt x="2112417" y="1046442"/>
                  <a:pt x="2113369" y="1038156"/>
                  <a:pt x="2119942" y="1042918"/>
                </a:cubicBezTo>
                <a:cubicBezTo>
                  <a:pt x="2125565" y="1045861"/>
                  <a:pt x="2128135" y="1052452"/>
                  <a:pt x="2126136" y="1058444"/>
                </a:cubicBezTo>
                <a:cubicBezTo>
                  <a:pt x="2126136" y="1061206"/>
                  <a:pt x="2122229" y="1065111"/>
                  <a:pt x="2126136" y="1066445"/>
                </a:cubicBezTo>
                <a:cubicBezTo>
                  <a:pt x="2130041" y="1067778"/>
                  <a:pt x="2130896" y="1063302"/>
                  <a:pt x="2131846" y="1059968"/>
                </a:cubicBezTo>
                <a:cubicBezTo>
                  <a:pt x="2133850" y="1053205"/>
                  <a:pt x="2134607" y="1052824"/>
                  <a:pt x="2139850" y="1056539"/>
                </a:cubicBezTo>
                <a:cubicBezTo>
                  <a:pt x="2152804" y="1066064"/>
                  <a:pt x="2165565" y="1075589"/>
                  <a:pt x="2177949" y="1085114"/>
                </a:cubicBezTo>
                <a:cubicBezTo>
                  <a:pt x="2181282" y="1087495"/>
                  <a:pt x="2182616" y="1089686"/>
                  <a:pt x="2179661" y="1093496"/>
                </a:cubicBezTo>
                <a:cubicBezTo>
                  <a:pt x="2176712" y="1097306"/>
                  <a:pt x="2179089" y="1098449"/>
                  <a:pt x="2182616" y="1098639"/>
                </a:cubicBezTo>
                <a:cubicBezTo>
                  <a:pt x="2186140" y="1098830"/>
                  <a:pt x="2187187" y="1098639"/>
                  <a:pt x="2189473" y="1098639"/>
                </a:cubicBezTo>
                <a:cubicBezTo>
                  <a:pt x="2191758" y="1098639"/>
                  <a:pt x="2194712" y="1098639"/>
                  <a:pt x="2195854" y="1100163"/>
                </a:cubicBezTo>
                <a:cubicBezTo>
                  <a:pt x="2200141" y="1105116"/>
                  <a:pt x="2202807" y="1110546"/>
                  <a:pt x="2211187" y="1111689"/>
                </a:cubicBezTo>
                <a:cubicBezTo>
                  <a:pt x="2217094" y="1112546"/>
                  <a:pt x="2222050" y="1119404"/>
                  <a:pt x="2227477" y="1123595"/>
                </a:cubicBezTo>
                <a:lnTo>
                  <a:pt x="2228681" y="1132211"/>
                </a:lnTo>
                <a:lnTo>
                  <a:pt x="2229351" y="1131119"/>
                </a:lnTo>
                <a:cubicBezTo>
                  <a:pt x="2229351" y="1128547"/>
                  <a:pt x="2228303" y="1125976"/>
                  <a:pt x="2227827" y="1123404"/>
                </a:cubicBezTo>
                <a:cubicBezTo>
                  <a:pt x="2232494" y="1125499"/>
                  <a:pt x="2231827" y="1131500"/>
                  <a:pt x="2234875" y="1133881"/>
                </a:cubicBezTo>
                <a:cubicBezTo>
                  <a:pt x="2237924" y="1136263"/>
                  <a:pt x="2242524" y="1133881"/>
                  <a:pt x="2245571" y="1137501"/>
                </a:cubicBezTo>
                <a:cubicBezTo>
                  <a:pt x="2247096" y="1139015"/>
                  <a:pt x="2248810" y="1140416"/>
                  <a:pt x="2250525" y="1141692"/>
                </a:cubicBezTo>
                <a:lnTo>
                  <a:pt x="2250091" y="1142649"/>
                </a:lnTo>
                <a:lnTo>
                  <a:pt x="2251001" y="1141693"/>
                </a:lnTo>
                <a:cubicBezTo>
                  <a:pt x="2259192" y="1147494"/>
                  <a:pt x="2266907" y="1153856"/>
                  <a:pt x="2274242" y="1160743"/>
                </a:cubicBezTo>
                <a:lnTo>
                  <a:pt x="2282528" y="1164267"/>
                </a:lnTo>
                <a:lnTo>
                  <a:pt x="2282528" y="1164266"/>
                </a:lnTo>
                <a:lnTo>
                  <a:pt x="2287100" y="1159694"/>
                </a:lnTo>
                <a:cubicBezTo>
                  <a:pt x="2292053" y="1160075"/>
                  <a:pt x="2294339" y="1157789"/>
                  <a:pt x="2293958" y="1152836"/>
                </a:cubicBezTo>
                <a:lnTo>
                  <a:pt x="2317390" y="1131500"/>
                </a:lnTo>
                <a:cubicBezTo>
                  <a:pt x="2320152" y="1129024"/>
                  <a:pt x="2322533" y="1126071"/>
                  <a:pt x="2326915" y="1126547"/>
                </a:cubicBezTo>
                <a:cubicBezTo>
                  <a:pt x="2329582" y="1126547"/>
                  <a:pt x="2330344" y="1124642"/>
                  <a:pt x="2331392" y="1122452"/>
                </a:cubicBezTo>
                <a:cubicBezTo>
                  <a:pt x="2336820" y="1110631"/>
                  <a:pt x="2347394" y="1101887"/>
                  <a:pt x="2359967" y="1098639"/>
                </a:cubicBezTo>
                <a:cubicBezTo>
                  <a:pt x="2361491" y="1098477"/>
                  <a:pt x="2362825" y="1097487"/>
                  <a:pt x="2363395" y="1096067"/>
                </a:cubicBezTo>
                <a:cubicBezTo>
                  <a:pt x="2365586" y="1088066"/>
                  <a:pt x="2372920" y="1084352"/>
                  <a:pt x="2378160" y="1079494"/>
                </a:cubicBezTo>
                <a:lnTo>
                  <a:pt x="2378863" y="1079703"/>
                </a:lnTo>
                <a:lnTo>
                  <a:pt x="2378826" y="1079494"/>
                </a:lnTo>
                <a:cubicBezTo>
                  <a:pt x="2380588" y="1078970"/>
                  <a:pt x="2382707" y="1079398"/>
                  <a:pt x="2384589" y="1079184"/>
                </a:cubicBezTo>
                <a:lnTo>
                  <a:pt x="2388690" y="1075241"/>
                </a:lnTo>
                <a:lnTo>
                  <a:pt x="2389494" y="1073112"/>
                </a:lnTo>
                <a:lnTo>
                  <a:pt x="2390446" y="1074726"/>
                </a:lnTo>
                <a:lnTo>
                  <a:pt x="2395400" y="1073779"/>
                </a:lnTo>
                <a:cubicBezTo>
                  <a:pt x="2398162" y="1075589"/>
                  <a:pt x="2401782" y="1074731"/>
                  <a:pt x="2400353" y="1070636"/>
                </a:cubicBezTo>
                <a:cubicBezTo>
                  <a:pt x="2398924" y="1066540"/>
                  <a:pt x="2400353" y="1063778"/>
                  <a:pt x="2403972" y="1061110"/>
                </a:cubicBezTo>
                <a:cubicBezTo>
                  <a:pt x="2411116" y="1057596"/>
                  <a:pt x="2417498" y="1052862"/>
                  <a:pt x="2423022" y="1047109"/>
                </a:cubicBezTo>
                <a:cubicBezTo>
                  <a:pt x="2426833" y="1042251"/>
                  <a:pt x="2431118" y="1043680"/>
                  <a:pt x="2436548" y="1048919"/>
                </a:cubicBezTo>
                <a:cubicBezTo>
                  <a:pt x="2438453" y="1050824"/>
                  <a:pt x="2439786" y="1055872"/>
                  <a:pt x="2443025" y="1053491"/>
                </a:cubicBezTo>
                <a:cubicBezTo>
                  <a:pt x="2446264" y="1051109"/>
                  <a:pt x="2444263" y="1047014"/>
                  <a:pt x="2441406" y="1044918"/>
                </a:cubicBezTo>
                <a:cubicBezTo>
                  <a:pt x="2435976" y="1040917"/>
                  <a:pt x="2437691" y="1038155"/>
                  <a:pt x="2442549" y="1035965"/>
                </a:cubicBezTo>
                <a:cubicBezTo>
                  <a:pt x="2447407" y="1033774"/>
                  <a:pt x="2452074" y="1026440"/>
                  <a:pt x="2460456" y="1027392"/>
                </a:cubicBezTo>
                <a:cubicBezTo>
                  <a:pt x="2462361" y="1027392"/>
                  <a:pt x="2463408" y="1025392"/>
                  <a:pt x="2464076" y="1023582"/>
                </a:cubicBezTo>
                <a:lnTo>
                  <a:pt x="2472967" y="1016291"/>
                </a:lnTo>
                <a:lnTo>
                  <a:pt x="2472458" y="1016058"/>
                </a:lnTo>
                <a:lnTo>
                  <a:pt x="2485887" y="1008914"/>
                </a:lnTo>
                <a:lnTo>
                  <a:pt x="2485887" y="1008914"/>
                </a:lnTo>
                <a:cubicBezTo>
                  <a:pt x="2489127" y="1007009"/>
                  <a:pt x="2492365" y="1005103"/>
                  <a:pt x="2495412" y="1003294"/>
                </a:cubicBezTo>
                <a:cubicBezTo>
                  <a:pt x="2503033" y="999389"/>
                  <a:pt x="2505700" y="1000341"/>
                  <a:pt x="2509129" y="1008438"/>
                </a:cubicBezTo>
                <a:cubicBezTo>
                  <a:pt x="2509700" y="1009828"/>
                  <a:pt x="2510272" y="1011257"/>
                  <a:pt x="2510652" y="1012724"/>
                </a:cubicBezTo>
                <a:cubicBezTo>
                  <a:pt x="2512557" y="1018343"/>
                  <a:pt x="2513509" y="1021153"/>
                  <a:pt x="2512676" y="1023261"/>
                </a:cubicBezTo>
                <a:lnTo>
                  <a:pt x="2504190" y="1029433"/>
                </a:lnTo>
                <a:lnTo>
                  <a:pt x="2504271" y="1029583"/>
                </a:lnTo>
                <a:lnTo>
                  <a:pt x="2500758" y="1031194"/>
                </a:lnTo>
                <a:lnTo>
                  <a:pt x="2500842" y="1031392"/>
                </a:lnTo>
                <a:lnTo>
                  <a:pt x="2491317" y="1035965"/>
                </a:lnTo>
                <a:cubicBezTo>
                  <a:pt x="2488840" y="1037908"/>
                  <a:pt x="2485412" y="1037908"/>
                  <a:pt x="2482935" y="1035965"/>
                </a:cubicBezTo>
                <a:cubicBezTo>
                  <a:pt x="2478363" y="1031774"/>
                  <a:pt x="2476171" y="1034441"/>
                  <a:pt x="2475219" y="1038822"/>
                </a:cubicBezTo>
                <a:cubicBezTo>
                  <a:pt x="2473696" y="1045166"/>
                  <a:pt x="2469314" y="1050462"/>
                  <a:pt x="2463408" y="1053205"/>
                </a:cubicBezTo>
                <a:cubicBezTo>
                  <a:pt x="2438643" y="1067997"/>
                  <a:pt x="2414831" y="1084418"/>
                  <a:pt x="2392161" y="1102354"/>
                </a:cubicBezTo>
                <a:lnTo>
                  <a:pt x="2392161" y="1101605"/>
                </a:lnTo>
                <a:lnTo>
                  <a:pt x="2391875" y="1102354"/>
                </a:lnTo>
                <a:cubicBezTo>
                  <a:pt x="2377302" y="1113136"/>
                  <a:pt x="2363395" y="1124776"/>
                  <a:pt x="2350156" y="1137215"/>
                </a:cubicBezTo>
                <a:cubicBezTo>
                  <a:pt x="2341773" y="1142959"/>
                  <a:pt x="2334154" y="1149703"/>
                  <a:pt x="2327391" y="1157313"/>
                </a:cubicBezTo>
                <a:cubicBezTo>
                  <a:pt x="2327391" y="1157885"/>
                  <a:pt x="2326248" y="1158742"/>
                  <a:pt x="2325581" y="1158742"/>
                </a:cubicBezTo>
                <a:cubicBezTo>
                  <a:pt x="2318628" y="1158742"/>
                  <a:pt x="2317295" y="1164838"/>
                  <a:pt x="2314341" y="1169410"/>
                </a:cubicBezTo>
                <a:lnTo>
                  <a:pt x="2302893" y="1180196"/>
                </a:lnTo>
                <a:lnTo>
                  <a:pt x="2303103" y="1180268"/>
                </a:lnTo>
                <a:lnTo>
                  <a:pt x="2296395" y="1191604"/>
                </a:lnTo>
                <a:lnTo>
                  <a:pt x="2302245" y="1191568"/>
                </a:lnTo>
                <a:lnTo>
                  <a:pt x="2307393" y="1194085"/>
                </a:lnTo>
                <a:lnTo>
                  <a:pt x="2307770" y="1194175"/>
                </a:lnTo>
                <a:cubicBezTo>
                  <a:pt x="2313008" y="1199109"/>
                  <a:pt x="2317009" y="1205214"/>
                  <a:pt x="2319485" y="1211987"/>
                </a:cubicBezTo>
                <a:cubicBezTo>
                  <a:pt x="2319867" y="1213482"/>
                  <a:pt x="2320819" y="1214768"/>
                  <a:pt x="2322153" y="1215511"/>
                </a:cubicBezTo>
                <a:cubicBezTo>
                  <a:pt x="2333392" y="1218940"/>
                  <a:pt x="2336726" y="1230465"/>
                  <a:pt x="2344536" y="1237323"/>
                </a:cubicBezTo>
                <a:lnTo>
                  <a:pt x="2344438" y="1237432"/>
                </a:lnTo>
                <a:lnTo>
                  <a:pt x="2357966" y="1253325"/>
                </a:lnTo>
                <a:lnTo>
                  <a:pt x="2357967" y="1253325"/>
                </a:lnTo>
                <a:cubicBezTo>
                  <a:pt x="2369015" y="1266879"/>
                  <a:pt x="2379112" y="1281243"/>
                  <a:pt x="2388065" y="1296283"/>
                </a:cubicBezTo>
                <a:lnTo>
                  <a:pt x="2388065" y="1297036"/>
                </a:lnTo>
                <a:lnTo>
                  <a:pt x="2397305" y="1318381"/>
                </a:lnTo>
                <a:cubicBezTo>
                  <a:pt x="2396733" y="1321333"/>
                  <a:pt x="2398828" y="1323334"/>
                  <a:pt x="2402068" y="1323429"/>
                </a:cubicBezTo>
                <a:cubicBezTo>
                  <a:pt x="2405306" y="1323524"/>
                  <a:pt x="2408449" y="1326572"/>
                  <a:pt x="2410450" y="1330001"/>
                </a:cubicBezTo>
                <a:cubicBezTo>
                  <a:pt x="2416069" y="1339526"/>
                  <a:pt x="2421688" y="1349718"/>
                  <a:pt x="2427689" y="1359338"/>
                </a:cubicBezTo>
                <a:cubicBezTo>
                  <a:pt x="2431690" y="1365720"/>
                  <a:pt x="2429023" y="1375245"/>
                  <a:pt x="2434262" y="1379341"/>
                </a:cubicBezTo>
                <a:cubicBezTo>
                  <a:pt x="2439310" y="1383722"/>
                  <a:pt x="2443406" y="1389114"/>
                  <a:pt x="2446264" y="1395152"/>
                </a:cubicBezTo>
                <a:cubicBezTo>
                  <a:pt x="2449977" y="1401724"/>
                  <a:pt x="2452931" y="1408678"/>
                  <a:pt x="2455789" y="1415536"/>
                </a:cubicBezTo>
                <a:lnTo>
                  <a:pt x="2455167" y="1419429"/>
                </a:lnTo>
                <a:lnTo>
                  <a:pt x="2456932" y="1415155"/>
                </a:lnTo>
                <a:lnTo>
                  <a:pt x="2476664" y="1465340"/>
                </a:lnTo>
                <a:lnTo>
                  <a:pt x="2476935" y="1465637"/>
                </a:lnTo>
                <a:cubicBezTo>
                  <a:pt x="2483792" y="1483220"/>
                  <a:pt x="2488364" y="1501585"/>
                  <a:pt x="2490745" y="1520311"/>
                </a:cubicBezTo>
                <a:cubicBezTo>
                  <a:pt x="2493317" y="1523740"/>
                  <a:pt x="2488936" y="1528502"/>
                  <a:pt x="2493127" y="1531646"/>
                </a:cubicBezTo>
                <a:lnTo>
                  <a:pt x="2492427" y="1534894"/>
                </a:lnTo>
                <a:lnTo>
                  <a:pt x="2493508" y="1550791"/>
                </a:lnTo>
                <a:cubicBezTo>
                  <a:pt x="2492365" y="1552362"/>
                  <a:pt x="2492365" y="1554458"/>
                  <a:pt x="2493508" y="1556030"/>
                </a:cubicBezTo>
                <a:cubicBezTo>
                  <a:pt x="2496555" y="1560325"/>
                  <a:pt x="2497698" y="1565612"/>
                  <a:pt x="2496936" y="1570793"/>
                </a:cubicBezTo>
                <a:lnTo>
                  <a:pt x="2496871" y="1570834"/>
                </a:lnTo>
                <a:lnTo>
                  <a:pt x="2497413" y="1570889"/>
                </a:lnTo>
                <a:cubicBezTo>
                  <a:pt x="2497413" y="1582890"/>
                  <a:pt x="2497413" y="1594987"/>
                  <a:pt x="2497413" y="1606989"/>
                </a:cubicBezTo>
                <a:cubicBezTo>
                  <a:pt x="2496841" y="1619381"/>
                  <a:pt x="2495316" y="1631706"/>
                  <a:pt x="2492840" y="1643850"/>
                </a:cubicBezTo>
                <a:lnTo>
                  <a:pt x="2492832" y="1643843"/>
                </a:lnTo>
                <a:lnTo>
                  <a:pt x="2492840" y="1644231"/>
                </a:lnTo>
                <a:cubicBezTo>
                  <a:pt x="2491412" y="1656595"/>
                  <a:pt x="2489220" y="1668853"/>
                  <a:pt x="2486077" y="1680902"/>
                </a:cubicBezTo>
                <a:lnTo>
                  <a:pt x="2485777" y="1680426"/>
                </a:lnTo>
                <a:lnTo>
                  <a:pt x="2485792" y="1680522"/>
                </a:lnTo>
                <a:lnTo>
                  <a:pt x="2478972" y="1709694"/>
                </a:lnTo>
                <a:lnTo>
                  <a:pt x="2478934" y="1710239"/>
                </a:lnTo>
                <a:lnTo>
                  <a:pt x="2478934" y="1712240"/>
                </a:lnTo>
                <a:lnTo>
                  <a:pt x="2478934" y="1712716"/>
                </a:lnTo>
                <a:lnTo>
                  <a:pt x="2478746" y="1712785"/>
                </a:lnTo>
                <a:lnTo>
                  <a:pt x="2465504" y="1751102"/>
                </a:lnTo>
                <a:lnTo>
                  <a:pt x="2465478" y="1751095"/>
                </a:lnTo>
                <a:lnTo>
                  <a:pt x="2465504" y="1751482"/>
                </a:lnTo>
                <a:cubicBezTo>
                  <a:pt x="2465504" y="1752149"/>
                  <a:pt x="2465504" y="1752816"/>
                  <a:pt x="2465504" y="1753483"/>
                </a:cubicBezTo>
                <a:lnTo>
                  <a:pt x="2464176" y="1753730"/>
                </a:lnTo>
                <a:lnTo>
                  <a:pt x="2465027" y="1754055"/>
                </a:lnTo>
                <a:cubicBezTo>
                  <a:pt x="2464265" y="1754912"/>
                  <a:pt x="2463789" y="1756245"/>
                  <a:pt x="2462837" y="1756627"/>
                </a:cubicBezTo>
                <a:cubicBezTo>
                  <a:pt x="2456741" y="1759294"/>
                  <a:pt x="2451597" y="1762246"/>
                  <a:pt x="2456550" y="1769200"/>
                </a:cubicBezTo>
                <a:cubicBezTo>
                  <a:pt x="2451883" y="1773486"/>
                  <a:pt x="2447025" y="1765485"/>
                  <a:pt x="2444453" y="1771009"/>
                </a:cubicBezTo>
                <a:cubicBezTo>
                  <a:pt x="2443501" y="1773953"/>
                  <a:pt x="2443882" y="1777191"/>
                  <a:pt x="2445596" y="1779772"/>
                </a:cubicBezTo>
                <a:cubicBezTo>
                  <a:pt x="2447311" y="1782820"/>
                  <a:pt x="2449502" y="1778439"/>
                  <a:pt x="2452358" y="1779772"/>
                </a:cubicBezTo>
                <a:cubicBezTo>
                  <a:pt x="2449883" y="1788621"/>
                  <a:pt x="2445977" y="1796965"/>
                  <a:pt x="2440643" y="1804442"/>
                </a:cubicBezTo>
                <a:cubicBezTo>
                  <a:pt x="2438071" y="1808443"/>
                  <a:pt x="2434451" y="1808538"/>
                  <a:pt x="2431118" y="1804442"/>
                </a:cubicBezTo>
                <a:cubicBezTo>
                  <a:pt x="2430070" y="1802918"/>
                  <a:pt x="2429213" y="1801013"/>
                  <a:pt x="2426737" y="1801585"/>
                </a:cubicBezTo>
                <a:cubicBezTo>
                  <a:pt x="2424260" y="1802156"/>
                  <a:pt x="2426260" y="1805014"/>
                  <a:pt x="2427308" y="1806537"/>
                </a:cubicBezTo>
                <a:cubicBezTo>
                  <a:pt x="2433308" y="1815205"/>
                  <a:pt x="2433308" y="1815205"/>
                  <a:pt x="2427308" y="1823111"/>
                </a:cubicBezTo>
                <a:lnTo>
                  <a:pt x="2423213" y="1828540"/>
                </a:lnTo>
                <a:cubicBezTo>
                  <a:pt x="2419879" y="1832446"/>
                  <a:pt x="2418213" y="1834398"/>
                  <a:pt x="2416272" y="1834839"/>
                </a:cubicBezTo>
                <a:lnTo>
                  <a:pt x="2407878" y="1832127"/>
                </a:lnTo>
                <a:lnTo>
                  <a:pt x="2407878" y="1835644"/>
                </a:lnTo>
                <a:lnTo>
                  <a:pt x="2408258" y="1835398"/>
                </a:lnTo>
                <a:lnTo>
                  <a:pt x="2406354" y="1844908"/>
                </a:lnTo>
                <a:lnTo>
                  <a:pt x="2406518" y="1842765"/>
                </a:lnTo>
                <a:lnTo>
                  <a:pt x="2405972" y="1845495"/>
                </a:lnTo>
                <a:lnTo>
                  <a:pt x="2403972" y="1847400"/>
                </a:lnTo>
                <a:lnTo>
                  <a:pt x="2403610" y="1847029"/>
                </a:lnTo>
                <a:lnTo>
                  <a:pt x="2355629" y="1873665"/>
                </a:lnTo>
                <a:lnTo>
                  <a:pt x="2355585" y="1873880"/>
                </a:lnTo>
                <a:lnTo>
                  <a:pt x="2349041" y="1876497"/>
                </a:lnTo>
                <a:lnTo>
                  <a:pt x="2348918" y="1876737"/>
                </a:lnTo>
                <a:cubicBezTo>
                  <a:pt x="2338822" y="1882023"/>
                  <a:pt x="2327486" y="1884395"/>
                  <a:pt x="2316152" y="1883595"/>
                </a:cubicBezTo>
                <a:cubicBezTo>
                  <a:pt x="2314247" y="1883490"/>
                  <a:pt x="2312342" y="1883947"/>
                  <a:pt x="2310722" y="1884928"/>
                </a:cubicBezTo>
                <a:cubicBezTo>
                  <a:pt x="2295102" y="1892929"/>
                  <a:pt x="2278243" y="1891215"/>
                  <a:pt x="2261670" y="1889977"/>
                </a:cubicBezTo>
                <a:cubicBezTo>
                  <a:pt x="2256907" y="1890024"/>
                  <a:pt x="2253001" y="1886186"/>
                  <a:pt x="2252906" y="1881395"/>
                </a:cubicBezTo>
                <a:cubicBezTo>
                  <a:pt x="2252906" y="1879861"/>
                  <a:pt x="2253288" y="1878356"/>
                  <a:pt x="2254049" y="1877023"/>
                </a:cubicBezTo>
                <a:cubicBezTo>
                  <a:pt x="2256526" y="1872070"/>
                  <a:pt x="2256526" y="1872070"/>
                  <a:pt x="2250239" y="1867498"/>
                </a:cubicBezTo>
                <a:cubicBezTo>
                  <a:pt x="2247001" y="1872070"/>
                  <a:pt x="2248620" y="1877023"/>
                  <a:pt x="2249001" y="1881690"/>
                </a:cubicBezTo>
                <a:cubicBezTo>
                  <a:pt x="2249573" y="1888548"/>
                  <a:pt x="2249001" y="1889596"/>
                  <a:pt x="2242620" y="1887977"/>
                </a:cubicBezTo>
                <a:cubicBezTo>
                  <a:pt x="2236145" y="1885081"/>
                  <a:pt x="2229094" y="1883157"/>
                  <a:pt x="2221952" y="1882261"/>
                </a:cubicBezTo>
                <a:cubicBezTo>
                  <a:pt x="2221000" y="1882261"/>
                  <a:pt x="2219953" y="1881404"/>
                  <a:pt x="2218905" y="1880928"/>
                </a:cubicBezTo>
                <a:cubicBezTo>
                  <a:pt x="2214044" y="1878928"/>
                  <a:pt x="2215189" y="1873308"/>
                  <a:pt x="2212526" y="1870069"/>
                </a:cubicBezTo>
                <a:cubicBezTo>
                  <a:pt x="2209949" y="1877880"/>
                  <a:pt x="2205093" y="1873213"/>
                  <a:pt x="2201948" y="1871308"/>
                </a:cubicBezTo>
                <a:cubicBezTo>
                  <a:pt x="2190806" y="1864450"/>
                  <a:pt x="2178233" y="1858925"/>
                  <a:pt x="2174423" y="1844447"/>
                </a:cubicBezTo>
                <a:cubicBezTo>
                  <a:pt x="2174423" y="1843876"/>
                  <a:pt x="2173567" y="1842828"/>
                  <a:pt x="2173185" y="1842828"/>
                </a:cubicBezTo>
                <a:cubicBezTo>
                  <a:pt x="2161946" y="1842828"/>
                  <a:pt x="2160995" y="1833303"/>
                  <a:pt x="2156612" y="1826636"/>
                </a:cubicBezTo>
                <a:lnTo>
                  <a:pt x="2157050" y="1825573"/>
                </a:lnTo>
                <a:lnTo>
                  <a:pt x="2157962" y="1807966"/>
                </a:lnTo>
                <a:cubicBezTo>
                  <a:pt x="2162629" y="1807823"/>
                  <a:pt x="2167200" y="1806147"/>
                  <a:pt x="2170820" y="1803204"/>
                </a:cubicBezTo>
                <a:lnTo>
                  <a:pt x="2189059" y="1826288"/>
                </a:lnTo>
                <a:lnTo>
                  <a:pt x="2189186" y="1826350"/>
                </a:lnTo>
                <a:cubicBezTo>
                  <a:pt x="2203854" y="1842495"/>
                  <a:pt x="2222616" y="1854268"/>
                  <a:pt x="2243476" y="1860354"/>
                </a:cubicBezTo>
                <a:cubicBezTo>
                  <a:pt x="2248620" y="1861649"/>
                  <a:pt x="2253858" y="1862668"/>
                  <a:pt x="2259098" y="1863402"/>
                </a:cubicBezTo>
                <a:cubicBezTo>
                  <a:pt x="2275290" y="1865974"/>
                  <a:pt x="2276337" y="1867117"/>
                  <a:pt x="2278814" y="1884357"/>
                </a:cubicBezTo>
                <a:cubicBezTo>
                  <a:pt x="2282719" y="1880423"/>
                  <a:pt x="2283481" y="1874384"/>
                  <a:pt x="2280720" y="1869593"/>
                </a:cubicBezTo>
                <a:cubicBezTo>
                  <a:pt x="2279005" y="1865021"/>
                  <a:pt x="2280720" y="1863211"/>
                  <a:pt x="2285387" y="1863021"/>
                </a:cubicBezTo>
                <a:cubicBezTo>
                  <a:pt x="2291768" y="1863126"/>
                  <a:pt x="2297959" y="1864383"/>
                  <a:pt x="2303865" y="1866736"/>
                </a:cubicBezTo>
                <a:cubicBezTo>
                  <a:pt x="2308532" y="1868164"/>
                  <a:pt x="2311008" y="1857973"/>
                  <a:pt x="2318820" y="1857211"/>
                </a:cubicBezTo>
                <a:lnTo>
                  <a:pt x="2351378" y="1847119"/>
                </a:lnTo>
                <a:lnTo>
                  <a:pt x="2351394" y="1846924"/>
                </a:lnTo>
                <a:lnTo>
                  <a:pt x="2355681" y="1846543"/>
                </a:lnTo>
                <a:lnTo>
                  <a:pt x="2355682" y="1846546"/>
                </a:lnTo>
                <a:lnTo>
                  <a:pt x="2355682" y="1846543"/>
                </a:lnTo>
                <a:cubicBezTo>
                  <a:pt x="2367016" y="1840494"/>
                  <a:pt x="2377684" y="1833379"/>
                  <a:pt x="2387685" y="1825302"/>
                </a:cubicBezTo>
                <a:lnTo>
                  <a:pt x="2398822" y="1821712"/>
                </a:lnTo>
                <a:lnTo>
                  <a:pt x="2402829" y="1810252"/>
                </a:lnTo>
                <a:lnTo>
                  <a:pt x="2405592" y="1805966"/>
                </a:lnTo>
                <a:lnTo>
                  <a:pt x="2405753" y="1806218"/>
                </a:lnTo>
                <a:lnTo>
                  <a:pt x="2434737" y="1756436"/>
                </a:lnTo>
                <a:cubicBezTo>
                  <a:pt x="2437691" y="1754721"/>
                  <a:pt x="2437881" y="1752817"/>
                  <a:pt x="2437786" y="1751293"/>
                </a:cubicBezTo>
                <a:cubicBezTo>
                  <a:pt x="2437881" y="1748873"/>
                  <a:pt x="2438738" y="1746530"/>
                  <a:pt x="2440072" y="1744530"/>
                </a:cubicBezTo>
                <a:lnTo>
                  <a:pt x="2441316" y="1745005"/>
                </a:lnTo>
                <a:lnTo>
                  <a:pt x="2440834" y="1744339"/>
                </a:lnTo>
                <a:cubicBezTo>
                  <a:pt x="2440930" y="1741767"/>
                  <a:pt x="2441882" y="1739767"/>
                  <a:pt x="2442834" y="1737576"/>
                </a:cubicBezTo>
                <a:lnTo>
                  <a:pt x="2442935" y="1737591"/>
                </a:lnTo>
                <a:lnTo>
                  <a:pt x="2442834" y="1737481"/>
                </a:lnTo>
                <a:lnTo>
                  <a:pt x="2448850" y="1718971"/>
                </a:lnTo>
                <a:lnTo>
                  <a:pt x="2448550" y="1718907"/>
                </a:lnTo>
                <a:cubicBezTo>
                  <a:pt x="2448550" y="1712525"/>
                  <a:pt x="2453598" y="1708525"/>
                  <a:pt x="2455789" y="1703191"/>
                </a:cubicBezTo>
                <a:lnTo>
                  <a:pt x="2456385" y="1702886"/>
                </a:lnTo>
                <a:lnTo>
                  <a:pt x="2462837" y="1661281"/>
                </a:lnTo>
                <a:cubicBezTo>
                  <a:pt x="2471409" y="1651756"/>
                  <a:pt x="2469027" y="1641278"/>
                  <a:pt x="2467789" y="1630610"/>
                </a:cubicBezTo>
                <a:cubicBezTo>
                  <a:pt x="2467600" y="1628324"/>
                  <a:pt x="2467600" y="1626038"/>
                  <a:pt x="2467789" y="1623752"/>
                </a:cubicBezTo>
                <a:cubicBezTo>
                  <a:pt x="2470361" y="1620114"/>
                  <a:pt x="2472552" y="1616256"/>
                  <a:pt x="2474457" y="1612227"/>
                </a:cubicBezTo>
                <a:lnTo>
                  <a:pt x="2475156" y="1610454"/>
                </a:lnTo>
                <a:lnTo>
                  <a:pt x="2474458" y="1611656"/>
                </a:lnTo>
                <a:lnTo>
                  <a:pt x="2470233" y="1570917"/>
                </a:lnTo>
                <a:lnTo>
                  <a:pt x="2470170" y="1570793"/>
                </a:lnTo>
                <a:lnTo>
                  <a:pt x="2470170" y="1562031"/>
                </a:lnTo>
                <a:lnTo>
                  <a:pt x="2470392" y="1561957"/>
                </a:lnTo>
                <a:lnTo>
                  <a:pt x="2469790" y="1561364"/>
                </a:lnTo>
                <a:cubicBezTo>
                  <a:pt x="2470171" y="1553639"/>
                  <a:pt x="2469314" y="1545895"/>
                  <a:pt x="2467409" y="1538408"/>
                </a:cubicBezTo>
                <a:lnTo>
                  <a:pt x="2467835" y="1539199"/>
                </a:lnTo>
                <a:lnTo>
                  <a:pt x="2467696" y="1538789"/>
                </a:lnTo>
                <a:cubicBezTo>
                  <a:pt x="2468839" y="1522597"/>
                  <a:pt x="2460361" y="1508690"/>
                  <a:pt x="2457217" y="1493450"/>
                </a:cubicBezTo>
                <a:cubicBezTo>
                  <a:pt x="2455789" y="1486402"/>
                  <a:pt x="2453408" y="1479544"/>
                  <a:pt x="2451502" y="1472590"/>
                </a:cubicBezTo>
                <a:lnTo>
                  <a:pt x="2449820" y="1466811"/>
                </a:lnTo>
                <a:lnTo>
                  <a:pt x="2436287" y="1433832"/>
                </a:lnTo>
                <a:lnTo>
                  <a:pt x="2435596" y="1433824"/>
                </a:lnTo>
                <a:cubicBezTo>
                  <a:pt x="2429404" y="1422489"/>
                  <a:pt x="2425403" y="1410202"/>
                  <a:pt x="2419784" y="1398581"/>
                </a:cubicBezTo>
                <a:cubicBezTo>
                  <a:pt x="2418164" y="1393923"/>
                  <a:pt x="2418736" y="1388771"/>
                  <a:pt x="2421308" y="1384579"/>
                </a:cubicBezTo>
                <a:cubicBezTo>
                  <a:pt x="2411783" y="1385341"/>
                  <a:pt x="2408830" y="1379246"/>
                  <a:pt x="2405210" y="1373340"/>
                </a:cubicBezTo>
                <a:cubicBezTo>
                  <a:pt x="2400734" y="1365911"/>
                  <a:pt x="2399782" y="1356290"/>
                  <a:pt x="2392638" y="1350766"/>
                </a:cubicBezTo>
                <a:cubicBezTo>
                  <a:pt x="2388446" y="1347527"/>
                  <a:pt x="2400543" y="1341241"/>
                  <a:pt x="2389685" y="1340288"/>
                </a:cubicBezTo>
                <a:cubicBezTo>
                  <a:pt x="2384827" y="1340288"/>
                  <a:pt x="2383970" y="1333621"/>
                  <a:pt x="2380160" y="1330763"/>
                </a:cubicBezTo>
                <a:cubicBezTo>
                  <a:pt x="2378350" y="1328792"/>
                  <a:pt x="2377017" y="1326534"/>
                  <a:pt x="2375969" y="1324096"/>
                </a:cubicBezTo>
                <a:lnTo>
                  <a:pt x="2376059" y="1323824"/>
                </a:lnTo>
                <a:lnTo>
                  <a:pt x="2349871" y="1287330"/>
                </a:lnTo>
                <a:lnTo>
                  <a:pt x="2341869" y="1276281"/>
                </a:lnTo>
                <a:lnTo>
                  <a:pt x="2319339" y="1248617"/>
                </a:lnTo>
                <a:lnTo>
                  <a:pt x="2319009" y="1248563"/>
                </a:lnTo>
                <a:lnTo>
                  <a:pt x="2305302" y="1231033"/>
                </a:lnTo>
                <a:lnTo>
                  <a:pt x="2305294" y="1231037"/>
                </a:lnTo>
                <a:lnTo>
                  <a:pt x="2298575" y="1223944"/>
                </a:lnTo>
                <a:lnTo>
                  <a:pt x="2298149" y="1223798"/>
                </a:lnTo>
                <a:lnTo>
                  <a:pt x="2287386" y="1212177"/>
                </a:lnTo>
                <a:lnTo>
                  <a:pt x="2287386" y="1212178"/>
                </a:lnTo>
                <a:cubicBezTo>
                  <a:pt x="2279956" y="1205415"/>
                  <a:pt x="2280338" y="1205796"/>
                  <a:pt x="2273671" y="1212749"/>
                </a:cubicBezTo>
                <a:cubicBezTo>
                  <a:pt x="2257954" y="1229037"/>
                  <a:pt x="2246523" y="1248944"/>
                  <a:pt x="2230237" y="1264661"/>
                </a:cubicBezTo>
                <a:lnTo>
                  <a:pt x="2229783" y="1264577"/>
                </a:lnTo>
                <a:lnTo>
                  <a:pt x="2225684" y="1266946"/>
                </a:lnTo>
                <a:cubicBezTo>
                  <a:pt x="2222731" y="1269422"/>
                  <a:pt x="2225684" y="1273423"/>
                  <a:pt x="2223302" y="1276471"/>
                </a:cubicBezTo>
                <a:cubicBezTo>
                  <a:pt x="2217589" y="1282376"/>
                  <a:pt x="2215396" y="1290854"/>
                  <a:pt x="2209396" y="1296759"/>
                </a:cubicBezTo>
                <a:lnTo>
                  <a:pt x="2208964" y="1296573"/>
                </a:lnTo>
                <a:lnTo>
                  <a:pt x="2193686" y="1324206"/>
                </a:lnTo>
                <a:lnTo>
                  <a:pt x="2193664" y="1324286"/>
                </a:lnTo>
                <a:cubicBezTo>
                  <a:pt x="2188713" y="1334478"/>
                  <a:pt x="2184142" y="1344670"/>
                  <a:pt x="2178901" y="1354957"/>
                </a:cubicBezTo>
                <a:cubicBezTo>
                  <a:pt x="2177376" y="1358938"/>
                  <a:pt x="2174042" y="1361929"/>
                  <a:pt x="2169948" y="1362958"/>
                </a:cubicBezTo>
                <a:cubicBezTo>
                  <a:pt x="2165379" y="1364101"/>
                  <a:pt x="2163280" y="1367149"/>
                  <a:pt x="2165467" y="1371435"/>
                </a:cubicBezTo>
                <a:cubicBezTo>
                  <a:pt x="2168327" y="1378588"/>
                  <a:pt x="2167758" y="1386685"/>
                  <a:pt x="2163852" y="1393343"/>
                </a:cubicBezTo>
                <a:cubicBezTo>
                  <a:pt x="2156707" y="1411345"/>
                  <a:pt x="2151755" y="1430014"/>
                  <a:pt x="2145945" y="1448397"/>
                </a:cubicBezTo>
                <a:cubicBezTo>
                  <a:pt x="2142611" y="1461599"/>
                  <a:pt x="2140135" y="1474991"/>
                  <a:pt x="2138515" y="1488497"/>
                </a:cubicBezTo>
                <a:lnTo>
                  <a:pt x="2138280" y="1489102"/>
                </a:lnTo>
                <a:lnTo>
                  <a:pt x="2138515" y="1488879"/>
                </a:lnTo>
                <a:cubicBezTo>
                  <a:pt x="2132610" y="1517454"/>
                  <a:pt x="2130322" y="1546029"/>
                  <a:pt x="2126229" y="1575556"/>
                </a:cubicBezTo>
                <a:cubicBezTo>
                  <a:pt x="2123940" y="1576318"/>
                  <a:pt x="2124129" y="1573461"/>
                  <a:pt x="2122893" y="1572508"/>
                </a:cubicBezTo>
                <a:cubicBezTo>
                  <a:pt x="2121654" y="1571556"/>
                  <a:pt x="2120892" y="1570794"/>
                  <a:pt x="2119942" y="1571746"/>
                </a:cubicBezTo>
                <a:cubicBezTo>
                  <a:pt x="2119177" y="1572585"/>
                  <a:pt x="2118895" y="1573689"/>
                  <a:pt x="2118988" y="1574794"/>
                </a:cubicBezTo>
                <a:cubicBezTo>
                  <a:pt x="2119177" y="1576290"/>
                  <a:pt x="2119748" y="1577690"/>
                  <a:pt x="2120800" y="1578795"/>
                </a:cubicBezTo>
                <a:cubicBezTo>
                  <a:pt x="2126229" y="1584805"/>
                  <a:pt x="2128514" y="1592939"/>
                  <a:pt x="2127180" y="1600893"/>
                </a:cubicBezTo>
                <a:cubicBezTo>
                  <a:pt x="2127180" y="1611561"/>
                  <a:pt x="2127180" y="1622134"/>
                  <a:pt x="2127180" y="1632706"/>
                </a:cubicBezTo>
                <a:cubicBezTo>
                  <a:pt x="2127180" y="1634230"/>
                  <a:pt x="2127180" y="1635754"/>
                  <a:pt x="2127180" y="1637278"/>
                </a:cubicBezTo>
                <a:cubicBezTo>
                  <a:pt x="2127180" y="1638802"/>
                  <a:pt x="2127180" y="1643755"/>
                  <a:pt x="2122990" y="1644422"/>
                </a:cubicBezTo>
                <a:cubicBezTo>
                  <a:pt x="2118798" y="1645089"/>
                  <a:pt x="2118417" y="1642231"/>
                  <a:pt x="2117177" y="1639945"/>
                </a:cubicBezTo>
                <a:cubicBezTo>
                  <a:pt x="2113654" y="1633468"/>
                  <a:pt x="2107652" y="1629468"/>
                  <a:pt x="2104222" y="1621848"/>
                </a:cubicBezTo>
                <a:cubicBezTo>
                  <a:pt x="2101461" y="1614542"/>
                  <a:pt x="2099941" y="1606808"/>
                  <a:pt x="2099751" y="1598988"/>
                </a:cubicBezTo>
                <a:lnTo>
                  <a:pt x="2104497" y="1541547"/>
                </a:lnTo>
                <a:lnTo>
                  <a:pt x="2104450" y="1541552"/>
                </a:lnTo>
                <a:lnTo>
                  <a:pt x="2104450" y="1532218"/>
                </a:lnTo>
                <a:lnTo>
                  <a:pt x="2104553" y="1532218"/>
                </a:lnTo>
                <a:lnTo>
                  <a:pt x="2106512" y="1522883"/>
                </a:lnTo>
                <a:lnTo>
                  <a:pt x="2106512" y="1522356"/>
                </a:lnTo>
                <a:lnTo>
                  <a:pt x="2106062" y="1522787"/>
                </a:lnTo>
                <a:cubicBezTo>
                  <a:pt x="2106444" y="1519739"/>
                  <a:pt x="2106444" y="1516691"/>
                  <a:pt x="2106444" y="1513643"/>
                </a:cubicBezTo>
                <a:lnTo>
                  <a:pt x="2106512" y="1513628"/>
                </a:lnTo>
                <a:lnTo>
                  <a:pt x="2106512" y="1513358"/>
                </a:lnTo>
                <a:cubicBezTo>
                  <a:pt x="2106322" y="1510215"/>
                  <a:pt x="2107273" y="1507110"/>
                  <a:pt x="2108987" y="1504500"/>
                </a:cubicBezTo>
                <a:lnTo>
                  <a:pt x="2109283" y="1504550"/>
                </a:lnTo>
                <a:lnTo>
                  <a:pt x="2108989" y="1504118"/>
                </a:lnTo>
                <a:cubicBezTo>
                  <a:pt x="2110415" y="1485983"/>
                  <a:pt x="2113657" y="1468028"/>
                  <a:pt x="2118516" y="1450493"/>
                </a:cubicBezTo>
                <a:cubicBezTo>
                  <a:pt x="2120991" y="1441444"/>
                  <a:pt x="2122704" y="1432109"/>
                  <a:pt x="2125565" y="1422965"/>
                </a:cubicBezTo>
                <a:cubicBezTo>
                  <a:pt x="2127278" y="1417536"/>
                  <a:pt x="2132610" y="1414583"/>
                  <a:pt x="2133468" y="1409916"/>
                </a:cubicBezTo>
                <a:cubicBezTo>
                  <a:pt x="2133278" y="1405106"/>
                  <a:pt x="2133562" y="1400286"/>
                  <a:pt x="2134323" y="1395533"/>
                </a:cubicBezTo>
                <a:cubicBezTo>
                  <a:pt x="2139850" y="1379055"/>
                  <a:pt x="2146232" y="1362881"/>
                  <a:pt x="2153374" y="1347051"/>
                </a:cubicBezTo>
                <a:cubicBezTo>
                  <a:pt x="2160137" y="1331116"/>
                  <a:pt x="2168042" y="1315647"/>
                  <a:pt x="2176903" y="1300760"/>
                </a:cubicBezTo>
                <a:lnTo>
                  <a:pt x="2177908" y="1300041"/>
                </a:lnTo>
                <a:lnTo>
                  <a:pt x="2197165" y="1267517"/>
                </a:lnTo>
                <a:cubicBezTo>
                  <a:pt x="2199023" y="1264612"/>
                  <a:pt x="2201403" y="1263874"/>
                  <a:pt x="2203916" y="1263838"/>
                </a:cubicBezTo>
                <a:cubicBezTo>
                  <a:pt x="2206427" y="1263802"/>
                  <a:pt x="2209072" y="1264469"/>
                  <a:pt x="2211452" y="1264374"/>
                </a:cubicBezTo>
                <a:lnTo>
                  <a:pt x="2211377" y="1265737"/>
                </a:lnTo>
                <a:lnTo>
                  <a:pt x="2211778" y="1264755"/>
                </a:lnTo>
                <a:lnTo>
                  <a:pt x="2211930" y="1264528"/>
                </a:lnTo>
                <a:lnTo>
                  <a:pt x="2211662" y="1264375"/>
                </a:lnTo>
                <a:cubicBezTo>
                  <a:pt x="2205759" y="1258088"/>
                  <a:pt x="2206998" y="1252754"/>
                  <a:pt x="2211662" y="1245896"/>
                </a:cubicBezTo>
                <a:cubicBezTo>
                  <a:pt x="2221188" y="1235228"/>
                  <a:pt x="2230048" y="1223998"/>
                  <a:pt x="2238236" y="1212273"/>
                </a:cubicBezTo>
                <a:cubicBezTo>
                  <a:pt x="2240809" y="1206730"/>
                  <a:pt x="2247000" y="1203815"/>
                  <a:pt x="2252906" y="1205320"/>
                </a:cubicBezTo>
                <a:lnTo>
                  <a:pt x="2253047" y="1205156"/>
                </a:lnTo>
                <a:lnTo>
                  <a:pt x="2254240" y="1195985"/>
                </a:lnTo>
                <a:cubicBezTo>
                  <a:pt x="2258145" y="1193632"/>
                  <a:pt x="2260336" y="1189260"/>
                  <a:pt x="2259859" y="1184745"/>
                </a:cubicBezTo>
                <a:lnTo>
                  <a:pt x="2260336" y="1184472"/>
                </a:lnTo>
                <a:lnTo>
                  <a:pt x="2259763" y="1184270"/>
                </a:lnTo>
                <a:lnTo>
                  <a:pt x="2239761" y="1166458"/>
                </a:lnTo>
                <a:lnTo>
                  <a:pt x="2239881" y="1165144"/>
                </a:lnTo>
                <a:lnTo>
                  <a:pt x="2239285" y="1166457"/>
                </a:lnTo>
                <a:lnTo>
                  <a:pt x="2227940" y="1155421"/>
                </a:lnTo>
                <a:lnTo>
                  <a:pt x="2227382" y="1155694"/>
                </a:lnTo>
                <a:cubicBezTo>
                  <a:pt x="2220906" y="1152655"/>
                  <a:pt x="2215001" y="1148464"/>
                  <a:pt x="2209949" y="1143312"/>
                </a:cubicBezTo>
                <a:cubicBezTo>
                  <a:pt x="2195189" y="1132167"/>
                  <a:pt x="2180711" y="1120451"/>
                  <a:pt x="2166137" y="1109117"/>
                </a:cubicBezTo>
                <a:cubicBezTo>
                  <a:pt x="2164044" y="1107402"/>
                  <a:pt x="2161566" y="1106069"/>
                  <a:pt x="2160616" y="1103497"/>
                </a:cubicBezTo>
                <a:cubicBezTo>
                  <a:pt x="2158708" y="1098544"/>
                  <a:pt x="2156325" y="1094639"/>
                  <a:pt x="2149851" y="1096639"/>
                </a:cubicBezTo>
                <a:cubicBezTo>
                  <a:pt x="2148992" y="1096639"/>
                  <a:pt x="2147850" y="1095687"/>
                  <a:pt x="2146706" y="1095591"/>
                </a:cubicBezTo>
                <a:cubicBezTo>
                  <a:pt x="2142039" y="1094924"/>
                  <a:pt x="2146706" y="1085209"/>
                  <a:pt x="2138802" y="1087495"/>
                </a:cubicBezTo>
                <a:cubicBezTo>
                  <a:pt x="2134420" y="1088733"/>
                  <a:pt x="2131658" y="1083875"/>
                  <a:pt x="2128229" y="1081780"/>
                </a:cubicBezTo>
                <a:cubicBezTo>
                  <a:pt x="2124801" y="1079684"/>
                  <a:pt x="2120893" y="1076351"/>
                  <a:pt x="2117084" y="1073779"/>
                </a:cubicBezTo>
                <a:cubicBezTo>
                  <a:pt x="2109652" y="1068759"/>
                  <a:pt x="2102894" y="1062768"/>
                  <a:pt x="2096987" y="1055967"/>
                </a:cubicBezTo>
                <a:cubicBezTo>
                  <a:pt x="2094701" y="1052471"/>
                  <a:pt x="2091368" y="1049805"/>
                  <a:pt x="2087463" y="1048347"/>
                </a:cubicBezTo>
                <a:cubicBezTo>
                  <a:pt x="2079554" y="1045547"/>
                  <a:pt x="2072692" y="1040356"/>
                  <a:pt x="2067837" y="1033488"/>
                </a:cubicBezTo>
                <a:cubicBezTo>
                  <a:pt x="2063071" y="1029287"/>
                  <a:pt x="2062597" y="1022030"/>
                  <a:pt x="2066698" y="1017200"/>
                </a:cubicBezTo>
                <a:cubicBezTo>
                  <a:pt x="2068315" y="1015105"/>
                  <a:pt x="2069557" y="1013486"/>
                  <a:pt x="2066126" y="1012152"/>
                </a:cubicBezTo>
                <a:cubicBezTo>
                  <a:pt x="2062696" y="1010819"/>
                  <a:pt x="2061929" y="1012152"/>
                  <a:pt x="2061261" y="1015105"/>
                </a:cubicBezTo>
                <a:lnTo>
                  <a:pt x="2061261" y="1016248"/>
                </a:lnTo>
                <a:cubicBezTo>
                  <a:pt x="2056980" y="1027488"/>
                  <a:pt x="2056595" y="1027583"/>
                  <a:pt x="2048021" y="1018248"/>
                </a:cubicBezTo>
                <a:lnTo>
                  <a:pt x="2047915" y="1016871"/>
                </a:lnTo>
                <a:lnTo>
                  <a:pt x="2047235" y="1018153"/>
                </a:lnTo>
                <a:lnTo>
                  <a:pt x="2038046" y="1029279"/>
                </a:lnTo>
                <a:lnTo>
                  <a:pt x="2038046" y="1029678"/>
                </a:lnTo>
                <a:lnTo>
                  <a:pt x="2035665" y="1031679"/>
                </a:lnTo>
                <a:lnTo>
                  <a:pt x="2036444" y="1026512"/>
                </a:lnTo>
                <a:lnTo>
                  <a:pt x="2036125" y="1025721"/>
                </a:lnTo>
                <a:lnTo>
                  <a:pt x="2035315" y="1031108"/>
                </a:lnTo>
                <a:lnTo>
                  <a:pt x="2031357" y="1039716"/>
                </a:lnTo>
                <a:lnTo>
                  <a:pt x="2031353" y="1041204"/>
                </a:lnTo>
                <a:cubicBezTo>
                  <a:pt x="2016972" y="1058063"/>
                  <a:pt x="2002778" y="1075113"/>
                  <a:pt x="1988205" y="1091782"/>
                </a:cubicBezTo>
                <a:lnTo>
                  <a:pt x="1974309" y="1104737"/>
                </a:lnTo>
                <a:lnTo>
                  <a:pt x="1974375" y="1104926"/>
                </a:lnTo>
                <a:lnTo>
                  <a:pt x="1956086" y="1120928"/>
                </a:lnTo>
                <a:lnTo>
                  <a:pt x="1955715" y="1120989"/>
                </a:lnTo>
                <a:lnTo>
                  <a:pt x="1930939" y="1139311"/>
                </a:lnTo>
                <a:cubicBezTo>
                  <a:pt x="1924081" y="1132758"/>
                  <a:pt x="1921414" y="1123023"/>
                  <a:pt x="1923793" y="1113879"/>
                </a:cubicBezTo>
                <a:lnTo>
                  <a:pt x="1948675" y="1093634"/>
                </a:lnTo>
                <a:lnTo>
                  <a:pt x="1948751" y="1093496"/>
                </a:lnTo>
                <a:lnTo>
                  <a:pt x="1964584" y="1077476"/>
                </a:lnTo>
                <a:lnTo>
                  <a:pt x="1964580" y="1077208"/>
                </a:lnTo>
                <a:cubicBezTo>
                  <a:pt x="1969439" y="1070884"/>
                  <a:pt x="1975346" y="1065416"/>
                  <a:pt x="1982014" y="1061016"/>
                </a:cubicBezTo>
                <a:cubicBezTo>
                  <a:pt x="1985823" y="1059206"/>
                  <a:pt x="1988968" y="1056111"/>
                  <a:pt x="1990776" y="1052253"/>
                </a:cubicBezTo>
                <a:cubicBezTo>
                  <a:pt x="1995540" y="1041289"/>
                  <a:pt x="2002587" y="1031527"/>
                  <a:pt x="2011635" y="1023678"/>
                </a:cubicBezTo>
                <a:cubicBezTo>
                  <a:pt x="2016019" y="1018572"/>
                  <a:pt x="2019543" y="1012734"/>
                  <a:pt x="2021922" y="1006437"/>
                </a:cubicBezTo>
                <a:lnTo>
                  <a:pt x="2022296" y="1006534"/>
                </a:lnTo>
                <a:lnTo>
                  <a:pt x="2023958" y="1004656"/>
                </a:lnTo>
                <a:lnTo>
                  <a:pt x="2023958" y="1004627"/>
                </a:lnTo>
                <a:lnTo>
                  <a:pt x="2023958" y="1003094"/>
                </a:lnTo>
                <a:lnTo>
                  <a:pt x="2023242" y="1002342"/>
                </a:lnTo>
                <a:cubicBezTo>
                  <a:pt x="2018956" y="999074"/>
                  <a:pt x="2015049" y="995226"/>
                  <a:pt x="2011813" y="990912"/>
                </a:cubicBezTo>
                <a:lnTo>
                  <a:pt x="2012023" y="990473"/>
                </a:lnTo>
                <a:lnTo>
                  <a:pt x="2008441" y="988245"/>
                </a:lnTo>
                <a:lnTo>
                  <a:pt x="2008458" y="988092"/>
                </a:lnTo>
                <a:lnTo>
                  <a:pt x="2002877" y="966718"/>
                </a:lnTo>
                <a:cubicBezTo>
                  <a:pt x="2001545" y="966718"/>
                  <a:pt x="2000402" y="966718"/>
                  <a:pt x="2000308" y="967480"/>
                </a:cubicBezTo>
                <a:cubicBezTo>
                  <a:pt x="1996971" y="979863"/>
                  <a:pt x="1997636" y="979005"/>
                  <a:pt x="1987733" y="971671"/>
                </a:cubicBezTo>
                <a:cubicBezTo>
                  <a:pt x="1975922" y="962908"/>
                  <a:pt x="1967541" y="950335"/>
                  <a:pt x="1954297" y="943112"/>
                </a:cubicBezTo>
                <a:cubicBezTo>
                  <a:pt x="1949346" y="940350"/>
                  <a:pt x="1947629" y="933587"/>
                  <a:pt x="1942105" y="931587"/>
                </a:cubicBezTo>
                <a:lnTo>
                  <a:pt x="1942097" y="931560"/>
                </a:lnTo>
                <a:lnTo>
                  <a:pt x="1942081" y="931677"/>
                </a:lnTo>
                <a:cubicBezTo>
                  <a:pt x="1933507" y="928439"/>
                  <a:pt x="1929793" y="919009"/>
                  <a:pt x="1921697" y="915199"/>
                </a:cubicBezTo>
                <a:lnTo>
                  <a:pt x="1921697" y="915180"/>
                </a:lnTo>
                <a:lnTo>
                  <a:pt x="1863435" y="863009"/>
                </a:lnTo>
                <a:cubicBezTo>
                  <a:pt x="1849335" y="847102"/>
                  <a:pt x="1832195" y="834434"/>
                  <a:pt x="1819048" y="817289"/>
                </a:cubicBezTo>
                <a:cubicBezTo>
                  <a:pt x="1816096" y="813479"/>
                  <a:pt x="1810093" y="811479"/>
                  <a:pt x="1808284" y="807764"/>
                </a:cubicBezTo>
                <a:cubicBezTo>
                  <a:pt x="1804093" y="798239"/>
                  <a:pt x="1795521" y="793857"/>
                  <a:pt x="1789236" y="786904"/>
                </a:cubicBezTo>
                <a:cubicBezTo>
                  <a:pt x="1768467" y="764330"/>
                  <a:pt x="1749036" y="740613"/>
                  <a:pt x="1729891" y="716610"/>
                </a:cubicBezTo>
                <a:cubicBezTo>
                  <a:pt x="1725509" y="711085"/>
                  <a:pt x="1725609" y="704608"/>
                  <a:pt x="1722750" y="699274"/>
                </a:cubicBezTo>
                <a:cubicBezTo>
                  <a:pt x="1719888" y="693940"/>
                  <a:pt x="1711891" y="695178"/>
                  <a:pt x="1708081" y="689749"/>
                </a:cubicBezTo>
                <a:cubicBezTo>
                  <a:pt x="1699318" y="676891"/>
                  <a:pt x="1689033" y="664889"/>
                  <a:pt x="1681414" y="651649"/>
                </a:cubicBezTo>
                <a:cubicBezTo>
                  <a:pt x="1676271" y="642248"/>
                  <a:pt x="1670176" y="633466"/>
                  <a:pt x="1663029" y="625455"/>
                </a:cubicBezTo>
                <a:cubicBezTo>
                  <a:pt x="1655409" y="616902"/>
                  <a:pt x="1649311" y="607072"/>
                  <a:pt x="1645124" y="596404"/>
                </a:cubicBezTo>
                <a:lnTo>
                  <a:pt x="1646069" y="595232"/>
                </a:lnTo>
                <a:lnTo>
                  <a:pt x="1645475" y="595636"/>
                </a:lnTo>
                <a:cubicBezTo>
                  <a:pt x="1644236" y="594207"/>
                  <a:pt x="1643474" y="592683"/>
                  <a:pt x="1642617" y="591255"/>
                </a:cubicBezTo>
                <a:lnTo>
                  <a:pt x="1642623" y="591225"/>
                </a:lnTo>
                <a:lnTo>
                  <a:pt x="1633873" y="574305"/>
                </a:lnTo>
                <a:cubicBezTo>
                  <a:pt x="1631972" y="573018"/>
                  <a:pt x="1630734" y="570961"/>
                  <a:pt x="1630543" y="568685"/>
                </a:cubicBezTo>
                <a:cubicBezTo>
                  <a:pt x="1628255" y="558554"/>
                  <a:pt x="1623875" y="549039"/>
                  <a:pt x="1617689" y="540761"/>
                </a:cubicBezTo>
                <a:cubicBezTo>
                  <a:pt x="1615404" y="537656"/>
                  <a:pt x="1614544" y="533762"/>
                  <a:pt x="1615312" y="530001"/>
                </a:cubicBezTo>
                <a:cubicBezTo>
                  <a:pt x="1617402" y="522197"/>
                  <a:pt x="1614643" y="513901"/>
                  <a:pt x="1608357" y="508855"/>
                </a:cubicBezTo>
                <a:lnTo>
                  <a:pt x="1608244" y="508408"/>
                </a:lnTo>
                <a:lnTo>
                  <a:pt x="1607874" y="508852"/>
                </a:lnTo>
                <a:cubicBezTo>
                  <a:pt x="1603022" y="503624"/>
                  <a:pt x="1599973" y="496928"/>
                  <a:pt x="1599305" y="489803"/>
                </a:cubicBezTo>
                <a:cubicBezTo>
                  <a:pt x="1595115" y="474457"/>
                  <a:pt x="1592921" y="458646"/>
                  <a:pt x="1592638" y="442750"/>
                </a:cubicBezTo>
                <a:cubicBezTo>
                  <a:pt x="1592638" y="427701"/>
                  <a:pt x="1588736" y="412746"/>
                  <a:pt x="1589878" y="397505"/>
                </a:cubicBezTo>
                <a:lnTo>
                  <a:pt x="1591131" y="396478"/>
                </a:lnTo>
                <a:lnTo>
                  <a:pt x="1590356" y="396552"/>
                </a:lnTo>
                <a:cubicBezTo>
                  <a:pt x="1592645" y="385409"/>
                  <a:pt x="1593593" y="373978"/>
                  <a:pt x="1596639" y="362929"/>
                </a:cubicBezTo>
                <a:cubicBezTo>
                  <a:pt x="1597689" y="359024"/>
                  <a:pt x="1596639" y="354549"/>
                  <a:pt x="1601025" y="351690"/>
                </a:cubicBezTo>
                <a:cubicBezTo>
                  <a:pt x="1602927" y="350358"/>
                  <a:pt x="1602069" y="348357"/>
                  <a:pt x="1601025" y="346546"/>
                </a:cubicBezTo>
                <a:cubicBezTo>
                  <a:pt x="1600260" y="343203"/>
                  <a:pt x="1601025" y="339681"/>
                  <a:pt x="1603213" y="337021"/>
                </a:cubicBezTo>
                <a:lnTo>
                  <a:pt x="1604611" y="335704"/>
                </a:lnTo>
                <a:lnTo>
                  <a:pt x="1628355" y="288651"/>
                </a:lnTo>
                <a:lnTo>
                  <a:pt x="1628355" y="286823"/>
                </a:lnTo>
                <a:lnTo>
                  <a:pt x="1635877" y="278346"/>
                </a:lnTo>
                <a:lnTo>
                  <a:pt x="1636346" y="281957"/>
                </a:lnTo>
                <a:lnTo>
                  <a:pt x="1636164" y="278250"/>
                </a:lnTo>
                <a:cubicBezTo>
                  <a:pt x="1646451" y="265135"/>
                  <a:pt x="1659214" y="254133"/>
                  <a:pt x="1673695" y="245866"/>
                </a:cubicBezTo>
                <a:cubicBezTo>
                  <a:pt x="1680265" y="242056"/>
                  <a:pt x="1685220" y="236341"/>
                  <a:pt x="1693980" y="238341"/>
                </a:cubicBezTo>
                <a:cubicBezTo>
                  <a:pt x="1696266" y="239007"/>
                  <a:pt x="1698172" y="237103"/>
                  <a:pt x="1699503" y="235102"/>
                </a:cubicBezTo>
                <a:cubicBezTo>
                  <a:pt x="1704459" y="228159"/>
                  <a:pt x="1712843" y="224511"/>
                  <a:pt x="1721316" y="225577"/>
                </a:cubicBezTo>
                <a:lnTo>
                  <a:pt x="1731888" y="221404"/>
                </a:lnTo>
                <a:lnTo>
                  <a:pt x="1731115" y="220815"/>
                </a:lnTo>
                <a:cubicBezTo>
                  <a:pt x="1734069" y="219301"/>
                  <a:pt x="1737312" y="218643"/>
                  <a:pt x="1740643" y="218910"/>
                </a:cubicBezTo>
                <a:lnTo>
                  <a:pt x="1741561" y="219178"/>
                </a:lnTo>
                <a:lnTo>
                  <a:pt x="1754155" y="216972"/>
                </a:lnTo>
                <a:close/>
                <a:moveTo>
                  <a:pt x="157041" y="180144"/>
                </a:moveTo>
                <a:cubicBezTo>
                  <a:pt x="160473" y="183278"/>
                  <a:pt x="162854" y="187307"/>
                  <a:pt x="164092" y="191765"/>
                </a:cubicBezTo>
                <a:cubicBezTo>
                  <a:pt x="156185" y="204909"/>
                  <a:pt x="144279" y="214815"/>
                  <a:pt x="135485" y="227007"/>
                </a:cubicBezTo>
                <a:cubicBezTo>
                  <a:pt x="134532" y="228236"/>
                  <a:pt x="133104" y="229007"/>
                  <a:pt x="131580" y="229103"/>
                </a:cubicBezTo>
                <a:cubicBezTo>
                  <a:pt x="126342" y="229103"/>
                  <a:pt x="123483" y="230532"/>
                  <a:pt x="125769" y="236627"/>
                </a:cubicBezTo>
                <a:cubicBezTo>
                  <a:pt x="126816" y="239390"/>
                  <a:pt x="124247" y="241485"/>
                  <a:pt x="122721" y="243581"/>
                </a:cubicBezTo>
                <a:lnTo>
                  <a:pt x="93825" y="282673"/>
                </a:lnTo>
                <a:lnTo>
                  <a:pt x="94008" y="282919"/>
                </a:lnTo>
                <a:lnTo>
                  <a:pt x="86103" y="293967"/>
                </a:lnTo>
                <a:lnTo>
                  <a:pt x="85670" y="293875"/>
                </a:lnTo>
                <a:lnTo>
                  <a:pt x="73039" y="316555"/>
                </a:lnTo>
                <a:lnTo>
                  <a:pt x="72965" y="317208"/>
                </a:lnTo>
                <a:lnTo>
                  <a:pt x="66963" y="326735"/>
                </a:lnTo>
                <a:lnTo>
                  <a:pt x="61078" y="328727"/>
                </a:lnTo>
                <a:lnTo>
                  <a:pt x="61082" y="328735"/>
                </a:lnTo>
                <a:cubicBezTo>
                  <a:pt x="59654" y="329308"/>
                  <a:pt x="57843" y="330450"/>
                  <a:pt x="58415" y="331783"/>
                </a:cubicBezTo>
                <a:cubicBezTo>
                  <a:pt x="61560" y="338737"/>
                  <a:pt x="57749" y="344071"/>
                  <a:pt x="55177" y="349881"/>
                </a:cubicBezTo>
                <a:cubicBezTo>
                  <a:pt x="47937" y="366360"/>
                  <a:pt x="40890" y="382934"/>
                  <a:pt x="33841" y="399508"/>
                </a:cubicBezTo>
                <a:lnTo>
                  <a:pt x="33820" y="399524"/>
                </a:lnTo>
                <a:lnTo>
                  <a:pt x="30109" y="413794"/>
                </a:lnTo>
                <a:cubicBezTo>
                  <a:pt x="28587" y="419699"/>
                  <a:pt x="21823" y="417414"/>
                  <a:pt x="19633" y="420651"/>
                </a:cubicBezTo>
                <a:cubicBezTo>
                  <a:pt x="17442" y="423891"/>
                  <a:pt x="22299" y="429509"/>
                  <a:pt x="17249" y="433034"/>
                </a:cubicBezTo>
                <a:cubicBezTo>
                  <a:pt x="14583" y="434939"/>
                  <a:pt x="12867" y="438273"/>
                  <a:pt x="9439" y="438559"/>
                </a:cubicBezTo>
                <a:cubicBezTo>
                  <a:pt x="8106" y="437472"/>
                  <a:pt x="7534" y="435635"/>
                  <a:pt x="8106" y="433986"/>
                </a:cubicBezTo>
                <a:cubicBezTo>
                  <a:pt x="12488" y="421033"/>
                  <a:pt x="14392" y="407412"/>
                  <a:pt x="19918" y="394839"/>
                </a:cubicBezTo>
                <a:lnTo>
                  <a:pt x="19934" y="394851"/>
                </a:lnTo>
                <a:lnTo>
                  <a:pt x="19931" y="394839"/>
                </a:lnTo>
                <a:cubicBezTo>
                  <a:pt x="21554" y="391313"/>
                  <a:pt x="22600" y="386173"/>
                  <a:pt x="24028" y="381789"/>
                </a:cubicBezTo>
                <a:cubicBezTo>
                  <a:pt x="24601" y="380390"/>
                  <a:pt x="25076" y="378961"/>
                  <a:pt x="25461" y="377503"/>
                </a:cubicBezTo>
                <a:cubicBezTo>
                  <a:pt x="25461" y="371123"/>
                  <a:pt x="33742" y="373978"/>
                  <a:pt x="34983" y="370170"/>
                </a:cubicBezTo>
                <a:cubicBezTo>
                  <a:pt x="36223" y="366360"/>
                  <a:pt x="30318" y="363120"/>
                  <a:pt x="33554" y="358643"/>
                </a:cubicBezTo>
                <a:cubicBezTo>
                  <a:pt x="34887" y="356835"/>
                  <a:pt x="35270" y="354360"/>
                  <a:pt x="38031" y="353881"/>
                </a:cubicBezTo>
                <a:cubicBezTo>
                  <a:pt x="42128" y="355119"/>
                  <a:pt x="39080" y="360548"/>
                  <a:pt x="43270" y="362263"/>
                </a:cubicBezTo>
                <a:cubicBezTo>
                  <a:pt x="45270" y="360006"/>
                  <a:pt x="45556" y="356748"/>
                  <a:pt x="44032" y="354168"/>
                </a:cubicBezTo>
                <a:cubicBezTo>
                  <a:pt x="39840" y="342480"/>
                  <a:pt x="43746" y="329432"/>
                  <a:pt x="53557" y="321879"/>
                </a:cubicBezTo>
                <a:cubicBezTo>
                  <a:pt x="55177" y="319925"/>
                  <a:pt x="56128" y="317469"/>
                  <a:pt x="56128" y="314924"/>
                </a:cubicBezTo>
                <a:lnTo>
                  <a:pt x="60839" y="328058"/>
                </a:lnTo>
                <a:lnTo>
                  <a:pt x="56580" y="314922"/>
                </a:lnTo>
                <a:lnTo>
                  <a:pt x="65930" y="297346"/>
                </a:lnTo>
                <a:lnTo>
                  <a:pt x="65817" y="297015"/>
                </a:lnTo>
                <a:lnTo>
                  <a:pt x="74581" y="285014"/>
                </a:lnTo>
                <a:lnTo>
                  <a:pt x="75033" y="285370"/>
                </a:lnTo>
                <a:lnTo>
                  <a:pt x="74966" y="285223"/>
                </a:lnTo>
                <a:lnTo>
                  <a:pt x="74805" y="285014"/>
                </a:lnTo>
                <a:cubicBezTo>
                  <a:pt x="80332" y="273432"/>
                  <a:pt x="88335" y="263211"/>
                  <a:pt x="98240" y="255106"/>
                </a:cubicBezTo>
                <a:cubicBezTo>
                  <a:pt x="99097" y="254534"/>
                  <a:pt x="100525" y="253582"/>
                  <a:pt x="100525" y="252820"/>
                </a:cubicBezTo>
                <a:cubicBezTo>
                  <a:pt x="100525" y="242247"/>
                  <a:pt x="109101" y="237199"/>
                  <a:pt x="114623" y="230436"/>
                </a:cubicBezTo>
                <a:cubicBezTo>
                  <a:pt x="120148" y="223673"/>
                  <a:pt x="122627" y="214720"/>
                  <a:pt x="131674" y="211386"/>
                </a:cubicBezTo>
                <a:cubicBezTo>
                  <a:pt x="132628" y="210739"/>
                  <a:pt x="133293" y="209757"/>
                  <a:pt x="133580" y="208625"/>
                </a:cubicBezTo>
                <a:cubicBezTo>
                  <a:pt x="137391" y="195765"/>
                  <a:pt x="147801" y="188526"/>
                  <a:pt x="157041" y="180144"/>
                </a:cubicBezTo>
                <a:close/>
                <a:moveTo>
                  <a:pt x="269137" y="86736"/>
                </a:moveTo>
                <a:lnTo>
                  <a:pt x="268178" y="101955"/>
                </a:lnTo>
                <a:cubicBezTo>
                  <a:pt x="265938" y="106182"/>
                  <a:pt x="261914" y="109659"/>
                  <a:pt x="256486" y="112897"/>
                </a:cubicBezTo>
                <a:cubicBezTo>
                  <a:pt x="238771" y="124566"/>
                  <a:pt x="222006" y="137691"/>
                  <a:pt x="206385" y="152140"/>
                </a:cubicBezTo>
                <a:cubicBezTo>
                  <a:pt x="191525" y="164618"/>
                  <a:pt x="179145" y="179572"/>
                  <a:pt x="164096" y="191765"/>
                </a:cubicBezTo>
                <a:cubicBezTo>
                  <a:pt x="157142" y="190622"/>
                  <a:pt x="155808" y="186145"/>
                  <a:pt x="157047" y="180144"/>
                </a:cubicBezTo>
                <a:cubicBezTo>
                  <a:pt x="158287" y="174143"/>
                  <a:pt x="160954" y="170047"/>
                  <a:pt x="168001" y="171095"/>
                </a:cubicBezTo>
                <a:cubicBezTo>
                  <a:pt x="170190" y="171095"/>
                  <a:pt x="172001" y="170619"/>
                  <a:pt x="172095" y="168333"/>
                </a:cubicBezTo>
                <a:cubicBezTo>
                  <a:pt x="172095" y="156713"/>
                  <a:pt x="181621" y="151855"/>
                  <a:pt x="189051" y="145663"/>
                </a:cubicBezTo>
                <a:cubicBezTo>
                  <a:pt x="204480" y="132138"/>
                  <a:pt x="220386" y="119374"/>
                  <a:pt x="236675" y="106897"/>
                </a:cubicBezTo>
                <a:close/>
                <a:moveTo>
                  <a:pt x="295271" y="71761"/>
                </a:moveTo>
                <a:cubicBezTo>
                  <a:pt x="296903" y="72892"/>
                  <a:pt x="298069" y="75035"/>
                  <a:pt x="299498" y="76892"/>
                </a:cubicBezTo>
                <a:cubicBezTo>
                  <a:pt x="302355" y="80607"/>
                  <a:pt x="299498" y="83655"/>
                  <a:pt x="296450" y="85941"/>
                </a:cubicBezTo>
                <a:lnTo>
                  <a:pt x="286925" y="92132"/>
                </a:lnTo>
                <a:cubicBezTo>
                  <a:pt x="279305" y="97181"/>
                  <a:pt x="279402" y="97085"/>
                  <a:pt x="273876" y="89275"/>
                </a:cubicBezTo>
                <a:lnTo>
                  <a:pt x="269313" y="86628"/>
                </a:lnTo>
                <a:lnTo>
                  <a:pt x="269137" y="86736"/>
                </a:lnTo>
                <a:lnTo>
                  <a:pt x="269150" y="86549"/>
                </a:lnTo>
                <a:lnTo>
                  <a:pt x="269113" y="86512"/>
                </a:lnTo>
                <a:lnTo>
                  <a:pt x="269152" y="86534"/>
                </a:lnTo>
                <a:lnTo>
                  <a:pt x="269153" y="86513"/>
                </a:lnTo>
                <a:lnTo>
                  <a:pt x="269264" y="86568"/>
                </a:lnTo>
                <a:lnTo>
                  <a:pt x="288259" y="72701"/>
                </a:lnTo>
                <a:cubicBezTo>
                  <a:pt x="291545" y="70511"/>
                  <a:pt x="293641" y="70630"/>
                  <a:pt x="295271" y="71761"/>
                </a:cubicBezTo>
                <a:close/>
                <a:moveTo>
                  <a:pt x="331411" y="47841"/>
                </a:moveTo>
                <a:cubicBezTo>
                  <a:pt x="337316" y="45365"/>
                  <a:pt x="340174" y="47651"/>
                  <a:pt x="339698" y="54890"/>
                </a:cubicBezTo>
                <a:cubicBezTo>
                  <a:pt x="339602" y="56462"/>
                  <a:pt x="339125" y="57976"/>
                  <a:pt x="338365" y="59367"/>
                </a:cubicBezTo>
                <a:cubicBezTo>
                  <a:pt x="332460" y="67234"/>
                  <a:pt x="323887" y="72683"/>
                  <a:pt x="314267" y="74702"/>
                </a:cubicBezTo>
                <a:cubicBezTo>
                  <a:pt x="311125" y="75369"/>
                  <a:pt x="307982" y="73616"/>
                  <a:pt x="306933" y="70606"/>
                </a:cubicBezTo>
                <a:cubicBezTo>
                  <a:pt x="304838" y="67425"/>
                  <a:pt x="305790" y="63177"/>
                  <a:pt x="308934" y="61119"/>
                </a:cubicBezTo>
                <a:cubicBezTo>
                  <a:pt x="309031" y="61109"/>
                  <a:pt x="309031" y="61091"/>
                  <a:pt x="309031" y="61081"/>
                </a:cubicBezTo>
                <a:cubicBezTo>
                  <a:pt x="316365" y="56414"/>
                  <a:pt x="323696" y="51556"/>
                  <a:pt x="331411" y="47841"/>
                </a:cubicBezTo>
                <a:close/>
                <a:moveTo>
                  <a:pt x="502020" y="13579"/>
                </a:moveTo>
                <a:lnTo>
                  <a:pt x="498145" y="15742"/>
                </a:lnTo>
                <a:cubicBezTo>
                  <a:pt x="498145" y="15742"/>
                  <a:pt x="497382" y="14409"/>
                  <a:pt x="497573" y="14123"/>
                </a:cubicBezTo>
                <a:close/>
                <a:moveTo>
                  <a:pt x="502502" y="12454"/>
                </a:moveTo>
                <a:lnTo>
                  <a:pt x="502259" y="13551"/>
                </a:lnTo>
                <a:lnTo>
                  <a:pt x="502241" y="13536"/>
                </a:lnTo>
                <a:lnTo>
                  <a:pt x="502241" y="13552"/>
                </a:lnTo>
                <a:lnTo>
                  <a:pt x="502020" y="13579"/>
                </a:lnTo>
                <a:lnTo>
                  <a:pt x="502181" y="13489"/>
                </a:lnTo>
                <a:lnTo>
                  <a:pt x="501785" y="13170"/>
                </a:lnTo>
                <a:close/>
                <a:moveTo>
                  <a:pt x="442498" y="6694"/>
                </a:moveTo>
                <a:cubicBezTo>
                  <a:pt x="450881" y="3551"/>
                  <a:pt x="454783" y="10123"/>
                  <a:pt x="459548" y="14409"/>
                </a:cubicBezTo>
                <a:cubicBezTo>
                  <a:pt x="461644" y="16219"/>
                  <a:pt x="460595" y="18886"/>
                  <a:pt x="457835" y="19553"/>
                </a:cubicBezTo>
                <a:cubicBezTo>
                  <a:pt x="453451" y="20696"/>
                  <a:pt x="448973" y="21553"/>
                  <a:pt x="444401" y="22315"/>
                </a:cubicBezTo>
                <a:cubicBezTo>
                  <a:pt x="442498" y="22753"/>
                  <a:pt x="440497" y="21639"/>
                  <a:pt x="439926" y="19743"/>
                </a:cubicBezTo>
                <a:cubicBezTo>
                  <a:pt x="439162" y="17743"/>
                  <a:pt x="439258" y="14599"/>
                  <a:pt x="436116" y="15362"/>
                </a:cubicBezTo>
                <a:cubicBezTo>
                  <a:pt x="432971" y="16124"/>
                  <a:pt x="433829" y="18886"/>
                  <a:pt x="433637" y="21076"/>
                </a:cubicBezTo>
                <a:cubicBezTo>
                  <a:pt x="433637" y="25553"/>
                  <a:pt x="429733" y="26506"/>
                  <a:pt x="426399" y="27077"/>
                </a:cubicBezTo>
                <a:cubicBezTo>
                  <a:pt x="414206" y="29268"/>
                  <a:pt x="403346" y="37745"/>
                  <a:pt x="390107" y="35174"/>
                </a:cubicBezTo>
                <a:cubicBezTo>
                  <a:pt x="389347" y="35088"/>
                  <a:pt x="388583" y="35326"/>
                  <a:pt x="388012" y="35841"/>
                </a:cubicBezTo>
                <a:cubicBezTo>
                  <a:pt x="380010" y="46604"/>
                  <a:pt x="366202" y="46794"/>
                  <a:pt x="355915" y="53557"/>
                </a:cubicBezTo>
                <a:cubicBezTo>
                  <a:pt x="350294" y="57557"/>
                  <a:pt x="346961" y="54891"/>
                  <a:pt x="347057" y="48032"/>
                </a:cubicBezTo>
                <a:cubicBezTo>
                  <a:pt x="348391" y="39289"/>
                  <a:pt x="356486" y="33249"/>
                  <a:pt x="365250" y="34545"/>
                </a:cubicBezTo>
                <a:cubicBezTo>
                  <a:pt x="365533" y="34583"/>
                  <a:pt x="365819" y="34640"/>
                  <a:pt x="366106" y="34698"/>
                </a:cubicBezTo>
                <a:cubicBezTo>
                  <a:pt x="369629" y="35935"/>
                  <a:pt x="370773" y="35745"/>
                  <a:pt x="371915" y="32602"/>
                </a:cubicBezTo>
                <a:cubicBezTo>
                  <a:pt x="373057" y="29458"/>
                  <a:pt x="377343" y="27744"/>
                  <a:pt x="380201" y="25267"/>
                </a:cubicBezTo>
                <a:cubicBezTo>
                  <a:pt x="385439" y="20791"/>
                  <a:pt x="392869" y="27172"/>
                  <a:pt x="398298" y="19933"/>
                </a:cubicBezTo>
                <a:cubicBezTo>
                  <a:pt x="401537" y="15648"/>
                  <a:pt x="409824" y="15076"/>
                  <a:pt x="415921" y="12791"/>
                </a:cubicBezTo>
                <a:cubicBezTo>
                  <a:pt x="422398" y="10514"/>
                  <a:pt x="429065" y="8856"/>
                  <a:pt x="435828" y="7837"/>
                </a:cubicBezTo>
                <a:cubicBezTo>
                  <a:pt x="438116" y="7599"/>
                  <a:pt x="440306" y="7218"/>
                  <a:pt x="442498" y="6694"/>
                </a:cubicBezTo>
                <a:close/>
                <a:moveTo>
                  <a:pt x="539857" y="2407"/>
                </a:moveTo>
                <a:cubicBezTo>
                  <a:pt x="547004" y="7741"/>
                  <a:pt x="553956" y="4788"/>
                  <a:pt x="561192" y="4313"/>
                </a:cubicBezTo>
                <a:cubicBezTo>
                  <a:pt x="565389" y="4264"/>
                  <a:pt x="569577" y="4846"/>
                  <a:pt x="573582" y="6026"/>
                </a:cubicBezTo>
                <a:cubicBezTo>
                  <a:pt x="587580" y="9074"/>
                  <a:pt x="601481" y="12503"/>
                  <a:pt x="615386" y="15551"/>
                </a:cubicBezTo>
                <a:cubicBezTo>
                  <a:pt x="625481" y="17056"/>
                  <a:pt x="635483" y="19123"/>
                  <a:pt x="645290" y="21742"/>
                </a:cubicBezTo>
                <a:cubicBezTo>
                  <a:pt x="655385" y="24981"/>
                  <a:pt x="665575" y="28314"/>
                  <a:pt x="675862" y="31268"/>
                </a:cubicBezTo>
                <a:cubicBezTo>
                  <a:pt x="683962" y="33364"/>
                  <a:pt x="691199" y="35934"/>
                  <a:pt x="692242" y="45365"/>
                </a:cubicBezTo>
                <a:cubicBezTo>
                  <a:pt x="697492" y="46126"/>
                  <a:pt x="694916" y="39554"/>
                  <a:pt x="698535" y="39935"/>
                </a:cubicBezTo>
                <a:cubicBezTo>
                  <a:pt x="701485" y="40221"/>
                  <a:pt x="704438" y="40992"/>
                  <a:pt x="707202" y="42221"/>
                </a:cubicBezTo>
                <a:cubicBezTo>
                  <a:pt x="714534" y="44231"/>
                  <a:pt x="721680" y="46974"/>
                  <a:pt x="728442" y="50413"/>
                </a:cubicBezTo>
                <a:lnTo>
                  <a:pt x="728522" y="50495"/>
                </a:lnTo>
                <a:lnTo>
                  <a:pt x="728429" y="50222"/>
                </a:lnTo>
                <a:cubicBezTo>
                  <a:pt x="737194" y="54813"/>
                  <a:pt x="746147" y="58947"/>
                  <a:pt x="755288" y="62605"/>
                </a:cubicBezTo>
                <a:cubicBezTo>
                  <a:pt x="761385" y="65272"/>
                  <a:pt x="768626" y="66701"/>
                  <a:pt x="771290" y="74320"/>
                </a:cubicBezTo>
                <a:cubicBezTo>
                  <a:pt x="772053" y="76702"/>
                  <a:pt x="774623" y="77082"/>
                  <a:pt x="776911" y="77273"/>
                </a:cubicBezTo>
                <a:cubicBezTo>
                  <a:pt x="787291" y="77940"/>
                  <a:pt x="795173" y="81536"/>
                  <a:pt x="801280" y="87180"/>
                </a:cubicBezTo>
                <a:lnTo>
                  <a:pt x="814957" y="109290"/>
                </a:lnTo>
                <a:lnTo>
                  <a:pt x="815336" y="109364"/>
                </a:lnTo>
                <a:lnTo>
                  <a:pt x="818475" y="103563"/>
                </a:lnTo>
                <a:cubicBezTo>
                  <a:pt x="818380" y="100896"/>
                  <a:pt x="819809" y="99943"/>
                  <a:pt x="822095" y="102134"/>
                </a:cubicBezTo>
                <a:lnTo>
                  <a:pt x="821955" y="103240"/>
                </a:lnTo>
                <a:lnTo>
                  <a:pt x="822148" y="102134"/>
                </a:lnTo>
                <a:cubicBezTo>
                  <a:pt x="825576" y="104515"/>
                  <a:pt x="829195" y="106611"/>
                  <a:pt x="832338" y="109278"/>
                </a:cubicBezTo>
                <a:cubicBezTo>
                  <a:pt x="837006" y="113183"/>
                  <a:pt x="841864" y="117279"/>
                  <a:pt x="839005" y="124899"/>
                </a:cubicBezTo>
                <a:cubicBezTo>
                  <a:pt x="847956" y="121660"/>
                  <a:pt x="848531" y="121565"/>
                  <a:pt x="850243" y="128423"/>
                </a:cubicBezTo>
                <a:cubicBezTo>
                  <a:pt x="851102" y="131471"/>
                  <a:pt x="851864" y="133281"/>
                  <a:pt x="855198" y="133185"/>
                </a:cubicBezTo>
                <a:cubicBezTo>
                  <a:pt x="859385" y="133309"/>
                  <a:pt x="863294" y="135529"/>
                  <a:pt x="865577" y="139091"/>
                </a:cubicBezTo>
                <a:lnTo>
                  <a:pt x="865609" y="139175"/>
                </a:lnTo>
                <a:lnTo>
                  <a:pt x="877017" y="150299"/>
                </a:lnTo>
                <a:lnTo>
                  <a:pt x="877104" y="150330"/>
                </a:lnTo>
                <a:lnTo>
                  <a:pt x="877088" y="150554"/>
                </a:lnTo>
                <a:lnTo>
                  <a:pt x="877193" y="150426"/>
                </a:lnTo>
                <a:lnTo>
                  <a:pt x="898337" y="170523"/>
                </a:lnTo>
                <a:cubicBezTo>
                  <a:pt x="909485" y="181097"/>
                  <a:pt x="909485" y="181097"/>
                  <a:pt x="910438" y="195479"/>
                </a:cubicBezTo>
                <a:cubicBezTo>
                  <a:pt x="915292" y="194813"/>
                  <a:pt x="920819" y="188907"/>
                  <a:pt x="925012" y="196241"/>
                </a:cubicBezTo>
                <a:lnTo>
                  <a:pt x="925007" y="196247"/>
                </a:lnTo>
                <a:lnTo>
                  <a:pt x="948244" y="221101"/>
                </a:lnTo>
                <a:lnTo>
                  <a:pt x="948251" y="221149"/>
                </a:lnTo>
                <a:lnTo>
                  <a:pt x="959265" y="232817"/>
                </a:lnTo>
                <a:lnTo>
                  <a:pt x="959166" y="233033"/>
                </a:lnTo>
                <a:lnTo>
                  <a:pt x="972831" y="250419"/>
                </a:lnTo>
                <a:lnTo>
                  <a:pt x="973030" y="250343"/>
                </a:lnTo>
                <a:cubicBezTo>
                  <a:pt x="985789" y="263344"/>
                  <a:pt x="996842" y="277909"/>
                  <a:pt x="1005982" y="293682"/>
                </a:cubicBezTo>
                <a:cubicBezTo>
                  <a:pt x="1008271" y="296320"/>
                  <a:pt x="1008744" y="300130"/>
                  <a:pt x="1007032" y="303207"/>
                </a:cubicBezTo>
                <a:cubicBezTo>
                  <a:pt x="1005699" y="305150"/>
                  <a:pt x="1005508" y="307637"/>
                  <a:pt x="1006463" y="309782"/>
                </a:cubicBezTo>
                <a:cubicBezTo>
                  <a:pt x="1007032" y="311115"/>
                  <a:pt x="1007889" y="312542"/>
                  <a:pt x="1009697" y="312068"/>
                </a:cubicBezTo>
                <a:cubicBezTo>
                  <a:pt x="1011511" y="311590"/>
                  <a:pt x="1010269" y="306542"/>
                  <a:pt x="1013605" y="307782"/>
                </a:cubicBezTo>
                <a:cubicBezTo>
                  <a:pt x="1016933" y="309017"/>
                  <a:pt x="1017698" y="313020"/>
                  <a:pt x="1019411" y="315971"/>
                </a:cubicBezTo>
                <a:cubicBezTo>
                  <a:pt x="1031889" y="337681"/>
                  <a:pt x="1042936" y="360139"/>
                  <a:pt x="1052557" y="383221"/>
                </a:cubicBezTo>
                <a:lnTo>
                  <a:pt x="1052517" y="383667"/>
                </a:lnTo>
                <a:lnTo>
                  <a:pt x="1053188" y="383408"/>
                </a:lnTo>
                <a:lnTo>
                  <a:pt x="1064442" y="407891"/>
                </a:lnTo>
                <a:lnTo>
                  <a:pt x="1065034" y="408079"/>
                </a:lnTo>
                <a:cubicBezTo>
                  <a:pt x="1066558" y="413213"/>
                  <a:pt x="1068749" y="418137"/>
                  <a:pt x="1071420" y="422749"/>
                </a:cubicBezTo>
                <a:cubicBezTo>
                  <a:pt x="1076848" y="430215"/>
                  <a:pt x="1078848" y="439626"/>
                  <a:pt x="1076940" y="448656"/>
                </a:cubicBezTo>
                <a:cubicBezTo>
                  <a:pt x="1074845" y="454448"/>
                  <a:pt x="1074180" y="460657"/>
                  <a:pt x="1075036" y="466752"/>
                </a:cubicBezTo>
                <a:cubicBezTo>
                  <a:pt x="1079518" y="467229"/>
                  <a:pt x="1077609" y="461229"/>
                  <a:pt x="1081323" y="461325"/>
                </a:cubicBezTo>
                <a:cubicBezTo>
                  <a:pt x="1085042" y="461418"/>
                  <a:pt x="1084276" y="465230"/>
                  <a:pt x="1084562" y="467706"/>
                </a:cubicBezTo>
                <a:cubicBezTo>
                  <a:pt x="1084562" y="471993"/>
                  <a:pt x="1081516" y="478278"/>
                  <a:pt x="1090371" y="477801"/>
                </a:cubicBezTo>
                <a:cubicBezTo>
                  <a:pt x="1091039" y="477801"/>
                  <a:pt x="1092088" y="480087"/>
                  <a:pt x="1092662" y="481517"/>
                </a:cubicBezTo>
                <a:cubicBezTo>
                  <a:pt x="1095896" y="487984"/>
                  <a:pt x="1097422" y="495157"/>
                  <a:pt x="1097233" y="502377"/>
                </a:cubicBezTo>
                <a:lnTo>
                  <a:pt x="1101084" y="515626"/>
                </a:lnTo>
                <a:lnTo>
                  <a:pt x="1101135" y="515617"/>
                </a:lnTo>
                <a:cubicBezTo>
                  <a:pt x="1104567" y="527559"/>
                  <a:pt x="1106849" y="539809"/>
                  <a:pt x="1107904" y="552191"/>
                </a:cubicBezTo>
                <a:lnTo>
                  <a:pt x="1107911" y="552375"/>
                </a:lnTo>
                <a:lnTo>
                  <a:pt x="1113585" y="590206"/>
                </a:lnTo>
                <a:cubicBezTo>
                  <a:pt x="1115013" y="596883"/>
                  <a:pt x="1114633" y="603808"/>
                  <a:pt x="1112536" y="610304"/>
                </a:cubicBezTo>
                <a:cubicBezTo>
                  <a:pt x="1111011" y="613828"/>
                  <a:pt x="1112727" y="616305"/>
                  <a:pt x="1114440" y="618781"/>
                </a:cubicBezTo>
                <a:lnTo>
                  <a:pt x="1114101" y="618676"/>
                </a:lnTo>
                <a:lnTo>
                  <a:pt x="1116566" y="634503"/>
                </a:lnTo>
                <a:lnTo>
                  <a:pt x="1116403" y="635312"/>
                </a:lnTo>
                <a:lnTo>
                  <a:pt x="1116949" y="634693"/>
                </a:lnTo>
                <a:cubicBezTo>
                  <a:pt x="1127711" y="651076"/>
                  <a:pt x="1142855" y="664029"/>
                  <a:pt x="1153239" y="680698"/>
                </a:cubicBezTo>
                <a:lnTo>
                  <a:pt x="1153258" y="680757"/>
                </a:lnTo>
                <a:lnTo>
                  <a:pt x="1174173" y="712222"/>
                </a:lnTo>
                <a:lnTo>
                  <a:pt x="1174179" y="712267"/>
                </a:lnTo>
                <a:lnTo>
                  <a:pt x="1187763" y="730694"/>
                </a:lnTo>
                <a:lnTo>
                  <a:pt x="1187661" y="730719"/>
                </a:lnTo>
                <a:lnTo>
                  <a:pt x="1187802" y="730797"/>
                </a:lnTo>
                <a:cubicBezTo>
                  <a:pt x="1196565" y="744132"/>
                  <a:pt x="1205141" y="757562"/>
                  <a:pt x="1214188" y="770706"/>
                </a:cubicBezTo>
                <a:lnTo>
                  <a:pt x="1219877" y="787489"/>
                </a:lnTo>
                <a:lnTo>
                  <a:pt x="1219917" y="787570"/>
                </a:lnTo>
                <a:cubicBezTo>
                  <a:pt x="1219917" y="789665"/>
                  <a:pt x="1219917" y="793951"/>
                  <a:pt x="1221729" y="793285"/>
                </a:cubicBezTo>
                <a:cubicBezTo>
                  <a:pt x="1229540" y="790237"/>
                  <a:pt x="1230586" y="796809"/>
                  <a:pt x="1233160" y="800619"/>
                </a:cubicBezTo>
                <a:cubicBezTo>
                  <a:pt x="1240303" y="811287"/>
                  <a:pt x="1246875" y="822241"/>
                  <a:pt x="1254118" y="832909"/>
                </a:cubicBezTo>
                <a:cubicBezTo>
                  <a:pt x="1259544" y="840910"/>
                  <a:pt x="1264973" y="848720"/>
                  <a:pt x="1258974" y="858627"/>
                </a:cubicBezTo>
                <a:cubicBezTo>
                  <a:pt x="1263546" y="861484"/>
                  <a:pt x="1266596" y="855197"/>
                  <a:pt x="1270216" y="858627"/>
                </a:cubicBezTo>
                <a:lnTo>
                  <a:pt x="1276360" y="867661"/>
                </a:lnTo>
                <a:lnTo>
                  <a:pt x="1276692" y="867198"/>
                </a:lnTo>
                <a:cubicBezTo>
                  <a:pt x="1281072" y="874646"/>
                  <a:pt x="1286214" y="881609"/>
                  <a:pt x="1292119" y="887962"/>
                </a:cubicBezTo>
                <a:cubicBezTo>
                  <a:pt x="1303456" y="905641"/>
                  <a:pt x="1316221" y="922367"/>
                  <a:pt x="1330221" y="937969"/>
                </a:cubicBezTo>
                <a:cubicBezTo>
                  <a:pt x="1334225" y="942160"/>
                  <a:pt x="1335460" y="948144"/>
                  <a:pt x="1339747" y="951669"/>
                </a:cubicBezTo>
                <a:lnTo>
                  <a:pt x="1339560" y="953008"/>
                </a:lnTo>
                <a:lnTo>
                  <a:pt x="1341530" y="952526"/>
                </a:lnTo>
                <a:cubicBezTo>
                  <a:pt x="1347340" y="955479"/>
                  <a:pt x="1350006" y="962622"/>
                  <a:pt x="1354769" y="967861"/>
                </a:cubicBezTo>
                <a:lnTo>
                  <a:pt x="1354599" y="968242"/>
                </a:lnTo>
                <a:lnTo>
                  <a:pt x="1354784" y="968242"/>
                </a:lnTo>
                <a:lnTo>
                  <a:pt x="1382006" y="995651"/>
                </a:lnTo>
                <a:lnTo>
                  <a:pt x="1382075" y="995389"/>
                </a:lnTo>
                <a:lnTo>
                  <a:pt x="1388841" y="1002533"/>
                </a:lnTo>
                <a:lnTo>
                  <a:pt x="1388673" y="1002846"/>
                </a:lnTo>
                <a:lnTo>
                  <a:pt x="1388885" y="1002914"/>
                </a:lnTo>
                <a:cubicBezTo>
                  <a:pt x="1388984" y="1003390"/>
                  <a:pt x="1389076" y="1003866"/>
                  <a:pt x="1389076" y="1004343"/>
                </a:cubicBezTo>
                <a:lnTo>
                  <a:pt x="1389149" y="1004832"/>
                </a:lnTo>
                <a:lnTo>
                  <a:pt x="1403753" y="1016153"/>
                </a:lnTo>
                <a:cubicBezTo>
                  <a:pt x="1408141" y="1020439"/>
                  <a:pt x="1411278" y="1024820"/>
                  <a:pt x="1407949" y="1031012"/>
                </a:cubicBezTo>
                <a:cubicBezTo>
                  <a:pt x="1412424" y="1033964"/>
                  <a:pt x="1414804" y="1026535"/>
                  <a:pt x="1418709" y="1029773"/>
                </a:cubicBezTo>
                <a:cubicBezTo>
                  <a:pt x="1422613" y="1033012"/>
                  <a:pt x="1424233" y="1035012"/>
                  <a:pt x="1427187" y="1037298"/>
                </a:cubicBezTo>
                <a:cubicBezTo>
                  <a:pt x="1445185" y="1051872"/>
                  <a:pt x="1463569" y="1065873"/>
                  <a:pt x="1482331" y="1079399"/>
                </a:cubicBezTo>
                <a:lnTo>
                  <a:pt x="1482283" y="1079971"/>
                </a:lnTo>
                <a:lnTo>
                  <a:pt x="1482873" y="1079494"/>
                </a:lnTo>
                <a:lnTo>
                  <a:pt x="1487163" y="1089019"/>
                </a:lnTo>
                <a:lnTo>
                  <a:pt x="1487250" y="1089016"/>
                </a:lnTo>
                <a:lnTo>
                  <a:pt x="1491645" y="1086519"/>
                </a:lnTo>
                <a:lnTo>
                  <a:pt x="1495745" y="1088992"/>
                </a:lnTo>
                <a:lnTo>
                  <a:pt x="1496684" y="1089019"/>
                </a:lnTo>
                <a:lnTo>
                  <a:pt x="1498779" y="1091210"/>
                </a:lnTo>
                <a:lnTo>
                  <a:pt x="1498755" y="1092119"/>
                </a:lnTo>
                <a:lnTo>
                  <a:pt x="1506754" y="1097258"/>
                </a:lnTo>
                <a:cubicBezTo>
                  <a:pt x="1507836" y="1099330"/>
                  <a:pt x="1507623" y="1102401"/>
                  <a:pt x="1507194" y="1108545"/>
                </a:cubicBezTo>
                <a:cubicBezTo>
                  <a:pt x="1509954" y="1110260"/>
                  <a:pt x="1511289" y="1107688"/>
                  <a:pt x="1512809" y="1106450"/>
                </a:cubicBezTo>
                <a:cubicBezTo>
                  <a:pt x="1515956" y="1103478"/>
                  <a:pt x="1520908" y="1103478"/>
                  <a:pt x="1524049" y="1106450"/>
                </a:cubicBezTo>
                <a:cubicBezTo>
                  <a:pt x="1547762" y="1121442"/>
                  <a:pt x="1572453" y="1134711"/>
                  <a:pt x="1598071" y="1146169"/>
                </a:cubicBezTo>
                <a:cubicBezTo>
                  <a:pt x="1602836" y="1147550"/>
                  <a:pt x="1606738" y="1150817"/>
                  <a:pt x="1609030" y="1155218"/>
                </a:cubicBezTo>
                <a:cubicBezTo>
                  <a:pt x="1609839" y="1157123"/>
                  <a:pt x="1610883" y="1157647"/>
                  <a:pt x="1612012" y="1157492"/>
                </a:cubicBezTo>
                <a:lnTo>
                  <a:pt x="1615004" y="1155950"/>
                </a:lnTo>
                <a:lnTo>
                  <a:pt x="1615004" y="1155313"/>
                </a:lnTo>
                <a:cubicBezTo>
                  <a:pt x="1623762" y="1156913"/>
                  <a:pt x="1632238" y="1159904"/>
                  <a:pt x="1640145" y="1164171"/>
                </a:cubicBezTo>
                <a:lnTo>
                  <a:pt x="1640464" y="1164288"/>
                </a:lnTo>
                <a:lnTo>
                  <a:pt x="1640486" y="1164171"/>
                </a:lnTo>
                <a:cubicBezTo>
                  <a:pt x="1642961" y="1164276"/>
                  <a:pt x="1645344" y="1165143"/>
                  <a:pt x="1647250" y="1166647"/>
                </a:cubicBezTo>
                <a:lnTo>
                  <a:pt x="1647247" y="1166675"/>
                </a:lnTo>
                <a:lnTo>
                  <a:pt x="1649291" y="1166838"/>
                </a:lnTo>
                <a:lnTo>
                  <a:pt x="1649298" y="1166874"/>
                </a:lnTo>
                <a:lnTo>
                  <a:pt x="1649298" y="1166839"/>
                </a:lnTo>
                <a:cubicBezTo>
                  <a:pt x="1666539" y="1171696"/>
                  <a:pt x="1684160" y="1175487"/>
                  <a:pt x="1701877" y="1178173"/>
                </a:cubicBezTo>
                <a:lnTo>
                  <a:pt x="1702487" y="1178405"/>
                </a:lnTo>
                <a:lnTo>
                  <a:pt x="1702487" y="1178269"/>
                </a:lnTo>
                <a:cubicBezTo>
                  <a:pt x="1707059" y="1177535"/>
                  <a:pt x="1711728" y="1178269"/>
                  <a:pt x="1715918" y="1180364"/>
                </a:cubicBezTo>
                <a:lnTo>
                  <a:pt x="1715939" y="1180364"/>
                </a:lnTo>
                <a:lnTo>
                  <a:pt x="1722706" y="1180364"/>
                </a:lnTo>
                <a:lnTo>
                  <a:pt x="1722758" y="1180455"/>
                </a:lnTo>
                <a:lnTo>
                  <a:pt x="1722707" y="1180269"/>
                </a:lnTo>
                <a:lnTo>
                  <a:pt x="1740999" y="1180269"/>
                </a:lnTo>
                <a:lnTo>
                  <a:pt x="1747568" y="1179759"/>
                </a:lnTo>
                <a:lnTo>
                  <a:pt x="1761752" y="1178458"/>
                </a:lnTo>
                <a:lnTo>
                  <a:pt x="1765789" y="1187149"/>
                </a:lnTo>
                <a:lnTo>
                  <a:pt x="1765845" y="1185412"/>
                </a:lnTo>
                <a:lnTo>
                  <a:pt x="1763556" y="1182078"/>
                </a:lnTo>
                <a:cubicBezTo>
                  <a:pt x="1759176" y="1182650"/>
                  <a:pt x="1760890" y="1180173"/>
                  <a:pt x="1761748" y="1178173"/>
                </a:cubicBezTo>
                <a:lnTo>
                  <a:pt x="1766032" y="1178173"/>
                </a:lnTo>
                <a:lnTo>
                  <a:pt x="1766069" y="1178291"/>
                </a:lnTo>
                <a:lnTo>
                  <a:pt x="1766082" y="1177887"/>
                </a:lnTo>
                <a:cubicBezTo>
                  <a:pt x="1775606" y="1175601"/>
                  <a:pt x="1775606" y="1175697"/>
                  <a:pt x="1775606" y="1184555"/>
                </a:cubicBezTo>
                <a:cubicBezTo>
                  <a:pt x="1775606" y="1185698"/>
                  <a:pt x="1775606" y="1186841"/>
                  <a:pt x="1775606" y="1187889"/>
                </a:cubicBezTo>
                <a:cubicBezTo>
                  <a:pt x="1775606" y="1188936"/>
                  <a:pt x="1776364" y="1191889"/>
                  <a:pt x="1778751" y="1191794"/>
                </a:cubicBezTo>
                <a:cubicBezTo>
                  <a:pt x="1781136" y="1191699"/>
                  <a:pt x="1781136" y="1190079"/>
                  <a:pt x="1781422" y="1188555"/>
                </a:cubicBezTo>
                <a:cubicBezTo>
                  <a:pt x="1781804" y="1186698"/>
                  <a:pt x="1781995" y="1184822"/>
                  <a:pt x="1781995" y="1182935"/>
                </a:cubicBezTo>
                <a:cubicBezTo>
                  <a:pt x="1781709" y="1178002"/>
                  <a:pt x="1785420" y="1173735"/>
                  <a:pt x="1790375" y="1173410"/>
                </a:cubicBezTo>
                <a:cubicBezTo>
                  <a:pt x="1790754" y="1173382"/>
                  <a:pt x="1791134" y="1173382"/>
                  <a:pt x="1791518" y="1173410"/>
                </a:cubicBezTo>
                <a:cubicBezTo>
                  <a:pt x="1797135" y="1172620"/>
                  <a:pt x="1802660" y="1171248"/>
                  <a:pt x="1807997" y="1169315"/>
                </a:cubicBezTo>
                <a:lnTo>
                  <a:pt x="1808032" y="1169315"/>
                </a:lnTo>
                <a:lnTo>
                  <a:pt x="1808032" y="1169314"/>
                </a:lnTo>
                <a:lnTo>
                  <a:pt x="1809460" y="1168743"/>
                </a:lnTo>
                <a:lnTo>
                  <a:pt x="1809482" y="1168750"/>
                </a:lnTo>
                <a:lnTo>
                  <a:pt x="1809709" y="1168458"/>
                </a:lnTo>
                <a:cubicBezTo>
                  <a:pt x="1818666" y="1166857"/>
                  <a:pt x="1827238" y="1163800"/>
                  <a:pt x="1835236" y="1159409"/>
                </a:cubicBezTo>
                <a:cubicBezTo>
                  <a:pt x="1840856" y="1155123"/>
                  <a:pt x="1846570" y="1164171"/>
                  <a:pt x="1850478" y="1158456"/>
                </a:cubicBezTo>
                <a:cubicBezTo>
                  <a:pt x="1853620" y="1154170"/>
                  <a:pt x="1857905" y="1150865"/>
                  <a:pt x="1862855" y="1148931"/>
                </a:cubicBezTo>
                <a:cubicBezTo>
                  <a:pt x="1865525" y="1147693"/>
                  <a:pt x="1868478" y="1145407"/>
                  <a:pt x="1871335" y="1147693"/>
                </a:cubicBezTo>
                <a:cubicBezTo>
                  <a:pt x="1874196" y="1149979"/>
                  <a:pt x="1872858" y="1153884"/>
                  <a:pt x="1872387" y="1157218"/>
                </a:cubicBezTo>
                <a:cubicBezTo>
                  <a:pt x="1872288" y="1169724"/>
                  <a:pt x="1863240" y="1180373"/>
                  <a:pt x="1850952" y="1182459"/>
                </a:cubicBezTo>
                <a:cubicBezTo>
                  <a:pt x="1843334" y="1184174"/>
                  <a:pt x="1836187" y="1190460"/>
                  <a:pt x="1828760" y="1190746"/>
                </a:cubicBezTo>
                <a:cubicBezTo>
                  <a:pt x="1810855" y="1191318"/>
                  <a:pt x="1795614" y="1201985"/>
                  <a:pt x="1777796" y="1202271"/>
                </a:cubicBezTo>
                <a:cubicBezTo>
                  <a:pt x="1774079" y="1202271"/>
                  <a:pt x="1770272" y="1202748"/>
                  <a:pt x="1766462" y="1203033"/>
                </a:cubicBezTo>
                <a:lnTo>
                  <a:pt x="1766030" y="1202601"/>
                </a:lnTo>
                <a:lnTo>
                  <a:pt x="1765847" y="1202836"/>
                </a:lnTo>
                <a:lnTo>
                  <a:pt x="1765847" y="1203223"/>
                </a:lnTo>
                <a:lnTo>
                  <a:pt x="1749858" y="1205223"/>
                </a:lnTo>
                <a:lnTo>
                  <a:pt x="1749855" y="1205225"/>
                </a:lnTo>
                <a:lnTo>
                  <a:pt x="1745572" y="1205225"/>
                </a:lnTo>
                <a:lnTo>
                  <a:pt x="1745313" y="1205078"/>
                </a:lnTo>
                <a:lnTo>
                  <a:pt x="1745567" y="1205319"/>
                </a:lnTo>
                <a:lnTo>
                  <a:pt x="1729943" y="1207224"/>
                </a:lnTo>
                <a:cubicBezTo>
                  <a:pt x="1725181" y="1208148"/>
                  <a:pt x="1720228" y="1207548"/>
                  <a:pt x="1715755" y="1205510"/>
                </a:cubicBezTo>
                <a:lnTo>
                  <a:pt x="1713845" y="1205510"/>
                </a:lnTo>
                <a:lnTo>
                  <a:pt x="1713382" y="1205205"/>
                </a:lnTo>
                <a:lnTo>
                  <a:pt x="1651488" y="1194176"/>
                </a:lnTo>
                <a:lnTo>
                  <a:pt x="1651485" y="1194139"/>
                </a:lnTo>
                <a:lnTo>
                  <a:pt x="1651481" y="1194175"/>
                </a:lnTo>
                <a:cubicBezTo>
                  <a:pt x="1639287" y="1192651"/>
                  <a:pt x="1629287" y="1184650"/>
                  <a:pt x="1617385" y="1182459"/>
                </a:cubicBezTo>
                <a:lnTo>
                  <a:pt x="1617363" y="1182356"/>
                </a:lnTo>
                <a:lnTo>
                  <a:pt x="1578069" y="1165219"/>
                </a:lnTo>
                <a:cubicBezTo>
                  <a:pt x="1567964" y="1159314"/>
                  <a:pt x="1556823" y="1155694"/>
                  <a:pt x="1546336" y="1149979"/>
                </a:cubicBezTo>
                <a:cubicBezTo>
                  <a:pt x="1529859" y="1141445"/>
                  <a:pt x="1513955" y="1131901"/>
                  <a:pt x="1498713" y="1121404"/>
                </a:cubicBezTo>
                <a:lnTo>
                  <a:pt x="1498029" y="1120208"/>
                </a:lnTo>
                <a:lnTo>
                  <a:pt x="1471451" y="1102545"/>
                </a:lnTo>
                <a:lnTo>
                  <a:pt x="1471452" y="1102529"/>
                </a:lnTo>
                <a:lnTo>
                  <a:pt x="1446045" y="1084733"/>
                </a:lnTo>
                <a:lnTo>
                  <a:pt x="1446024" y="1084636"/>
                </a:lnTo>
                <a:lnTo>
                  <a:pt x="1445993" y="1084732"/>
                </a:lnTo>
                <a:lnTo>
                  <a:pt x="1436944" y="1077494"/>
                </a:lnTo>
                <a:lnTo>
                  <a:pt x="1436951" y="1077481"/>
                </a:lnTo>
                <a:lnTo>
                  <a:pt x="1436521" y="1077494"/>
                </a:lnTo>
                <a:cubicBezTo>
                  <a:pt x="1431759" y="1070664"/>
                  <a:pt x="1425188" y="1065321"/>
                  <a:pt x="1417474" y="1062063"/>
                </a:cubicBezTo>
                <a:cubicBezTo>
                  <a:pt x="1410707" y="1058834"/>
                  <a:pt x="1404707" y="1054224"/>
                  <a:pt x="1399851" y="1048537"/>
                </a:cubicBezTo>
                <a:cubicBezTo>
                  <a:pt x="1397470" y="1046061"/>
                  <a:pt x="1395281" y="1043585"/>
                  <a:pt x="1392996" y="1041108"/>
                </a:cubicBezTo>
                <a:lnTo>
                  <a:pt x="1392853" y="1040544"/>
                </a:lnTo>
                <a:lnTo>
                  <a:pt x="1379014" y="1029369"/>
                </a:lnTo>
                <a:cubicBezTo>
                  <a:pt x="1374360" y="1025369"/>
                  <a:pt x="1370167" y="1020916"/>
                  <a:pt x="1367262" y="1014915"/>
                </a:cubicBezTo>
                <a:cubicBezTo>
                  <a:pt x="1365545" y="1011486"/>
                  <a:pt x="1358878" y="1011582"/>
                  <a:pt x="1356976" y="1006819"/>
                </a:cubicBezTo>
                <a:cubicBezTo>
                  <a:pt x="1351640" y="1001866"/>
                  <a:pt x="1353163" y="994341"/>
                  <a:pt x="1350210" y="988435"/>
                </a:cubicBezTo>
                <a:lnTo>
                  <a:pt x="1347545" y="984150"/>
                </a:lnTo>
                <a:lnTo>
                  <a:pt x="1347552" y="984101"/>
                </a:lnTo>
                <a:lnTo>
                  <a:pt x="1347530" y="984149"/>
                </a:lnTo>
                <a:cubicBezTo>
                  <a:pt x="1346104" y="980606"/>
                  <a:pt x="1346104" y="976643"/>
                  <a:pt x="1347530" y="973100"/>
                </a:cubicBezTo>
                <a:cubicBezTo>
                  <a:pt x="1348387" y="968337"/>
                  <a:pt x="1346384" y="965289"/>
                  <a:pt x="1340292" y="963575"/>
                </a:cubicBezTo>
                <a:cubicBezTo>
                  <a:pt x="1342673" y="970147"/>
                  <a:pt x="1337817" y="975386"/>
                  <a:pt x="1340292" y="980720"/>
                </a:cubicBezTo>
                <a:cubicBezTo>
                  <a:pt x="1342770" y="986053"/>
                  <a:pt x="1348864" y="988054"/>
                  <a:pt x="1347625" y="997674"/>
                </a:cubicBezTo>
                <a:cubicBezTo>
                  <a:pt x="1337055" y="987359"/>
                  <a:pt x="1327530" y="976100"/>
                  <a:pt x="1319051" y="964051"/>
                </a:cubicBezTo>
                <a:lnTo>
                  <a:pt x="1320259" y="962418"/>
                </a:lnTo>
                <a:lnTo>
                  <a:pt x="1317364" y="963194"/>
                </a:lnTo>
                <a:lnTo>
                  <a:pt x="1275362" y="909157"/>
                </a:lnTo>
                <a:lnTo>
                  <a:pt x="1274882" y="909014"/>
                </a:lnTo>
                <a:cubicBezTo>
                  <a:pt x="1263258" y="894507"/>
                  <a:pt x="1252497" y="879267"/>
                  <a:pt x="1242778" y="863389"/>
                </a:cubicBezTo>
                <a:lnTo>
                  <a:pt x="1242279" y="862195"/>
                </a:lnTo>
                <a:lnTo>
                  <a:pt x="1231022" y="844808"/>
                </a:lnTo>
                <a:lnTo>
                  <a:pt x="1231057" y="844807"/>
                </a:lnTo>
                <a:lnTo>
                  <a:pt x="1194768" y="789951"/>
                </a:lnTo>
                <a:lnTo>
                  <a:pt x="1194792" y="789896"/>
                </a:lnTo>
                <a:lnTo>
                  <a:pt x="1194757" y="789947"/>
                </a:lnTo>
                <a:lnTo>
                  <a:pt x="1192376" y="785280"/>
                </a:lnTo>
                <a:lnTo>
                  <a:pt x="1192357" y="785182"/>
                </a:lnTo>
                <a:lnTo>
                  <a:pt x="1178451" y="762799"/>
                </a:lnTo>
                <a:lnTo>
                  <a:pt x="1178426" y="762889"/>
                </a:lnTo>
                <a:cubicBezTo>
                  <a:pt x="1174236" y="759089"/>
                  <a:pt x="1170997" y="754403"/>
                  <a:pt x="1168900" y="749173"/>
                </a:cubicBezTo>
                <a:lnTo>
                  <a:pt x="1169073" y="748741"/>
                </a:lnTo>
                <a:lnTo>
                  <a:pt x="1157607" y="730987"/>
                </a:lnTo>
                <a:lnTo>
                  <a:pt x="1157617" y="730872"/>
                </a:lnTo>
                <a:lnTo>
                  <a:pt x="1157599" y="730891"/>
                </a:lnTo>
                <a:cubicBezTo>
                  <a:pt x="1154264" y="727328"/>
                  <a:pt x="1151310" y="723395"/>
                  <a:pt x="1148833" y="719175"/>
                </a:cubicBezTo>
                <a:lnTo>
                  <a:pt x="1148834" y="719155"/>
                </a:lnTo>
                <a:lnTo>
                  <a:pt x="1144666" y="714131"/>
                </a:lnTo>
                <a:lnTo>
                  <a:pt x="1144630" y="713924"/>
                </a:lnTo>
                <a:lnTo>
                  <a:pt x="1144624" y="713933"/>
                </a:lnTo>
                <a:lnTo>
                  <a:pt x="1130906" y="694026"/>
                </a:lnTo>
                <a:lnTo>
                  <a:pt x="1130974" y="693952"/>
                </a:lnTo>
                <a:lnTo>
                  <a:pt x="1130948" y="693938"/>
                </a:lnTo>
                <a:cubicBezTo>
                  <a:pt x="1129901" y="691909"/>
                  <a:pt x="1130092" y="689452"/>
                  <a:pt x="1131519" y="687652"/>
                </a:cubicBezTo>
                <a:cubicBezTo>
                  <a:pt x="1135616" y="679651"/>
                  <a:pt x="1134949" y="676984"/>
                  <a:pt x="1128662" y="671269"/>
                </a:cubicBezTo>
                <a:cubicBezTo>
                  <a:pt x="1126663" y="669554"/>
                  <a:pt x="1124946" y="668697"/>
                  <a:pt x="1122850" y="670507"/>
                </a:cubicBezTo>
                <a:cubicBezTo>
                  <a:pt x="1120087" y="673336"/>
                  <a:pt x="1115612" y="673584"/>
                  <a:pt x="1112566" y="671078"/>
                </a:cubicBezTo>
                <a:lnTo>
                  <a:pt x="1112029" y="671212"/>
                </a:lnTo>
                <a:lnTo>
                  <a:pt x="1107216" y="687077"/>
                </a:lnTo>
                <a:cubicBezTo>
                  <a:pt x="1106356" y="690221"/>
                  <a:pt x="1108356" y="696603"/>
                  <a:pt x="1100642" y="694221"/>
                </a:cubicBezTo>
                <a:cubicBezTo>
                  <a:pt x="1098831" y="693650"/>
                  <a:pt x="1099213" y="697079"/>
                  <a:pt x="1099593" y="698793"/>
                </a:cubicBezTo>
                <a:cubicBezTo>
                  <a:pt x="1100737" y="707956"/>
                  <a:pt x="1100449" y="717253"/>
                  <a:pt x="1098639" y="726321"/>
                </a:cubicBezTo>
                <a:lnTo>
                  <a:pt x="1092015" y="737086"/>
                </a:lnTo>
                <a:lnTo>
                  <a:pt x="1092222" y="737265"/>
                </a:lnTo>
                <a:lnTo>
                  <a:pt x="1093900" y="745942"/>
                </a:lnTo>
                <a:lnTo>
                  <a:pt x="1094048" y="746128"/>
                </a:lnTo>
                <a:cubicBezTo>
                  <a:pt x="1093191" y="753424"/>
                  <a:pt x="1090906" y="760501"/>
                  <a:pt x="1087480" y="766987"/>
                </a:cubicBezTo>
                <a:lnTo>
                  <a:pt x="1087390" y="766952"/>
                </a:lnTo>
                <a:lnTo>
                  <a:pt x="1085418" y="777948"/>
                </a:lnTo>
                <a:cubicBezTo>
                  <a:pt x="1079228" y="796331"/>
                  <a:pt x="1072937" y="814619"/>
                  <a:pt x="1066364" y="833003"/>
                </a:cubicBezTo>
                <a:lnTo>
                  <a:pt x="1066240" y="833095"/>
                </a:lnTo>
                <a:lnTo>
                  <a:pt x="1066713" y="832997"/>
                </a:lnTo>
                <a:cubicBezTo>
                  <a:pt x="1066713" y="835531"/>
                  <a:pt x="1065953" y="837998"/>
                  <a:pt x="1064429" y="840046"/>
                </a:cubicBezTo>
                <a:lnTo>
                  <a:pt x="1063958" y="840323"/>
                </a:lnTo>
                <a:lnTo>
                  <a:pt x="1053581" y="868622"/>
                </a:lnTo>
                <a:lnTo>
                  <a:pt x="1041615" y="898630"/>
                </a:lnTo>
                <a:lnTo>
                  <a:pt x="1041596" y="899011"/>
                </a:lnTo>
                <a:cubicBezTo>
                  <a:pt x="1039120" y="907202"/>
                  <a:pt x="1032070" y="913488"/>
                  <a:pt x="1031309" y="922252"/>
                </a:cubicBezTo>
                <a:cubicBezTo>
                  <a:pt x="1031023" y="923756"/>
                  <a:pt x="1030070" y="925052"/>
                  <a:pt x="1028739" y="925776"/>
                </a:cubicBezTo>
                <a:cubicBezTo>
                  <a:pt x="1023883" y="927586"/>
                  <a:pt x="1022167" y="929490"/>
                  <a:pt x="1023118" y="935301"/>
                </a:cubicBezTo>
                <a:lnTo>
                  <a:pt x="1016715" y="948816"/>
                </a:lnTo>
                <a:lnTo>
                  <a:pt x="1016742" y="949573"/>
                </a:lnTo>
                <a:cubicBezTo>
                  <a:pt x="1010743" y="963385"/>
                  <a:pt x="1000933" y="975100"/>
                  <a:pt x="993979" y="988340"/>
                </a:cubicBezTo>
                <a:cubicBezTo>
                  <a:pt x="988551" y="990340"/>
                  <a:pt x="983885" y="992912"/>
                  <a:pt x="985121" y="999960"/>
                </a:cubicBezTo>
                <a:lnTo>
                  <a:pt x="952460" y="1040675"/>
                </a:lnTo>
                <a:lnTo>
                  <a:pt x="952460" y="1040917"/>
                </a:lnTo>
                <a:cubicBezTo>
                  <a:pt x="949125" y="1046633"/>
                  <a:pt x="942935" y="1049395"/>
                  <a:pt x="939031" y="1054729"/>
                </a:cubicBezTo>
                <a:cubicBezTo>
                  <a:pt x="934358" y="1054729"/>
                  <a:pt x="932744" y="1057491"/>
                  <a:pt x="931981" y="1061301"/>
                </a:cubicBezTo>
                <a:cubicBezTo>
                  <a:pt x="931217" y="1062615"/>
                  <a:pt x="930268" y="1063854"/>
                  <a:pt x="929312" y="1065016"/>
                </a:cubicBezTo>
                <a:cubicBezTo>
                  <a:pt x="927407" y="1066826"/>
                  <a:pt x="925408" y="1069302"/>
                  <a:pt x="922552" y="1067683"/>
                </a:cubicBezTo>
                <a:cubicBezTo>
                  <a:pt x="919692" y="1066063"/>
                  <a:pt x="921502" y="1063587"/>
                  <a:pt x="921693" y="1061396"/>
                </a:cubicBezTo>
                <a:cubicBezTo>
                  <a:pt x="921885" y="1059206"/>
                  <a:pt x="921693" y="1057491"/>
                  <a:pt x="918835" y="1056729"/>
                </a:cubicBezTo>
                <a:cubicBezTo>
                  <a:pt x="915694" y="1059491"/>
                  <a:pt x="917977" y="1062920"/>
                  <a:pt x="918264" y="1066254"/>
                </a:cubicBezTo>
                <a:cubicBezTo>
                  <a:pt x="919119" y="1070864"/>
                  <a:pt x="917315" y="1075560"/>
                  <a:pt x="913599" y="1078446"/>
                </a:cubicBezTo>
                <a:cubicBezTo>
                  <a:pt x="905217" y="1086142"/>
                  <a:pt x="896264" y="1093181"/>
                  <a:pt x="886834" y="1099496"/>
                </a:cubicBezTo>
                <a:cubicBezTo>
                  <a:pt x="882932" y="1101592"/>
                  <a:pt x="879690" y="1105306"/>
                  <a:pt x="874452" y="1103211"/>
                </a:cubicBezTo>
                <a:cubicBezTo>
                  <a:pt x="872071" y="1102258"/>
                  <a:pt x="871021" y="1104259"/>
                  <a:pt x="870447" y="1106069"/>
                </a:cubicBezTo>
                <a:cubicBezTo>
                  <a:pt x="868833" y="1110383"/>
                  <a:pt x="865684" y="1113965"/>
                  <a:pt x="861687" y="1116165"/>
                </a:cubicBezTo>
                <a:cubicBezTo>
                  <a:pt x="842640" y="1127500"/>
                  <a:pt x="823020" y="1137311"/>
                  <a:pt x="803116" y="1146740"/>
                </a:cubicBezTo>
                <a:lnTo>
                  <a:pt x="798923" y="1148360"/>
                </a:lnTo>
                <a:cubicBezTo>
                  <a:pt x="793017" y="1150074"/>
                  <a:pt x="792542" y="1149693"/>
                  <a:pt x="791874" y="1142835"/>
                </a:cubicBezTo>
                <a:cubicBezTo>
                  <a:pt x="791874" y="1141692"/>
                  <a:pt x="791874" y="1140549"/>
                  <a:pt x="790639" y="1139882"/>
                </a:cubicBezTo>
                <a:cubicBezTo>
                  <a:pt x="789399" y="1139215"/>
                  <a:pt x="788637" y="1140739"/>
                  <a:pt x="788063" y="1141692"/>
                </a:cubicBezTo>
                <a:cubicBezTo>
                  <a:pt x="785304" y="1145693"/>
                  <a:pt x="788063" y="1152170"/>
                  <a:pt x="782449" y="1154741"/>
                </a:cubicBezTo>
                <a:cubicBezTo>
                  <a:pt x="774922" y="1159237"/>
                  <a:pt x="766540" y="1161847"/>
                  <a:pt x="757779" y="1162361"/>
                </a:cubicBezTo>
                <a:cubicBezTo>
                  <a:pt x="753015" y="1161828"/>
                  <a:pt x="748253" y="1163085"/>
                  <a:pt x="744444" y="1165886"/>
                </a:cubicBezTo>
                <a:cubicBezTo>
                  <a:pt x="738252" y="1170077"/>
                  <a:pt x="734919" y="1168648"/>
                  <a:pt x="733014" y="1161409"/>
                </a:cubicBezTo>
                <a:cubicBezTo>
                  <a:pt x="731396" y="1155789"/>
                  <a:pt x="727297" y="1150360"/>
                  <a:pt x="731108" y="1144073"/>
                </a:cubicBezTo>
                <a:cubicBezTo>
                  <a:pt x="736539" y="1144073"/>
                  <a:pt x="741680" y="1138835"/>
                  <a:pt x="746346" y="1141121"/>
                </a:cubicBezTo>
                <a:cubicBezTo>
                  <a:pt x="751016" y="1143406"/>
                  <a:pt x="753300" y="1143692"/>
                  <a:pt x="755872" y="1138739"/>
                </a:cubicBezTo>
                <a:cubicBezTo>
                  <a:pt x="756920" y="1136548"/>
                  <a:pt x="759681" y="1136548"/>
                  <a:pt x="762063" y="1137311"/>
                </a:cubicBezTo>
                <a:cubicBezTo>
                  <a:pt x="764254" y="1138206"/>
                  <a:pt x="766733" y="1137453"/>
                  <a:pt x="768064" y="1135501"/>
                </a:cubicBezTo>
                <a:cubicBezTo>
                  <a:pt x="769780" y="1132386"/>
                  <a:pt x="773495" y="1130891"/>
                  <a:pt x="776922" y="1131881"/>
                </a:cubicBezTo>
                <a:cubicBezTo>
                  <a:pt x="778352" y="1132434"/>
                  <a:pt x="779969" y="1132091"/>
                  <a:pt x="781113" y="1131024"/>
                </a:cubicBezTo>
                <a:cubicBezTo>
                  <a:pt x="789686" y="1122547"/>
                  <a:pt x="801590" y="1120165"/>
                  <a:pt x="811778" y="1114451"/>
                </a:cubicBezTo>
                <a:cubicBezTo>
                  <a:pt x="817590" y="1109869"/>
                  <a:pt x="825971" y="1110840"/>
                  <a:pt x="830545" y="1116613"/>
                </a:cubicBezTo>
                <a:cubicBezTo>
                  <a:pt x="830639" y="1116746"/>
                  <a:pt x="830733" y="1116879"/>
                  <a:pt x="830830" y="1117022"/>
                </a:cubicBezTo>
                <a:cubicBezTo>
                  <a:pt x="828925" y="1104354"/>
                  <a:pt x="836450" y="1101592"/>
                  <a:pt x="843402" y="1097496"/>
                </a:cubicBezTo>
                <a:cubicBezTo>
                  <a:pt x="850353" y="1093400"/>
                  <a:pt x="860831" y="1091210"/>
                  <a:pt x="866642" y="1083018"/>
                </a:cubicBezTo>
                <a:cubicBezTo>
                  <a:pt x="868833" y="1079999"/>
                  <a:pt x="873021" y="1079332"/>
                  <a:pt x="876066" y="1081532"/>
                </a:cubicBezTo>
                <a:cubicBezTo>
                  <a:pt x="876066" y="1081551"/>
                  <a:pt x="876166" y="1081570"/>
                  <a:pt x="876166" y="1081589"/>
                </a:cubicBezTo>
                <a:cubicBezTo>
                  <a:pt x="882738" y="1084542"/>
                  <a:pt x="883882" y="1083304"/>
                  <a:pt x="882355" y="1076351"/>
                </a:cubicBezTo>
                <a:cubicBezTo>
                  <a:pt x="881783" y="1074541"/>
                  <a:pt x="882262" y="1072560"/>
                  <a:pt x="883594" y="1071207"/>
                </a:cubicBezTo>
                <a:cubicBezTo>
                  <a:pt x="885213" y="1069616"/>
                  <a:pt x="887022" y="1068149"/>
                  <a:pt x="888837" y="1066826"/>
                </a:cubicBezTo>
                <a:cubicBezTo>
                  <a:pt x="898358" y="1059777"/>
                  <a:pt x="898358" y="1059872"/>
                  <a:pt x="906168" y="1067492"/>
                </a:cubicBezTo>
                <a:cubicBezTo>
                  <a:pt x="907885" y="1067178"/>
                  <a:pt x="909125" y="1065492"/>
                  <a:pt x="908740" y="1063730"/>
                </a:cubicBezTo>
                <a:cubicBezTo>
                  <a:pt x="908740" y="1063558"/>
                  <a:pt x="908740" y="1063378"/>
                  <a:pt x="908648" y="1063206"/>
                </a:cubicBezTo>
                <a:cubicBezTo>
                  <a:pt x="906077" y="1055224"/>
                  <a:pt x="909790" y="1046594"/>
                  <a:pt x="917216" y="1042822"/>
                </a:cubicBezTo>
                <a:cubicBezTo>
                  <a:pt x="918646" y="1041670"/>
                  <a:pt x="920071" y="1040356"/>
                  <a:pt x="921217" y="1038917"/>
                </a:cubicBezTo>
                <a:lnTo>
                  <a:pt x="921268" y="1038822"/>
                </a:lnTo>
                <a:lnTo>
                  <a:pt x="919904" y="1038822"/>
                </a:lnTo>
                <a:lnTo>
                  <a:pt x="922570" y="1036155"/>
                </a:lnTo>
                <a:lnTo>
                  <a:pt x="922570" y="1036304"/>
                </a:lnTo>
                <a:lnTo>
                  <a:pt x="922648" y="1036155"/>
                </a:lnTo>
                <a:lnTo>
                  <a:pt x="950073" y="1006443"/>
                </a:lnTo>
                <a:lnTo>
                  <a:pt x="950073" y="1006437"/>
                </a:lnTo>
                <a:cubicBezTo>
                  <a:pt x="959598" y="990721"/>
                  <a:pt x="971598" y="976243"/>
                  <a:pt x="982264" y="961098"/>
                </a:cubicBezTo>
                <a:lnTo>
                  <a:pt x="982528" y="960753"/>
                </a:lnTo>
                <a:lnTo>
                  <a:pt x="1020450" y="884913"/>
                </a:lnTo>
                <a:lnTo>
                  <a:pt x="1032467" y="858444"/>
                </a:lnTo>
                <a:lnTo>
                  <a:pt x="1032435" y="858240"/>
                </a:lnTo>
                <a:cubicBezTo>
                  <a:pt x="1032435" y="857573"/>
                  <a:pt x="1032435" y="856906"/>
                  <a:pt x="1032435" y="856240"/>
                </a:cubicBezTo>
                <a:lnTo>
                  <a:pt x="1032712" y="856048"/>
                </a:lnTo>
                <a:lnTo>
                  <a:pt x="1032614" y="856048"/>
                </a:lnTo>
                <a:cubicBezTo>
                  <a:pt x="1035566" y="847570"/>
                  <a:pt x="1038615" y="839188"/>
                  <a:pt x="1041567" y="830711"/>
                </a:cubicBezTo>
                <a:lnTo>
                  <a:pt x="1041643" y="830766"/>
                </a:lnTo>
                <a:lnTo>
                  <a:pt x="1064365" y="759374"/>
                </a:lnTo>
                <a:cubicBezTo>
                  <a:pt x="1067031" y="750707"/>
                  <a:pt x="1069222" y="741849"/>
                  <a:pt x="1071700" y="733085"/>
                </a:cubicBezTo>
                <a:lnTo>
                  <a:pt x="1071762" y="733065"/>
                </a:lnTo>
                <a:lnTo>
                  <a:pt x="1073172" y="728760"/>
                </a:lnTo>
                <a:lnTo>
                  <a:pt x="1072924" y="728416"/>
                </a:lnTo>
                <a:cubicBezTo>
                  <a:pt x="1074541" y="718272"/>
                  <a:pt x="1077113" y="708299"/>
                  <a:pt x="1080545" y="698603"/>
                </a:cubicBezTo>
                <a:lnTo>
                  <a:pt x="1080576" y="698873"/>
                </a:lnTo>
                <a:lnTo>
                  <a:pt x="1087608" y="689366"/>
                </a:lnTo>
                <a:cubicBezTo>
                  <a:pt x="1088749" y="689366"/>
                  <a:pt x="1087608" y="686794"/>
                  <a:pt x="1087608" y="685366"/>
                </a:cubicBezTo>
                <a:lnTo>
                  <a:pt x="1087527" y="684236"/>
                </a:lnTo>
                <a:lnTo>
                  <a:pt x="1087245" y="684494"/>
                </a:lnTo>
                <a:lnTo>
                  <a:pt x="1087505" y="683945"/>
                </a:lnTo>
                <a:lnTo>
                  <a:pt x="1086086" y="664411"/>
                </a:lnTo>
                <a:lnTo>
                  <a:pt x="1089515" y="641455"/>
                </a:lnTo>
                <a:lnTo>
                  <a:pt x="1076051" y="625526"/>
                </a:lnTo>
                <a:lnTo>
                  <a:pt x="1075948" y="625922"/>
                </a:lnTo>
                <a:lnTo>
                  <a:pt x="1069089" y="618302"/>
                </a:lnTo>
                <a:lnTo>
                  <a:pt x="1069139" y="617814"/>
                </a:lnTo>
                <a:lnTo>
                  <a:pt x="1068645" y="618212"/>
                </a:lnTo>
                <a:cubicBezTo>
                  <a:pt x="1062738" y="612878"/>
                  <a:pt x="1057309" y="607039"/>
                  <a:pt x="1052452" y="600782"/>
                </a:cubicBezTo>
                <a:cubicBezTo>
                  <a:pt x="1045022" y="590504"/>
                  <a:pt x="1035877" y="581550"/>
                  <a:pt x="1025402" y="574302"/>
                </a:cubicBezTo>
                <a:cubicBezTo>
                  <a:pt x="1020352" y="570397"/>
                  <a:pt x="1016542" y="565232"/>
                  <a:pt x="1014160" y="559334"/>
                </a:cubicBezTo>
                <a:lnTo>
                  <a:pt x="1014160" y="559331"/>
                </a:lnTo>
                <a:lnTo>
                  <a:pt x="996167" y="546441"/>
                </a:lnTo>
                <a:cubicBezTo>
                  <a:pt x="990761" y="541404"/>
                  <a:pt x="985547" y="536094"/>
                  <a:pt x="979311" y="531904"/>
                </a:cubicBezTo>
                <a:cubicBezTo>
                  <a:pt x="975500" y="529521"/>
                  <a:pt x="979311" y="524569"/>
                  <a:pt x="976643" y="522948"/>
                </a:cubicBezTo>
                <a:cubicBezTo>
                  <a:pt x="973976" y="521331"/>
                  <a:pt x="970456" y="524282"/>
                  <a:pt x="967120" y="521710"/>
                </a:cubicBezTo>
                <a:cubicBezTo>
                  <a:pt x="957595" y="514187"/>
                  <a:pt x="946739" y="507138"/>
                  <a:pt x="936549" y="499995"/>
                </a:cubicBezTo>
                <a:lnTo>
                  <a:pt x="936790" y="499180"/>
                </a:lnTo>
                <a:lnTo>
                  <a:pt x="936057" y="499708"/>
                </a:lnTo>
                <a:lnTo>
                  <a:pt x="922626" y="490850"/>
                </a:lnTo>
                <a:lnTo>
                  <a:pt x="922625" y="490847"/>
                </a:lnTo>
                <a:lnTo>
                  <a:pt x="901109" y="478848"/>
                </a:lnTo>
                <a:cubicBezTo>
                  <a:pt x="898347" y="477686"/>
                  <a:pt x="895868" y="475819"/>
                  <a:pt x="894057" y="473420"/>
                </a:cubicBezTo>
                <a:cubicBezTo>
                  <a:pt x="892721" y="470686"/>
                  <a:pt x="889774" y="469094"/>
                  <a:pt x="886725" y="469418"/>
                </a:cubicBezTo>
                <a:lnTo>
                  <a:pt x="870249" y="463229"/>
                </a:lnTo>
                <a:cubicBezTo>
                  <a:pt x="846819" y="453847"/>
                  <a:pt x="822530" y="446893"/>
                  <a:pt x="797768" y="442464"/>
                </a:cubicBezTo>
                <a:cubicBezTo>
                  <a:pt x="795958" y="442036"/>
                  <a:pt x="794148" y="441426"/>
                  <a:pt x="792436" y="440657"/>
                </a:cubicBezTo>
                <a:lnTo>
                  <a:pt x="792436" y="440654"/>
                </a:lnTo>
                <a:lnTo>
                  <a:pt x="792432" y="440654"/>
                </a:lnTo>
                <a:cubicBezTo>
                  <a:pt x="782715" y="438958"/>
                  <a:pt x="772810" y="438062"/>
                  <a:pt x="762905" y="437986"/>
                </a:cubicBezTo>
                <a:lnTo>
                  <a:pt x="762654" y="437921"/>
                </a:lnTo>
                <a:lnTo>
                  <a:pt x="762893" y="438464"/>
                </a:lnTo>
                <a:lnTo>
                  <a:pt x="761365" y="437580"/>
                </a:lnTo>
                <a:lnTo>
                  <a:pt x="757155" y="436464"/>
                </a:lnTo>
                <a:lnTo>
                  <a:pt x="756430" y="434721"/>
                </a:lnTo>
                <a:lnTo>
                  <a:pt x="748416" y="430081"/>
                </a:lnTo>
                <a:cubicBezTo>
                  <a:pt x="742890" y="442654"/>
                  <a:pt x="732603" y="437511"/>
                  <a:pt x="724222" y="438844"/>
                </a:cubicBezTo>
                <a:lnTo>
                  <a:pt x="723746" y="438844"/>
                </a:lnTo>
                <a:lnTo>
                  <a:pt x="724023" y="436258"/>
                </a:lnTo>
                <a:lnTo>
                  <a:pt x="723751" y="437393"/>
                </a:lnTo>
                <a:lnTo>
                  <a:pt x="723751" y="437606"/>
                </a:lnTo>
                <a:lnTo>
                  <a:pt x="698723" y="441920"/>
                </a:lnTo>
                <a:lnTo>
                  <a:pt x="698833" y="442748"/>
                </a:lnTo>
                <a:lnTo>
                  <a:pt x="696795" y="443117"/>
                </a:lnTo>
                <a:lnTo>
                  <a:pt x="696796" y="443130"/>
                </a:lnTo>
                <a:cubicBezTo>
                  <a:pt x="692604" y="444275"/>
                  <a:pt x="688535" y="446109"/>
                  <a:pt x="684353" y="447286"/>
                </a:cubicBezTo>
                <a:lnTo>
                  <a:pt x="671825" y="447504"/>
                </a:lnTo>
                <a:lnTo>
                  <a:pt x="671825" y="447513"/>
                </a:lnTo>
                <a:lnTo>
                  <a:pt x="671336" y="447513"/>
                </a:lnTo>
                <a:lnTo>
                  <a:pt x="671268" y="447514"/>
                </a:lnTo>
                <a:lnTo>
                  <a:pt x="671268" y="447513"/>
                </a:lnTo>
                <a:lnTo>
                  <a:pt x="671157" y="447513"/>
                </a:lnTo>
                <a:lnTo>
                  <a:pt x="668015" y="446560"/>
                </a:lnTo>
                <a:cubicBezTo>
                  <a:pt x="667061" y="456085"/>
                  <a:pt x="657919" y="454560"/>
                  <a:pt x="652583" y="458276"/>
                </a:cubicBezTo>
                <a:lnTo>
                  <a:pt x="652209" y="457710"/>
                </a:lnTo>
                <a:lnTo>
                  <a:pt x="652541" y="458750"/>
                </a:lnTo>
                <a:cubicBezTo>
                  <a:pt x="648350" y="461008"/>
                  <a:pt x="643969" y="462770"/>
                  <a:pt x="639397" y="463989"/>
                </a:cubicBezTo>
                <a:lnTo>
                  <a:pt x="639398" y="463684"/>
                </a:lnTo>
                <a:lnTo>
                  <a:pt x="627096" y="471420"/>
                </a:lnTo>
                <a:cubicBezTo>
                  <a:pt x="602147" y="485317"/>
                  <a:pt x="580049" y="503757"/>
                  <a:pt x="561859" y="525810"/>
                </a:cubicBezTo>
                <a:cubicBezTo>
                  <a:pt x="559761" y="527979"/>
                  <a:pt x="557480" y="529989"/>
                  <a:pt x="555000" y="531808"/>
                </a:cubicBezTo>
                <a:lnTo>
                  <a:pt x="554790" y="531535"/>
                </a:lnTo>
                <a:lnTo>
                  <a:pt x="554759" y="531807"/>
                </a:lnTo>
                <a:lnTo>
                  <a:pt x="550021" y="536071"/>
                </a:lnTo>
                <a:lnTo>
                  <a:pt x="550032" y="536094"/>
                </a:lnTo>
                <a:cubicBezTo>
                  <a:pt x="548984" y="540476"/>
                  <a:pt x="546795" y="544478"/>
                  <a:pt x="543556" y="547619"/>
                </a:cubicBezTo>
                <a:cubicBezTo>
                  <a:pt x="536793" y="557145"/>
                  <a:pt x="529840" y="566669"/>
                  <a:pt x="522980" y="575445"/>
                </a:cubicBezTo>
                <a:lnTo>
                  <a:pt x="522281" y="575511"/>
                </a:lnTo>
                <a:lnTo>
                  <a:pt x="520203" y="579253"/>
                </a:lnTo>
                <a:lnTo>
                  <a:pt x="518575" y="581070"/>
                </a:lnTo>
                <a:lnTo>
                  <a:pt x="520336" y="579722"/>
                </a:lnTo>
                <a:cubicBezTo>
                  <a:pt x="516907" y="588609"/>
                  <a:pt x="512431" y="597077"/>
                  <a:pt x="507096" y="604963"/>
                </a:cubicBezTo>
                <a:lnTo>
                  <a:pt x="506398" y="605209"/>
                </a:lnTo>
                <a:lnTo>
                  <a:pt x="497246" y="622783"/>
                </a:lnTo>
                <a:lnTo>
                  <a:pt x="493561" y="619247"/>
                </a:lnTo>
                <a:lnTo>
                  <a:pt x="493547" y="619298"/>
                </a:lnTo>
                <a:lnTo>
                  <a:pt x="497666" y="623251"/>
                </a:lnTo>
                <a:lnTo>
                  <a:pt x="484451" y="653902"/>
                </a:lnTo>
                <a:lnTo>
                  <a:pt x="483942" y="655839"/>
                </a:lnTo>
                <a:lnTo>
                  <a:pt x="483745" y="656104"/>
                </a:lnTo>
                <a:lnTo>
                  <a:pt x="473283" y="694308"/>
                </a:lnTo>
                <a:lnTo>
                  <a:pt x="468264" y="709636"/>
                </a:lnTo>
                <a:lnTo>
                  <a:pt x="468225" y="710037"/>
                </a:lnTo>
                <a:lnTo>
                  <a:pt x="461177" y="741946"/>
                </a:lnTo>
                <a:lnTo>
                  <a:pt x="461113" y="742168"/>
                </a:lnTo>
                <a:lnTo>
                  <a:pt x="461364" y="741754"/>
                </a:lnTo>
                <a:cubicBezTo>
                  <a:pt x="457745" y="759185"/>
                  <a:pt x="457841" y="776996"/>
                  <a:pt x="455362" y="794618"/>
                </a:cubicBezTo>
                <a:cubicBezTo>
                  <a:pt x="454126" y="810458"/>
                  <a:pt x="453838" y="826364"/>
                  <a:pt x="454413" y="842243"/>
                </a:cubicBezTo>
                <a:lnTo>
                  <a:pt x="454137" y="842841"/>
                </a:lnTo>
                <a:lnTo>
                  <a:pt x="454137" y="862899"/>
                </a:lnTo>
                <a:lnTo>
                  <a:pt x="454129" y="862930"/>
                </a:lnTo>
                <a:lnTo>
                  <a:pt x="470033" y="977196"/>
                </a:lnTo>
                <a:lnTo>
                  <a:pt x="470016" y="977200"/>
                </a:lnTo>
                <a:lnTo>
                  <a:pt x="479463" y="1006485"/>
                </a:lnTo>
                <a:lnTo>
                  <a:pt x="479540" y="1006342"/>
                </a:lnTo>
                <a:lnTo>
                  <a:pt x="479512" y="1006634"/>
                </a:lnTo>
                <a:lnTo>
                  <a:pt x="479540" y="1006723"/>
                </a:lnTo>
                <a:lnTo>
                  <a:pt x="479490" y="1006868"/>
                </a:lnTo>
                <a:lnTo>
                  <a:pt x="478395" y="1018630"/>
                </a:lnTo>
                <a:cubicBezTo>
                  <a:pt x="476491" y="1019297"/>
                  <a:pt x="477634" y="1023011"/>
                  <a:pt x="479350" y="1023106"/>
                </a:cubicBezTo>
                <a:cubicBezTo>
                  <a:pt x="488017" y="1023106"/>
                  <a:pt x="490114" y="1030060"/>
                  <a:pt x="492590" y="1036346"/>
                </a:cubicBezTo>
                <a:lnTo>
                  <a:pt x="492489" y="1037018"/>
                </a:lnTo>
                <a:lnTo>
                  <a:pt x="492808" y="1036727"/>
                </a:lnTo>
                <a:lnTo>
                  <a:pt x="500012" y="1052178"/>
                </a:lnTo>
                <a:lnTo>
                  <a:pt x="500129" y="1052252"/>
                </a:lnTo>
                <a:cubicBezTo>
                  <a:pt x="513561" y="1070731"/>
                  <a:pt x="523467" y="1091876"/>
                  <a:pt x="541090" y="1107307"/>
                </a:cubicBezTo>
                <a:lnTo>
                  <a:pt x="541101" y="1107338"/>
                </a:lnTo>
                <a:lnTo>
                  <a:pt x="546497" y="1112736"/>
                </a:lnTo>
                <a:cubicBezTo>
                  <a:pt x="547829" y="1116660"/>
                  <a:pt x="551069" y="1119632"/>
                  <a:pt x="555071" y="1120642"/>
                </a:cubicBezTo>
                <a:cubicBezTo>
                  <a:pt x="557739" y="1121499"/>
                  <a:pt x="561164" y="1123213"/>
                  <a:pt x="561641" y="1126166"/>
                </a:cubicBezTo>
                <a:cubicBezTo>
                  <a:pt x="562689" y="1131977"/>
                  <a:pt x="567739" y="1130453"/>
                  <a:pt x="571170" y="1132167"/>
                </a:cubicBezTo>
                <a:lnTo>
                  <a:pt x="571103" y="1132213"/>
                </a:lnTo>
                <a:lnTo>
                  <a:pt x="613480" y="1151218"/>
                </a:lnTo>
                <a:cubicBezTo>
                  <a:pt x="635767" y="1156066"/>
                  <a:pt x="658623" y="1156847"/>
                  <a:pt x="681199" y="1153504"/>
                </a:cubicBezTo>
                <a:cubicBezTo>
                  <a:pt x="695484" y="1151027"/>
                  <a:pt x="709771" y="1148837"/>
                  <a:pt x="723866" y="1146646"/>
                </a:cubicBezTo>
                <a:cubicBezTo>
                  <a:pt x="723013" y="1151523"/>
                  <a:pt x="723773" y="1156542"/>
                  <a:pt x="726058" y="1160933"/>
                </a:cubicBezTo>
                <a:cubicBezTo>
                  <a:pt x="729299" y="1169601"/>
                  <a:pt x="728157" y="1172173"/>
                  <a:pt x="719676" y="1173697"/>
                </a:cubicBezTo>
                <a:cubicBezTo>
                  <a:pt x="701959" y="1177421"/>
                  <a:pt x="684149" y="1180155"/>
                  <a:pt x="666149" y="1181888"/>
                </a:cubicBezTo>
                <a:cubicBezTo>
                  <a:pt x="643100" y="1183574"/>
                  <a:pt x="619959" y="1180726"/>
                  <a:pt x="598054" y="1173506"/>
                </a:cubicBezTo>
                <a:lnTo>
                  <a:pt x="596847" y="1172598"/>
                </a:lnTo>
                <a:lnTo>
                  <a:pt x="581005" y="1167155"/>
                </a:lnTo>
                <a:lnTo>
                  <a:pt x="579862" y="1167125"/>
                </a:lnTo>
                <a:lnTo>
                  <a:pt x="568530" y="1160171"/>
                </a:lnTo>
                <a:lnTo>
                  <a:pt x="568314" y="1159578"/>
                </a:lnTo>
                <a:lnTo>
                  <a:pt x="559464" y="1154634"/>
                </a:lnTo>
                <a:cubicBezTo>
                  <a:pt x="558166" y="1152479"/>
                  <a:pt x="558212" y="1149169"/>
                  <a:pt x="558307" y="1142549"/>
                </a:cubicBezTo>
                <a:cubicBezTo>
                  <a:pt x="553832" y="1141978"/>
                  <a:pt x="552880" y="1148836"/>
                  <a:pt x="548118" y="1147407"/>
                </a:cubicBezTo>
                <a:cubicBezTo>
                  <a:pt x="544306" y="1145778"/>
                  <a:pt x="541069" y="1142978"/>
                  <a:pt x="538879" y="1139406"/>
                </a:cubicBezTo>
                <a:lnTo>
                  <a:pt x="538879" y="1139391"/>
                </a:lnTo>
                <a:lnTo>
                  <a:pt x="528517" y="1130929"/>
                </a:lnTo>
                <a:cubicBezTo>
                  <a:pt x="519752" y="1121404"/>
                  <a:pt x="510607" y="1111879"/>
                  <a:pt x="501844" y="1101687"/>
                </a:cubicBezTo>
                <a:cubicBezTo>
                  <a:pt x="498797" y="1098858"/>
                  <a:pt x="496512" y="1095277"/>
                  <a:pt x="495272" y="1091305"/>
                </a:cubicBezTo>
                <a:lnTo>
                  <a:pt x="495179" y="1090955"/>
                </a:lnTo>
                <a:lnTo>
                  <a:pt x="479602" y="1068159"/>
                </a:lnTo>
                <a:lnTo>
                  <a:pt x="479664" y="1068169"/>
                </a:lnTo>
                <a:lnTo>
                  <a:pt x="479650" y="1068159"/>
                </a:lnTo>
                <a:cubicBezTo>
                  <a:pt x="479650" y="1067492"/>
                  <a:pt x="479650" y="1066826"/>
                  <a:pt x="479650" y="1066159"/>
                </a:cubicBezTo>
                <a:lnTo>
                  <a:pt x="480289" y="1065070"/>
                </a:lnTo>
                <a:lnTo>
                  <a:pt x="479158" y="1065779"/>
                </a:lnTo>
                <a:cubicBezTo>
                  <a:pt x="474111" y="1060635"/>
                  <a:pt x="470969" y="1053910"/>
                  <a:pt x="470205" y="1046729"/>
                </a:cubicBezTo>
                <a:cubicBezTo>
                  <a:pt x="468871" y="1040271"/>
                  <a:pt x="465727" y="1034317"/>
                  <a:pt x="461157" y="1029583"/>
                </a:cubicBezTo>
                <a:lnTo>
                  <a:pt x="461166" y="1029521"/>
                </a:lnTo>
                <a:lnTo>
                  <a:pt x="460870" y="1029583"/>
                </a:lnTo>
                <a:cubicBezTo>
                  <a:pt x="453155" y="1012743"/>
                  <a:pt x="447058" y="995198"/>
                  <a:pt x="442676" y="977195"/>
                </a:cubicBezTo>
                <a:lnTo>
                  <a:pt x="442695" y="977190"/>
                </a:lnTo>
                <a:lnTo>
                  <a:pt x="442695" y="959003"/>
                </a:lnTo>
                <a:lnTo>
                  <a:pt x="442603" y="958876"/>
                </a:lnTo>
                <a:lnTo>
                  <a:pt x="438339" y="954147"/>
                </a:lnTo>
                <a:lnTo>
                  <a:pt x="438314" y="954146"/>
                </a:lnTo>
                <a:cubicBezTo>
                  <a:pt x="435551" y="945906"/>
                  <a:pt x="433837" y="937331"/>
                  <a:pt x="433360" y="928635"/>
                </a:cubicBezTo>
                <a:cubicBezTo>
                  <a:pt x="430219" y="911490"/>
                  <a:pt x="428691" y="894068"/>
                  <a:pt x="429073" y="876628"/>
                </a:cubicBezTo>
                <a:lnTo>
                  <a:pt x="429152" y="875865"/>
                </a:lnTo>
                <a:lnTo>
                  <a:pt x="426977" y="860912"/>
                </a:lnTo>
                <a:lnTo>
                  <a:pt x="426977" y="831289"/>
                </a:lnTo>
                <a:cubicBezTo>
                  <a:pt x="425739" y="824498"/>
                  <a:pt x="428216" y="817563"/>
                  <a:pt x="433360" y="813001"/>
                </a:cubicBezTo>
                <a:cubicBezTo>
                  <a:pt x="438884" y="808524"/>
                  <a:pt x="435833" y="801094"/>
                  <a:pt x="434024" y="794808"/>
                </a:cubicBezTo>
                <a:lnTo>
                  <a:pt x="434024" y="766523"/>
                </a:lnTo>
                <a:lnTo>
                  <a:pt x="432685" y="766281"/>
                </a:lnTo>
                <a:cubicBezTo>
                  <a:pt x="432074" y="764257"/>
                  <a:pt x="433028" y="761138"/>
                  <a:pt x="433837" y="758233"/>
                </a:cubicBezTo>
                <a:cubicBezTo>
                  <a:pt x="438026" y="755890"/>
                  <a:pt x="439552" y="750689"/>
                  <a:pt x="437457" y="746422"/>
                </a:cubicBezTo>
                <a:cubicBezTo>
                  <a:pt x="435551" y="741050"/>
                  <a:pt x="435551" y="735220"/>
                  <a:pt x="437457" y="729849"/>
                </a:cubicBezTo>
                <a:cubicBezTo>
                  <a:pt x="437649" y="728725"/>
                  <a:pt x="438026" y="727629"/>
                  <a:pt x="438506" y="726610"/>
                </a:cubicBezTo>
                <a:cubicBezTo>
                  <a:pt x="441648" y="721181"/>
                  <a:pt x="442030" y="719752"/>
                  <a:pt x="441363" y="715657"/>
                </a:cubicBezTo>
                <a:cubicBezTo>
                  <a:pt x="440791" y="713856"/>
                  <a:pt x="440791" y="711932"/>
                  <a:pt x="441363" y="710132"/>
                </a:cubicBezTo>
                <a:cubicBezTo>
                  <a:pt x="444601" y="703655"/>
                  <a:pt x="444032" y="696035"/>
                  <a:pt x="447270" y="689558"/>
                </a:cubicBezTo>
                <a:lnTo>
                  <a:pt x="447515" y="689453"/>
                </a:lnTo>
                <a:lnTo>
                  <a:pt x="447488" y="689262"/>
                </a:lnTo>
                <a:lnTo>
                  <a:pt x="447755" y="685283"/>
                </a:lnTo>
                <a:lnTo>
                  <a:pt x="447744" y="685272"/>
                </a:lnTo>
                <a:lnTo>
                  <a:pt x="447757" y="685233"/>
                </a:lnTo>
                <a:lnTo>
                  <a:pt x="447775" y="684976"/>
                </a:lnTo>
                <a:lnTo>
                  <a:pt x="447846" y="684993"/>
                </a:lnTo>
                <a:lnTo>
                  <a:pt x="467561" y="631265"/>
                </a:lnTo>
                <a:cubicBezTo>
                  <a:pt x="472511" y="621740"/>
                  <a:pt x="474894" y="611453"/>
                  <a:pt x="479941" y="602690"/>
                </a:cubicBezTo>
                <a:lnTo>
                  <a:pt x="486076" y="592187"/>
                </a:lnTo>
                <a:lnTo>
                  <a:pt x="485816" y="590683"/>
                </a:lnTo>
                <a:lnTo>
                  <a:pt x="488292" y="586492"/>
                </a:lnTo>
                <a:lnTo>
                  <a:pt x="488415" y="586467"/>
                </a:lnTo>
                <a:lnTo>
                  <a:pt x="493262" y="576969"/>
                </a:lnTo>
                <a:cubicBezTo>
                  <a:pt x="496976" y="575740"/>
                  <a:pt x="499070" y="571854"/>
                  <a:pt x="498024" y="568099"/>
                </a:cubicBezTo>
                <a:cubicBezTo>
                  <a:pt x="502118" y="566288"/>
                  <a:pt x="506977" y="566099"/>
                  <a:pt x="506217" y="558573"/>
                </a:cubicBezTo>
                <a:cubicBezTo>
                  <a:pt x="505453" y="551050"/>
                  <a:pt x="512789" y="554194"/>
                  <a:pt x="516311" y="552383"/>
                </a:cubicBezTo>
                <a:cubicBezTo>
                  <a:pt x="518695" y="548477"/>
                  <a:pt x="512883" y="548858"/>
                  <a:pt x="513359" y="545999"/>
                </a:cubicBezTo>
                <a:cubicBezTo>
                  <a:pt x="513835" y="543142"/>
                  <a:pt x="516123" y="541619"/>
                  <a:pt x="518025" y="539905"/>
                </a:cubicBezTo>
                <a:cubicBezTo>
                  <a:pt x="519932" y="538191"/>
                  <a:pt x="520216" y="532476"/>
                  <a:pt x="524315" y="530951"/>
                </a:cubicBezTo>
                <a:cubicBezTo>
                  <a:pt x="528600" y="530951"/>
                  <a:pt x="527169" y="537142"/>
                  <a:pt x="532028" y="538094"/>
                </a:cubicBezTo>
                <a:lnTo>
                  <a:pt x="532028" y="522822"/>
                </a:lnTo>
                <a:lnTo>
                  <a:pt x="531898" y="522758"/>
                </a:lnTo>
                <a:lnTo>
                  <a:pt x="532028" y="522548"/>
                </a:lnTo>
                <a:lnTo>
                  <a:pt x="532028" y="521998"/>
                </a:lnTo>
                <a:lnTo>
                  <a:pt x="532713" y="521439"/>
                </a:lnTo>
                <a:lnTo>
                  <a:pt x="538949" y="511329"/>
                </a:lnTo>
                <a:lnTo>
                  <a:pt x="539217" y="511363"/>
                </a:lnTo>
                <a:lnTo>
                  <a:pt x="539188" y="511329"/>
                </a:lnTo>
                <a:cubicBezTo>
                  <a:pt x="547284" y="506950"/>
                  <a:pt x="549760" y="496661"/>
                  <a:pt x="558240" y="492280"/>
                </a:cubicBezTo>
                <a:cubicBezTo>
                  <a:pt x="560906" y="496376"/>
                  <a:pt x="554620" y="500090"/>
                  <a:pt x="558806" y="504567"/>
                </a:cubicBezTo>
                <a:cubicBezTo>
                  <a:pt x="562527" y="500975"/>
                  <a:pt x="564905" y="496128"/>
                  <a:pt x="565287" y="490948"/>
                </a:cubicBezTo>
                <a:cubicBezTo>
                  <a:pt x="566338" y="480374"/>
                  <a:pt x="569955" y="476469"/>
                  <a:pt x="580718" y="475706"/>
                </a:cubicBezTo>
                <a:cubicBezTo>
                  <a:pt x="583955" y="475706"/>
                  <a:pt x="586048" y="473041"/>
                  <a:pt x="588911" y="472850"/>
                </a:cubicBezTo>
                <a:cubicBezTo>
                  <a:pt x="591764" y="472659"/>
                  <a:pt x="590813" y="475898"/>
                  <a:pt x="591096" y="477706"/>
                </a:cubicBezTo>
                <a:cubicBezTo>
                  <a:pt x="591382" y="479516"/>
                  <a:pt x="591764" y="480659"/>
                  <a:pt x="593478" y="481137"/>
                </a:cubicBezTo>
                <a:cubicBezTo>
                  <a:pt x="594620" y="481145"/>
                  <a:pt x="595575" y="480287"/>
                  <a:pt x="595762" y="479137"/>
                </a:cubicBezTo>
                <a:cubicBezTo>
                  <a:pt x="596717" y="475419"/>
                  <a:pt x="596335" y="471497"/>
                  <a:pt x="594809" y="467992"/>
                </a:cubicBezTo>
                <a:cubicBezTo>
                  <a:pt x="593003" y="464857"/>
                  <a:pt x="594051" y="460828"/>
                  <a:pt x="597193" y="458999"/>
                </a:cubicBezTo>
                <a:cubicBezTo>
                  <a:pt x="597572" y="458791"/>
                  <a:pt x="597955" y="458607"/>
                  <a:pt x="598335" y="458466"/>
                </a:cubicBezTo>
                <a:cubicBezTo>
                  <a:pt x="612906" y="452180"/>
                  <a:pt x="624242" y="439988"/>
                  <a:pt x="639763" y="435416"/>
                </a:cubicBezTo>
                <a:lnTo>
                  <a:pt x="640254" y="435743"/>
                </a:lnTo>
                <a:lnTo>
                  <a:pt x="662041" y="427229"/>
                </a:lnTo>
                <a:lnTo>
                  <a:pt x="661991" y="426937"/>
                </a:lnTo>
                <a:lnTo>
                  <a:pt x="669031" y="424465"/>
                </a:lnTo>
                <a:lnTo>
                  <a:pt x="668645" y="424078"/>
                </a:lnTo>
                <a:cubicBezTo>
                  <a:pt x="673167" y="422984"/>
                  <a:pt x="675073" y="424293"/>
                  <a:pt x="676086" y="426413"/>
                </a:cubicBezTo>
                <a:lnTo>
                  <a:pt x="678057" y="433217"/>
                </a:lnTo>
                <a:lnTo>
                  <a:pt x="678115" y="433304"/>
                </a:lnTo>
                <a:lnTo>
                  <a:pt x="680605" y="429074"/>
                </a:lnTo>
                <a:cubicBezTo>
                  <a:pt x="680509" y="428757"/>
                  <a:pt x="680414" y="428454"/>
                  <a:pt x="680223" y="428177"/>
                </a:cubicBezTo>
                <a:cubicBezTo>
                  <a:pt x="677173" y="421985"/>
                  <a:pt x="681078" y="420081"/>
                  <a:pt x="686032" y="418652"/>
                </a:cubicBezTo>
                <a:cubicBezTo>
                  <a:pt x="698323" y="416270"/>
                  <a:pt x="710226" y="409985"/>
                  <a:pt x="723371" y="414937"/>
                </a:cubicBezTo>
                <a:cubicBezTo>
                  <a:pt x="725180" y="415605"/>
                  <a:pt x="726706" y="413699"/>
                  <a:pt x="728131" y="412460"/>
                </a:cubicBezTo>
                <a:lnTo>
                  <a:pt x="728186" y="412639"/>
                </a:lnTo>
                <a:lnTo>
                  <a:pt x="728390" y="412268"/>
                </a:lnTo>
                <a:cubicBezTo>
                  <a:pt x="732295" y="410173"/>
                  <a:pt x="736010" y="412649"/>
                  <a:pt x="739821" y="413126"/>
                </a:cubicBezTo>
                <a:lnTo>
                  <a:pt x="739747" y="414061"/>
                </a:lnTo>
                <a:lnTo>
                  <a:pt x="739843" y="413984"/>
                </a:lnTo>
                <a:cubicBezTo>
                  <a:pt x="747177" y="410945"/>
                  <a:pt x="755369" y="410746"/>
                  <a:pt x="762893" y="413412"/>
                </a:cubicBezTo>
                <a:cubicBezTo>
                  <a:pt x="766416" y="414547"/>
                  <a:pt x="770130" y="414840"/>
                  <a:pt x="773846" y="414270"/>
                </a:cubicBezTo>
                <a:cubicBezTo>
                  <a:pt x="779276" y="412869"/>
                  <a:pt x="784988" y="413202"/>
                  <a:pt x="790228" y="415221"/>
                </a:cubicBezTo>
                <a:lnTo>
                  <a:pt x="790212" y="415223"/>
                </a:lnTo>
                <a:lnTo>
                  <a:pt x="790241" y="415221"/>
                </a:lnTo>
                <a:cubicBezTo>
                  <a:pt x="801575" y="413699"/>
                  <a:pt x="811099" y="419604"/>
                  <a:pt x="822148" y="419984"/>
                </a:cubicBezTo>
                <a:lnTo>
                  <a:pt x="822110" y="420223"/>
                </a:lnTo>
                <a:lnTo>
                  <a:pt x="822530" y="419984"/>
                </a:lnTo>
                <a:cubicBezTo>
                  <a:pt x="840628" y="424539"/>
                  <a:pt x="858246" y="430559"/>
                  <a:pt x="875294" y="437986"/>
                </a:cubicBezTo>
                <a:lnTo>
                  <a:pt x="875255" y="438187"/>
                </a:lnTo>
                <a:lnTo>
                  <a:pt x="886629" y="444749"/>
                </a:lnTo>
                <a:cubicBezTo>
                  <a:pt x="889581" y="448234"/>
                  <a:pt x="893961" y="450283"/>
                  <a:pt x="898538" y="450370"/>
                </a:cubicBezTo>
                <a:cubicBezTo>
                  <a:pt x="903206" y="449596"/>
                  <a:pt x="907583" y="452560"/>
                  <a:pt x="908631" y="457132"/>
                </a:cubicBezTo>
                <a:cubicBezTo>
                  <a:pt x="911107" y="461333"/>
                  <a:pt x="916061" y="463485"/>
                  <a:pt x="920820" y="462465"/>
                </a:cubicBezTo>
                <a:cubicBezTo>
                  <a:pt x="922250" y="462180"/>
                  <a:pt x="923773" y="462458"/>
                  <a:pt x="925109" y="463227"/>
                </a:cubicBezTo>
                <a:lnTo>
                  <a:pt x="925109" y="463229"/>
                </a:lnTo>
                <a:lnTo>
                  <a:pt x="927105" y="463229"/>
                </a:lnTo>
                <a:cubicBezTo>
                  <a:pt x="928725" y="465675"/>
                  <a:pt x="931392" y="467171"/>
                  <a:pt x="934342" y="467229"/>
                </a:cubicBezTo>
                <a:cubicBezTo>
                  <a:pt x="947012" y="474888"/>
                  <a:pt x="959203" y="483384"/>
                  <a:pt x="970727" y="492661"/>
                </a:cubicBezTo>
                <a:lnTo>
                  <a:pt x="970593" y="492731"/>
                </a:lnTo>
                <a:lnTo>
                  <a:pt x="970832" y="492755"/>
                </a:lnTo>
                <a:cubicBezTo>
                  <a:pt x="973976" y="494850"/>
                  <a:pt x="977215" y="496851"/>
                  <a:pt x="980359" y="499041"/>
                </a:cubicBezTo>
                <a:cubicBezTo>
                  <a:pt x="983501" y="501232"/>
                  <a:pt x="985216" y="502758"/>
                  <a:pt x="984548" y="506471"/>
                </a:cubicBezTo>
                <a:cubicBezTo>
                  <a:pt x="983883" y="510188"/>
                  <a:pt x="986167" y="511902"/>
                  <a:pt x="989787" y="511137"/>
                </a:cubicBezTo>
                <a:cubicBezTo>
                  <a:pt x="995787" y="509805"/>
                  <a:pt x="999310" y="511902"/>
                  <a:pt x="1000262" y="517997"/>
                </a:cubicBezTo>
                <a:cubicBezTo>
                  <a:pt x="1000262" y="520377"/>
                  <a:pt x="1002264" y="520568"/>
                  <a:pt x="1004171" y="521234"/>
                </a:cubicBezTo>
                <a:cubicBezTo>
                  <a:pt x="1011882" y="524131"/>
                  <a:pt x="1018453" y="529273"/>
                  <a:pt x="1023214" y="535997"/>
                </a:cubicBezTo>
                <a:cubicBezTo>
                  <a:pt x="1023311" y="537275"/>
                  <a:pt x="1024455" y="538246"/>
                  <a:pt x="1025691" y="538189"/>
                </a:cubicBezTo>
                <a:lnTo>
                  <a:pt x="1030073" y="542571"/>
                </a:lnTo>
                <a:lnTo>
                  <a:pt x="1030561" y="543355"/>
                </a:lnTo>
                <a:lnTo>
                  <a:pt x="1030259" y="542381"/>
                </a:lnTo>
                <a:cubicBezTo>
                  <a:pt x="1031208" y="542990"/>
                  <a:pt x="1032068" y="543656"/>
                  <a:pt x="1032926" y="544381"/>
                </a:cubicBezTo>
                <a:cubicBezTo>
                  <a:pt x="1041880" y="554448"/>
                  <a:pt x="1051404" y="563983"/>
                  <a:pt x="1061500" y="572968"/>
                </a:cubicBezTo>
                <a:lnTo>
                  <a:pt x="1062215" y="574911"/>
                </a:lnTo>
                <a:lnTo>
                  <a:pt x="1061944" y="573535"/>
                </a:lnTo>
                <a:lnTo>
                  <a:pt x="1066598" y="577908"/>
                </a:lnTo>
                <a:lnTo>
                  <a:pt x="1066746" y="577544"/>
                </a:lnTo>
                <a:cubicBezTo>
                  <a:pt x="1073229" y="585001"/>
                  <a:pt x="1080273" y="592003"/>
                  <a:pt x="1087704" y="598498"/>
                </a:cubicBezTo>
                <a:cubicBezTo>
                  <a:pt x="1089897" y="589097"/>
                  <a:pt x="1091423" y="579544"/>
                  <a:pt x="1092180" y="569923"/>
                </a:cubicBezTo>
                <a:cubicBezTo>
                  <a:pt x="1092376" y="567212"/>
                  <a:pt x="1091138" y="564614"/>
                  <a:pt x="1088946" y="563051"/>
                </a:cubicBezTo>
                <a:cubicBezTo>
                  <a:pt x="1086275" y="561242"/>
                  <a:pt x="1085422" y="557640"/>
                  <a:pt x="1087135" y="554858"/>
                </a:cubicBezTo>
                <a:cubicBezTo>
                  <a:pt x="1088850" y="551619"/>
                  <a:pt x="1087135" y="549144"/>
                  <a:pt x="1085422" y="546573"/>
                </a:cubicBezTo>
                <a:cubicBezTo>
                  <a:pt x="1081987" y="541485"/>
                  <a:pt x="1080273" y="535456"/>
                  <a:pt x="1080464" y="529332"/>
                </a:cubicBezTo>
                <a:lnTo>
                  <a:pt x="1081385" y="529024"/>
                </a:lnTo>
                <a:lnTo>
                  <a:pt x="1085704" y="525045"/>
                </a:lnTo>
                <a:cubicBezTo>
                  <a:pt x="1090371" y="523521"/>
                  <a:pt x="1090944" y="520093"/>
                  <a:pt x="1090090" y="515521"/>
                </a:cubicBezTo>
                <a:cubicBezTo>
                  <a:pt x="1090090" y="513330"/>
                  <a:pt x="1089417" y="510663"/>
                  <a:pt x="1086466" y="510663"/>
                </a:cubicBezTo>
                <a:cubicBezTo>
                  <a:pt x="1083512" y="510663"/>
                  <a:pt x="1083894" y="512948"/>
                  <a:pt x="1083324" y="514759"/>
                </a:cubicBezTo>
                <a:cubicBezTo>
                  <a:pt x="1082754" y="516568"/>
                  <a:pt x="1083324" y="518760"/>
                  <a:pt x="1079228" y="519521"/>
                </a:cubicBezTo>
                <a:cubicBezTo>
                  <a:pt x="1074845" y="502948"/>
                  <a:pt x="1067795" y="487043"/>
                  <a:pt x="1064655" y="469990"/>
                </a:cubicBezTo>
                <a:cubicBezTo>
                  <a:pt x="1063701" y="465135"/>
                  <a:pt x="1067417" y="461229"/>
                  <a:pt x="1066652" y="456372"/>
                </a:cubicBezTo>
                <a:cubicBezTo>
                  <a:pt x="1064178" y="456372"/>
                  <a:pt x="1060652" y="460751"/>
                  <a:pt x="1059320" y="455419"/>
                </a:cubicBezTo>
                <a:lnTo>
                  <a:pt x="1044585" y="417396"/>
                </a:lnTo>
                <a:lnTo>
                  <a:pt x="1044136" y="417507"/>
                </a:lnTo>
                <a:cubicBezTo>
                  <a:pt x="1044136" y="416812"/>
                  <a:pt x="1044136" y="416106"/>
                  <a:pt x="1044136" y="415412"/>
                </a:cubicBezTo>
                <a:lnTo>
                  <a:pt x="1044171" y="415175"/>
                </a:lnTo>
                <a:lnTo>
                  <a:pt x="1043797" y="415509"/>
                </a:lnTo>
                <a:cubicBezTo>
                  <a:pt x="1038937" y="409564"/>
                  <a:pt x="1035698" y="402487"/>
                  <a:pt x="1034271" y="394933"/>
                </a:cubicBezTo>
                <a:cubicBezTo>
                  <a:pt x="1033032" y="387600"/>
                  <a:pt x="1027130" y="382647"/>
                  <a:pt x="1024742" y="375884"/>
                </a:cubicBezTo>
                <a:cubicBezTo>
                  <a:pt x="1019981" y="366758"/>
                  <a:pt x="1016078" y="357186"/>
                  <a:pt x="1013219" y="347309"/>
                </a:cubicBezTo>
                <a:cubicBezTo>
                  <a:pt x="1012745" y="345482"/>
                  <a:pt x="1011790" y="343786"/>
                  <a:pt x="1010552" y="342357"/>
                </a:cubicBezTo>
                <a:lnTo>
                  <a:pt x="963564" y="271575"/>
                </a:lnTo>
                <a:lnTo>
                  <a:pt x="963473" y="271774"/>
                </a:lnTo>
                <a:cubicBezTo>
                  <a:pt x="957949" y="266421"/>
                  <a:pt x="953285" y="260220"/>
                  <a:pt x="949664" y="253391"/>
                </a:cubicBezTo>
                <a:lnTo>
                  <a:pt x="949666" y="253310"/>
                </a:lnTo>
                <a:lnTo>
                  <a:pt x="940883" y="243866"/>
                </a:lnTo>
                <a:lnTo>
                  <a:pt x="940906" y="243795"/>
                </a:lnTo>
                <a:lnTo>
                  <a:pt x="936147" y="237389"/>
                </a:lnTo>
                <a:lnTo>
                  <a:pt x="935832" y="237016"/>
                </a:lnTo>
                <a:lnTo>
                  <a:pt x="927252" y="228436"/>
                </a:lnTo>
                <a:lnTo>
                  <a:pt x="927268" y="228415"/>
                </a:lnTo>
                <a:lnTo>
                  <a:pt x="913668" y="214434"/>
                </a:lnTo>
                <a:lnTo>
                  <a:pt x="913671" y="214429"/>
                </a:lnTo>
                <a:lnTo>
                  <a:pt x="875576" y="177572"/>
                </a:lnTo>
                <a:cubicBezTo>
                  <a:pt x="870334" y="174048"/>
                  <a:pt x="871005" y="167095"/>
                  <a:pt x="865669" y="164142"/>
                </a:cubicBezTo>
                <a:lnTo>
                  <a:pt x="865792" y="163994"/>
                </a:lnTo>
                <a:lnTo>
                  <a:pt x="865577" y="164046"/>
                </a:lnTo>
                <a:cubicBezTo>
                  <a:pt x="856531" y="159494"/>
                  <a:pt x="848531" y="153217"/>
                  <a:pt x="841864" y="145568"/>
                </a:cubicBezTo>
                <a:cubicBezTo>
                  <a:pt x="830052" y="134128"/>
                  <a:pt x="817386" y="123499"/>
                  <a:pt x="804148" y="113755"/>
                </a:cubicBezTo>
                <a:lnTo>
                  <a:pt x="804212" y="113669"/>
                </a:lnTo>
                <a:lnTo>
                  <a:pt x="803767" y="113754"/>
                </a:lnTo>
                <a:cubicBezTo>
                  <a:pt x="795101" y="107182"/>
                  <a:pt x="783769" y="104229"/>
                  <a:pt x="777671" y="94228"/>
                </a:cubicBezTo>
                <a:cubicBezTo>
                  <a:pt x="776814" y="92894"/>
                  <a:pt x="775290" y="92123"/>
                  <a:pt x="773765" y="92227"/>
                </a:cubicBezTo>
                <a:cubicBezTo>
                  <a:pt x="763577" y="92227"/>
                  <a:pt x="756431" y="85084"/>
                  <a:pt x="747671" y="81845"/>
                </a:cubicBezTo>
                <a:cubicBezTo>
                  <a:pt x="744433" y="80502"/>
                  <a:pt x="742241" y="77502"/>
                  <a:pt x="741860" y="74034"/>
                </a:cubicBezTo>
                <a:lnTo>
                  <a:pt x="735383" y="70607"/>
                </a:lnTo>
                <a:lnTo>
                  <a:pt x="726634" y="71368"/>
                </a:lnTo>
                <a:lnTo>
                  <a:pt x="677963" y="52319"/>
                </a:lnTo>
                <a:cubicBezTo>
                  <a:pt x="675770" y="51460"/>
                  <a:pt x="673676" y="50413"/>
                  <a:pt x="673576" y="47651"/>
                </a:cubicBezTo>
                <a:cubicBezTo>
                  <a:pt x="673485" y="44888"/>
                  <a:pt x="672342" y="44888"/>
                  <a:pt x="670722" y="45841"/>
                </a:cubicBezTo>
                <a:cubicBezTo>
                  <a:pt x="664813" y="49365"/>
                  <a:pt x="659670" y="45841"/>
                  <a:pt x="654240" y="44316"/>
                </a:cubicBezTo>
                <a:cubicBezTo>
                  <a:pt x="638146" y="39841"/>
                  <a:pt x="622148" y="34791"/>
                  <a:pt x="605674" y="31743"/>
                </a:cubicBezTo>
                <a:cubicBezTo>
                  <a:pt x="599582" y="31191"/>
                  <a:pt x="593865" y="28496"/>
                  <a:pt x="589578" y="24123"/>
                </a:cubicBezTo>
                <a:cubicBezTo>
                  <a:pt x="587956" y="22314"/>
                  <a:pt x="587482" y="22504"/>
                  <a:pt x="585099" y="26029"/>
                </a:cubicBezTo>
                <a:cubicBezTo>
                  <a:pt x="584435" y="26972"/>
                  <a:pt x="583382" y="27486"/>
                  <a:pt x="582242" y="27362"/>
                </a:cubicBezTo>
                <a:cubicBezTo>
                  <a:pt x="575389" y="27362"/>
                  <a:pt x="572719" y="25648"/>
                  <a:pt x="569100" y="17837"/>
                </a:cubicBezTo>
                <a:cubicBezTo>
                  <a:pt x="568530" y="16370"/>
                  <a:pt x="567195" y="15362"/>
                  <a:pt x="565674" y="15265"/>
                </a:cubicBezTo>
                <a:cubicBezTo>
                  <a:pt x="564147" y="23933"/>
                  <a:pt x="564050" y="24314"/>
                  <a:pt x="555290" y="22124"/>
                </a:cubicBezTo>
                <a:cubicBezTo>
                  <a:pt x="549954" y="20790"/>
                  <a:pt x="543669" y="22124"/>
                  <a:pt x="539573" y="16504"/>
                </a:cubicBezTo>
                <a:cubicBezTo>
                  <a:pt x="537955" y="14408"/>
                  <a:pt x="536331" y="15741"/>
                  <a:pt x="534717" y="16504"/>
                </a:cubicBezTo>
                <a:cubicBezTo>
                  <a:pt x="531191" y="18123"/>
                  <a:pt x="527380" y="18657"/>
                  <a:pt x="523571" y="18028"/>
                </a:cubicBezTo>
                <a:cubicBezTo>
                  <a:pt x="519950" y="18028"/>
                  <a:pt x="517856" y="16123"/>
                  <a:pt x="518235" y="12313"/>
                </a:cubicBezTo>
                <a:cubicBezTo>
                  <a:pt x="518615" y="8503"/>
                  <a:pt x="518235" y="5740"/>
                  <a:pt x="522998" y="6216"/>
                </a:cubicBezTo>
                <a:cubicBezTo>
                  <a:pt x="525284" y="6293"/>
                  <a:pt x="527475" y="5436"/>
                  <a:pt x="529096" y="3835"/>
                </a:cubicBezTo>
                <a:cubicBezTo>
                  <a:pt x="532045" y="1159"/>
                  <a:pt x="536331" y="587"/>
                  <a:pt x="539857" y="2407"/>
                </a:cubicBezTo>
                <a:close/>
                <a:moveTo>
                  <a:pt x="479232" y="979"/>
                </a:moveTo>
                <a:cubicBezTo>
                  <a:pt x="487329" y="216"/>
                  <a:pt x="489710" y="1741"/>
                  <a:pt x="490282" y="8218"/>
                </a:cubicBezTo>
                <a:cubicBezTo>
                  <a:pt x="490853" y="14695"/>
                  <a:pt x="488473" y="16981"/>
                  <a:pt x="480757" y="17743"/>
                </a:cubicBezTo>
                <a:lnTo>
                  <a:pt x="477708" y="17743"/>
                </a:lnTo>
                <a:cubicBezTo>
                  <a:pt x="472184" y="18790"/>
                  <a:pt x="466658" y="16514"/>
                  <a:pt x="463421" y="11933"/>
                </a:cubicBezTo>
                <a:cubicBezTo>
                  <a:pt x="460276" y="7551"/>
                  <a:pt x="461516" y="3836"/>
                  <a:pt x="466754" y="2408"/>
                </a:cubicBezTo>
                <a:cubicBezTo>
                  <a:pt x="471994" y="979"/>
                  <a:pt x="475041" y="1455"/>
                  <a:pt x="479232" y="979"/>
                </a:cubicBezTo>
                <a:close/>
                <a:moveTo>
                  <a:pt x="506082" y="2"/>
                </a:moveTo>
                <a:cubicBezTo>
                  <a:pt x="508238" y="50"/>
                  <a:pt x="510167" y="740"/>
                  <a:pt x="511310" y="3645"/>
                </a:cubicBezTo>
                <a:lnTo>
                  <a:pt x="502502" y="12454"/>
                </a:lnTo>
                <a:lnTo>
                  <a:pt x="503236" y="9110"/>
                </a:lnTo>
                <a:cubicBezTo>
                  <a:pt x="503498" y="7646"/>
                  <a:pt x="502880" y="6645"/>
                  <a:pt x="498926" y="7455"/>
                </a:cubicBezTo>
                <a:cubicBezTo>
                  <a:pt x="497117" y="8008"/>
                  <a:pt x="495211" y="6979"/>
                  <a:pt x="494641" y="5169"/>
                </a:cubicBezTo>
                <a:cubicBezTo>
                  <a:pt x="494546" y="4674"/>
                  <a:pt x="494450" y="4150"/>
                  <a:pt x="494546" y="3645"/>
                </a:cubicBezTo>
                <a:cubicBezTo>
                  <a:pt x="494546" y="1454"/>
                  <a:pt x="496546" y="693"/>
                  <a:pt x="498356" y="216"/>
                </a:cubicBezTo>
                <a:lnTo>
                  <a:pt x="499498" y="216"/>
                </a:lnTo>
                <a:cubicBezTo>
                  <a:pt x="501547" y="549"/>
                  <a:pt x="503927" y="-46"/>
                  <a:pt x="506082" y="2"/>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9" name="Google Shape;179;p3"/>
          <p:cNvSpPr/>
          <p:nvPr/>
        </p:nvSpPr>
        <p:spPr>
          <a:xfrm>
            <a:off x="0" y="0"/>
            <a:ext cx="12192000" cy="17754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3"/>
          <p:cNvSpPr txBox="1"/>
          <p:nvPr>
            <p:ph type="title"/>
          </p:nvPr>
        </p:nvSpPr>
        <p:spPr>
          <a:xfrm>
            <a:off x="0" y="-36100"/>
            <a:ext cx="12192000" cy="1078500"/>
          </a:xfrm>
          <a:prstGeom prst="rect">
            <a:avLst/>
          </a:prstGeom>
          <a:effectLst>
            <a:outerShdw blurRad="85725" rotWithShape="0" algn="bl" dir="15600000" dist="28575">
              <a:srgbClr val="000000">
                <a:alpha val="40000"/>
              </a:srgbClr>
            </a:outerShdw>
          </a:effectLst>
        </p:spPr>
        <p:txBody>
          <a:bodyPr anchorCtr="0" anchor="t" bIns="121900" lIns="121900" spcFirstLastPara="1" rIns="121900" wrap="square" tIns="121900">
            <a:noAutofit/>
          </a:bodyPr>
          <a:lstStyle>
            <a:lvl1pPr lvl="0" rtl="0" algn="ctr">
              <a:spcBef>
                <a:spcPts val="0"/>
              </a:spcBef>
              <a:spcAft>
                <a:spcPts val="0"/>
              </a:spcAft>
              <a:buClr>
                <a:srgbClr val="FEFEF9"/>
              </a:buClr>
              <a:buSzPts val="5000"/>
              <a:buNone/>
              <a:defRPr sz="5000">
                <a:solidFill>
                  <a:srgbClr val="FEFEF9"/>
                </a:solidFill>
              </a:defRPr>
            </a:lvl1pPr>
            <a:lvl2pPr lvl="1" rtl="0" algn="ctr">
              <a:spcBef>
                <a:spcPts val="0"/>
              </a:spcBef>
              <a:spcAft>
                <a:spcPts val="0"/>
              </a:spcAft>
              <a:buClr>
                <a:srgbClr val="FEFEF9"/>
              </a:buClr>
              <a:buSzPts val="7000"/>
              <a:buNone/>
              <a:defRPr sz="7000">
                <a:solidFill>
                  <a:srgbClr val="FEFEF9"/>
                </a:solidFill>
              </a:defRPr>
            </a:lvl2pPr>
            <a:lvl3pPr lvl="2" rtl="0" algn="ctr">
              <a:spcBef>
                <a:spcPts val="0"/>
              </a:spcBef>
              <a:spcAft>
                <a:spcPts val="0"/>
              </a:spcAft>
              <a:buClr>
                <a:srgbClr val="FEFEF9"/>
              </a:buClr>
              <a:buSzPts val="7000"/>
              <a:buNone/>
              <a:defRPr sz="7000">
                <a:solidFill>
                  <a:srgbClr val="FEFEF9"/>
                </a:solidFill>
              </a:defRPr>
            </a:lvl3pPr>
            <a:lvl4pPr lvl="3" rtl="0" algn="ctr">
              <a:spcBef>
                <a:spcPts val="0"/>
              </a:spcBef>
              <a:spcAft>
                <a:spcPts val="0"/>
              </a:spcAft>
              <a:buClr>
                <a:srgbClr val="FEFEF9"/>
              </a:buClr>
              <a:buSzPts val="7000"/>
              <a:buNone/>
              <a:defRPr sz="7000">
                <a:solidFill>
                  <a:srgbClr val="FEFEF9"/>
                </a:solidFill>
              </a:defRPr>
            </a:lvl4pPr>
            <a:lvl5pPr lvl="4" rtl="0" algn="ctr">
              <a:spcBef>
                <a:spcPts val="0"/>
              </a:spcBef>
              <a:spcAft>
                <a:spcPts val="0"/>
              </a:spcAft>
              <a:buClr>
                <a:srgbClr val="FEFEF9"/>
              </a:buClr>
              <a:buSzPts val="7000"/>
              <a:buNone/>
              <a:defRPr sz="7000">
                <a:solidFill>
                  <a:srgbClr val="FEFEF9"/>
                </a:solidFill>
              </a:defRPr>
            </a:lvl5pPr>
            <a:lvl6pPr lvl="5" rtl="0" algn="ctr">
              <a:spcBef>
                <a:spcPts val="0"/>
              </a:spcBef>
              <a:spcAft>
                <a:spcPts val="0"/>
              </a:spcAft>
              <a:buClr>
                <a:srgbClr val="FEFEF9"/>
              </a:buClr>
              <a:buSzPts val="7000"/>
              <a:buNone/>
              <a:defRPr sz="7000">
                <a:solidFill>
                  <a:srgbClr val="FEFEF9"/>
                </a:solidFill>
              </a:defRPr>
            </a:lvl6pPr>
            <a:lvl7pPr lvl="6" rtl="0" algn="ctr">
              <a:spcBef>
                <a:spcPts val="0"/>
              </a:spcBef>
              <a:spcAft>
                <a:spcPts val="0"/>
              </a:spcAft>
              <a:buClr>
                <a:srgbClr val="FEFEF9"/>
              </a:buClr>
              <a:buSzPts val="7000"/>
              <a:buNone/>
              <a:defRPr sz="7000">
                <a:solidFill>
                  <a:srgbClr val="FEFEF9"/>
                </a:solidFill>
              </a:defRPr>
            </a:lvl7pPr>
            <a:lvl8pPr lvl="7" rtl="0" algn="ctr">
              <a:spcBef>
                <a:spcPts val="0"/>
              </a:spcBef>
              <a:spcAft>
                <a:spcPts val="0"/>
              </a:spcAft>
              <a:buClr>
                <a:srgbClr val="FEFEF9"/>
              </a:buClr>
              <a:buSzPts val="7000"/>
              <a:buNone/>
              <a:defRPr sz="7000">
                <a:solidFill>
                  <a:srgbClr val="FEFEF9"/>
                </a:solidFill>
              </a:defRPr>
            </a:lvl8pPr>
            <a:lvl9pPr lvl="8" rtl="0" algn="ctr">
              <a:spcBef>
                <a:spcPts val="0"/>
              </a:spcBef>
              <a:spcAft>
                <a:spcPts val="0"/>
              </a:spcAft>
              <a:buClr>
                <a:srgbClr val="FEFEF9"/>
              </a:buClr>
              <a:buSzPts val="7000"/>
              <a:buNone/>
              <a:defRPr sz="7000">
                <a:solidFill>
                  <a:srgbClr val="FEFEF9"/>
                </a:solidFill>
              </a:defRPr>
            </a:lvl9pPr>
          </a:lstStyle>
          <a:p/>
        </p:txBody>
      </p:sp>
      <p:sp>
        <p:nvSpPr>
          <p:cNvPr id="181" name="Google Shape;181;p3"/>
          <p:cNvSpPr/>
          <p:nvPr/>
        </p:nvSpPr>
        <p:spPr>
          <a:xfrm>
            <a:off x="285440" y="1042416"/>
            <a:ext cx="3756300" cy="5605200"/>
          </a:xfrm>
          <a:prstGeom prst="roundRect">
            <a:avLst>
              <a:gd fmla="val 7054" name="adj"/>
            </a:avLst>
          </a:prstGeom>
          <a:solidFill>
            <a:srgbClr val="FEFEF9"/>
          </a:solidFill>
          <a:ln cap="flat" cmpd="sng" w="12700">
            <a:solidFill>
              <a:srgbClr val="31538F"/>
            </a:solidFill>
            <a:prstDash val="solid"/>
            <a:miter lim="800000"/>
            <a:headEnd len="sm" w="sm" type="none"/>
            <a:tailEnd len="sm" w="sm" type="none"/>
          </a:ln>
          <a:effectLst>
            <a:outerShdw blurRad="101600" rotWithShape="0" algn="bl" dir="18900000" dist="63500">
              <a:srgbClr val="000000">
                <a:alpha val="349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2" name="Google Shape;182;p3"/>
          <p:cNvSpPr/>
          <p:nvPr/>
        </p:nvSpPr>
        <p:spPr>
          <a:xfrm>
            <a:off x="8406384" y="1042416"/>
            <a:ext cx="3500100" cy="5605200"/>
          </a:xfrm>
          <a:prstGeom prst="roundRect">
            <a:avLst>
              <a:gd fmla="val 7054" name="adj"/>
            </a:avLst>
          </a:prstGeom>
          <a:solidFill>
            <a:srgbClr val="FEFEF9"/>
          </a:solidFill>
          <a:ln cap="flat" cmpd="sng" w="12700">
            <a:solidFill>
              <a:srgbClr val="31538F"/>
            </a:solidFill>
            <a:prstDash val="solid"/>
            <a:miter lim="800000"/>
            <a:headEnd len="sm" w="sm" type="none"/>
            <a:tailEnd len="sm" w="sm" type="none"/>
          </a:ln>
          <a:effectLst>
            <a:outerShdw blurRad="101600" rotWithShape="0" algn="bl" dir="18900000" dist="63500">
              <a:srgbClr val="000000">
                <a:alpha val="349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3" name="Google Shape;183;p3"/>
          <p:cNvSpPr/>
          <p:nvPr/>
        </p:nvSpPr>
        <p:spPr>
          <a:xfrm>
            <a:off x="4345912" y="1042416"/>
            <a:ext cx="3756300" cy="2656200"/>
          </a:xfrm>
          <a:prstGeom prst="roundRect">
            <a:avLst>
              <a:gd fmla="val 7054" name="adj"/>
            </a:avLst>
          </a:prstGeom>
          <a:solidFill>
            <a:srgbClr val="FEFEF9"/>
          </a:solidFill>
          <a:ln cap="flat" cmpd="sng" w="12700">
            <a:solidFill>
              <a:srgbClr val="31538F"/>
            </a:solidFill>
            <a:prstDash val="solid"/>
            <a:miter lim="800000"/>
            <a:headEnd len="sm" w="sm" type="none"/>
            <a:tailEnd len="sm" w="sm" type="none"/>
          </a:ln>
          <a:effectLst>
            <a:outerShdw blurRad="101600" rotWithShape="0" algn="bl" dir="18900000" dist="63500">
              <a:srgbClr val="000000">
                <a:alpha val="349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4" name="Google Shape;184;p3"/>
          <p:cNvSpPr/>
          <p:nvPr/>
        </p:nvSpPr>
        <p:spPr>
          <a:xfrm>
            <a:off x="4345912" y="3991356"/>
            <a:ext cx="3756300" cy="2656200"/>
          </a:xfrm>
          <a:prstGeom prst="roundRect">
            <a:avLst>
              <a:gd fmla="val 7054" name="adj"/>
            </a:avLst>
          </a:prstGeom>
          <a:solidFill>
            <a:srgbClr val="FEFEF9"/>
          </a:solidFill>
          <a:ln cap="flat" cmpd="sng" w="12700">
            <a:solidFill>
              <a:srgbClr val="31538F"/>
            </a:solidFill>
            <a:prstDash val="solid"/>
            <a:miter lim="800000"/>
            <a:headEnd len="sm" w="sm" type="none"/>
            <a:tailEnd len="sm" w="sm" type="none"/>
          </a:ln>
          <a:effectLst>
            <a:outerShdw blurRad="101600" rotWithShape="0" algn="bl" dir="18900000" dist="63500">
              <a:srgbClr val="000000">
                <a:alpha val="349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5" name="Google Shape;185;p3"/>
          <p:cNvSpPr/>
          <p:nvPr/>
        </p:nvSpPr>
        <p:spPr>
          <a:xfrm>
            <a:off x="285440" y="1042417"/>
            <a:ext cx="3756208" cy="548417"/>
          </a:xfrm>
          <a:custGeom>
            <a:rect b="b" l="l" r="r" t="t"/>
            <a:pathLst>
              <a:path extrusionOk="0" h="548417" w="3756208">
                <a:moveTo>
                  <a:pt x="264963" y="0"/>
                </a:moveTo>
                <a:lnTo>
                  <a:pt x="3491245" y="0"/>
                </a:lnTo>
                <a:cubicBezTo>
                  <a:pt x="3637580" y="0"/>
                  <a:pt x="3756208" y="118628"/>
                  <a:pt x="3756208" y="264963"/>
                </a:cubicBezTo>
                <a:lnTo>
                  <a:pt x="3756208" y="548417"/>
                </a:lnTo>
                <a:lnTo>
                  <a:pt x="0" y="548417"/>
                </a:lnTo>
                <a:lnTo>
                  <a:pt x="0" y="264963"/>
                </a:lnTo>
                <a:cubicBezTo>
                  <a:pt x="0" y="118628"/>
                  <a:pt x="118628" y="0"/>
                  <a:pt x="264963" y="0"/>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6" name="Google Shape;186;p3"/>
          <p:cNvSpPr/>
          <p:nvPr/>
        </p:nvSpPr>
        <p:spPr>
          <a:xfrm>
            <a:off x="8406384" y="1042417"/>
            <a:ext cx="3500176" cy="548417"/>
          </a:xfrm>
          <a:custGeom>
            <a:rect b="b" l="l" r="r" t="t"/>
            <a:pathLst>
              <a:path extrusionOk="0" h="548417" w="3500176">
                <a:moveTo>
                  <a:pt x="246902" y="0"/>
                </a:moveTo>
                <a:lnTo>
                  <a:pt x="3253274" y="0"/>
                </a:lnTo>
                <a:cubicBezTo>
                  <a:pt x="3389634" y="0"/>
                  <a:pt x="3500176" y="110542"/>
                  <a:pt x="3500176" y="246902"/>
                </a:cubicBezTo>
                <a:lnTo>
                  <a:pt x="3500176" y="548417"/>
                </a:lnTo>
                <a:lnTo>
                  <a:pt x="0" y="548417"/>
                </a:lnTo>
                <a:lnTo>
                  <a:pt x="0" y="246902"/>
                </a:lnTo>
                <a:cubicBezTo>
                  <a:pt x="0" y="110542"/>
                  <a:pt x="110542" y="0"/>
                  <a:pt x="246902" y="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7" name="Google Shape;187;p3"/>
          <p:cNvSpPr/>
          <p:nvPr/>
        </p:nvSpPr>
        <p:spPr>
          <a:xfrm>
            <a:off x="4345912" y="1042417"/>
            <a:ext cx="3756208" cy="548417"/>
          </a:xfrm>
          <a:custGeom>
            <a:rect b="b" l="l" r="r" t="t"/>
            <a:pathLst>
              <a:path extrusionOk="0" h="548417" w="3756208">
                <a:moveTo>
                  <a:pt x="187378" y="0"/>
                </a:moveTo>
                <a:lnTo>
                  <a:pt x="3568830" y="0"/>
                </a:lnTo>
                <a:cubicBezTo>
                  <a:pt x="3672316" y="0"/>
                  <a:pt x="3756208" y="83892"/>
                  <a:pt x="3756208" y="187378"/>
                </a:cubicBezTo>
                <a:lnTo>
                  <a:pt x="3756208" y="548417"/>
                </a:lnTo>
                <a:lnTo>
                  <a:pt x="0" y="548417"/>
                </a:lnTo>
                <a:lnTo>
                  <a:pt x="0" y="187378"/>
                </a:lnTo>
                <a:cubicBezTo>
                  <a:pt x="0" y="83892"/>
                  <a:pt x="83892" y="0"/>
                  <a:pt x="187378" y="0"/>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188" name="Google Shape;188;p3"/>
          <p:cNvGrpSpPr/>
          <p:nvPr/>
        </p:nvGrpSpPr>
        <p:grpSpPr>
          <a:xfrm>
            <a:off x="4536005" y="4991841"/>
            <a:ext cx="3376105" cy="1355853"/>
            <a:chOff x="1143519" y="2054825"/>
            <a:chExt cx="9891900" cy="1453530"/>
          </a:xfrm>
        </p:grpSpPr>
        <p:cxnSp>
          <p:nvCxnSpPr>
            <p:cNvPr id="189" name="Google Shape;189;p3"/>
            <p:cNvCxnSpPr/>
            <p:nvPr/>
          </p:nvCxnSpPr>
          <p:spPr>
            <a:xfrm>
              <a:off x="1143519" y="205482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90" name="Google Shape;190;p3"/>
            <p:cNvCxnSpPr/>
            <p:nvPr/>
          </p:nvCxnSpPr>
          <p:spPr>
            <a:xfrm>
              <a:off x="1143519" y="253933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91" name="Google Shape;191;p3"/>
            <p:cNvCxnSpPr/>
            <p:nvPr/>
          </p:nvCxnSpPr>
          <p:spPr>
            <a:xfrm>
              <a:off x="1143519" y="302384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92" name="Google Shape;192;p3"/>
            <p:cNvCxnSpPr/>
            <p:nvPr/>
          </p:nvCxnSpPr>
          <p:spPr>
            <a:xfrm>
              <a:off x="1143519" y="3508355"/>
              <a:ext cx="9891900" cy="0"/>
            </a:xfrm>
            <a:prstGeom prst="straightConnector1">
              <a:avLst/>
            </a:prstGeom>
            <a:noFill/>
            <a:ln cap="rnd" cmpd="sng" w="12700">
              <a:solidFill>
                <a:schemeClr val="accent5"/>
              </a:solidFill>
              <a:prstDash val="solid"/>
              <a:round/>
              <a:headEnd len="sm" w="sm" type="none"/>
              <a:tailEnd len="sm" w="sm" type="none"/>
            </a:ln>
          </p:spPr>
        </p:cxnSp>
      </p:grpSp>
      <p:sp>
        <p:nvSpPr>
          <p:cNvPr id="193" name="Google Shape;193;p3"/>
          <p:cNvSpPr/>
          <p:nvPr/>
        </p:nvSpPr>
        <p:spPr>
          <a:xfrm>
            <a:off x="4349501" y="3992660"/>
            <a:ext cx="3756208" cy="548417"/>
          </a:xfrm>
          <a:custGeom>
            <a:rect b="b" l="l" r="r" t="t"/>
            <a:pathLst>
              <a:path extrusionOk="0" h="548417" w="3756208">
                <a:moveTo>
                  <a:pt x="187378" y="0"/>
                </a:moveTo>
                <a:lnTo>
                  <a:pt x="3568830" y="0"/>
                </a:lnTo>
                <a:cubicBezTo>
                  <a:pt x="3672316" y="0"/>
                  <a:pt x="3756208" y="83892"/>
                  <a:pt x="3756208" y="187378"/>
                </a:cubicBezTo>
                <a:lnTo>
                  <a:pt x="3756208" y="548417"/>
                </a:lnTo>
                <a:lnTo>
                  <a:pt x="0" y="548417"/>
                </a:lnTo>
                <a:lnTo>
                  <a:pt x="0" y="187378"/>
                </a:lnTo>
                <a:cubicBezTo>
                  <a:pt x="0" y="83892"/>
                  <a:pt x="83892" y="0"/>
                  <a:pt x="187378" y="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194" name="Google Shape;194;p3"/>
          <p:cNvGrpSpPr/>
          <p:nvPr/>
        </p:nvGrpSpPr>
        <p:grpSpPr>
          <a:xfrm>
            <a:off x="8595137" y="2061516"/>
            <a:ext cx="3115949" cy="3615608"/>
            <a:chOff x="1143519" y="2054825"/>
            <a:chExt cx="9891900" cy="3876081"/>
          </a:xfrm>
        </p:grpSpPr>
        <p:cxnSp>
          <p:nvCxnSpPr>
            <p:cNvPr id="195" name="Google Shape;195;p3"/>
            <p:cNvCxnSpPr/>
            <p:nvPr/>
          </p:nvCxnSpPr>
          <p:spPr>
            <a:xfrm>
              <a:off x="1143519" y="205482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96" name="Google Shape;196;p3"/>
            <p:cNvCxnSpPr/>
            <p:nvPr/>
          </p:nvCxnSpPr>
          <p:spPr>
            <a:xfrm>
              <a:off x="1143519" y="253933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97" name="Google Shape;197;p3"/>
            <p:cNvCxnSpPr/>
            <p:nvPr/>
          </p:nvCxnSpPr>
          <p:spPr>
            <a:xfrm>
              <a:off x="1143519" y="302384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98" name="Google Shape;198;p3"/>
            <p:cNvCxnSpPr/>
            <p:nvPr/>
          </p:nvCxnSpPr>
          <p:spPr>
            <a:xfrm>
              <a:off x="1143519" y="350835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99" name="Google Shape;199;p3"/>
            <p:cNvCxnSpPr/>
            <p:nvPr/>
          </p:nvCxnSpPr>
          <p:spPr>
            <a:xfrm>
              <a:off x="1143519" y="399286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200" name="Google Shape;200;p3"/>
            <p:cNvCxnSpPr/>
            <p:nvPr/>
          </p:nvCxnSpPr>
          <p:spPr>
            <a:xfrm>
              <a:off x="1143519" y="447737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201" name="Google Shape;201;p3"/>
            <p:cNvCxnSpPr/>
            <p:nvPr/>
          </p:nvCxnSpPr>
          <p:spPr>
            <a:xfrm>
              <a:off x="1143519" y="496188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202" name="Google Shape;202;p3"/>
            <p:cNvCxnSpPr/>
            <p:nvPr/>
          </p:nvCxnSpPr>
          <p:spPr>
            <a:xfrm>
              <a:off x="1143519" y="544639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203" name="Google Shape;203;p3"/>
            <p:cNvCxnSpPr/>
            <p:nvPr/>
          </p:nvCxnSpPr>
          <p:spPr>
            <a:xfrm>
              <a:off x="1143519" y="5930906"/>
              <a:ext cx="9891900" cy="0"/>
            </a:xfrm>
            <a:prstGeom prst="straightConnector1">
              <a:avLst/>
            </a:prstGeom>
            <a:noFill/>
            <a:ln cap="rnd" cmpd="sng" w="12700">
              <a:solidFill>
                <a:schemeClr val="accent5"/>
              </a:solidFill>
              <a:prstDash val="solid"/>
              <a:round/>
              <a:headEnd len="sm" w="sm" type="none"/>
              <a:tailEnd len="sm" w="sm" type="none"/>
            </a:ln>
          </p:spPr>
        </p:cxnSp>
      </p:grpSp>
      <p:grpSp>
        <p:nvGrpSpPr>
          <p:cNvPr id="204" name="Google Shape;204;p3"/>
          <p:cNvGrpSpPr/>
          <p:nvPr/>
        </p:nvGrpSpPr>
        <p:grpSpPr>
          <a:xfrm>
            <a:off x="4532718" y="2003991"/>
            <a:ext cx="3376105" cy="1355853"/>
            <a:chOff x="1143519" y="2054825"/>
            <a:chExt cx="9891900" cy="1453530"/>
          </a:xfrm>
        </p:grpSpPr>
        <p:cxnSp>
          <p:nvCxnSpPr>
            <p:cNvPr id="205" name="Google Shape;205;p3"/>
            <p:cNvCxnSpPr/>
            <p:nvPr/>
          </p:nvCxnSpPr>
          <p:spPr>
            <a:xfrm>
              <a:off x="1143519" y="205482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206" name="Google Shape;206;p3"/>
            <p:cNvCxnSpPr/>
            <p:nvPr/>
          </p:nvCxnSpPr>
          <p:spPr>
            <a:xfrm>
              <a:off x="1143519" y="253933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207" name="Google Shape;207;p3"/>
            <p:cNvCxnSpPr/>
            <p:nvPr/>
          </p:nvCxnSpPr>
          <p:spPr>
            <a:xfrm>
              <a:off x="1143519" y="302384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208" name="Google Shape;208;p3"/>
            <p:cNvCxnSpPr/>
            <p:nvPr/>
          </p:nvCxnSpPr>
          <p:spPr>
            <a:xfrm>
              <a:off x="1143519" y="3508355"/>
              <a:ext cx="9891900" cy="0"/>
            </a:xfrm>
            <a:prstGeom prst="straightConnector1">
              <a:avLst/>
            </a:prstGeom>
            <a:noFill/>
            <a:ln cap="rnd" cmpd="sng" w="12700">
              <a:solidFill>
                <a:schemeClr val="accent5"/>
              </a:solidFill>
              <a:prstDash val="solid"/>
              <a:round/>
              <a:headEnd len="sm" w="sm" type="none"/>
              <a:tailEnd len="sm" w="sm" type="none"/>
            </a:ln>
          </p:spPr>
        </p:cxnSp>
      </p:grpSp>
      <p:grpSp>
        <p:nvGrpSpPr>
          <p:cNvPr id="209" name="Google Shape;209;p3"/>
          <p:cNvGrpSpPr/>
          <p:nvPr/>
        </p:nvGrpSpPr>
        <p:grpSpPr>
          <a:xfrm>
            <a:off x="545390" y="2061516"/>
            <a:ext cx="3229705" cy="3615608"/>
            <a:chOff x="1143519" y="2054825"/>
            <a:chExt cx="9891900" cy="3876081"/>
          </a:xfrm>
        </p:grpSpPr>
        <p:cxnSp>
          <p:nvCxnSpPr>
            <p:cNvPr id="210" name="Google Shape;210;p3"/>
            <p:cNvCxnSpPr/>
            <p:nvPr/>
          </p:nvCxnSpPr>
          <p:spPr>
            <a:xfrm>
              <a:off x="1143519" y="205482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211" name="Google Shape;211;p3"/>
            <p:cNvCxnSpPr/>
            <p:nvPr/>
          </p:nvCxnSpPr>
          <p:spPr>
            <a:xfrm>
              <a:off x="1143519" y="253933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212" name="Google Shape;212;p3"/>
            <p:cNvCxnSpPr/>
            <p:nvPr/>
          </p:nvCxnSpPr>
          <p:spPr>
            <a:xfrm>
              <a:off x="1143519" y="302384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213" name="Google Shape;213;p3"/>
            <p:cNvCxnSpPr/>
            <p:nvPr/>
          </p:nvCxnSpPr>
          <p:spPr>
            <a:xfrm>
              <a:off x="1143519" y="350835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214" name="Google Shape;214;p3"/>
            <p:cNvCxnSpPr/>
            <p:nvPr/>
          </p:nvCxnSpPr>
          <p:spPr>
            <a:xfrm>
              <a:off x="1143519" y="399286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215" name="Google Shape;215;p3"/>
            <p:cNvCxnSpPr/>
            <p:nvPr/>
          </p:nvCxnSpPr>
          <p:spPr>
            <a:xfrm>
              <a:off x="1143519" y="447737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216" name="Google Shape;216;p3"/>
            <p:cNvCxnSpPr/>
            <p:nvPr/>
          </p:nvCxnSpPr>
          <p:spPr>
            <a:xfrm>
              <a:off x="1143519" y="496188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217" name="Google Shape;217;p3"/>
            <p:cNvCxnSpPr/>
            <p:nvPr/>
          </p:nvCxnSpPr>
          <p:spPr>
            <a:xfrm>
              <a:off x="1143519" y="544639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218" name="Google Shape;218;p3"/>
            <p:cNvCxnSpPr/>
            <p:nvPr/>
          </p:nvCxnSpPr>
          <p:spPr>
            <a:xfrm>
              <a:off x="1143519" y="5930906"/>
              <a:ext cx="9891900" cy="0"/>
            </a:xfrm>
            <a:prstGeom prst="straightConnector1">
              <a:avLst/>
            </a:prstGeom>
            <a:noFill/>
            <a:ln cap="rnd" cmpd="sng" w="12700">
              <a:solidFill>
                <a:schemeClr val="accent5"/>
              </a:solidFill>
              <a:prstDash val="solid"/>
              <a:round/>
              <a:headEnd len="sm" w="sm" type="none"/>
              <a:tailEnd len="sm" w="sm" type="none"/>
            </a:ln>
          </p:spPr>
        </p:cxnSp>
      </p:grpSp>
      <p:sp>
        <p:nvSpPr>
          <p:cNvPr id="219" name="Google Shape;219;p3"/>
          <p:cNvSpPr/>
          <p:nvPr/>
        </p:nvSpPr>
        <p:spPr>
          <a:xfrm rot="5400000">
            <a:off x="-462658" y="6119355"/>
            <a:ext cx="1131345" cy="114589"/>
          </a:xfrm>
          <a:custGeom>
            <a:rect b="b" l="l" r="r" t="t"/>
            <a:pathLst>
              <a:path extrusionOk="0" h="87640" w="919793">
                <a:moveTo>
                  <a:pt x="657321" y="73442"/>
                </a:moveTo>
                <a:cubicBezTo>
                  <a:pt x="659149" y="73404"/>
                  <a:pt x="660912" y="74128"/>
                  <a:pt x="662179" y="75442"/>
                </a:cubicBezTo>
                <a:cubicBezTo>
                  <a:pt x="663493" y="76709"/>
                  <a:pt x="664217" y="78471"/>
                  <a:pt x="664179" y="80300"/>
                </a:cubicBezTo>
                <a:cubicBezTo>
                  <a:pt x="664198" y="82148"/>
                  <a:pt x="663474" y="83939"/>
                  <a:pt x="662179" y="85253"/>
                </a:cubicBezTo>
                <a:cubicBezTo>
                  <a:pt x="660912" y="86568"/>
                  <a:pt x="659149" y="87291"/>
                  <a:pt x="657321" y="87253"/>
                </a:cubicBezTo>
                <a:cubicBezTo>
                  <a:pt x="655492" y="87291"/>
                  <a:pt x="653730" y="86568"/>
                  <a:pt x="652463" y="85253"/>
                </a:cubicBezTo>
                <a:cubicBezTo>
                  <a:pt x="651168" y="83939"/>
                  <a:pt x="650444" y="82148"/>
                  <a:pt x="650463" y="80300"/>
                </a:cubicBezTo>
                <a:cubicBezTo>
                  <a:pt x="650425" y="78471"/>
                  <a:pt x="651149" y="76709"/>
                  <a:pt x="652463" y="75442"/>
                </a:cubicBezTo>
                <a:cubicBezTo>
                  <a:pt x="653730" y="74128"/>
                  <a:pt x="655492" y="73404"/>
                  <a:pt x="657321" y="73442"/>
                </a:cubicBezTo>
                <a:close/>
                <a:moveTo>
                  <a:pt x="783051" y="31056"/>
                </a:moveTo>
                <a:cubicBezTo>
                  <a:pt x="776688" y="30989"/>
                  <a:pt x="770602" y="33618"/>
                  <a:pt x="766287" y="38295"/>
                </a:cubicBezTo>
                <a:cubicBezTo>
                  <a:pt x="761677" y="42876"/>
                  <a:pt x="759134" y="49134"/>
                  <a:pt x="759238" y="55630"/>
                </a:cubicBezTo>
                <a:cubicBezTo>
                  <a:pt x="759229" y="59935"/>
                  <a:pt x="760343" y="64174"/>
                  <a:pt x="762477" y="67917"/>
                </a:cubicBezTo>
                <a:cubicBezTo>
                  <a:pt x="764468" y="71632"/>
                  <a:pt x="767468" y="74709"/>
                  <a:pt x="771144" y="76776"/>
                </a:cubicBezTo>
                <a:cubicBezTo>
                  <a:pt x="774783" y="78804"/>
                  <a:pt x="778888" y="79852"/>
                  <a:pt x="783051" y="79824"/>
                </a:cubicBezTo>
                <a:cubicBezTo>
                  <a:pt x="787213" y="79843"/>
                  <a:pt x="791319" y="78795"/>
                  <a:pt x="794957" y="76776"/>
                </a:cubicBezTo>
                <a:cubicBezTo>
                  <a:pt x="798586" y="74652"/>
                  <a:pt x="801587" y="71594"/>
                  <a:pt x="803625" y="67917"/>
                </a:cubicBezTo>
                <a:cubicBezTo>
                  <a:pt x="805730" y="64165"/>
                  <a:pt x="806816" y="59926"/>
                  <a:pt x="806768" y="55630"/>
                </a:cubicBezTo>
                <a:cubicBezTo>
                  <a:pt x="806873" y="49134"/>
                  <a:pt x="804330" y="42876"/>
                  <a:pt x="799719" y="38295"/>
                </a:cubicBezTo>
                <a:cubicBezTo>
                  <a:pt x="795452" y="33608"/>
                  <a:pt x="789385" y="30979"/>
                  <a:pt x="783051" y="31056"/>
                </a:cubicBezTo>
                <a:close/>
                <a:moveTo>
                  <a:pt x="124778" y="30960"/>
                </a:moveTo>
                <a:cubicBezTo>
                  <a:pt x="120558" y="30922"/>
                  <a:pt x="116405" y="32046"/>
                  <a:pt x="112776" y="34198"/>
                </a:cubicBezTo>
                <a:cubicBezTo>
                  <a:pt x="109090" y="36332"/>
                  <a:pt x="106061" y="39428"/>
                  <a:pt x="104013" y="43152"/>
                </a:cubicBezTo>
                <a:cubicBezTo>
                  <a:pt x="101851" y="46886"/>
                  <a:pt x="100708" y="51124"/>
                  <a:pt x="100680" y="55439"/>
                </a:cubicBezTo>
                <a:cubicBezTo>
                  <a:pt x="100708" y="59754"/>
                  <a:pt x="101851" y="63993"/>
                  <a:pt x="104013" y="67726"/>
                </a:cubicBezTo>
                <a:cubicBezTo>
                  <a:pt x="106099" y="71489"/>
                  <a:pt x="109157" y="74613"/>
                  <a:pt x="112872" y="76775"/>
                </a:cubicBezTo>
                <a:cubicBezTo>
                  <a:pt x="116462" y="78956"/>
                  <a:pt x="120577" y="80109"/>
                  <a:pt x="124778" y="80109"/>
                </a:cubicBezTo>
                <a:cubicBezTo>
                  <a:pt x="129017" y="80080"/>
                  <a:pt x="133188" y="78966"/>
                  <a:pt x="136875" y="76870"/>
                </a:cubicBezTo>
                <a:cubicBezTo>
                  <a:pt x="140580" y="74822"/>
                  <a:pt x="143638" y="71784"/>
                  <a:pt x="145733" y="68107"/>
                </a:cubicBezTo>
                <a:cubicBezTo>
                  <a:pt x="147857" y="64297"/>
                  <a:pt x="148943" y="59992"/>
                  <a:pt x="148876" y="55630"/>
                </a:cubicBezTo>
                <a:cubicBezTo>
                  <a:pt x="149019" y="49057"/>
                  <a:pt x="146514" y="42714"/>
                  <a:pt x="141923" y="38008"/>
                </a:cubicBezTo>
                <a:cubicBezTo>
                  <a:pt x="137513" y="33484"/>
                  <a:pt x="131474" y="30950"/>
                  <a:pt x="125159" y="30960"/>
                </a:cubicBezTo>
                <a:close/>
                <a:moveTo>
                  <a:pt x="202407" y="30865"/>
                </a:moveTo>
                <a:cubicBezTo>
                  <a:pt x="196739" y="30751"/>
                  <a:pt x="191243" y="32836"/>
                  <a:pt x="187072" y="36675"/>
                </a:cubicBezTo>
                <a:cubicBezTo>
                  <a:pt x="183538" y="40104"/>
                  <a:pt x="181061" y="44467"/>
                  <a:pt x="179928" y="49248"/>
                </a:cubicBezTo>
                <a:lnTo>
                  <a:pt x="225267" y="49248"/>
                </a:lnTo>
                <a:cubicBezTo>
                  <a:pt x="224486" y="45619"/>
                  <a:pt x="222923" y="42209"/>
                  <a:pt x="220695" y="39247"/>
                </a:cubicBezTo>
                <a:cubicBezTo>
                  <a:pt x="218580" y="36618"/>
                  <a:pt x="215875" y="34522"/>
                  <a:pt x="212789" y="33151"/>
                </a:cubicBezTo>
                <a:cubicBezTo>
                  <a:pt x="209541" y="31636"/>
                  <a:pt x="205988" y="30865"/>
                  <a:pt x="202407" y="30865"/>
                </a:cubicBezTo>
                <a:close/>
                <a:moveTo>
                  <a:pt x="599885" y="30675"/>
                </a:moveTo>
                <a:cubicBezTo>
                  <a:pt x="595665" y="30637"/>
                  <a:pt x="591512" y="31761"/>
                  <a:pt x="587883" y="33914"/>
                </a:cubicBezTo>
                <a:cubicBezTo>
                  <a:pt x="584197" y="36047"/>
                  <a:pt x="581168" y="39143"/>
                  <a:pt x="579120" y="42867"/>
                </a:cubicBezTo>
                <a:cubicBezTo>
                  <a:pt x="576958" y="46601"/>
                  <a:pt x="575815" y="50839"/>
                  <a:pt x="575787" y="55154"/>
                </a:cubicBezTo>
                <a:cubicBezTo>
                  <a:pt x="575815" y="59469"/>
                  <a:pt x="576958" y="63708"/>
                  <a:pt x="579120" y="67442"/>
                </a:cubicBezTo>
                <a:cubicBezTo>
                  <a:pt x="581206" y="71204"/>
                  <a:pt x="584264" y="74328"/>
                  <a:pt x="587979" y="76490"/>
                </a:cubicBezTo>
                <a:cubicBezTo>
                  <a:pt x="591569" y="78672"/>
                  <a:pt x="595684" y="79824"/>
                  <a:pt x="599885" y="79824"/>
                </a:cubicBezTo>
                <a:cubicBezTo>
                  <a:pt x="604124" y="79796"/>
                  <a:pt x="608295" y="78681"/>
                  <a:pt x="611982" y="76586"/>
                </a:cubicBezTo>
                <a:cubicBezTo>
                  <a:pt x="615658" y="74509"/>
                  <a:pt x="618725" y="71480"/>
                  <a:pt x="620840" y="67823"/>
                </a:cubicBezTo>
                <a:cubicBezTo>
                  <a:pt x="622964" y="64013"/>
                  <a:pt x="624050" y="59707"/>
                  <a:pt x="623983" y="55345"/>
                </a:cubicBezTo>
                <a:cubicBezTo>
                  <a:pt x="624126" y="48773"/>
                  <a:pt x="621621" y="42429"/>
                  <a:pt x="617030" y="37724"/>
                </a:cubicBezTo>
                <a:cubicBezTo>
                  <a:pt x="612486" y="33209"/>
                  <a:pt x="606286" y="30770"/>
                  <a:pt x="599885" y="30961"/>
                </a:cubicBezTo>
                <a:close/>
                <a:moveTo>
                  <a:pt x="429673" y="30675"/>
                </a:moveTo>
                <a:cubicBezTo>
                  <a:pt x="425425" y="30627"/>
                  <a:pt x="421234" y="31751"/>
                  <a:pt x="417576" y="33913"/>
                </a:cubicBezTo>
                <a:cubicBezTo>
                  <a:pt x="413890" y="36047"/>
                  <a:pt x="410861" y="39142"/>
                  <a:pt x="408813" y="42867"/>
                </a:cubicBezTo>
                <a:cubicBezTo>
                  <a:pt x="406680" y="46610"/>
                  <a:pt x="405565" y="50848"/>
                  <a:pt x="405575" y="55154"/>
                </a:cubicBezTo>
                <a:cubicBezTo>
                  <a:pt x="405565" y="59459"/>
                  <a:pt x="406680" y="63698"/>
                  <a:pt x="408813" y="67441"/>
                </a:cubicBezTo>
                <a:cubicBezTo>
                  <a:pt x="410899" y="71203"/>
                  <a:pt x="413957" y="74328"/>
                  <a:pt x="417672" y="76490"/>
                </a:cubicBezTo>
                <a:cubicBezTo>
                  <a:pt x="421262" y="78671"/>
                  <a:pt x="425377" y="79823"/>
                  <a:pt x="429578" y="79823"/>
                </a:cubicBezTo>
                <a:cubicBezTo>
                  <a:pt x="433855" y="79785"/>
                  <a:pt x="438046" y="78671"/>
                  <a:pt x="441770" y="76585"/>
                </a:cubicBezTo>
                <a:cubicBezTo>
                  <a:pt x="445446" y="74528"/>
                  <a:pt x="448476" y="71499"/>
                  <a:pt x="450533" y="67822"/>
                </a:cubicBezTo>
                <a:cubicBezTo>
                  <a:pt x="452667" y="64012"/>
                  <a:pt x="453743" y="59707"/>
                  <a:pt x="453676" y="55344"/>
                </a:cubicBezTo>
                <a:cubicBezTo>
                  <a:pt x="453819" y="48772"/>
                  <a:pt x="451314" y="42428"/>
                  <a:pt x="446723" y="37723"/>
                </a:cubicBezTo>
                <a:cubicBezTo>
                  <a:pt x="442122" y="33122"/>
                  <a:pt x="435798" y="30665"/>
                  <a:pt x="429292" y="30960"/>
                </a:cubicBezTo>
                <a:close/>
                <a:moveTo>
                  <a:pt x="71723" y="24959"/>
                </a:moveTo>
                <a:lnTo>
                  <a:pt x="79819" y="24959"/>
                </a:lnTo>
                <a:lnTo>
                  <a:pt x="79819" y="85729"/>
                </a:lnTo>
                <a:lnTo>
                  <a:pt x="72009" y="85729"/>
                </a:lnTo>
                <a:close/>
                <a:moveTo>
                  <a:pt x="546544" y="24674"/>
                </a:moveTo>
                <a:lnTo>
                  <a:pt x="554355" y="24674"/>
                </a:lnTo>
                <a:lnTo>
                  <a:pt x="554355" y="85443"/>
                </a:lnTo>
                <a:lnTo>
                  <a:pt x="546544" y="85443"/>
                </a:lnTo>
                <a:close/>
                <a:moveTo>
                  <a:pt x="202311" y="23626"/>
                </a:moveTo>
                <a:cubicBezTo>
                  <a:pt x="211979" y="23283"/>
                  <a:pt x="221209" y="27655"/>
                  <a:pt x="227076" y="35342"/>
                </a:cubicBezTo>
                <a:cubicBezTo>
                  <a:pt x="231639" y="41285"/>
                  <a:pt x="234030" y="48620"/>
                  <a:pt x="233839" y="56106"/>
                </a:cubicBezTo>
                <a:lnTo>
                  <a:pt x="179166" y="56106"/>
                </a:lnTo>
                <a:cubicBezTo>
                  <a:pt x="179080" y="62545"/>
                  <a:pt x="181509" y="68765"/>
                  <a:pt x="185929" y="73442"/>
                </a:cubicBezTo>
                <a:cubicBezTo>
                  <a:pt x="190100" y="77937"/>
                  <a:pt x="195987" y="80433"/>
                  <a:pt x="202121" y="80300"/>
                </a:cubicBezTo>
                <a:cubicBezTo>
                  <a:pt x="205179" y="80290"/>
                  <a:pt x="208207" y="79738"/>
                  <a:pt x="211074" y="78680"/>
                </a:cubicBezTo>
                <a:cubicBezTo>
                  <a:pt x="213799" y="77661"/>
                  <a:pt x="216332" y="76213"/>
                  <a:pt x="218599" y="74394"/>
                </a:cubicBezTo>
                <a:cubicBezTo>
                  <a:pt x="221238" y="71784"/>
                  <a:pt x="223486" y="68793"/>
                  <a:pt x="225267" y="65536"/>
                </a:cubicBezTo>
                <a:lnTo>
                  <a:pt x="231839" y="69060"/>
                </a:lnTo>
                <a:cubicBezTo>
                  <a:pt x="229953" y="72880"/>
                  <a:pt x="227410" y="76328"/>
                  <a:pt x="224314" y="79252"/>
                </a:cubicBezTo>
                <a:cubicBezTo>
                  <a:pt x="221542" y="81824"/>
                  <a:pt x="218314" y="83862"/>
                  <a:pt x="214789" y="85253"/>
                </a:cubicBezTo>
                <a:cubicBezTo>
                  <a:pt x="210941" y="86643"/>
                  <a:pt x="206874" y="87320"/>
                  <a:pt x="202788" y="87253"/>
                </a:cubicBezTo>
                <a:cubicBezTo>
                  <a:pt x="193987" y="87834"/>
                  <a:pt x="185405" y="84319"/>
                  <a:pt x="179547" y="77728"/>
                </a:cubicBezTo>
                <a:cubicBezTo>
                  <a:pt x="174108" y="71699"/>
                  <a:pt x="171117" y="63850"/>
                  <a:pt x="171165" y="55725"/>
                </a:cubicBezTo>
                <a:cubicBezTo>
                  <a:pt x="171098" y="48267"/>
                  <a:pt x="173584" y="41000"/>
                  <a:pt x="178213" y="35151"/>
                </a:cubicBezTo>
                <a:cubicBezTo>
                  <a:pt x="183842" y="27560"/>
                  <a:pt x="192863" y="23245"/>
                  <a:pt x="202311" y="23626"/>
                </a:cubicBezTo>
                <a:close/>
                <a:moveTo>
                  <a:pt x="783051" y="23436"/>
                </a:moveTo>
                <a:cubicBezTo>
                  <a:pt x="791909" y="23207"/>
                  <a:pt x="800415" y="26903"/>
                  <a:pt x="806292" y="33532"/>
                </a:cubicBezTo>
                <a:cubicBezTo>
                  <a:pt x="811816" y="39514"/>
                  <a:pt x="814817" y="47391"/>
                  <a:pt x="814674" y="55535"/>
                </a:cubicBezTo>
                <a:cubicBezTo>
                  <a:pt x="814760" y="63812"/>
                  <a:pt x="811578" y="71785"/>
                  <a:pt x="805816" y="77728"/>
                </a:cubicBezTo>
                <a:cubicBezTo>
                  <a:pt x="799977" y="84062"/>
                  <a:pt x="791662" y="87539"/>
                  <a:pt x="783051" y="87253"/>
                </a:cubicBezTo>
                <a:cubicBezTo>
                  <a:pt x="774412" y="87558"/>
                  <a:pt x="766058" y="84081"/>
                  <a:pt x="760191" y="77728"/>
                </a:cubicBezTo>
                <a:cubicBezTo>
                  <a:pt x="754428" y="71785"/>
                  <a:pt x="751247" y="63812"/>
                  <a:pt x="751333" y="55535"/>
                </a:cubicBezTo>
                <a:cubicBezTo>
                  <a:pt x="751237" y="47429"/>
                  <a:pt x="754228" y="39600"/>
                  <a:pt x="759715" y="33627"/>
                </a:cubicBezTo>
                <a:cubicBezTo>
                  <a:pt x="765620" y="26969"/>
                  <a:pt x="774154" y="23236"/>
                  <a:pt x="783051" y="23436"/>
                </a:cubicBezTo>
                <a:close/>
                <a:moveTo>
                  <a:pt x="711804" y="23436"/>
                </a:moveTo>
                <a:cubicBezTo>
                  <a:pt x="715747" y="23407"/>
                  <a:pt x="719671" y="24017"/>
                  <a:pt x="723424" y="25246"/>
                </a:cubicBezTo>
                <a:cubicBezTo>
                  <a:pt x="726853" y="26322"/>
                  <a:pt x="730072" y="27960"/>
                  <a:pt x="732949" y="30103"/>
                </a:cubicBezTo>
                <a:cubicBezTo>
                  <a:pt x="735540" y="32170"/>
                  <a:pt x="737712" y="34732"/>
                  <a:pt x="739331" y="37628"/>
                </a:cubicBezTo>
                <a:lnTo>
                  <a:pt x="733139" y="41438"/>
                </a:lnTo>
                <a:cubicBezTo>
                  <a:pt x="728063" y="34466"/>
                  <a:pt x="719852" y="30475"/>
                  <a:pt x="711232" y="30770"/>
                </a:cubicBezTo>
                <a:cubicBezTo>
                  <a:pt x="704364" y="30570"/>
                  <a:pt x="697697" y="33142"/>
                  <a:pt x="692754" y="37914"/>
                </a:cubicBezTo>
                <a:cubicBezTo>
                  <a:pt x="687991" y="42410"/>
                  <a:pt x="685334" y="48696"/>
                  <a:pt x="685419" y="55249"/>
                </a:cubicBezTo>
                <a:cubicBezTo>
                  <a:pt x="685400" y="59640"/>
                  <a:pt x="686591" y="63955"/>
                  <a:pt x="688848" y="67727"/>
                </a:cubicBezTo>
                <a:cubicBezTo>
                  <a:pt x="691039" y="71756"/>
                  <a:pt x="694344" y="75061"/>
                  <a:pt x="698373" y="77252"/>
                </a:cubicBezTo>
                <a:cubicBezTo>
                  <a:pt x="702412" y="79414"/>
                  <a:pt x="706936" y="80529"/>
                  <a:pt x="711518" y="80491"/>
                </a:cubicBezTo>
                <a:cubicBezTo>
                  <a:pt x="720100" y="80624"/>
                  <a:pt x="728234" y="76661"/>
                  <a:pt x="733425" y="69823"/>
                </a:cubicBezTo>
                <a:lnTo>
                  <a:pt x="739616" y="73823"/>
                </a:lnTo>
                <a:cubicBezTo>
                  <a:pt x="736683" y="78205"/>
                  <a:pt x="732644" y="81719"/>
                  <a:pt x="727901" y="84015"/>
                </a:cubicBezTo>
                <a:cubicBezTo>
                  <a:pt x="722662" y="86482"/>
                  <a:pt x="716928" y="87720"/>
                  <a:pt x="711137" y="87634"/>
                </a:cubicBezTo>
                <a:cubicBezTo>
                  <a:pt x="702240" y="87806"/>
                  <a:pt x="693649" y="84367"/>
                  <a:pt x="687324" y="78109"/>
                </a:cubicBezTo>
                <a:cubicBezTo>
                  <a:pt x="681114" y="72375"/>
                  <a:pt x="677647" y="64270"/>
                  <a:pt x="677799" y="55821"/>
                </a:cubicBezTo>
                <a:cubicBezTo>
                  <a:pt x="677790" y="50058"/>
                  <a:pt x="679342" y="44400"/>
                  <a:pt x="682276" y="39438"/>
                </a:cubicBezTo>
                <a:cubicBezTo>
                  <a:pt x="685162" y="34437"/>
                  <a:pt x="689382" y="30351"/>
                  <a:pt x="694468" y="27627"/>
                </a:cubicBezTo>
                <a:cubicBezTo>
                  <a:pt x="699802" y="24808"/>
                  <a:pt x="705765" y="23369"/>
                  <a:pt x="711804" y="23436"/>
                </a:cubicBezTo>
                <a:close/>
                <a:moveTo>
                  <a:pt x="262414" y="23245"/>
                </a:moveTo>
                <a:cubicBezTo>
                  <a:pt x="268786" y="23798"/>
                  <a:pt x="274692" y="26807"/>
                  <a:pt x="278892" y="31627"/>
                </a:cubicBezTo>
                <a:lnTo>
                  <a:pt x="273939" y="36771"/>
                </a:lnTo>
                <a:cubicBezTo>
                  <a:pt x="270777" y="33246"/>
                  <a:pt x="266376" y="31094"/>
                  <a:pt x="261652" y="30770"/>
                </a:cubicBezTo>
                <a:cubicBezTo>
                  <a:pt x="259223" y="30732"/>
                  <a:pt x="256871" y="31618"/>
                  <a:pt x="255080" y="33246"/>
                </a:cubicBezTo>
                <a:cubicBezTo>
                  <a:pt x="253394" y="34704"/>
                  <a:pt x="252422" y="36828"/>
                  <a:pt x="252413" y="39056"/>
                </a:cubicBezTo>
                <a:cubicBezTo>
                  <a:pt x="252499" y="41152"/>
                  <a:pt x="253261" y="43162"/>
                  <a:pt x="254604" y="44772"/>
                </a:cubicBezTo>
                <a:cubicBezTo>
                  <a:pt x="257385" y="47439"/>
                  <a:pt x="260604" y="49601"/>
                  <a:pt x="264129" y="51153"/>
                </a:cubicBezTo>
                <a:cubicBezTo>
                  <a:pt x="268643" y="53201"/>
                  <a:pt x="272701" y="56154"/>
                  <a:pt x="276035" y="59821"/>
                </a:cubicBezTo>
                <a:cubicBezTo>
                  <a:pt x="278016" y="62602"/>
                  <a:pt x="279073" y="65936"/>
                  <a:pt x="279083" y="69346"/>
                </a:cubicBezTo>
                <a:cubicBezTo>
                  <a:pt x="279130" y="74109"/>
                  <a:pt x="277235" y="78681"/>
                  <a:pt x="273844" y="82014"/>
                </a:cubicBezTo>
                <a:cubicBezTo>
                  <a:pt x="270339" y="85434"/>
                  <a:pt x="265595" y="87291"/>
                  <a:pt x="260699" y="87158"/>
                </a:cubicBezTo>
                <a:cubicBezTo>
                  <a:pt x="257204" y="87158"/>
                  <a:pt x="253756" y="86377"/>
                  <a:pt x="250603" y="84872"/>
                </a:cubicBezTo>
                <a:cubicBezTo>
                  <a:pt x="247526" y="83405"/>
                  <a:pt x="244821" y="81262"/>
                  <a:pt x="242697" y="78585"/>
                </a:cubicBezTo>
                <a:lnTo>
                  <a:pt x="247650" y="72966"/>
                </a:lnTo>
                <a:cubicBezTo>
                  <a:pt x="250651" y="76995"/>
                  <a:pt x="255299" y="79471"/>
                  <a:pt x="260319" y="79728"/>
                </a:cubicBezTo>
                <a:cubicBezTo>
                  <a:pt x="263262" y="79814"/>
                  <a:pt x="266129" y="78757"/>
                  <a:pt x="268320" y="76776"/>
                </a:cubicBezTo>
                <a:cubicBezTo>
                  <a:pt x="270406" y="74985"/>
                  <a:pt x="271625" y="72385"/>
                  <a:pt x="271653" y="69632"/>
                </a:cubicBezTo>
                <a:cubicBezTo>
                  <a:pt x="271634" y="67441"/>
                  <a:pt x="270863" y="65317"/>
                  <a:pt x="269463" y="63631"/>
                </a:cubicBezTo>
                <a:cubicBezTo>
                  <a:pt x="266653" y="60983"/>
                  <a:pt x="263433" y="58802"/>
                  <a:pt x="259938" y="57154"/>
                </a:cubicBezTo>
                <a:cubicBezTo>
                  <a:pt x="255623" y="55259"/>
                  <a:pt x="251784" y="52430"/>
                  <a:pt x="248698" y="48867"/>
                </a:cubicBezTo>
                <a:cubicBezTo>
                  <a:pt x="246698" y="46105"/>
                  <a:pt x="245660" y="42752"/>
                  <a:pt x="245745" y="39342"/>
                </a:cubicBezTo>
                <a:cubicBezTo>
                  <a:pt x="245631" y="34999"/>
                  <a:pt x="247355" y="30808"/>
                  <a:pt x="250508" y="27817"/>
                </a:cubicBezTo>
                <a:cubicBezTo>
                  <a:pt x="253699" y="24760"/>
                  <a:pt x="257994" y="23112"/>
                  <a:pt x="262414" y="23245"/>
                </a:cubicBezTo>
                <a:close/>
                <a:moveTo>
                  <a:pt x="19813" y="23245"/>
                </a:moveTo>
                <a:cubicBezTo>
                  <a:pt x="26146" y="23845"/>
                  <a:pt x="32005" y="26836"/>
                  <a:pt x="36196" y="31627"/>
                </a:cubicBezTo>
                <a:lnTo>
                  <a:pt x="31147" y="36771"/>
                </a:lnTo>
                <a:cubicBezTo>
                  <a:pt x="28023" y="33256"/>
                  <a:pt x="23651" y="31104"/>
                  <a:pt x="18955" y="30770"/>
                </a:cubicBezTo>
                <a:cubicBezTo>
                  <a:pt x="16526" y="30732"/>
                  <a:pt x="14174" y="31618"/>
                  <a:pt x="12383" y="33247"/>
                </a:cubicBezTo>
                <a:cubicBezTo>
                  <a:pt x="10697" y="34704"/>
                  <a:pt x="9725" y="36828"/>
                  <a:pt x="9716" y="39057"/>
                </a:cubicBezTo>
                <a:cubicBezTo>
                  <a:pt x="9802" y="41152"/>
                  <a:pt x="10564" y="43162"/>
                  <a:pt x="11907" y="44772"/>
                </a:cubicBezTo>
                <a:cubicBezTo>
                  <a:pt x="14688" y="47439"/>
                  <a:pt x="17907" y="49601"/>
                  <a:pt x="21432" y="51154"/>
                </a:cubicBezTo>
                <a:cubicBezTo>
                  <a:pt x="25928" y="53201"/>
                  <a:pt x="29947" y="56145"/>
                  <a:pt x="33243" y="59821"/>
                </a:cubicBezTo>
                <a:cubicBezTo>
                  <a:pt x="35291" y="62574"/>
                  <a:pt x="36396" y="65917"/>
                  <a:pt x="36386" y="69346"/>
                </a:cubicBezTo>
                <a:cubicBezTo>
                  <a:pt x="36443" y="74128"/>
                  <a:pt x="34510" y="78710"/>
                  <a:pt x="31052" y="82015"/>
                </a:cubicBezTo>
                <a:cubicBezTo>
                  <a:pt x="27594" y="85453"/>
                  <a:pt x="22880" y="87311"/>
                  <a:pt x="18003" y="87158"/>
                </a:cubicBezTo>
                <a:cubicBezTo>
                  <a:pt x="14507" y="87158"/>
                  <a:pt x="11059" y="86377"/>
                  <a:pt x="7906" y="84872"/>
                </a:cubicBezTo>
                <a:cubicBezTo>
                  <a:pt x="4820" y="83405"/>
                  <a:pt x="2124" y="81262"/>
                  <a:pt x="0" y="78586"/>
                </a:cubicBezTo>
                <a:lnTo>
                  <a:pt x="4954" y="72966"/>
                </a:lnTo>
                <a:cubicBezTo>
                  <a:pt x="7954" y="76995"/>
                  <a:pt x="12602" y="79472"/>
                  <a:pt x="17622" y="79729"/>
                </a:cubicBezTo>
                <a:cubicBezTo>
                  <a:pt x="20574" y="79814"/>
                  <a:pt x="23432" y="78757"/>
                  <a:pt x="25623" y="76776"/>
                </a:cubicBezTo>
                <a:cubicBezTo>
                  <a:pt x="27718" y="74985"/>
                  <a:pt x="28928" y="72385"/>
                  <a:pt x="28956" y="69632"/>
                </a:cubicBezTo>
                <a:cubicBezTo>
                  <a:pt x="28937" y="67441"/>
                  <a:pt x="28166" y="65317"/>
                  <a:pt x="26766" y="63631"/>
                </a:cubicBezTo>
                <a:cubicBezTo>
                  <a:pt x="23956" y="60974"/>
                  <a:pt x="20746" y="58793"/>
                  <a:pt x="17241" y="57154"/>
                </a:cubicBezTo>
                <a:cubicBezTo>
                  <a:pt x="12973" y="55230"/>
                  <a:pt x="9163" y="52401"/>
                  <a:pt x="6097" y="48868"/>
                </a:cubicBezTo>
                <a:cubicBezTo>
                  <a:pt x="4096" y="46105"/>
                  <a:pt x="3058" y="42753"/>
                  <a:pt x="3144" y="39343"/>
                </a:cubicBezTo>
                <a:cubicBezTo>
                  <a:pt x="2991" y="34990"/>
                  <a:pt x="4725" y="30789"/>
                  <a:pt x="7906" y="27817"/>
                </a:cubicBezTo>
                <a:cubicBezTo>
                  <a:pt x="11088" y="24741"/>
                  <a:pt x="15383" y="23083"/>
                  <a:pt x="19813" y="23245"/>
                </a:cubicBezTo>
                <a:close/>
                <a:moveTo>
                  <a:pt x="857726" y="23150"/>
                </a:moveTo>
                <a:cubicBezTo>
                  <a:pt x="860612" y="23141"/>
                  <a:pt x="863460" y="23722"/>
                  <a:pt x="866108" y="24865"/>
                </a:cubicBezTo>
                <a:cubicBezTo>
                  <a:pt x="868594" y="25865"/>
                  <a:pt x="870813" y="27427"/>
                  <a:pt x="872585" y="29437"/>
                </a:cubicBezTo>
                <a:cubicBezTo>
                  <a:pt x="874576" y="31885"/>
                  <a:pt x="876071" y="34695"/>
                  <a:pt x="876966" y="37724"/>
                </a:cubicBezTo>
                <a:cubicBezTo>
                  <a:pt x="879157" y="33352"/>
                  <a:pt x="882443" y="29608"/>
                  <a:pt x="886491" y="26865"/>
                </a:cubicBezTo>
                <a:cubicBezTo>
                  <a:pt x="890235" y="24436"/>
                  <a:pt x="894607" y="23141"/>
                  <a:pt x="899065" y="23150"/>
                </a:cubicBezTo>
                <a:cubicBezTo>
                  <a:pt x="903008" y="23065"/>
                  <a:pt x="906894" y="24160"/>
                  <a:pt x="910209" y="26294"/>
                </a:cubicBezTo>
                <a:cubicBezTo>
                  <a:pt x="913438" y="28446"/>
                  <a:pt x="915933" y="31542"/>
                  <a:pt x="917352" y="35152"/>
                </a:cubicBezTo>
                <a:cubicBezTo>
                  <a:pt x="919219" y="40667"/>
                  <a:pt x="920029" y="46486"/>
                  <a:pt x="919734" y="52297"/>
                </a:cubicBezTo>
                <a:lnTo>
                  <a:pt x="919734" y="85444"/>
                </a:lnTo>
                <a:lnTo>
                  <a:pt x="911733" y="85444"/>
                </a:lnTo>
                <a:lnTo>
                  <a:pt x="911733" y="52297"/>
                </a:lnTo>
                <a:cubicBezTo>
                  <a:pt x="911990" y="47772"/>
                  <a:pt x="911504" y="43239"/>
                  <a:pt x="910304" y="38867"/>
                </a:cubicBezTo>
                <a:cubicBezTo>
                  <a:pt x="909428" y="36419"/>
                  <a:pt x="907751" y="34333"/>
                  <a:pt x="905541" y="32961"/>
                </a:cubicBezTo>
                <a:cubicBezTo>
                  <a:pt x="903170" y="31418"/>
                  <a:pt x="900369" y="30646"/>
                  <a:pt x="897541" y="30770"/>
                </a:cubicBezTo>
                <a:cubicBezTo>
                  <a:pt x="893807" y="30713"/>
                  <a:pt x="890159" y="31885"/>
                  <a:pt x="887158" y="34104"/>
                </a:cubicBezTo>
                <a:cubicBezTo>
                  <a:pt x="884034" y="36304"/>
                  <a:pt x="881643" y="39390"/>
                  <a:pt x="880300" y="42962"/>
                </a:cubicBezTo>
                <a:cubicBezTo>
                  <a:pt x="878500" y="49144"/>
                  <a:pt x="877757" y="55583"/>
                  <a:pt x="878109" y="62012"/>
                </a:cubicBezTo>
                <a:lnTo>
                  <a:pt x="878109" y="85825"/>
                </a:lnTo>
                <a:lnTo>
                  <a:pt x="870394" y="85825"/>
                </a:lnTo>
                <a:lnTo>
                  <a:pt x="870394" y="54678"/>
                </a:lnTo>
                <a:cubicBezTo>
                  <a:pt x="870623" y="49687"/>
                  <a:pt x="870175" y="44686"/>
                  <a:pt x="869061" y="39819"/>
                </a:cubicBezTo>
                <a:cubicBezTo>
                  <a:pt x="868194" y="37238"/>
                  <a:pt x="866527" y="34999"/>
                  <a:pt x="864298" y="33437"/>
                </a:cubicBezTo>
                <a:cubicBezTo>
                  <a:pt x="861888" y="31875"/>
                  <a:pt x="859069" y="31075"/>
                  <a:pt x="856202" y="31151"/>
                </a:cubicBezTo>
                <a:cubicBezTo>
                  <a:pt x="852554" y="31142"/>
                  <a:pt x="848991" y="32275"/>
                  <a:pt x="846010" y="34390"/>
                </a:cubicBezTo>
                <a:cubicBezTo>
                  <a:pt x="842867" y="36552"/>
                  <a:pt x="840447" y="39600"/>
                  <a:pt x="839057" y="43153"/>
                </a:cubicBezTo>
                <a:cubicBezTo>
                  <a:pt x="837276" y="48620"/>
                  <a:pt x="836504" y="54364"/>
                  <a:pt x="836771" y="60107"/>
                </a:cubicBezTo>
                <a:lnTo>
                  <a:pt x="836771" y="85825"/>
                </a:lnTo>
                <a:lnTo>
                  <a:pt x="828960" y="85825"/>
                </a:lnTo>
                <a:lnTo>
                  <a:pt x="829056" y="24674"/>
                </a:lnTo>
                <a:lnTo>
                  <a:pt x="836866" y="24674"/>
                </a:lnTo>
                <a:lnTo>
                  <a:pt x="836866" y="35152"/>
                </a:lnTo>
                <a:cubicBezTo>
                  <a:pt x="839105" y="31828"/>
                  <a:pt x="841953" y="28951"/>
                  <a:pt x="845248" y="26675"/>
                </a:cubicBezTo>
                <a:cubicBezTo>
                  <a:pt x="849011" y="24379"/>
                  <a:pt x="853325" y="23160"/>
                  <a:pt x="857726" y="23150"/>
                </a:cubicBezTo>
                <a:close/>
                <a:moveTo>
                  <a:pt x="321373" y="23149"/>
                </a:moveTo>
                <a:cubicBezTo>
                  <a:pt x="324259" y="23140"/>
                  <a:pt x="327107" y="23721"/>
                  <a:pt x="329755" y="24864"/>
                </a:cubicBezTo>
                <a:cubicBezTo>
                  <a:pt x="332222" y="25893"/>
                  <a:pt x="334442" y="27455"/>
                  <a:pt x="336232" y="29436"/>
                </a:cubicBezTo>
                <a:cubicBezTo>
                  <a:pt x="338194" y="31903"/>
                  <a:pt x="339671" y="34713"/>
                  <a:pt x="340614" y="37723"/>
                </a:cubicBezTo>
                <a:cubicBezTo>
                  <a:pt x="342804" y="33351"/>
                  <a:pt x="346091" y="29608"/>
                  <a:pt x="350139" y="26864"/>
                </a:cubicBezTo>
                <a:cubicBezTo>
                  <a:pt x="353882" y="24435"/>
                  <a:pt x="358254" y="23140"/>
                  <a:pt x="362712" y="23149"/>
                </a:cubicBezTo>
                <a:cubicBezTo>
                  <a:pt x="366655" y="23083"/>
                  <a:pt x="370532" y="24178"/>
                  <a:pt x="373856" y="26293"/>
                </a:cubicBezTo>
                <a:cubicBezTo>
                  <a:pt x="377047" y="28493"/>
                  <a:pt x="379523" y="31570"/>
                  <a:pt x="381000" y="35151"/>
                </a:cubicBezTo>
                <a:cubicBezTo>
                  <a:pt x="382781" y="40685"/>
                  <a:pt x="383552" y="46486"/>
                  <a:pt x="383286" y="52296"/>
                </a:cubicBezTo>
                <a:lnTo>
                  <a:pt x="383286" y="85443"/>
                </a:lnTo>
                <a:lnTo>
                  <a:pt x="375380" y="85443"/>
                </a:lnTo>
                <a:lnTo>
                  <a:pt x="375380" y="52296"/>
                </a:lnTo>
                <a:cubicBezTo>
                  <a:pt x="375637" y="47772"/>
                  <a:pt x="375152" y="43238"/>
                  <a:pt x="373951" y="38866"/>
                </a:cubicBezTo>
                <a:cubicBezTo>
                  <a:pt x="373046" y="36437"/>
                  <a:pt x="371370" y="34360"/>
                  <a:pt x="369189" y="32960"/>
                </a:cubicBezTo>
                <a:cubicBezTo>
                  <a:pt x="366808" y="31436"/>
                  <a:pt x="364017" y="30674"/>
                  <a:pt x="361188" y="30769"/>
                </a:cubicBezTo>
                <a:cubicBezTo>
                  <a:pt x="357454" y="30712"/>
                  <a:pt x="353806" y="31884"/>
                  <a:pt x="350806" y="34103"/>
                </a:cubicBezTo>
                <a:cubicBezTo>
                  <a:pt x="347681" y="36303"/>
                  <a:pt x="345291" y="39390"/>
                  <a:pt x="343948" y="42961"/>
                </a:cubicBezTo>
                <a:cubicBezTo>
                  <a:pt x="342100" y="49134"/>
                  <a:pt x="341357" y="55582"/>
                  <a:pt x="341757" y="62011"/>
                </a:cubicBezTo>
                <a:lnTo>
                  <a:pt x="341757" y="85824"/>
                </a:lnTo>
                <a:lnTo>
                  <a:pt x="333946" y="85824"/>
                </a:lnTo>
                <a:lnTo>
                  <a:pt x="333946" y="54677"/>
                </a:lnTo>
                <a:cubicBezTo>
                  <a:pt x="334213" y="49677"/>
                  <a:pt x="333727" y="44676"/>
                  <a:pt x="332518" y="39818"/>
                </a:cubicBezTo>
                <a:cubicBezTo>
                  <a:pt x="331679" y="37218"/>
                  <a:pt x="330003" y="34980"/>
                  <a:pt x="327755" y="33436"/>
                </a:cubicBezTo>
                <a:cubicBezTo>
                  <a:pt x="325345" y="31874"/>
                  <a:pt x="322526" y="31074"/>
                  <a:pt x="319659" y="31150"/>
                </a:cubicBezTo>
                <a:cubicBezTo>
                  <a:pt x="316039" y="31141"/>
                  <a:pt x="312505" y="32274"/>
                  <a:pt x="309562" y="34389"/>
                </a:cubicBezTo>
                <a:cubicBezTo>
                  <a:pt x="306419" y="36551"/>
                  <a:pt x="304000" y="39599"/>
                  <a:pt x="302609" y="43152"/>
                </a:cubicBezTo>
                <a:cubicBezTo>
                  <a:pt x="300828" y="48619"/>
                  <a:pt x="300056" y="54363"/>
                  <a:pt x="300323" y="60107"/>
                </a:cubicBezTo>
                <a:lnTo>
                  <a:pt x="300323" y="85824"/>
                </a:lnTo>
                <a:lnTo>
                  <a:pt x="292512" y="85824"/>
                </a:lnTo>
                <a:lnTo>
                  <a:pt x="292703" y="24674"/>
                </a:lnTo>
                <a:lnTo>
                  <a:pt x="300514" y="24674"/>
                </a:lnTo>
                <a:lnTo>
                  <a:pt x="300514" y="35151"/>
                </a:lnTo>
                <a:cubicBezTo>
                  <a:pt x="302752" y="31827"/>
                  <a:pt x="305600" y="28950"/>
                  <a:pt x="308895" y="26674"/>
                </a:cubicBezTo>
                <a:cubicBezTo>
                  <a:pt x="312648" y="24359"/>
                  <a:pt x="316963" y="23140"/>
                  <a:pt x="321373" y="23149"/>
                </a:cubicBezTo>
                <a:close/>
                <a:moveTo>
                  <a:pt x="508635" y="22959"/>
                </a:moveTo>
                <a:cubicBezTo>
                  <a:pt x="512921" y="22883"/>
                  <a:pt x="517131" y="24073"/>
                  <a:pt x="520731" y="26388"/>
                </a:cubicBezTo>
                <a:cubicBezTo>
                  <a:pt x="524237" y="28703"/>
                  <a:pt x="526961" y="32017"/>
                  <a:pt x="528542" y="35913"/>
                </a:cubicBezTo>
                <a:cubicBezTo>
                  <a:pt x="530475" y="41809"/>
                  <a:pt x="531314" y="48000"/>
                  <a:pt x="531018" y="54201"/>
                </a:cubicBezTo>
                <a:lnTo>
                  <a:pt x="531018" y="85443"/>
                </a:lnTo>
                <a:lnTo>
                  <a:pt x="523208" y="85443"/>
                </a:lnTo>
                <a:lnTo>
                  <a:pt x="523208" y="56868"/>
                </a:lnTo>
                <a:cubicBezTo>
                  <a:pt x="523379" y="52182"/>
                  <a:pt x="523094" y="47495"/>
                  <a:pt x="522351" y="42866"/>
                </a:cubicBezTo>
                <a:cubicBezTo>
                  <a:pt x="521789" y="39171"/>
                  <a:pt x="519931" y="35799"/>
                  <a:pt x="517112" y="33341"/>
                </a:cubicBezTo>
                <a:cubicBezTo>
                  <a:pt x="514216" y="31217"/>
                  <a:pt x="510692" y="30150"/>
                  <a:pt x="507111" y="30293"/>
                </a:cubicBezTo>
                <a:cubicBezTo>
                  <a:pt x="502415" y="30255"/>
                  <a:pt x="497872" y="31951"/>
                  <a:pt x="494347" y="35056"/>
                </a:cubicBezTo>
                <a:cubicBezTo>
                  <a:pt x="490709" y="37989"/>
                  <a:pt x="488127" y="42038"/>
                  <a:pt x="487013" y="46581"/>
                </a:cubicBezTo>
                <a:cubicBezTo>
                  <a:pt x="486060" y="52048"/>
                  <a:pt x="485670" y="57601"/>
                  <a:pt x="485870" y="63154"/>
                </a:cubicBezTo>
                <a:lnTo>
                  <a:pt x="485870" y="85443"/>
                </a:lnTo>
                <a:lnTo>
                  <a:pt x="478059" y="85443"/>
                </a:lnTo>
                <a:lnTo>
                  <a:pt x="478059" y="24673"/>
                </a:lnTo>
                <a:lnTo>
                  <a:pt x="485870" y="24673"/>
                </a:lnTo>
                <a:lnTo>
                  <a:pt x="485870" y="35532"/>
                </a:lnTo>
                <a:cubicBezTo>
                  <a:pt x="488623" y="31665"/>
                  <a:pt x="492166" y="28417"/>
                  <a:pt x="496252" y="26007"/>
                </a:cubicBezTo>
                <a:cubicBezTo>
                  <a:pt x="500062" y="23988"/>
                  <a:pt x="504320" y="22940"/>
                  <a:pt x="508635" y="22959"/>
                </a:cubicBezTo>
                <a:close/>
                <a:moveTo>
                  <a:pt x="599218" y="22769"/>
                </a:moveTo>
                <a:cubicBezTo>
                  <a:pt x="603914" y="22712"/>
                  <a:pt x="608553" y="23788"/>
                  <a:pt x="612744" y="25913"/>
                </a:cubicBezTo>
                <a:cubicBezTo>
                  <a:pt x="616954" y="28227"/>
                  <a:pt x="620573" y="31485"/>
                  <a:pt x="623316" y="35438"/>
                </a:cubicBezTo>
                <a:lnTo>
                  <a:pt x="623316" y="24674"/>
                </a:lnTo>
                <a:lnTo>
                  <a:pt x="631127" y="24674"/>
                </a:lnTo>
                <a:lnTo>
                  <a:pt x="631127" y="85444"/>
                </a:lnTo>
                <a:lnTo>
                  <a:pt x="623412" y="85444"/>
                </a:lnTo>
                <a:lnTo>
                  <a:pt x="623412" y="74966"/>
                </a:lnTo>
                <a:cubicBezTo>
                  <a:pt x="620449" y="78700"/>
                  <a:pt x="616716" y="81758"/>
                  <a:pt x="612458" y="83920"/>
                </a:cubicBezTo>
                <a:cubicBezTo>
                  <a:pt x="608295" y="86015"/>
                  <a:pt x="603685" y="87063"/>
                  <a:pt x="599028" y="86968"/>
                </a:cubicBezTo>
                <a:cubicBezTo>
                  <a:pt x="590684" y="87015"/>
                  <a:pt x="582702" y="83558"/>
                  <a:pt x="577025" y="77443"/>
                </a:cubicBezTo>
                <a:cubicBezTo>
                  <a:pt x="570862" y="71480"/>
                  <a:pt x="567414" y="63251"/>
                  <a:pt x="567500" y="54678"/>
                </a:cubicBezTo>
                <a:cubicBezTo>
                  <a:pt x="567424" y="46220"/>
                  <a:pt x="570872" y="38105"/>
                  <a:pt x="577025" y="32294"/>
                </a:cubicBezTo>
                <a:cubicBezTo>
                  <a:pt x="582740" y="26122"/>
                  <a:pt x="590808" y="22655"/>
                  <a:pt x="599218" y="22769"/>
                </a:cubicBezTo>
                <a:close/>
                <a:moveTo>
                  <a:pt x="428911" y="22769"/>
                </a:moveTo>
                <a:cubicBezTo>
                  <a:pt x="433607" y="22712"/>
                  <a:pt x="438246" y="23788"/>
                  <a:pt x="442437" y="25912"/>
                </a:cubicBezTo>
                <a:cubicBezTo>
                  <a:pt x="446647" y="28227"/>
                  <a:pt x="450266" y="31484"/>
                  <a:pt x="453009" y="35437"/>
                </a:cubicBezTo>
                <a:lnTo>
                  <a:pt x="453009" y="24674"/>
                </a:lnTo>
                <a:lnTo>
                  <a:pt x="460820" y="24674"/>
                </a:lnTo>
                <a:lnTo>
                  <a:pt x="460820" y="85443"/>
                </a:lnTo>
                <a:lnTo>
                  <a:pt x="453105" y="85443"/>
                </a:lnTo>
                <a:lnTo>
                  <a:pt x="453105" y="74966"/>
                </a:lnTo>
                <a:cubicBezTo>
                  <a:pt x="450162" y="78719"/>
                  <a:pt x="446418" y="81786"/>
                  <a:pt x="442151" y="83919"/>
                </a:cubicBezTo>
                <a:cubicBezTo>
                  <a:pt x="437988" y="86015"/>
                  <a:pt x="433378" y="87063"/>
                  <a:pt x="428721" y="86967"/>
                </a:cubicBezTo>
                <a:cubicBezTo>
                  <a:pt x="420377" y="87015"/>
                  <a:pt x="412395" y="83557"/>
                  <a:pt x="406718" y="77442"/>
                </a:cubicBezTo>
                <a:cubicBezTo>
                  <a:pt x="400555" y="71480"/>
                  <a:pt x="397107" y="63250"/>
                  <a:pt x="397193" y="54677"/>
                </a:cubicBezTo>
                <a:cubicBezTo>
                  <a:pt x="397155" y="46229"/>
                  <a:pt x="400603" y="38132"/>
                  <a:pt x="406718" y="32294"/>
                </a:cubicBezTo>
                <a:cubicBezTo>
                  <a:pt x="412452" y="26141"/>
                  <a:pt x="420501" y="22683"/>
                  <a:pt x="428911" y="22769"/>
                </a:cubicBezTo>
                <a:close/>
                <a:moveTo>
                  <a:pt x="48863" y="1529"/>
                </a:moveTo>
                <a:lnTo>
                  <a:pt x="56674" y="1529"/>
                </a:lnTo>
                <a:lnTo>
                  <a:pt x="56674" y="85730"/>
                </a:lnTo>
                <a:lnTo>
                  <a:pt x="48863" y="85730"/>
                </a:lnTo>
                <a:close/>
                <a:moveTo>
                  <a:pt x="148209" y="1147"/>
                </a:moveTo>
                <a:lnTo>
                  <a:pt x="156020" y="1528"/>
                </a:lnTo>
                <a:lnTo>
                  <a:pt x="156020" y="85729"/>
                </a:lnTo>
                <a:lnTo>
                  <a:pt x="148305" y="85729"/>
                </a:lnTo>
                <a:lnTo>
                  <a:pt x="148305" y="75251"/>
                </a:lnTo>
                <a:cubicBezTo>
                  <a:pt x="145342" y="78985"/>
                  <a:pt x="141609" y="82042"/>
                  <a:pt x="137351" y="84205"/>
                </a:cubicBezTo>
                <a:cubicBezTo>
                  <a:pt x="133188" y="86300"/>
                  <a:pt x="128578" y="87348"/>
                  <a:pt x="123921" y="87253"/>
                </a:cubicBezTo>
                <a:cubicBezTo>
                  <a:pt x="115577" y="87300"/>
                  <a:pt x="107595" y="83843"/>
                  <a:pt x="101918" y="77728"/>
                </a:cubicBezTo>
                <a:cubicBezTo>
                  <a:pt x="95755" y="71765"/>
                  <a:pt x="92307" y="63535"/>
                  <a:pt x="92393" y="54963"/>
                </a:cubicBezTo>
                <a:cubicBezTo>
                  <a:pt x="92355" y="46514"/>
                  <a:pt x="95803" y="38418"/>
                  <a:pt x="101918" y="32579"/>
                </a:cubicBezTo>
                <a:cubicBezTo>
                  <a:pt x="107633" y="26407"/>
                  <a:pt x="115701" y="22940"/>
                  <a:pt x="124111" y="23054"/>
                </a:cubicBezTo>
                <a:cubicBezTo>
                  <a:pt x="128807" y="22997"/>
                  <a:pt x="133446" y="24073"/>
                  <a:pt x="137637" y="26197"/>
                </a:cubicBezTo>
                <a:cubicBezTo>
                  <a:pt x="141847" y="28512"/>
                  <a:pt x="145466" y="31769"/>
                  <a:pt x="148209" y="35722"/>
                </a:cubicBezTo>
                <a:close/>
                <a:moveTo>
                  <a:pt x="550450" y="4"/>
                </a:moveTo>
                <a:cubicBezTo>
                  <a:pt x="552183" y="-63"/>
                  <a:pt x="553850" y="633"/>
                  <a:pt x="555022" y="1909"/>
                </a:cubicBezTo>
                <a:cubicBezTo>
                  <a:pt x="556260" y="3109"/>
                  <a:pt x="556946" y="4757"/>
                  <a:pt x="556927" y="6481"/>
                </a:cubicBezTo>
                <a:cubicBezTo>
                  <a:pt x="556927" y="8167"/>
                  <a:pt x="556241" y="9786"/>
                  <a:pt x="555022" y="10958"/>
                </a:cubicBezTo>
                <a:cubicBezTo>
                  <a:pt x="553822" y="12196"/>
                  <a:pt x="552174" y="12882"/>
                  <a:pt x="550450" y="12863"/>
                </a:cubicBezTo>
                <a:cubicBezTo>
                  <a:pt x="548764" y="12863"/>
                  <a:pt x="547144" y="12177"/>
                  <a:pt x="545973" y="10958"/>
                </a:cubicBezTo>
                <a:cubicBezTo>
                  <a:pt x="544754" y="9786"/>
                  <a:pt x="544068" y="8167"/>
                  <a:pt x="544068" y="6481"/>
                </a:cubicBezTo>
                <a:cubicBezTo>
                  <a:pt x="544049" y="4757"/>
                  <a:pt x="544735" y="3109"/>
                  <a:pt x="545973" y="1909"/>
                </a:cubicBezTo>
                <a:cubicBezTo>
                  <a:pt x="547116" y="652"/>
                  <a:pt x="548754" y="-44"/>
                  <a:pt x="550450" y="4"/>
                </a:cubicBezTo>
                <a:close/>
                <a:moveTo>
                  <a:pt x="75628" y="4"/>
                </a:moveTo>
                <a:cubicBezTo>
                  <a:pt x="77362" y="-63"/>
                  <a:pt x="79029" y="633"/>
                  <a:pt x="80200" y="1909"/>
                </a:cubicBezTo>
                <a:cubicBezTo>
                  <a:pt x="81439" y="3109"/>
                  <a:pt x="82124" y="4757"/>
                  <a:pt x="82105" y="6481"/>
                </a:cubicBezTo>
                <a:cubicBezTo>
                  <a:pt x="82105" y="8167"/>
                  <a:pt x="81420" y="9786"/>
                  <a:pt x="80200" y="10958"/>
                </a:cubicBezTo>
                <a:cubicBezTo>
                  <a:pt x="79000" y="12196"/>
                  <a:pt x="77352" y="12882"/>
                  <a:pt x="75628" y="12863"/>
                </a:cubicBezTo>
                <a:cubicBezTo>
                  <a:pt x="73942" y="12863"/>
                  <a:pt x="72323" y="12177"/>
                  <a:pt x="71152" y="10958"/>
                </a:cubicBezTo>
                <a:cubicBezTo>
                  <a:pt x="69932" y="9786"/>
                  <a:pt x="69247" y="8167"/>
                  <a:pt x="69247" y="6481"/>
                </a:cubicBezTo>
                <a:cubicBezTo>
                  <a:pt x="69228" y="4757"/>
                  <a:pt x="69913" y="3109"/>
                  <a:pt x="71152" y="1909"/>
                </a:cubicBezTo>
                <a:cubicBezTo>
                  <a:pt x="72295" y="652"/>
                  <a:pt x="73933" y="-44"/>
                  <a:pt x="75628" y="4"/>
                </a:cubicBezTo>
                <a:close/>
              </a:path>
            </a:pathLst>
          </a:custGeom>
          <a:solidFill>
            <a:srgbClr val="F3F3F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FFFFF"/>
              </a:solidFill>
              <a:latin typeface="Calibri"/>
              <a:ea typeface="Calibri"/>
              <a:cs typeface="Calibri"/>
              <a:sym typeface="Calibri"/>
            </a:endParaRPr>
          </a:p>
        </p:txBody>
      </p:sp>
      <p:sp>
        <p:nvSpPr>
          <p:cNvPr id="220" name="Google Shape;220;p3"/>
          <p:cNvSpPr/>
          <p:nvPr/>
        </p:nvSpPr>
        <p:spPr>
          <a:xfrm>
            <a:off x="27" y="4700016"/>
            <a:ext cx="12185539" cy="3893722"/>
          </a:xfrm>
          <a:custGeom>
            <a:rect b="b" l="l" r="r" t="t"/>
            <a:pathLst>
              <a:path extrusionOk="0" h="3893722" w="12185539">
                <a:moveTo>
                  <a:pt x="5080884" y="545404"/>
                </a:moveTo>
                <a:lnTo>
                  <a:pt x="5082300" y="545854"/>
                </a:lnTo>
                <a:lnTo>
                  <a:pt x="5083709" y="545405"/>
                </a:lnTo>
                <a:cubicBezTo>
                  <a:pt x="5093746" y="545461"/>
                  <a:pt x="5103751" y="551675"/>
                  <a:pt x="5106972" y="564014"/>
                </a:cubicBezTo>
                <a:lnTo>
                  <a:pt x="5127120" y="640702"/>
                </a:lnTo>
                <a:lnTo>
                  <a:pt x="5320739" y="1348455"/>
                </a:lnTo>
                <a:lnTo>
                  <a:pt x="5323994" y="1348455"/>
                </a:lnTo>
                <a:lnTo>
                  <a:pt x="5324220" y="1348455"/>
                </a:lnTo>
                <a:lnTo>
                  <a:pt x="5324220" y="1361179"/>
                </a:lnTo>
                <a:lnTo>
                  <a:pt x="5326324" y="1368866"/>
                </a:lnTo>
                <a:cubicBezTo>
                  <a:pt x="5326324" y="1368866"/>
                  <a:pt x="5326324" y="1371812"/>
                  <a:pt x="5325292" y="1376378"/>
                </a:cubicBezTo>
                <a:lnTo>
                  <a:pt x="5324220" y="1378937"/>
                </a:lnTo>
                <a:lnTo>
                  <a:pt x="5324220" y="2217834"/>
                </a:lnTo>
                <a:lnTo>
                  <a:pt x="5324388" y="2217834"/>
                </a:lnTo>
                <a:lnTo>
                  <a:pt x="5490293" y="1640314"/>
                </a:lnTo>
                <a:lnTo>
                  <a:pt x="5489687" y="1640314"/>
                </a:lnTo>
                <a:lnTo>
                  <a:pt x="5515856" y="1551332"/>
                </a:lnTo>
                <a:lnTo>
                  <a:pt x="5549528" y="1434119"/>
                </a:lnTo>
                <a:lnTo>
                  <a:pt x="5549622" y="1434119"/>
                </a:lnTo>
                <a:cubicBezTo>
                  <a:pt x="5551460" y="1427639"/>
                  <a:pt x="5555142" y="1422790"/>
                  <a:pt x="5559742" y="1419569"/>
                </a:cubicBezTo>
                <a:lnTo>
                  <a:pt x="5560537" y="1419325"/>
                </a:lnTo>
                <a:lnTo>
                  <a:pt x="5560538" y="1419324"/>
                </a:lnTo>
                <a:lnTo>
                  <a:pt x="5560677" y="1419282"/>
                </a:lnTo>
                <a:lnTo>
                  <a:pt x="5575366" y="1414784"/>
                </a:lnTo>
                <a:lnTo>
                  <a:pt x="5575535" y="1414837"/>
                </a:lnTo>
                <a:lnTo>
                  <a:pt x="5575712" y="1414784"/>
                </a:lnTo>
                <a:cubicBezTo>
                  <a:pt x="5586410" y="1414840"/>
                  <a:pt x="5597075" y="1421054"/>
                  <a:pt x="5600508" y="1433394"/>
                </a:cubicBezTo>
                <a:lnTo>
                  <a:pt x="5600713" y="1434128"/>
                </a:lnTo>
                <a:lnTo>
                  <a:pt x="5600899" y="1434401"/>
                </a:lnTo>
                <a:lnTo>
                  <a:pt x="5605504" y="1451234"/>
                </a:lnTo>
                <a:lnTo>
                  <a:pt x="5658458" y="1640314"/>
                </a:lnTo>
                <a:lnTo>
                  <a:pt x="5657231" y="1640314"/>
                </a:lnTo>
                <a:lnTo>
                  <a:pt x="5815221" y="2217834"/>
                </a:lnTo>
                <a:lnTo>
                  <a:pt x="5815390" y="2217834"/>
                </a:lnTo>
                <a:lnTo>
                  <a:pt x="5815390" y="1975236"/>
                </a:lnTo>
                <a:lnTo>
                  <a:pt x="5818869" y="1975236"/>
                </a:lnTo>
                <a:lnTo>
                  <a:pt x="6044010" y="1191521"/>
                </a:lnTo>
                <a:lnTo>
                  <a:pt x="6044105" y="1191521"/>
                </a:lnTo>
                <a:cubicBezTo>
                  <a:pt x="6047780" y="1178560"/>
                  <a:pt x="6058833" y="1172126"/>
                  <a:pt x="6069849" y="1172185"/>
                </a:cubicBezTo>
                <a:lnTo>
                  <a:pt x="6071265" y="1172635"/>
                </a:lnTo>
                <a:lnTo>
                  <a:pt x="6072674" y="1172186"/>
                </a:lnTo>
                <a:cubicBezTo>
                  <a:pt x="6082711" y="1172242"/>
                  <a:pt x="6092716" y="1178456"/>
                  <a:pt x="6095936" y="1190795"/>
                </a:cubicBezTo>
                <a:lnTo>
                  <a:pt x="6116085" y="1267484"/>
                </a:lnTo>
                <a:lnTo>
                  <a:pt x="6309704" y="1975236"/>
                </a:lnTo>
                <a:lnTo>
                  <a:pt x="6312959" y="1975236"/>
                </a:lnTo>
                <a:lnTo>
                  <a:pt x="6313185" y="1975236"/>
                </a:lnTo>
                <a:lnTo>
                  <a:pt x="6313185" y="1987960"/>
                </a:lnTo>
                <a:lnTo>
                  <a:pt x="6315288" y="1995647"/>
                </a:lnTo>
                <a:cubicBezTo>
                  <a:pt x="6315288" y="1995647"/>
                  <a:pt x="6315288" y="1998593"/>
                  <a:pt x="6314257" y="2003159"/>
                </a:cubicBezTo>
                <a:lnTo>
                  <a:pt x="6313185" y="2005718"/>
                </a:lnTo>
                <a:lnTo>
                  <a:pt x="6313185" y="2055896"/>
                </a:lnTo>
                <a:lnTo>
                  <a:pt x="6537021" y="1276723"/>
                </a:lnTo>
                <a:lnTo>
                  <a:pt x="6537115" y="1276723"/>
                </a:lnTo>
                <a:cubicBezTo>
                  <a:pt x="6540791" y="1263762"/>
                  <a:pt x="6551843" y="1257328"/>
                  <a:pt x="6562860" y="1257387"/>
                </a:cubicBezTo>
                <a:lnTo>
                  <a:pt x="6564276" y="1257837"/>
                </a:lnTo>
                <a:lnTo>
                  <a:pt x="6565685" y="1257388"/>
                </a:lnTo>
                <a:cubicBezTo>
                  <a:pt x="6575722" y="1257444"/>
                  <a:pt x="6585727" y="1263658"/>
                  <a:pt x="6588947" y="1275997"/>
                </a:cubicBezTo>
                <a:lnTo>
                  <a:pt x="6609098" y="1352692"/>
                </a:lnTo>
                <a:lnTo>
                  <a:pt x="6800094" y="2050857"/>
                </a:lnTo>
                <a:lnTo>
                  <a:pt x="6800094" y="1689840"/>
                </a:lnTo>
                <a:lnTo>
                  <a:pt x="6803574" y="1689840"/>
                </a:lnTo>
                <a:lnTo>
                  <a:pt x="6969481" y="1112320"/>
                </a:lnTo>
                <a:lnTo>
                  <a:pt x="6968874" y="1112320"/>
                </a:lnTo>
                <a:lnTo>
                  <a:pt x="6995042" y="1023340"/>
                </a:lnTo>
                <a:lnTo>
                  <a:pt x="7028715" y="906125"/>
                </a:lnTo>
                <a:lnTo>
                  <a:pt x="7028809" y="906125"/>
                </a:lnTo>
                <a:cubicBezTo>
                  <a:pt x="7030647" y="899644"/>
                  <a:pt x="7034329" y="894796"/>
                  <a:pt x="7038929" y="891575"/>
                </a:cubicBezTo>
                <a:lnTo>
                  <a:pt x="7039724" y="891331"/>
                </a:lnTo>
                <a:lnTo>
                  <a:pt x="7039725" y="891330"/>
                </a:lnTo>
                <a:lnTo>
                  <a:pt x="7039851" y="891292"/>
                </a:lnTo>
                <a:lnTo>
                  <a:pt x="7054554" y="886789"/>
                </a:lnTo>
                <a:lnTo>
                  <a:pt x="7054723" y="886843"/>
                </a:lnTo>
                <a:lnTo>
                  <a:pt x="7054899" y="886790"/>
                </a:lnTo>
                <a:cubicBezTo>
                  <a:pt x="7065597" y="886846"/>
                  <a:pt x="7076262" y="893060"/>
                  <a:pt x="7079695" y="905399"/>
                </a:cubicBezTo>
                <a:lnTo>
                  <a:pt x="7079900" y="906133"/>
                </a:lnTo>
                <a:lnTo>
                  <a:pt x="7080086" y="906407"/>
                </a:lnTo>
                <a:lnTo>
                  <a:pt x="7084692" y="923244"/>
                </a:lnTo>
                <a:lnTo>
                  <a:pt x="7137645" y="1112320"/>
                </a:lnTo>
                <a:lnTo>
                  <a:pt x="7136418" y="1112320"/>
                </a:lnTo>
                <a:lnTo>
                  <a:pt x="7294409" y="1689840"/>
                </a:lnTo>
                <a:lnTo>
                  <a:pt x="7297664" y="1689840"/>
                </a:lnTo>
                <a:lnTo>
                  <a:pt x="7297890" y="1689840"/>
                </a:lnTo>
                <a:lnTo>
                  <a:pt x="7297890" y="1702564"/>
                </a:lnTo>
                <a:lnTo>
                  <a:pt x="7299993" y="1710251"/>
                </a:lnTo>
                <a:cubicBezTo>
                  <a:pt x="7299993" y="1710251"/>
                  <a:pt x="7299993" y="1713197"/>
                  <a:pt x="7298962" y="1717763"/>
                </a:cubicBezTo>
                <a:lnTo>
                  <a:pt x="7297890" y="1720322"/>
                </a:lnTo>
                <a:lnTo>
                  <a:pt x="7297890" y="2099496"/>
                </a:lnTo>
                <a:lnTo>
                  <a:pt x="7504968" y="1378658"/>
                </a:lnTo>
                <a:lnTo>
                  <a:pt x="7505062" y="1378658"/>
                </a:lnTo>
                <a:cubicBezTo>
                  <a:pt x="7508738" y="1365697"/>
                  <a:pt x="7519790" y="1359264"/>
                  <a:pt x="7530807" y="1359323"/>
                </a:cubicBezTo>
                <a:lnTo>
                  <a:pt x="7532223" y="1359773"/>
                </a:lnTo>
                <a:lnTo>
                  <a:pt x="7533632" y="1359323"/>
                </a:lnTo>
                <a:cubicBezTo>
                  <a:pt x="7543669" y="1359379"/>
                  <a:pt x="7553674" y="1365593"/>
                  <a:pt x="7556894" y="1377933"/>
                </a:cubicBezTo>
                <a:lnTo>
                  <a:pt x="7577045" y="1454629"/>
                </a:lnTo>
                <a:lnTo>
                  <a:pt x="7761756" y="2129818"/>
                </a:lnTo>
                <a:lnTo>
                  <a:pt x="7761756" y="1454175"/>
                </a:lnTo>
                <a:lnTo>
                  <a:pt x="7765236" y="1454175"/>
                </a:lnTo>
                <a:lnTo>
                  <a:pt x="7990377" y="670460"/>
                </a:lnTo>
                <a:lnTo>
                  <a:pt x="7990471" y="670460"/>
                </a:lnTo>
                <a:cubicBezTo>
                  <a:pt x="7994147" y="657499"/>
                  <a:pt x="8005199" y="651065"/>
                  <a:pt x="8016216" y="651124"/>
                </a:cubicBezTo>
                <a:lnTo>
                  <a:pt x="8017632" y="651574"/>
                </a:lnTo>
                <a:lnTo>
                  <a:pt x="8019041" y="651125"/>
                </a:lnTo>
                <a:cubicBezTo>
                  <a:pt x="8029078" y="651181"/>
                  <a:pt x="8039083" y="657395"/>
                  <a:pt x="8042303" y="669734"/>
                </a:cubicBezTo>
                <a:lnTo>
                  <a:pt x="8062453" y="746425"/>
                </a:lnTo>
                <a:lnTo>
                  <a:pt x="8256071" y="1454175"/>
                </a:lnTo>
                <a:lnTo>
                  <a:pt x="8259326" y="1454175"/>
                </a:lnTo>
                <a:lnTo>
                  <a:pt x="8259552" y="1454175"/>
                </a:lnTo>
                <a:lnTo>
                  <a:pt x="8259552" y="1466899"/>
                </a:lnTo>
                <a:lnTo>
                  <a:pt x="8261655" y="1474586"/>
                </a:lnTo>
                <a:cubicBezTo>
                  <a:pt x="8261655" y="1474586"/>
                  <a:pt x="8261655" y="1477532"/>
                  <a:pt x="8260624" y="1482098"/>
                </a:cubicBezTo>
                <a:lnTo>
                  <a:pt x="8259552" y="1484658"/>
                </a:lnTo>
                <a:lnTo>
                  <a:pt x="8259552" y="1781316"/>
                </a:lnTo>
                <a:lnTo>
                  <a:pt x="8424299" y="1207833"/>
                </a:lnTo>
                <a:lnTo>
                  <a:pt x="8423692" y="1207833"/>
                </a:lnTo>
                <a:lnTo>
                  <a:pt x="8449861" y="1118849"/>
                </a:lnTo>
                <a:lnTo>
                  <a:pt x="8483533" y="1001638"/>
                </a:lnTo>
                <a:lnTo>
                  <a:pt x="8483627" y="1001638"/>
                </a:lnTo>
                <a:cubicBezTo>
                  <a:pt x="8485465" y="995157"/>
                  <a:pt x="8489147" y="990309"/>
                  <a:pt x="8493747" y="987088"/>
                </a:cubicBezTo>
                <a:lnTo>
                  <a:pt x="8494542" y="986844"/>
                </a:lnTo>
                <a:lnTo>
                  <a:pt x="8494543" y="986843"/>
                </a:lnTo>
                <a:lnTo>
                  <a:pt x="8494673" y="986804"/>
                </a:lnTo>
                <a:lnTo>
                  <a:pt x="8509372" y="982302"/>
                </a:lnTo>
                <a:lnTo>
                  <a:pt x="8509540" y="982356"/>
                </a:lnTo>
                <a:lnTo>
                  <a:pt x="8509717" y="982303"/>
                </a:lnTo>
                <a:cubicBezTo>
                  <a:pt x="8520415" y="982359"/>
                  <a:pt x="8531080" y="988573"/>
                  <a:pt x="8534512" y="1000912"/>
                </a:cubicBezTo>
                <a:lnTo>
                  <a:pt x="8534717" y="1001645"/>
                </a:lnTo>
                <a:lnTo>
                  <a:pt x="8534904" y="1001920"/>
                </a:lnTo>
                <a:lnTo>
                  <a:pt x="8539531" y="1018834"/>
                </a:lnTo>
                <a:lnTo>
                  <a:pt x="8592463" y="1207833"/>
                </a:lnTo>
                <a:lnTo>
                  <a:pt x="8591235" y="1207833"/>
                </a:lnTo>
                <a:lnTo>
                  <a:pt x="8749227" y="1785353"/>
                </a:lnTo>
                <a:lnTo>
                  <a:pt x="8752482" y="1785353"/>
                </a:lnTo>
                <a:lnTo>
                  <a:pt x="8752708" y="1785353"/>
                </a:lnTo>
                <a:lnTo>
                  <a:pt x="8752708" y="1798077"/>
                </a:lnTo>
                <a:lnTo>
                  <a:pt x="8754811" y="1805764"/>
                </a:lnTo>
                <a:cubicBezTo>
                  <a:pt x="8754811" y="1805764"/>
                  <a:pt x="8754811" y="1808710"/>
                  <a:pt x="8753780" y="1813276"/>
                </a:cubicBezTo>
                <a:lnTo>
                  <a:pt x="8752708" y="1815835"/>
                </a:lnTo>
                <a:lnTo>
                  <a:pt x="8752708" y="3461241"/>
                </a:lnTo>
                <a:lnTo>
                  <a:pt x="8752482" y="3461241"/>
                </a:lnTo>
                <a:lnTo>
                  <a:pt x="8589721" y="3461241"/>
                </a:lnTo>
                <a:lnTo>
                  <a:pt x="8417899" y="3461241"/>
                </a:lnTo>
                <a:lnTo>
                  <a:pt x="8254912" y="3461241"/>
                </a:lnTo>
                <a:lnTo>
                  <a:pt x="8254912" y="3130063"/>
                </a:lnTo>
                <a:lnTo>
                  <a:pt x="8096565" y="3130063"/>
                </a:lnTo>
                <a:lnTo>
                  <a:pt x="7924743" y="3130063"/>
                </a:lnTo>
                <a:lnTo>
                  <a:pt x="7774143" y="3130063"/>
                </a:lnTo>
                <a:lnTo>
                  <a:pt x="7774143" y="3838261"/>
                </a:lnTo>
                <a:lnTo>
                  <a:pt x="7773917" y="3838261"/>
                </a:lnTo>
                <a:lnTo>
                  <a:pt x="7611156" y="3838261"/>
                </a:lnTo>
                <a:lnTo>
                  <a:pt x="7439334" y="3838261"/>
                </a:lnTo>
                <a:lnTo>
                  <a:pt x="7276347" y="3838261"/>
                </a:lnTo>
                <a:lnTo>
                  <a:pt x="7276347" y="3365728"/>
                </a:lnTo>
                <a:lnTo>
                  <a:pt x="7134903" y="3365728"/>
                </a:lnTo>
                <a:lnTo>
                  <a:pt x="6963081" y="3365728"/>
                </a:lnTo>
                <a:lnTo>
                  <a:pt x="6806196" y="3365728"/>
                </a:lnTo>
                <a:lnTo>
                  <a:pt x="6806196" y="3736326"/>
                </a:lnTo>
                <a:lnTo>
                  <a:pt x="6805970" y="3736326"/>
                </a:lnTo>
                <a:lnTo>
                  <a:pt x="6643209" y="3736326"/>
                </a:lnTo>
                <a:lnTo>
                  <a:pt x="6471387" y="3736326"/>
                </a:lnTo>
                <a:lnTo>
                  <a:pt x="6308400" y="3736326"/>
                </a:lnTo>
                <a:lnTo>
                  <a:pt x="6308400" y="3651124"/>
                </a:lnTo>
                <a:lnTo>
                  <a:pt x="6150198" y="3651124"/>
                </a:lnTo>
                <a:lnTo>
                  <a:pt x="5978376" y="3651124"/>
                </a:lnTo>
                <a:lnTo>
                  <a:pt x="5818703" y="3651124"/>
                </a:lnTo>
                <a:lnTo>
                  <a:pt x="5818703" y="3893722"/>
                </a:lnTo>
                <a:lnTo>
                  <a:pt x="5818477" y="3893722"/>
                </a:lnTo>
                <a:lnTo>
                  <a:pt x="5655715" y="3893722"/>
                </a:lnTo>
                <a:lnTo>
                  <a:pt x="5483894" y="3893722"/>
                </a:lnTo>
                <a:lnTo>
                  <a:pt x="5320907" y="3893722"/>
                </a:lnTo>
                <a:lnTo>
                  <a:pt x="5320907" y="3024343"/>
                </a:lnTo>
                <a:lnTo>
                  <a:pt x="5161234" y="3024343"/>
                </a:lnTo>
                <a:lnTo>
                  <a:pt x="4989410" y="3024343"/>
                </a:lnTo>
                <a:lnTo>
                  <a:pt x="4853169" y="3024343"/>
                </a:lnTo>
                <a:lnTo>
                  <a:pt x="4853169" y="3802164"/>
                </a:lnTo>
                <a:lnTo>
                  <a:pt x="4852944" y="3802164"/>
                </a:lnTo>
                <a:lnTo>
                  <a:pt x="4690182" y="3802164"/>
                </a:lnTo>
                <a:lnTo>
                  <a:pt x="4518360" y="3802164"/>
                </a:lnTo>
                <a:lnTo>
                  <a:pt x="4355373" y="3802164"/>
                </a:lnTo>
                <a:lnTo>
                  <a:pt x="4355373" y="3460780"/>
                </a:lnTo>
                <a:lnTo>
                  <a:pt x="4201677" y="3460780"/>
                </a:lnTo>
                <a:lnTo>
                  <a:pt x="4029864" y="3460780"/>
                </a:lnTo>
                <a:lnTo>
                  <a:pt x="3902209" y="3460780"/>
                </a:lnTo>
                <a:lnTo>
                  <a:pt x="3902209" y="3763405"/>
                </a:lnTo>
                <a:lnTo>
                  <a:pt x="3901981" y="3763405"/>
                </a:lnTo>
                <a:lnTo>
                  <a:pt x="3739221" y="3763405"/>
                </a:lnTo>
                <a:lnTo>
                  <a:pt x="3567399" y="3763405"/>
                </a:lnTo>
                <a:lnTo>
                  <a:pt x="3404413" y="3763405"/>
                </a:lnTo>
                <a:lnTo>
                  <a:pt x="3404413" y="3425852"/>
                </a:lnTo>
                <a:lnTo>
                  <a:pt x="3247924" y="3425852"/>
                </a:lnTo>
                <a:lnTo>
                  <a:pt x="3076102" y="3425852"/>
                </a:lnTo>
                <a:lnTo>
                  <a:pt x="2913638" y="3425852"/>
                </a:lnTo>
                <a:lnTo>
                  <a:pt x="2913638" y="3862289"/>
                </a:lnTo>
                <a:lnTo>
                  <a:pt x="2913413" y="3862289"/>
                </a:lnTo>
                <a:lnTo>
                  <a:pt x="2750651" y="3862289"/>
                </a:lnTo>
                <a:lnTo>
                  <a:pt x="2578831" y="3862289"/>
                </a:lnTo>
                <a:lnTo>
                  <a:pt x="2415842" y="3862289"/>
                </a:lnTo>
                <a:lnTo>
                  <a:pt x="2415842" y="3153004"/>
                </a:lnTo>
                <a:lnTo>
                  <a:pt x="2277533" y="3153004"/>
                </a:lnTo>
                <a:lnTo>
                  <a:pt x="2105709" y="3153004"/>
                </a:lnTo>
                <a:lnTo>
                  <a:pt x="1959736" y="3153004"/>
                </a:lnTo>
                <a:lnTo>
                  <a:pt x="1959736" y="3547341"/>
                </a:lnTo>
                <a:lnTo>
                  <a:pt x="1959510" y="3547341"/>
                </a:lnTo>
                <a:lnTo>
                  <a:pt x="1796750" y="3547341"/>
                </a:lnTo>
                <a:lnTo>
                  <a:pt x="1624927" y="3547341"/>
                </a:lnTo>
                <a:lnTo>
                  <a:pt x="1461940" y="3547341"/>
                </a:lnTo>
                <a:lnTo>
                  <a:pt x="1461940" y="3547341"/>
                </a:lnTo>
                <a:lnTo>
                  <a:pt x="1461940" y="3460780"/>
                </a:lnTo>
                <a:lnTo>
                  <a:pt x="1317009" y="3460780"/>
                </a:lnTo>
                <a:lnTo>
                  <a:pt x="1145188" y="3460780"/>
                </a:lnTo>
                <a:lnTo>
                  <a:pt x="982201" y="3460780"/>
                </a:lnTo>
                <a:lnTo>
                  <a:pt x="982201" y="1784892"/>
                </a:lnTo>
                <a:lnTo>
                  <a:pt x="985682" y="1784892"/>
                </a:lnTo>
                <a:lnTo>
                  <a:pt x="1151588" y="1207372"/>
                </a:lnTo>
                <a:lnTo>
                  <a:pt x="1150981" y="1207372"/>
                </a:lnTo>
                <a:lnTo>
                  <a:pt x="1177152" y="1118381"/>
                </a:lnTo>
                <a:lnTo>
                  <a:pt x="1210822" y="1001177"/>
                </a:lnTo>
                <a:lnTo>
                  <a:pt x="1210916" y="1001177"/>
                </a:lnTo>
                <a:cubicBezTo>
                  <a:pt x="1212755" y="994696"/>
                  <a:pt x="1216436" y="989848"/>
                  <a:pt x="1221036" y="986627"/>
                </a:cubicBezTo>
                <a:lnTo>
                  <a:pt x="1221831" y="986383"/>
                </a:lnTo>
                <a:lnTo>
                  <a:pt x="1221832" y="986382"/>
                </a:lnTo>
                <a:lnTo>
                  <a:pt x="1221966" y="986342"/>
                </a:lnTo>
                <a:lnTo>
                  <a:pt x="1236661" y="981841"/>
                </a:lnTo>
                <a:lnTo>
                  <a:pt x="1236828" y="981895"/>
                </a:lnTo>
                <a:lnTo>
                  <a:pt x="1237007" y="981842"/>
                </a:lnTo>
                <a:cubicBezTo>
                  <a:pt x="1247704" y="981898"/>
                  <a:pt x="1258368" y="988112"/>
                  <a:pt x="1261801" y="1000451"/>
                </a:cubicBezTo>
                <a:lnTo>
                  <a:pt x="1262007" y="1001184"/>
                </a:lnTo>
                <a:lnTo>
                  <a:pt x="1262192" y="1001459"/>
                </a:lnTo>
                <a:lnTo>
                  <a:pt x="1266815" y="1018351"/>
                </a:lnTo>
                <a:lnTo>
                  <a:pt x="1319752" y="1207372"/>
                </a:lnTo>
                <a:lnTo>
                  <a:pt x="1318525" y="1207372"/>
                </a:lnTo>
                <a:lnTo>
                  <a:pt x="1476516" y="1784892"/>
                </a:lnTo>
                <a:lnTo>
                  <a:pt x="1479771" y="1784892"/>
                </a:lnTo>
                <a:lnTo>
                  <a:pt x="1479996" y="1784892"/>
                </a:lnTo>
                <a:lnTo>
                  <a:pt x="1479996" y="1797616"/>
                </a:lnTo>
                <a:lnTo>
                  <a:pt x="1482100" y="1805303"/>
                </a:lnTo>
                <a:cubicBezTo>
                  <a:pt x="1482100" y="1805303"/>
                  <a:pt x="1482100" y="1808249"/>
                  <a:pt x="1481068" y="1812815"/>
                </a:cubicBezTo>
                <a:lnTo>
                  <a:pt x="1479996" y="1815374"/>
                </a:lnTo>
                <a:lnTo>
                  <a:pt x="1479996" y="1820714"/>
                </a:lnTo>
                <a:lnTo>
                  <a:pt x="1690562" y="1087738"/>
                </a:lnTo>
                <a:lnTo>
                  <a:pt x="1690656" y="1087738"/>
                </a:lnTo>
                <a:cubicBezTo>
                  <a:pt x="1694331" y="1074777"/>
                  <a:pt x="1705383" y="1068343"/>
                  <a:pt x="1716399" y="1068402"/>
                </a:cubicBezTo>
                <a:lnTo>
                  <a:pt x="1717816" y="1068852"/>
                </a:lnTo>
                <a:lnTo>
                  <a:pt x="1719225" y="1068403"/>
                </a:lnTo>
                <a:cubicBezTo>
                  <a:pt x="1729262" y="1068459"/>
                  <a:pt x="1739266" y="1074673"/>
                  <a:pt x="1742488" y="1087012"/>
                </a:cubicBezTo>
                <a:lnTo>
                  <a:pt x="1762628" y="1163665"/>
                </a:lnTo>
                <a:lnTo>
                  <a:pt x="1942725" y="1821993"/>
                </a:lnTo>
                <a:lnTo>
                  <a:pt x="1942725" y="1477116"/>
                </a:lnTo>
                <a:lnTo>
                  <a:pt x="1946205" y="1477116"/>
                </a:lnTo>
                <a:lnTo>
                  <a:pt x="2171342" y="693401"/>
                </a:lnTo>
                <a:lnTo>
                  <a:pt x="2171437" y="693401"/>
                </a:lnTo>
                <a:cubicBezTo>
                  <a:pt x="2175112" y="680440"/>
                  <a:pt x="2186164" y="674006"/>
                  <a:pt x="2197184" y="674065"/>
                </a:cubicBezTo>
                <a:lnTo>
                  <a:pt x="2198596" y="674515"/>
                </a:lnTo>
                <a:lnTo>
                  <a:pt x="2200007" y="674066"/>
                </a:lnTo>
                <a:cubicBezTo>
                  <a:pt x="2210044" y="674122"/>
                  <a:pt x="2220049" y="680336"/>
                  <a:pt x="2223268" y="692675"/>
                </a:cubicBezTo>
                <a:lnTo>
                  <a:pt x="2243407" y="769329"/>
                </a:lnTo>
                <a:lnTo>
                  <a:pt x="2437038" y="1477116"/>
                </a:lnTo>
                <a:lnTo>
                  <a:pt x="2440291" y="1477116"/>
                </a:lnTo>
                <a:lnTo>
                  <a:pt x="2440518" y="1477116"/>
                </a:lnTo>
                <a:lnTo>
                  <a:pt x="2440518" y="1489840"/>
                </a:lnTo>
                <a:lnTo>
                  <a:pt x="2442621" y="1497527"/>
                </a:lnTo>
                <a:cubicBezTo>
                  <a:pt x="2442621" y="1497527"/>
                  <a:pt x="2442621" y="1500473"/>
                  <a:pt x="2441590" y="1505039"/>
                </a:cubicBezTo>
                <a:lnTo>
                  <a:pt x="2440518" y="1507598"/>
                </a:lnTo>
                <a:lnTo>
                  <a:pt x="2440518" y="2112619"/>
                </a:lnTo>
                <a:lnTo>
                  <a:pt x="2585230" y="1608881"/>
                </a:lnTo>
                <a:lnTo>
                  <a:pt x="2584622" y="1608881"/>
                </a:lnTo>
                <a:lnTo>
                  <a:pt x="2610801" y="1519862"/>
                </a:lnTo>
                <a:lnTo>
                  <a:pt x="2644463" y="1402686"/>
                </a:lnTo>
                <a:lnTo>
                  <a:pt x="2644556" y="1402686"/>
                </a:lnTo>
                <a:cubicBezTo>
                  <a:pt x="2646393" y="1396206"/>
                  <a:pt x="2650077" y="1391357"/>
                  <a:pt x="2654676" y="1388136"/>
                </a:cubicBezTo>
                <a:lnTo>
                  <a:pt x="2655472" y="1387892"/>
                </a:lnTo>
                <a:lnTo>
                  <a:pt x="2655472" y="1387891"/>
                </a:lnTo>
                <a:lnTo>
                  <a:pt x="2655602" y="1387853"/>
                </a:lnTo>
                <a:lnTo>
                  <a:pt x="2670302" y="1383351"/>
                </a:lnTo>
                <a:lnTo>
                  <a:pt x="2670470" y="1383404"/>
                </a:lnTo>
                <a:lnTo>
                  <a:pt x="2670649" y="1383351"/>
                </a:lnTo>
                <a:cubicBezTo>
                  <a:pt x="2681346" y="1383407"/>
                  <a:pt x="2692008" y="1389621"/>
                  <a:pt x="2695443" y="1401961"/>
                </a:cubicBezTo>
                <a:lnTo>
                  <a:pt x="2695647" y="1402694"/>
                </a:lnTo>
                <a:lnTo>
                  <a:pt x="2695835" y="1402968"/>
                </a:lnTo>
                <a:lnTo>
                  <a:pt x="2700451" y="1419846"/>
                </a:lnTo>
                <a:lnTo>
                  <a:pt x="2753393" y="1608881"/>
                </a:lnTo>
                <a:lnTo>
                  <a:pt x="2752166" y="1608881"/>
                </a:lnTo>
                <a:lnTo>
                  <a:pt x="2910158" y="2186401"/>
                </a:lnTo>
                <a:lnTo>
                  <a:pt x="2913115" y="2186401"/>
                </a:lnTo>
                <a:lnTo>
                  <a:pt x="2913115" y="1749964"/>
                </a:lnTo>
                <a:lnTo>
                  <a:pt x="2916596" y="1749964"/>
                </a:lnTo>
                <a:lnTo>
                  <a:pt x="3141736" y="966249"/>
                </a:lnTo>
                <a:lnTo>
                  <a:pt x="3141830" y="966249"/>
                </a:lnTo>
                <a:cubicBezTo>
                  <a:pt x="3145506" y="953288"/>
                  <a:pt x="3156559" y="946854"/>
                  <a:pt x="3167574" y="946913"/>
                </a:cubicBezTo>
                <a:lnTo>
                  <a:pt x="3168991" y="947363"/>
                </a:lnTo>
                <a:lnTo>
                  <a:pt x="3170400" y="946914"/>
                </a:lnTo>
                <a:cubicBezTo>
                  <a:pt x="3180436" y="946970"/>
                  <a:pt x="3190442" y="953184"/>
                  <a:pt x="3193663" y="965523"/>
                </a:cubicBezTo>
                <a:lnTo>
                  <a:pt x="3213801" y="1042176"/>
                </a:lnTo>
                <a:lnTo>
                  <a:pt x="3407429" y="1749964"/>
                </a:lnTo>
                <a:lnTo>
                  <a:pt x="3410686" y="1749964"/>
                </a:lnTo>
                <a:lnTo>
                  <a:pt x="3410910" y="1749964"/>
                </a:lnTo>
                <a:lnTo>
                  <a:pt x="3410910" y="1762688"/>
                </a:lnTo>
                <a:lnTo>
                  <a:pt x="3413015" y="1770375"/>
                </a:lnTo>
                <a:cubicBezTo>
                  <a:pt x="3413015" y="1770375"/>
                  <a:pt x="3413015" y="1773321"/>
                  <a:pt x="3411983" y="1777887"/>
                </a:cubicBezTo>
                <a:lnTo>
                  <a:pt x="3410910" y="1780446"/>
                </a:lnTo>
                <a:lnTo>
                  <a:pt x="3410910" y="2077012"/>
                </a:lnTo>
                <a:lnTo>
                  <a:pt x="3633034" y="1303802"/>
                </a:lnTo>
                <a:lnTo>
                  <a:pt x="3633130" y="1303802"/>
                </a:lnTo>
                <a:cubicBezTo>
                  <a:pt x="3636804" y="1290841"/>
                  <a:pt x="3647856" y="1284407"/>
                  <a:pt x="3658871" y="1284466"/>
                </a:cubicBezTo>
                <a:lnTo>
                  <a:pt x="3660288" y="1284916"/>
                </a:lnTo>
                <a:lnTo>
                  <a:pt x="3661697" y="1284467"/>
                </a:lnTo>
                <a:cubicBezTo>
                  <a:pt x="3671732" y="1284523"/>
                  <a:pt x="3681740" y="1290737"/>
                  <a:pt x="3684958" y="1303076"/>
                </a:cubicBezTo>
                <a:lnTo>
                  <a:pt x="3705100" y="1379733"/>
                </a:lnTo>
                <a:lnTo>
                  <a:pt x="3866879" y="1971092"/>
                </a:lnTo>
                <a:lnTo>
                  <a:pt x="3866879" y="1784892"/>
                </a:lnTo>
                <a:lnTo>
                  <a:pt x="3870357" y="1784892"/>
                </a:lnTo>
                <a:lnTo>
                  <a:pt x="4036264" y="1207372"/>
                </a:lnTo>
                <a:lnTo>
                  <a:pt x="4035657" y="1207372"/>
                </a:lnTo>
                <a:lnTo>
                  <a:pt x="4061835" y="1118354"/>
                </a:lnTo>
                <a:lnTo>
                  <a:pt x="4095498" y="1001177"/>
                </a:lnTo>
                <a:lnTo>
                  <a:pt x="4095592" y="1001177"/>
                </a:lnTo>
                <a:cubicBezTo>
                  <a:pt x="4097428" y="994696"/>
                  <a:pt x="4101111" y="989848"/>
                  <a:pt x="4105709" y="986627"/>
                </a:cubicBezTo>
                <a:lnTo>
                  <a:pt x="4106506" y="986383"/>
                </a:lnTo>
                <a:lnTo>
                  <a:pt x="4106507" y="986382"/>
                </a:lnTo>
                <a:lnTo>
                  <a:pt x="4106629" y="986346"/>
                </a:lnTo>
                <a:lnTo>
                  <a:pt x="4121335" y="981841"/>
                </a:lnTo>
                <a:lnTo>
                  <a:pt x="4121505" y="981895"/>
                </a:lnTo>
                <a:lnTo>
                  <a:pt x="4121682" y="981842"/>
                </a:lnTo>
                <a:cubicBezTo>
                  <a:pt x="4132379" y="981898"/>
                  <a:pt x="4143043" y="988112"/>
                  <a:pt x="4146476" y="1000451"/>
                </a:cubicBezTo>
                <a:lnTo>
                  <a:pt x="4146682" y="1001184"/>
                </a:lnTo>
                <a:lnTo>
                  <a:pt x="4146868" y="1001459"/>
                </a:lnTo>
                <a:lnTo>
                  <a:pt x="4151489" y="1018348"/>
                </a:lnTo>
                <a:lnTo>
                  <a:pt x="4204421" y="1207372"/>
                </a:lnTo>
                <a:lnTo>
                  <a:pt x="4203192" y="1207372"/>
                </a:lnTo>
                <a:lnTo>
                  <a:pt x="4361183" y="1784892"/>
                </a:lnTo>
                <a:lnTo>
                  <a:pt x="4364438" y="1784892"/>
                </a:lnTo>
                <a:lnTo>
                  <a:pt x="4364664" y="1784892"/>
                </a:lnTo>
                <a:lnTo>
                  <a:pt x="4364664" y="1797616"/>
                </a:lnTo>
                <a:lnTo>
                  <a:pt x="4366768" y="1805303"/>
                </a:lnTo>
                <a:cubicBezTo>
                  <a:pt x="4366768" y="1805303"/>
                  <a:pt x="4366768" y="1808249"/>
                  <a:pt x="4365737" y="1812815"/>
                </a:cubicBezTo>
                <a:lnTo>
                  <a:pt x="4364664" y="1815374"/>
                </a:lnTo>
                <a:lnTo>
                  <a:pt x="4364664" y="2106047"/>
                </a:lnTo>
                <a:lnTo>
                  <a:pt x="4583994" y="1342561"/>
                </a:lnTo>
                <a:lnTo>
                  <a:pt x="4584088" y="1342561"/>
                </a:lnTo>
                <a:cubicBezTo>
                  <a:pt x="4587764" y="1329600"/>
                  <a:pt x="4598816" y="1323166"/>
                  <a:pt x="4609833" y="1323226"/>
                </a:cubicBezTo>
                <a:lnTo>
                  <a:pt x="4611249" y="1323676"/>
                </a:lnTo>
                <a:lnTo>
                  <a:pt x="4612659" y="1323226"/>
                </a:lnTo>
                <a:cubicBezTo>
                  <a:pt x="4622695" y="1323282"/>
                  <a:pt x="4632700" y="1329496"/>
                  <a:pt x="4635921" y="1341836"/>
                </a:cubicBezTo>
                <a:lnTo>
                  <a:pt x="4656090" y="1418601"/>
                </a:lnTo>
                <a:lnTo>
                  <a:pt x="4826423" y="2041233"/>
                </a:lnTo>
                <a:lnTo>
                  <a:pt x="4826423" y="1348455"/>
                </a:lnTo>
                <a:lnTo>
                  <a:pt x="4829904" y="1348455"/>
                </a:lnTo>
                <a:lnTo>
                  <a:pt x="5055045" y="564740"/>
                </a:lnTo>
                <a:lnTo>
                  <a:pt x="5055138" y="564740"/>
                </a:lnTo>
                <a:cubicBezTo>
                  <a:pt x="5058815" y="551779"/>
                  <a:pt x="5069868" y="545345"/>
                  <a:pt x="5080884" y="545404"/>
                </a:cubicBezTo>
                <a:close/>
                <a:moveTo>
                  <a:pt x="254459" y="71085"/>
                </a:moveTo>
                <a:lnTo>
                  <a:pt x="255874" y="71536"/>
                </a:lnTo>
                <a:lnTo>
                  <a:pt x="257284" y="71086"/>
                </a:lnTo>
                <a:cubicBezTo>
                  <a:pt x="267321" y="71142"/>
                  <a:pt x="277325" y="77356"/>
                  <a:pt x="280546" y="89695"/>
                </a:cubicBezTo>
                <a:lnTo>
                  <a:pt x="300686" y="166349"/>
                </a:lnTo>
                <a:lnTo>
                  <a:pt x="494314" y="874136"/>
                </a:lnTo>
                <a:lnTo>
                  <a:pt x="497570" y="874136"/>
                </a:lnTo>
                <a:lnTo>
                  <a:pt x="497795" y="874136"/>
                </a:lnTo>
                <a:lnTo>
                  <a:pt x="497795" y="886860"/>
                </a:lnTo>
                <a:lnTo>
                  <a:pt x="499898" y="894547"/>
                </a:lnTo>
                <a:cubicBezTo>
                  <a:pt x="499898" y="894547"/>
                  <a:pt x="499898" y="897492"/>
                  <a:pt x="498867" y="902058"/>
                </a:cubicBezTo>
                <a:lnTo>
                  <a:pt x="497795" y="904618"/>
                </a:lnTo>
                <a:lnTo>
                  <a:pt x="497795" y="1603783"/>
                </a:lnTo>
                <a:lnTo>
                  <a:pt x="710757" y="862466"/>
                </a:lnTo>
                <a:lnTo>
                  <a:pt x="710850" y="862466"/>
                </a:lnTo>
                <a:cubicBezTo>
                  <a:pt x="714527" y="849505"/>
                  <a:pt x="725578" y="843071"/>
                  <a:pt x="736594" y="843130"/>
                </a:cubicBezTo>
                <a:lnTo>
                  <a:pt x="738011" y="843580"/>
                </a:lnTo>
                <a:lnTo>
                  <a:pt x="739420" y="843131"/>
                </a:lnTo>
                <a:cubicBezTo>
                  <a:pt x="749457" y="843187"/>
                  <a:pt x="759462" y="849401"/>
                  <a:pt x="762682" y="861740"/>
                </a:cubicBezTo>
                <a:lnTo>
                  <a:pt x="782820" y="938389"/>
                </a:lnTo>
                <a:lnTo>
                  <a:pt x="976451" y="1646181"/>
                </a:lnTo>
                <a:lnTo>
                  <a:pt x="979706" y="1646181"/>
                </a:lnTo>
                <a:lnTo>
                  <a:pt x="979932" y="1646181"/>
                </a:lnTo>
                <a:lnTo>
                  <a:pt x="979932" y="1658905"/>
                </a:lnTo>
                <a:lnTo>
                  <a:pt x="982035" y="1666592"/>
                </a:lnTo>
                <a:cubicBezTo>
                  <a:pt x="982035" y="1666592"/>
                  <a:pt x="982035" y="1669538"/>
                  <a:pt x="981004" y="1674104"/>
                </a:cubicBezTo>
                <a:lnTo>
                  <a:pt x="979932" y="1676663"/>
                </a:lnTo>
                <a:lnTo>
                  <a:pt x="979932" y="3322069"/>
                </a:lnTo>
                <a:lnTo>
                  <a:pt x="979706" y="3322069"/>
                </a:lnTo>
                <a:lnTo>
                  <a:pt x="816945" y="3322069"/>
                </a:lnTo>
                <a:lnTo>
                  <a:pt x="645122" y="3322069"/>
                </a:lnTo>
                <a:lnTo>
                  <a:pt x="482136" y="3322069"/>
                </a:lnTo>
                <a:lnTo>
                  <a:pt x="482136" y="2550024"/>
                </a:lnTo>
                <a:lnTo>
                  <a:pt x="334808" y="2550024"/>
                </a:lnTo>
                <a:lnTo>
                  <a:pt x="162986" y="2550024"/>
                </a:lnTo>
                <a:lnTo>
                  <a:pt x="0" y="2550024"/>
                </a:lnTo>
                <a:lnTo>
                  <a:pt x="0" y="874136"/>
                </a:lnTo>
                <a:lnTo>
                  <a:pt x="3480" y="874136"/>
                </a:lnTo>
                <a:lnTo>
                  <a:pt x="228620" y="90421"/>
                </a:lnTo>
                <a:lnTo>
                  <a:pt x="228715" y="90421"/>
                </a:lnTo>
                <a:cubicBezTo>
                  <a:pt x="232390" y="77460"/>
                  <a:pt x="243443" y="71026"/>
                  <a:pt x="254459" y="71085"/>
                </a:cubicBezTo>
                <a:close/>
                <a:moveTo>
                  <a:pt x="11940100" y="0"/>
                </a:moveTo>
                <a:lnTo>
                  <a:pt x="11941515" y="450"/>
                </a:lnTo>
                <a:lnTo>
                  <a:pt x="11942925" y="1"/>
                </a:lnTo>
                <a:cubicBezTo>
                  <a:pt x="11952962" y="57"/>
                  <a:pt x="11962967" y="6271"/>
                  <a:pt x="11966187" y="18610"/>
                </a:cubicBezTo>
                <a:lnTo>
                  <a:pt x="11986339" y="95310"/>
                </a:lnTo>
                <a:lnTo>
                  <a:pt x="12179955" y="803051"/>
                </a:lnTo>
                <a:lnTo>
                  <a:pt x="12183210" y="803051"/>
                </a:lnTo>
                <a:lnTo>
                  <a:pt x="12183436" y="803051"/>
                </a:lnTo>
                <a:lnTo>
                  <a:pt x="12183436" y="815774"/>
                </a:lnTo>
                <a:lnTo>
                  <a:pt x="12185539" y="823462"/>
                </a:lnTo>
                <a:cubicBezTo>
                  <a:pt x="12185539" y="823462"/>
                  <a:pt x="12185539" y="826407"/>
                  <a:pt x="12184508" y="830973"/>
                </a:cubicBezTo>
                <a:lnTo>
                  <a:pt x="12183436" y="833533"/>
                </a:lnTo>
                <a:lnTo>
                  <a:pt x="12183436" y="2478939"/>
                </a:lnTo>
                <a:lnTo>
                  <a:pt x="12183210" y="2478939"/>
                </a:lnTo>
                <a:lnTo>
                  <a:pt x="12020449" y="2478939"/>
                </a:lnTo>
                <a:lnTo>
                  <a:pt x="11848627" y="2478939"/>
                </a:lnTo>
                <a:lnTo>
                  <a:pt x="11692997" y="2478939"/>
                </a:lnTo>
                <a:lnTo>
                  <a:pt x="11692997" y="3265639"/>
                </a:lnTo>
                <a:lnTo>
                  <a:pt x="11692771" y="3265639"/>
                </a:lnTo>
                <a:lnTo>
                  <a:pt x="11530010" y="3265639"/>
                </a:lnTo>
                <a:lnTo>
                  <a:pt x="11358188" y="3265639"/>
                </a:lnTo>
                <a:lnTo>
                  <a:pt x="11195201" y="3265639"/>
                </a:lnTo>
                <a:lnTo>
                  <a:pt x="11195201" y="3064169"/>
                </a:lnTo>
                <a:lnTo>
                  <a:pt x="11036853" y="3064169"/>
                </a:lnTo>
                <a:lnTo>
                  <a:pt x="10865031" y="3064169"/>
                </a:lnTo>
                <a:lnTo>
                  <a:pt x="10714302" y="3064169"/>
                </a:lnTo>
                <a:lnTo>
                  <a:pt x="10714302" y="3095602"/>
                </a:lnTo>
                <a:lnTo>
                  <a:pt x="10714076" y="3095602"/>
                </a:lnTo>
                <a:lnTo>
                  <a:pt x="10551315" y="3095602"/>
                </a:lnTo>
                <a:lnTo>
                  <a:pt x="10379493" y="3095602"/>
                </a:lnTo>
                <a:lnTo>
                  <a:pt x="10218853" y="3095602"/>
                </a:lnTo>
                <a:lnTo>
                  <a:pt x="10218853" y="3222720"/>
                </a:lnTo>
                <a:lnTo>
                  <a:pt x="10218627" y="3222720"/>
                </a:lnTo>
                <a:lnTo>
                  <a:pt x="10055866" y="3222720"/>
                </a:lnTo>
                <a:lnTo>
                  <a:pt x="9884044" y="3222720"/>
                </a:lnTo>
                <a:lnTo>
                  <a:pt x="9721057" y="3222720"/>
                </a:lnTo>
                <a:lnTo>
                  <a:pt x="9721057" y="2773279"/>
                </a:lnTo>
                <a:lnTo>
                  <a:pt x="9583336" y="2773279"/>
                </a:lnTo>
                <a:lnTo>
                  <a:pt x="9411514" y="2773279"/>
                </a:lnTo>
                <a:lnTo>
                  <a:pt x="9253167" y="2773279"/>
                </a:lnTo>
                <a:lnTo>
                  <a:pt x="9253167" y="3063281"/>
                </a:lnTo>
                <a:lnTo>
                  <a:pt x="9252941" y="3063281"/>
                </a:lnTo>
                <a:lnTo>
                  <a:pt x="9090180" y="3063281"/>
                </a:lnTo>
                <a:lnTo>
                  <a:pt x="8918358" y="3063281"/>
                </a:lnTo>
                <a:lnTo>
                  <a:pt x="8755371" y="3063281"/>
                </a:lnTo>
                <a:lnTo>
                  <a:pt x="8755371" y="1387393"/>
                </a:lnTo>
                <a:lnTo>
                  <a:pt x="8758852" y="1387393"/>
                </a:lnTo>
                <a:lnTo>
                  <a:pt x="8983992" y="603678"/>
                </a:lnTo>
                <a:lnTo>
                  <a:pt x="8984086" y="603678"/>
                </a:lnTo>
                <a:cubicBezTo>
                  <a:pt x="8987762" y="590717"/>
                  <a:pt x="8998814" y="584283"/>
                  <a:pt x="9009831" y="584342"/>
                </a:cubicBezTo>
                <a:lnTo>
                  <a:pt x="9011246" y="584792"/>
                </a:lnTo>
                <a:lnTo>
                  <a:pt x="9012656" y="584343"/>
                </a:lnTo>
                <a:cubicBezTo>
                  <a:pt x="9022693" y="584399"/>
                  <a:pt x="9032698" y="590613"/>
                  <a:pt x="9035918" y="602952"/>
                </a:cubicBezTo>
                <a:lnTo>
                  <a:pt x="9056070" y="679654"/>
                </a:lnTo>
                <a:lnTo>
                  <a:pt x="9248527" y="1383156"/>
                </a:lnTo>
                <a:lnTo>
                  <a:pt x="9248527" y="1097391"/>
                </a:lnTo>
                <a:lnTo>
                  <a:pt x="9252008" y="1097391"/>
                </a:lnTo>
                <a:lnTo>
                  <a:pt x="9477148" y="313676"/>
                </a:lnTo>
                <a:lnTo>
                  <a:pt x="9477242" y="313676"/>
                </a:lnTo>
                <a:cubicBezTo>
                  <a:pt x="9480918" y="300715"/>
                  <a:pt x="9491970" y="294281"/>
                  <a:pt x="9502987" y="294340"/>
                </a:cubicBezTo>
                <a:lnTo>
                  <a:pt x="9504402" y="294790"/>
                </a:lnTo>
                <a:lnTo>
                  <a:pt x="9505812" y="294341"/>
                </a:lnTo>
                <a:cubicBezTo>
                  <a:pt x="9515849" y="294397"/>
                  <a:pt x="9525854" y="300611"/>
                  <a:pt x="9529074" y="312950"/>
                </a:cubicBezTo>
                <a:lnTo>
                  <a:pt x="9549225" y="389647"/>
                </a:lnTo>
                <a:lnTo>
                  <a:pt x="9742842" y="1097391"/>
                </a:lnTo>
                <a:lnTo>
                  <a:pt x="9746097" y="1097391"/>
                </a:lnTo>
                <a:lnTo>
                  <a:pt x="9746323" y="1097391"/>
                </a:lnTo>
                <a:lnTo>
                  <a:pt x="9746323" y="1110115"/>
                </a:lnTo>
                <a:lnTo>
                  <a:pt x="9748426" y="1117802"/>
                </a:lnTo>
                <a:cubicBezTo>
                  <a:pt x="9748426" y="1117802"/>
                  <a:pt x="9748426" y="1120747"/>
                  <a:pt x="9747395" y="1125313"/>
                </a:cubicBezTo>
                <a:lnTo>
                  <a:pt x="9746323" y="1127873"/>
                </a:lnTo>
                <a:lnTo>
                  <a:pt x="9746323" y="1470997"/>
                </a:lnTo>
                <a:lnTo>
                  <a:pt x="9890444" y="969312"/>
                </a:lnTo>
                <a:lnTo>
                  <a:pt x="9889837" y="969312"/>
                </a:lnTo>
                <a:lnTo>
                  <a:pt x="9916012" y="880309"/>
                </a:lnTo>
                <a:lnTo>
                  <a:pt x="9949678" y="763117"/>
                </a:lnTo>
                <a:lnTo>
                  <a:pt x="9949772" y="763117"/>
                </a:lnTo>
                <a:cubicBezTo>
                  <a:pt x="9951610" y="756636"/>
                  <a:pt x="9955292" y="751788"/>
                  <a:pt x="9959892" y="748567"/>
                </a:cubicBezTo>
                <a:lnTo>
                  <a:pt x="9960687" y="748323"/>
                </a:lnTo>
                <a:lnTo>
                  <a:pt x="9960688" y="748322"/>
                </a:lnTo>
                <a:lnTo>
                  <a:pt x="9960829" y="748279"/>
                </a:lnTo>
                <a:lnTo>
                  <a:pt x="9975517" y="743781"/>
                </a:lnTo>
                <a:lnTo>
                  <a:pt x="9975685" y="743835"/>
                </a:lnTo>
                <a:lnTo>
                  <a:pt x="9975862" y="743782"/>
                </a:lnTo>
                <a:cubicBezTo>
                  <a:pt x="9986560" y="743838"/>
                  <a:pt x="9997225" y="750052"/>
                  <a:pt x="10000657" y="762391"/>
                </a:cubicBezTo>
                <a:lnTo>
                  <a:pt x="10000862" y="763124"/>
                </a:lnTo>
                <a:lnTo>
                  <a:pt x="10001049" y="763399"/>
                </a:lnTo>
                <a:lnTo>
                  <a:pt x="10005676" y="780313"/>
                </a:lnTo>
                <a:lnTo>
                  <a:pt x="10058608" y="969312"/>
                </a:lnTo>
                <a:lnTo>
                  <a:pt x="10057380" y="969312"/>
                </a:lnTo>
                <a:lnTo>
                  <a:pt x="10215372" y="1546832"/>
                </a:lnTo>
                <a:lnTo>
                  <a:pt x="10216506" y="1546832"/>
                </a:lnTo>
                <a:lnTo>
                  <a:pt x="10216506" y="1419714"/>
                </a:lnTo>
                <a:lnTo>
                  <a:pt x="10219987" y="1419714"/>
                </a:lnTo>
                <a:lnTo>
                  <a:pt x="10445127" y="635999"/>
                </a:lnTo>
                <a:lnTo>
                  <a:pt x="10445221" y="635999"/>
                </a:lnTo>
                <a:cubicBezTo>
                  <a:pt x="10448897" y="623038"/>
                  <a:pt x="10459949" y="616604"/>
                  <a:pt x="10470966" y="616663"/>
                </a:cubicBezTo>
                <a:lnTo>
                  <a:pt x="10472381" y="617113"/>
                </a:lnTo>
                <a:lnTo>
                  <a:pt x="10473791" y="616664"/>
                </a:lnTo>
                <a:cubicBezTo>
                  <a:pt x="10483828" y="616720"/>
                  <a:pt x="10493833" y="622934"/>
                  <a:pt x="10497053" y="635273"/>
                </a:cubicBezTo>
                <a:lnTo>
                  <a:pt x="10517201" y="711960"/>
                </a:lnTo>
                <a:lnTo>
                  <a:pt x="10702222" y="1388281"/>
                </a:lnTo>
                <a:lnTo>
                  <a:pt x="10705525" y="1388281"/>
                </a:lnTo>
                <a:lnTo>
                  <a:pt x="10930665" y="604566"/>
                </a:lnTo>
                <a:lnTo>
                  <a:pt x="10930759" y="604566"/>
                </a:lnTo>
                <a:cubicBezTo>
                  <a:pt x="10934435" y="591605"/>
                  <a:pt x="10945487" y="585171"/>
                  <a:pt x="10956504" y="585230"/>
                </a:cubicBezTo>
                <a:lnTo>
                  <a:pt x="10957919" y="585680"/>
                </a:lnTo>
                <a:lnTo>
                  <a:pt x="10959329" y="585231"/>
                </a:lnTo>
                <a:cubicBezTo>
                  <a:pt x="10969366" y="585287"/>
                  <a:pt x="10979371" y="591501"/>
                  <a:pt x="10982591" y="603840"/>
                </a:cubicBezTo>
                <a:lnTo>
                  <a:pt x="11002741" y="680534"/>
                </a:lnTo>
                <a:lnTo>
                  <a:pt x="11196359" y="1388281"/>
                </a:lnTo>
                <a:lnTo>
                  <a:pt x="11199614" y="1388281"/>
                </a:lnTo>
                <a:lnTo>
                  <a:pt x="11199840" y="1388281"/>
                </a:lnTo>
                <a:lnTo>
                  <a:pt x="11199840" y="1401005"/>
                </a:lnTo>
                <a:lnTo>
                  <a:pt x="11201943" y="1408692"/>
                </a:lnTo>
                <a:cubicBezTo>
                  <a:pt x="11201943" y="1408692"/>
                  <a:pt x="11201943" y="1411638"/>
                  <a:pt x="11200912" y="1416204"/>
                </a:cubicBezTo>
                <a:lnTo>
                  <a:pt x="11199840" y="1418764"/>
                </a:lnTo>
                <a:lnTo>
                  <a:pt x="11199840" y="1585719"/>
                </a:lnTo>
                <a:lnTo>
                  <a:pt x="11364588" y="1012231"/>
                </a:lnTo>
                <a:lnTo>
                  <a:pt x="11363981" y="1012231"/>
                </a:lnTo>
                <a:lnTo>
                  <a:pt x="11390156" y="923228"/>
                </a:lnTo>
                <a:lnTo>
                  <a:pt x="11423822" y="806036"/>
                </a:lnTo>
                <a:lnTo>
                  <a:pt x="11423916" y="806036"/>
                </a:lnTo>
                <a:cubicBezTo>
                  <a:pt x="11425754" y="799555"/>
                  <a:pt x="11429436" y="794707"/>
                  <a:pt x="11434036" y="791486"/>
                </a:cubicBezTo>
                <a:lnTo>
                  <a:pt x="11434831" y="791242"/>
                </a:lnTo>
                <a:lnTo>
                  <a:pt x="11434832" y="791241"/>
                </a:lnTo>
                <a:lnTo>
                  <a:pt x="11434966" y="791201"/>
                </a:lnTo>
                <a:lnTo>
                  <a:pt x="11449661" y="786700"/>
                </a:lnTo>
                <a:lnTo>
                  <a:pt x="11449829" y="786754"/>
                </a:lnTo>
                <a:lnTo>
                  <a:pt x="11450006" y="786701"/>
                </a:lnTo>
                <a:cubicBezTo>
                  <a:pt x="11460704" y="786757"/>
                  <a:pt x="11471369" y="792971"/>
                  <a:pt x="11474801" y="805310"/>
                </a:cubicBezTo>
                <a:lnTo>
                  <a:pt x="11475006" y="806043"/>
                </a:lnTo>
                <a:lnTo>
                  <a:pt x="11475193" y="806318"/>
                </a:lnTo>
                <a:lnTo>
                  <a:pt x="11479816" y="823218"/>
                </a:lnTo>
                <a:lnTo>
                  <a:pt x="11532752" y="1012231"/>
                </a:lnTo>
                <a:lnTo>
                  <a:pt x="11531524" y="1012231"/>
                </a:lnTo>
                <a:lnTo>
                  <a:pt x="11685640" y="1575583"/>
                </a:lnTo>
                <a:lnTo>
                  <a:pt x="11685640" y="803051"/>
                </a:lnTo>
                <a:lnTo>
                  <a:pt x="11689121" y="803051"/>
                </a:lnTo>
                <a:lnTo>
                  <a:pt x="11914261" y="19336"/>
                </a:lnTo>
                <a:lnTo>
                  <a:pt x="11914355" y="19336"/>
                </a:lnTo>
                <a:cubicBezTo>
                  <a:pt x="11918031" y="6375"/>
                  <a:pt x="11929083" y="-59"/>
                  <a:pt x="11940100" y="0"/>
                </a:cubicBezTo>
                <a:close/>
              </a:path>
            </a:pathLst>
          </a:custGeom>
          <a:solidFill>
            <a:schemeClr val="accent6"/>
          </a:solidFill>
          <a:ln>
            <a:noFill/>
          </a:ln>
          <a:effectLst>
            <a:outerShdw blurRad="100013" rotWithShape="0" algn="bl" dir="5400000" dist="57150">
              <a:srgbClr val="000000">
                <a:alpha val="46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nvGrpSpPr>
          <p:cNvPr id="221" name="Google Shape;221;p3"/>
          <p:cNvGrpSpPr/>
          <p:nvPr/>
        </p:nvGrpSpPr>
        <p:grpSpPr>
          <a:xfrm>
            <a:off x="14" y="4695745"/>
            <a:ext cx="12185552" cy="3893722"/>
            <a:chOff x="14" y="4390945"/>
            <a:chExt cx="12185552" cy="3893722"/>
          </a:xfrm>
        </p:grpSpPr>
        <p:grpSp>
          <p:nvGrpSpPr>
            <p:cNvPr id="222" name="Google Shape;222;p3"/>
            <p:cNvGrpSpPr/>
            <p:nvPr/>
          </p:nvGrpSpPr>
          <p:grpSpPr>
            <a:xfrm>
              <a:off x="482149" y="5234075"/>
              <a:ext cx="499899" cy="2478939"/>
              <a:chOff x="363584" y="4352937"/>
              <a:chExt cx="505153" cy="2504991"/>
            </a:xfrm>
          </p:grpSpPr>
          <p:sp>
            <p:nvSpPr>
              <p:cNvPr id="223" name="Google Shape;223;p3"/>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24" name="Google Shape;224;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25" name="Google Shape;225;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26" name="Google Shape;226;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27" name="Google Shape;227;p3"/>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228" name="Google Shape;228;p3"/>
            <p:cNvGrpSpPr/>
            <p:nvPr/>
          </p:nvGrpSpPr>
          <p:grpSpPr>
            <a:xfrm>
              <a:off x="982214" y="5372786"/>
              <a:ext cx="499899" cy="2478939"/>
              <a:chOff x="363584" y="4352937"/>
              <a:chExt cx="505153" cy="2504991"/>
            </a:xfrm>
          </p:grpSpPr>
          <p:sp>
            <p:nvSpPr>
              <p:cNvPr id="229" name="Google Shape;229;p3"/>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30" name="Google Shape;230;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31" name="Google Shape;231;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32" name="Google Shape;232;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33" name="Google Shape;233;p3"/>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234" name="Google Shape;234;p3"/>
            <p:cNvGrpSpPr/>
            <p:nvPr/>
          </p:nvGrpSpPr>
          <p:grpSpPr>
            <a:xfrm>
              <a:off x="1461954" y="5459347"/>
              <a:ext cx="499899" cy="2478939"/>
              <a:chOff x="363584" y="4352937"/>
              <a:chExt cx="505153" cy="2504991"/>
            </a:xfrm>
          </p:grpSpPr>
          <p:sp>
            <p:nvSpPr>
              <p:cNvPr id="235" name="Google Shape;235;p3"/>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36" name="Google Shape;236;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37" name="Google Shape;237;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38" name="Google Shape;238;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39" name="Google Shape;239;p3"/>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240" name="Google Shape;240;p3"/>
            <p:cNvGrpSpPr/>
            <p:nvPr/>
          </p:nvGrpSpPr>
          <p:grpSpPr>
            <a:xfrm>
              <a:off x="14" y="4462030"/>
              <a:ext cx="499899" cy="2478939"/>
              <a:chOff x="363584" y="4352937"/>
              <a:chExt cx="505153" cy="2504991"/>
            </a:xfrm>
          </p:grpSpPr>
          <p:sp>
            <p:nvSpPr>
              <p:cNvPr id="241" name="Google Shape;241;p3"/>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42" name="Google Shape;242;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43" name="Google Shape;243;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44" name="Google Shape;244;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45" name="Google Shape;245;p3"/>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246" name="Google Shape;246;p3"/>
            <p:cNvGrpSpPr/>
            <p:nvPr/>
          </p:nvGrpSpPr>
          <p:grpSpPr>
            <a:xfrm>
              <a:off x="1942739" y="5065010"/>
              <a:ext cx="499899" cy="2478939"/>
              <a:chOff x="363584" y="4352937"/>
              <a:chExt cx="505153" cy="2504991"/>
            </a:xfrm>
          </p:grpSpPr>
          <p:sp>
            <p:nvSpPr>
              <p:cNvPr id="247" name="Google Shape;247;p3"/>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48" name="Google Shape;248;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49" name="Google Shape;249;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50" name="Google Shape;250;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51" name="Google Shape;251;p3"/>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252" name="Google Shape;252;p3"/>
            <p:cNvGrpSpPr/>
            <p:nvPr/>
          </p:nvGrpSpPr>
          <p:grpSpPr>
            <a:xfrm>
              <a:off x="2415859" y="5774295"/>
              <a:ext cx="499899" cy="2478939"/>
              <a:chOff x="363584" y="4352937"/>
              <a:chExt cx="505153" cy="2504991"/>
            </a:xfrm>
          </p:grpSpPr>
          <p:sp>
            <p:nvSpPr>
              <p:cNvPr id="253" name="Google Shape;253;p3"/>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54" name="Google Shape;254;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55" name="Google Shape;255;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56" name="Google Shape;256;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57" name="Google Shape;257;p3"/>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258" name="Google Shape;258;p3"/>
            <p:cNvGrpSpPr/>
            <p:nvPr/>
          </p:nvGrpSpPr>
          <p:grpSpPr>
            <a:xfrm>
              <a:off x="2913132" y="5337858"/>
              <a:ext cx="499899" cy="2478939"/>
              <a:chOff x="363584" y="4352937"/>
              <a:chExt cx="505153" cy="2504991"/>
            </a:xfrm>
          </p:grpSpPr>
          <p:sp>
            <p:nvSpPr>
              <p:cNvPr id="259" name="Google Shape;259;p3"/>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60" name="Google Shape;260;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61" name="Google Shape;261;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62" name="Google Shape;262;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63" name="Google Shape;263;p3"/>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264" name="Google Shape;264;p3"/>
            <p:cNvGrpSpPr/>
            <p:nvPr/>
          </p:nvGrpSpPr>
          <p:grpSpPr>
            <a:xfrm>
              <a:off x="3404430" y="5675411"/>
              <a:ext cx="499899" cy="2478939"/>
              <a:chOff x="363584" y="4352937"/>
              <a:chExt cx="505153" cy="2504991"/>
            </a:xfrm>
          </p:grpSpPr>
          <p:sp>
            <p:nvSpPr>
              <p:cNvPr id="265" name="Google Shape;265;p3"/>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66" name="Google Shape;266;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67" name="Google Shape;267;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68" name="Google Shape;268;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69" name="Google Shape;269;p3"/>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270" name="Google Shape;270;p3"/>
            <p:cNvGrpSpPr/>
            <p:nvPr/>
          </p:nvGrpSpPr>
          <p:grpSpPr>
            <a:xfrm>
              <a:off x="3866895" y="5372786"/>
              <a:ext cx="499899" cy="2478939"/>
              <a:chOff x="363584" y="4352937"/>
              <a:chExt cx="505153" cy="2504991"/>
            </a:xfrm>
          </p:grpSpPr>
          <p:sp>
            <p:nvSpPr>
              <p:cNvPr id="271" name="Google Shape;271;p3"/>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72" name="Google Shape;272;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73" name="Google Shape;273;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74" name="Google Shape;274;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75" name="Google Shape;275;p3"/>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276" name="Google Shape;276;p3"/>
            <p:cNvGrpSpPr/>
            <p:nvPr/>
          </p:nvGrpSpPr>
          <p:grpSpPr>
            <a:xfrm>
              <a:off x="5320933" y="5805728"/>
              <a:ext cx="499899" cy="2478939"/>
              <a:chOff x="363584" y="4352937"/>
              <a:chExt cx="505153" cy="2504991"/>
            </a:xfrm>
          </p:grpSpPr>
          <p:sp>
            <p:nvSpPr>
              <p:cNvPr id="277" name="Google Shape;277;p3"/>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78" name="Google Shape;278;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79" name="Google Shape;279;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0" name="Google Shape;280;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81" name="Google Shape;281;p3"/>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282" name="Google Shape;282;p3"/>
            <p:cNvGrpSpPr/>
            <p:nvPr/>
          </p:nvGrpSpPr>
          <p:grpSpPr>
            <a:xfrm>
              <a:off x="4826450" y="4936349"/>
              <a:ext cx="499899" cy="2478939"/>
              <a:chOff x="363584" y="4352937"/>
              <a:chExt cx="505153" cy="2504991"/>
            </a:xfrm>
          </p:grpSpPr>
          <p:sp>
            <p:nvSpPr>
              <p:cNvPr id="283" name="Google Shape;283;p3"/>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4" name="Google Shape;284;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5" name="Google Shape;285;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6" name="Google Shape;286;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87" name="Google Shape;287;p3"/>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288" name="Google Shape;288;p3"/>
            <p:cNvGrpSpPr/>
            <p:nvPr/>
          </p:nvGrpSpPr>
          <p:grpSpPr>
            <a:xfrm>
              <a:off x="5815416" y="5563130"/>
              <a:ext cx="499899" cy="2478939"/>
              <a:chOff x="363584" y="4352937"/>
              <a:chExt cx="505153" cy="2504991"/>
            </a:xfrm>
          </p:grpSpPr>
          <p:sp>
            <p:nvSpPr>
              <p:cNvPr id="289" name="Google Shape;289;p3"/>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90" name="Google Shape;290;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91" name="Google Shape;291;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92" name="Google Shape;292;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93" name="Google Shape;293;p3"/>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294" name="Google Shape;294;p3"/>
            <p:cNvGrpSpPr/>
            <p:nvPr/>
          </p:nvGrpSpPr>
          <p:grpSpPr>
            <a:xfrm>
              <a:off x="6308427" y="5648332"/>
              <a:ext cx="499899" cy="2478939"/>
              <a:chOff x="363584" y="4352937"/>
              <a:chExt cx="505153" cy="2504991"/>
            </a:xfrm>
          </p:grpSpPr>
          <p:sp>
            <p:nvSpPr>
              <p:cNvPr id="295" name="Google Shape;295;p3"/>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96" name="Google Shape;296;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97" name="Google Shape;297;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98" name="Google Shape;298;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99" name="Google Shape;299;p3"/>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300" name="Google Shape;300;p3"/>
            <p:cNvGrpSpPr/>
            <p:nvPr/>
          </p:nvGrpSpPr>
          <p:grpSpPr>
            <a:xfrm>
              <a:off x="6800121" y="5277734"/>
              <a:ext cx="499899" cy="2478939"/>
              <a:chOff x="363584" y="4352937"/>
              <a:chExt cx="505153" cy="2504991"/>
            </a:xfrm>
          </p:grpSpPr>
          <p:sp>
            <p:nvSpPr>
              <p:cNvPr id="301" name="Google Shape;301;p3"/>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02" name="Google Shape;302;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03" name="Google Shape;303;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04" name="Google Shape;304;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05" name="Google Shape;305;p3"/>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306" name="Google Shape;306;p3"/>
            <p:cNvGrpSpPr/>
            <p:nvPr/>
          </p:nvGrpSpPr>
          <p:grpSpPr>
            <a:xfrm>
              <a:off x="7276374" y="5750267"/>
              <a:ext cx="499899" cy="2478939"/>
              <a:chOff x="363584" y="4352937"/>
              <a:chExt cx="505153" cy="2504991"/>
            </a:xfrm>
          </p:grpSpPr>
          <p:sp>
            <p:nvSpPr>
              <p:cNvPr id="307" name="Google Shape;307;p3"/>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08" name="Google Shape;308;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09" name="Google Shape;309;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10" name="Google Shape;310;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11" name="Google Shape;311;p3"/>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312" name="Google Shape;312;p3"/>
            <p:cNvGrpSpPr/>
            <p:nvPr/>
          </p:nvGrpSpPr>
          <p:grpSpPr>
            <a:xfrm>
              <a:off x="7761783" y="5042069"/>
              <a:ext cx="499899" cy="2478939"/>
              <a:chOff x="363584" y="4352937"/>
              <a:chExt cx="505153" cy="2504991"/>
            </a:xfrm>
          </p:grpSpPr>
          <p:sp>
            <p:nvSpPr>
              <p:cNvPr id="313" name="Google Shape;313;p3"/>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14" name="Google Shape;314;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15" name="Google Shape;315;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16" name="Google Shape;316;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17" name="Google Shape;317;p3"/>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318" name="Google Shape;318;p3"/>
            <p:cNvGrpSpPr/>
            <p:nvPr/>
          </p:nvGrpSpPr>
          <p:grpSpPr>
            <a:xfrm>
              <a:off x="8254939" y="5373247"/>
              <a:ext cx="499899" cy="2478939"/>
              <a:chOff x="363584" y="4352937"/>
              <a:chExt cx="505153" cy="2504991"/>
            </a:xfrm>
          </p:grpSpPr>
          <p:sp>
            <p:nvSpPr>
              <p:cNvPr id="319" name="Google Shape;319;p3"/>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20" name="Google Shape;320;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21" name="Google Shape;321;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22" name="Google Shape;322;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23" name="Google Shape;323;p3"/>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324" name="Google Shape;324;p3"/>
            <p:cNvGrpSpPr/>
            <p:nvPr/>
          </p:nvGrpSpPr>
          <p:grpSpPr>
            <a:xfrm>
              <a:off x="8755398" y="4975287"/>
              <a:ext cx="499899" cy="2478939"/>
              <a:chOff x="363584" y="4352937"/>
              <a:chExt cx="505153" cy="2504991"/>
            </a:xfrm>
          </p:grpSpPr>
          <p:sp>
            <p:nvSpPr>
              <p:cNvPr id="325" name="Google Shape;325;p3"/>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26" name="Google Shape;326;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27" name="Google Shape;327;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28" name="Google Shape;328;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29" name="Google Shape;329;p3"/>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330" name="Google Shape;330;p3"/>
            <p:cNvGrpSpPr/>
            <p:nvPr/>
          </p:nvGrpSpPr>
          <p:grpSpPr>
            <a:xfrm>
              <a:off x="9248554" y="4685285"/>
              <a:ext cx="499899" cy="2478939"/>
              <a:chOff x="363584" y="4352937"/>
              <a:chExt cx="505153" cy="2504991"/>
            </a:xfrm>
          </p:grpSpPr>
          <p:sp>
            <p:nvSpPr>
              <p:cNvPr id="331" name="Google Shape;331;p3"/>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32" name="Google Shape;332;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33" name="Google Shape;333;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34" name="Google Shape;334;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35" name="Google Shape;335;p3"/>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336" name="Google Shape;336;p3"/>
            <p:cNvGrpSpPr/>
            <p:nvPr/>
          </p:nvGrpSpPr>
          <p:grpSpPr>
            <a:xfrm>
              <a:off x="9721084" y="5134726"/>
              <a:ext cx="499899" cy="2478939"/>
              <a:chOff x="363584" y="4352937"/>
              <a:chExt cx="505153" cy="2504991"/>
            </a:xfrm>
          </p:grpSpPr>
          <p:sp>
            <p:nvSpPr>
              <p:cNvPr id="337" name="Google Shape;337;p3"/>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38" name="Google Shape;338;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39" name="Google Shape;339;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40" name="Google Shape;340;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41" name="Google Shape;341;p3"/>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342" name="Google Shape;342;p3"/>
            <p:cNvGrpSpPr/>
            <p:nvPr/>
          </p:nvGrpSpPr>
          <p:grpSpPr>
            <a:xfrm>
              <a:off x="10216533" y="5007608"/>
              <a:ext cx="499899" cy="2478939"/>
              <a:chOff x="363584" y="4352937"/>
              <a:chExt cx="505153" cy="2504991"/>
            </a:xfrm>
          </p:grpSpPr>
          <p:sp>
            <p:nvSpPr>
              <p:cNvPr id="343" name="Google Shape;343;p3"/>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44" name="Google Shape;344;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45" name="Google Shape;345;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46" name="Google Shape;346;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47" name="Google Shape;347;p3"/>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348" name="Google Shape;348;p3"/>
            <p:cNvGrpSpPr/>
            <p:nvPr/>
          </p:nvGrpSpPr>
          <p:grpSpPr>
            <a:xfrm>
              <a:off x="10702071" y="4976175"/>
              <a:ext cx="499899" cy="2478939"/>
              <a:chOff x="363584" y="4352937"/>
              <a:chExt cx="505153" cy="2504991"/>
            </a:xfrm>
          </p:grpSpPr>
          <p:sp>
            <p:nvSpPr>
              <p:cNvPr id="349" name="Google Shape;349;p3"/>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50" name="Google Shape;350;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51" name="Google Shape;351;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52" name="Google Shape;352;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53" name="Google Shape;353;p3"/>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354" name="Google Shape;354;p3"/>
            <p:cNvGrpSpPr/>
            <p:nvPr/>
          </p:nvGrpSpPr>
          <p:grpSpPr>
            <a:xfrm>
              <a:off x="11195228" y="5177645"/>
              <a:ext cx="499899" cy="2478939"/>
              <a:chOff x="363584" y="4352937"/>
              <a:chExt cx="505153" cy="2504991"/>
            </a:xfrm>
          </p:grpSpPr>
          <p:sp>
            <p:nvSpPr>
              <p:cNvPr id="355" name="Google Shape;355;p3"/>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56" name="Google Shape;356;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57" name="Google Shape;357;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58" name="Google Shape;358;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59" name="Google Shape;359;p3"/>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360" name="Google Shape;360;p3"/>
            <p:cNvGrpSpPr/>
            <p:nvPr/>
          </p:nvGrpSpPr>
          <p:grpSpPr>
            <a:xfrm>
              <a:off x="11685667" y="4390945"/>
              <a:ext cx="499899" cy="2478939"/>
              <a:chOff x="363584" y="4352937"/>
              <a:chExt cx="505153" cy="2504991"/>
            </a:xfrm>
          </p:grpSpPr>
          <p:sp>
            <p:nvSpPr>
              <p:cNvPr id="361" name="Google Shape;361;p3"/>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62" name="Google Shape;362;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63" name="Google Shape;363;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64" name="Google Shape;364;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65" name="Google Shape;365;p3"/>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366" name="Google Shape;366;p3"/>
            <p:cNvGrpSpPr/>
            <p:nvPr/>
          </p:nvGrpSpPr>
          <p:grpSpPr>
            <a:xfrm>
              <a:off x="4355400" y="5714170"/>
              <a:ext cx="499899" cy="2478939"/>
              <a:chOff x="363584" y="4352937"/>
              <a:chExt cx="505153" cy="2504991"/>
            </a:xfrm>
          </p:grpSpPr>
          <p:sp>
            <p:nvSpPr>
              <p:cNvPr id="367" name="Google Shape;367;p3"/>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68" name="Google Shape;368;p3"/>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69" name="Google Shape;369;p3"/>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70" name="Google Shape;370;p3"/>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71" name="Google Shape;371;p3"/>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sp>
        <p:nvSpPr>
          <p:cNvPr id="372" name="Google Shape;372;p3"/>
          <p:cNvSpPr/>
          <p:nvPr/>
        </p:nvSpPr>
        <p:spPr>
          <a:xfrm rot="5400000">
            <a:off x="-462658" y="6119355"/>
            <a:ext cx="1131345" cy="114589"/>
          </a:xfrm>
          <a:custGeom>
            <a:rect b="b" l="l" r="r" t="t"/>
            <a:pathLst>
              <a:path extrusionOk="0" h="87640" w="919793">
                <a:moveTo>
                  <a:pt x="657321" y="73442"/>
                </a:moveTo>
                <a:cubicBezTo>
                  <a:pt x="659149" y="73404"/>
                  <a:pt x="660912" y="74128"/>
                  <a:pt x="662179" y="75442"/>
                </a:cubicBezTo>
                <a:cubicBezTo>
                  <a:pt x="663493" y="76709"/>
                  <a:pt x="664217" y="78471"/>
                  <a:pt x="664179" y="80300"/>
                </a:cubicBezTo>
                <a:cubicBezTo>
                  <a:pt x="664198" y="82148"/>
                  <a:pt x="663474" y="83939"/>
                  <a:pt x="662179" y="85253"/>
                </a:cubicBezTo>
                <a:cubicBezTo>
                  <a:pt x="660912" y="86568"/>
                  <a:pt x="659149" y="87291"/>
                  <a:pt x="657321" y="87253"/>
                </a:cubicBezTo>
                <a:cubicBezTo>
                  <a:pt x="655492" y="87291"/>
                  <a:pt x="653730" y="86568"/>
                  <a:pt x="652463" y="85253"/>
                </a:cubicBezTo>
                <a:cubicBezTo>
                  <a:pt x="651168" y="83939"/>
                  <a:pt x="650444" y="82148"/>
                  <a:pt x="650463" y="80300"/>
                </a:cubicBezTo>
                <a:cubicBezTo>
                  <a:pt x="650425" y="78471"/>
                  <a:pt x="651149" y="76709"/>
                  <a:pt x="652463" y="75442"/>
                </a:cubicBezTo>
                <a:cubicBezTo>
                  <a:pt x="653730" y="74128"/>
                  <a:pt x="655492" y="73404"/>
                  <a:pt x="657321" y="73442"/>
                </a:cubicBezTo>
                <a:close/>
                <a:moveTo>
                  <a:pt x="783051" y="31056"/>
                </a:moveTo>
                <a:cubicBezTo>
                  <a:pt x="776688" y="30989"/>
                  <a:pt x="770602" y="33618"/>
                  <a:pt x="766287" y="38295"/>
                </a:cubicBezTo>
                <a:cubicBezTo>
                  <a:pt x="761677" y="42876"/>
                  <a:pt x="759134" y="49134"/>
                  <a:pt x="759238" y="55630"/>
                </a:cubicBezTo>
                <a:cubicBezTo>
                  <a:pt x="759229" y="59935"/>
                  <a:pt x="760343" y="64174"/>
                  <a:pt x="762477" y="67917"/>
                </a:cubicBezTo>
                <a:cubicBezTo>
                  <a:pt x="764468" y="71632"/>
                  <a:pt x="767468" y="74709"/>
                  <a:pt x="771144" y="76776"/>
                </a:cubicBezTo>
                <a:cubicBezTo>
                  <a:pt x="774783" y="78804"/>
                  <a:pt x="778888" y="79852"/>
                  <a:pt x="783051" y="79824"/>
                </a:cubicBezTo>
                <a:cubicBezTo>
                  <a:pt x="787213" y="79843"/>
                  <a:pt x="791319" y="78795"/>
                  <a:pt x="794957" y="76776"/>
                </a:cubicBezTo>
                <a:cubicBezTo>
                  <a:pt x="798586" y="74652"/>
                  <a:pt x="801587" y="71594"/>
                  <a:pt x="803625" y="67917"/>
                </a:cubicBezTo>
                <a:cubicBezTo>
                  <a:pt x="805730" y="64165"/>
                  <a:pt x="806816" y="59926"/>
                  <a:pt x="806768" y="55630"/>
                </a:cubicBezTo>
                <a:cubicBezTo>
                  <a:pt x="806873" y="49134"/>
                  <a:pt x="804330" y="42876"/>
                  <a:pt x="799719" y="38295"/>
                </a:cubicBezTo>
                <a:cubicBezTo>
                  <a:pt x="795452" y="33608"/>
                  <a:pt x="789385" y="30979"/>
                  <a:pt x="783051" y="31056"/>
                </a:cubicBezTo>
                <a:close/>
                <a:moveTo>
                  <a:pt x="124778" y="30960"/>
                </a:moveTo>
                <a:cubicBezTo>
                  <a:pt x="120558" y="30922"/>
                  <a:pt x="116405" y="32046"/>
                  <a:pt x="112776" y="34198"/>
                </a:cubicBezTo>
                <a:cubicBezTo>
                  <a:pt x="109090" y="36332"/>
                  <a:pt x="106061" y="39428"/>
                  <a:pt x="104013" y="43152"/>
                </a:cubicBezTo>
                <a:cubicBezTo>
                  <a:pt x="101851" y="46886"/>
                  <a:pt x="100708" y="51124"/>
                  <a:pt x="100680" y="55439"/>
                </a:cubicBezTo>
                <a:cubicBezTo>
                  <a:pt x="100708" y="59754"/>
                  <a:pt x="101851" y="63993"/>
                  <a:pt x="104013" y="67726"/>
                </a:cubicBezTo>
                <a:cubicBezTo>
                  <a:pt x="106099" y="71489"/>
                  <a:pt x="109157" y="74613"/>
                  <a:pt x="112872" y="76775"/>
                </a:cubicBezTo>
                <a:cubicBezTo>
                  <a:pt x="116462" y="78956"/>
                  <a:pt x="120577" y="80109"/>
                  <a:pt x="124778" y="80109"/>
                </a:cubicBezTo>
                <a:cubicBezTo>
                  <a:pt x="129017" y="80080"/>
                  <a:pt x="133188" y="78966"/>
                  <a:pt x="136875" y="76870"/>
                </a:cubicBezTo>
                <a:cubicBezTo>
                  <a:pt x="140580" y="74822"/>
                  <a:pt x="143638" y="71784"/>
                  <a:pt x="145733" y="68107"/>
                </a:cubicBezTo>
                <a:cubicBezTo>
                  <a:pt x="147857" y="64297"/>
                  <a:pt x="148943" y="59992"/>
                  <a:pt x="148876" y="55630"/>
                </a:cubicBezTo>
                <a:cubicBezTo>
                  <a:pt x="149019" y="49057"/>
                  <a:pt x="146514" y="42714"/>
                  <a:pt x="141923" y="38008"/>
                </a:cubicBezTo>
                <a:cubicBezTo>
                  <a:pt x="137513" y="33484"/>
                  <a:pt x="131474" y="30950"/>
                  <a:pt x="125159" y="30960"/>
                </a:cubicBezTo>
                <a:close/>
                <a:moveTo>
                  <a:pt x="202407" y="30865"/>
                </a:moveTo>
                <a:cubicBezTo>
                  <a:pt x="196739" y="30751"/>
                  <a:pt x="191243" y="32836"/>
                  <a:pt x="187072" y="36675"/>
                </a:cubicBezTo>
                <a:cubicBezTo>
                  <a:pt x="183538" y="40104"/>
                  <a:pt x="181061" y="44467"/>
                  <a:pt x="179928" y="49248"/>
                </a:cubicBezTo>
                <a:lnTo>
                  <a:pt x="225267" y="49248"/>
                </a:lnTo>
                <a:cubicBezTo>
                  <a:pt x="224486" y="45619"/>
                  <a:pt x="222923" y="42209"/>
                  <a:pt x="220695" y="39247"/>
                </a:cubicBezTo>
                <a:cubicBezTo>
                  <a:pt x="218580" y="36618"/>
                  <a:pt x="215875" y="34522"/>
                  <a:pt x="212789" y="33151"/>
                </a:cubicBezTo>
                <a:cubicBezTo>
                  <a:pt x="209541" y="31636"/>
                  <a:pt x="205988" y="30865"/>
                  <a:pt x="202407" y="30865"/>
                </a:cubicBezTo>
                <a:close/>
                <a:moveTo>
                  <a:pt x="599885" y="30675"/>
                </a:moveTo>
                <a:cubicBezTo>
                  <a:pt x="595665" y="30637"/>
                  <a:pt x="591512" y="31761"/>
                  <a:pt x="587883" y="33914"/>
                </a:cubicBezTo>
                <a:cubicBezTo>
                  <a:pt x="584197" y="36047"/>
                  <a:pt x="581168" y="39143"/>
                  <a:pt x="579120" y="42867"/>
                </a:cubicBezTo>
                <a:cubicBezTo>
                  <a:pt x="576958" y="46601"/>
                  <a:pt x="575815" y="50839"/>
                  <a:pt x="575787" y="55154"/>
                </a:cubicBezTo>
                <a:cubicBezTo>
                  <a:pt x="575815" y="59469"/>
                  <a:pt x="576958" y="63708"/>
                  <a:pt x="579120" y="67442"/>
                </a:cubicBezTo>
                <a:cubicBezTo>
                  <a:pt x="581206" y="71204"/>
                  <a:pt x="584264" y="74328"/>
                  <a:pt x="587979" y="76490"/>
                </a:cubicBezTo>
                <a:cubicBezTo>
                  <a:pt x="591569" y="78672"/>
                  <a:pt x="595684" y="79824"/>
                  <a:pt x="599885" y="79824"/>
                </a:cubicBezTo>
                <a:cubicBezTo>
                  <a:pt x="604124" y="79796"/>
                  <a:pt x="608295" y="78681"/>
                  <a:pt x="611982" y="76586"/>
                </a:cubicBezTo>
                <a:cubicBezTo>
                  <a:pt x="615658" y="74509"/>
                  <a:pt x="618725" y="71480"/>
                  <a:pt x="620840" y="67823"/>
                </a:cubicBezTo>
                <a:cubicBezTo>
                  <a:pt x="622964" y="64013"/>
                  <a:pt x="624050" y="59707"/>
                  <a:pt x="623983" y="55345"/>
                </a:cubicBezTo>
                <a:cubicBezTo>
                  <a:pt x="624126" y="48773"/>
                  <a:pt x="621621" y="42429"/>
                  <a:pt x="617030" y="37724"/>
                </a:cubicBezTo>
                <a:cubicBezTo>
                  <a:pt x="612486" y="33209"/>
                  <a:pt x="606286" y="30770"/>
                  <a:pt x="599885" y="30961"/>
                </a:cubicBezTo>
                <a:close/>
                <a:moveTo>
                  <a:pt x="429673" y="30675"/>
                </a:moveTo>
                <a:cubicBezTo>
                  <a:pt x="425425" y="30627"/>
                  <a:pt x="421234" y="31751"/>
                  <a:pt x="417576" y="33913"/>
                </a:cubicBezTo>
                <a:cubicBezTo>
                  <a:pt x="413890" y="36047"/>
                  <a:pt x="410861" y="39142"/>
                  <a:pt x="408813" y="42867"/>
                </a:cubicBezTo>
                <a:cubicBezTo>
                  <a:pt x="406680" y="46610"/>
                  <a:pt x="405565" y="50848"/>
                  <a:pt x="405575" y="55154"/>
                </a:cubicBezTo>
                <a:cubicBezTo>
                  <a:pt x="405565" y="59459"/>
                  <a:pt x="406680" y="63698"/>
                  <a:pt x="408813" y="67441"/>
                </a:cubicBezTo>
                <a:cubicBezTo>
                  <a:pt x="410899" y="71203"/>
                  <a:pt x="413957" y="74328"/>
                  <a:pt x="417672" y="76490"/>
                </a:cubicBezTo>
                <a:cubicBezTo>
                  <a:pt x="421262" y="78671"/>
                  <a:pt x="425377" y="79823"/>
                  <a:pt x="429578" y="79823"/>
                </a:cubicBezTo>
                <a:cubicBezTo>
                  <a:pt x="433855" y="79785"/>
                  <a:pt x="438046" y="78671"/>
                  <a:pt x="441770" y="76585"/>
                </a:cubicBezTo>
                <a:cubicBezTo>
                  <a:pt x="445446" y="74528"/>
                  <a:pt x="448476" y="71499"/>
                  <a:pt x="450533" y="67822"/>
                </a:cubicBezTo>
                <a:cubicBezTo>
                  <a:pt x="452667" y="64012"/>
                  <a:pt x="453743" y="59707"/>
                  <a:pt x="453676" y="55344"/>
                </a:cubicBezTo>
                <a:cubicBezTo>
                  <a:pt x="453819" y="48772"/>
                  <a:pt x="451314" y="42428"/>
                  <a:pt x="446723" y="37723"/>
                </a:cubicBezTo>
                <a:cubicBezTo>
                  <a:pt x="442122" y="33122"/>
                  <a:pt x="435798" y="30665"/>
                  <a:pt x="429292" y="30960"/>
                </a:cubicBezTo>
                <a:close/>
                <a:moveTo>
                  <a:pt x="71723" y="24959"/>
                </a:moveTo>
                <a:lnTo>
                  <a:pt x="79819" y="24959"/>
                </a:lnTo>
                <a:lnTo>
                  <a:pt x="79819" y="85729"/>
                </a:lnTo>
                <a:lnTo>
                  <a:pt x="72009" y="85729"/>
                </a:lnTo>
                <a:close/>
                <a:moveTo>
                  <a:pt x="546544" y="24674"/>
                </a:moveTo>
                <a:lnTo>
                  <a:pt x="554355" y="24674"/>
                </a:lnTo>
                <a:lnTo>
                  <a:pt x="554355" y="85443"/>
                </a:lnTo>
                <a:lnTo>
                  <a:pt x="546544" y="85443"/>
                </a:lnTo>
                <a:close/>
                <a:moveTo>
                  <a:pt x="202311" y="23626"/>
                </a:moveTo>
                <a:cubicBezTo>
                  <a:pt x="211979" y="23283"/>
                  <a:pt x="221209" y="27655"/>
                  <a:pt x="227076" y="35342"/>
                </a:cubicBezTo>
                <a:cubicBezTo>
                  <a:pt x="231639" y="41285"/>
                  <a:pt x="234030" y="48620"/>
                  <a:pt x="233839" y="56106"/>
                </a:cubicBezTo>
                <a:lnTo>
                  <a:pt x="179166" y="56106"/>
                </a:lnTo>
                <a:cubicBezTo>
                  <a:pt x="179080" y="62545"/>
                  <a:pt x="181509" y="68765"/>
                  <a:pt x="185929" y="73442"/>
                </a:cubicBezTo>
                <a:cubicBezTo>
                  <a:pt x="190100" y="77937"/>
                  <a:pt x="195987" y="80433"/>
                  <a:pt x="202121" y="80300"/>
                </a:cubicBezTo>
                <a:cubicBezTo>
                  <a:pt x="205179" y="80290"/>
                  <a:pt x="208207" y="79738"/>
                  <a:pt x="211074" y="78680"/>
                </a:cubicBezTo>
                <a:cubicBezTo>
                  <a:pt x="213799" y="77661"/>
                  <a:pt x="216332" y="76213"/>
                  <a:pt x="218599" y="74394"/>
                </a:cubicBezTo>
                <a:cubicBezTo>
                  <a:pt x="221238" y="71784"/>
                  <a:pt x="223486" y="68793"/>
                  <a:pt x="225267" y="65536"/>
                </a:cubicBezTo>
                <a:lnTo>
                  <a:pt x="231839" y="69060"/>
                </a:lnTo>
                <a:cubicBezTo>
                  <a:pt x="229953" y="72880"/>
                  <a:pt x="227410" y="76328"/>
                  <a:pt x="224314" y="79252"/>
                </a:cubicBezTo>
                <a:cubicBezTo>
                  <a:pt x="221542" y="81824"/>
                  <a:pt x="218314" y="83862"/>
                  <a:pt x="214789" y="85253"/>
                </a:cubicBezTo>
                <a:cubicBezTo>
                  <a:pt x="210941" y="86643"/>
                  <a:pt x="206874" y="87320"/>
                  <a:pt x="202788" y="87253"/>
                </a:cubicBezTo>
                <a:cubicBezTo>
                  <a:pt x="193987" y="87834"/>
                  <a:pt x="185405" y="84319"/>
                  <a:pt x="179547" y="77728"/>
                </a:cubicBezTo>
                <a:cubicBezTo>
                  <a:pt x="174108" y="71699"/>
                  <a:pt x="171117" y="63850"/>
                  <a:pt x="171165" y="55725"/>
                </a:cubicBezTo>
                <a:cubicBezTo>
                  <a:pt x="171098" y="48267"/>
                  <a:pt x="173584" y="41000"/>
                  <a:pt x="178213" y="35151"/>
                </a:cubicBezTo>
                <a:cubicBezTo>
                  <a:pt x="183842" y="27560"/>
                  <a:pt x="192863" y="23245"/>
                  <a:pt x="202311" y="23626"/>
                </a:cubicBezTo>
                <a:close/>
                <a:moveTo>
                  <a:pt x="783051" y="23436"/>
                </a:moveTo>
                <a:cubicBezTo>
                  <a:pt x="791909" y="23207"/>
                  <a:pt x="800415" y="26903"/>
                  <a:pt x="806292" y="33532"/>
                </a:cubicBezTo>
                <a:cubicBezTo>
                  <a:pt x="811816" y="39514"/>
                  <a:pt x="814817" y="47391"/>
                  <a:pt x="814674" y="55535"/>
                </a:cubicBezTo>
                <a:cubicBezTo>
                  <a:pt x="814760" y="63812"/>
                  <a:pt x="811578" y="71785"/>
                  <a:pt x="805816" y="77728"/>
                </a:cubicBezTo>
                <a:cubicBezTo>
                  <a:pt x="799977" y="84062"/>
                  <a:pt x="791662" y="87539"/>
                  <a:pt x="783051" y="87253"/>
                </a:cubicBezTo>
                <a:cubicBezTo>
                  <a:pt x="774412" y="87558"/>
                  <a:pt x="766058" y="84081"/>
                  <a:pt x="760191" y="77728"/>
                </a:cubicBezTo>
                <a:cubicBezTo>
                  <a:pt x="754428" y="71785"/>
                  <a:pt x="751247" y="63812"/>
                  <a:pt x="751333" y="55535"/>
                </a:cubicBezTo>
                <a:cubicBezTo>
                  <a:pt x="751237" y="47429"/>
                  <a:pt x="754228" y="39600"/>
                  <a:pt x="759715" y="33627"/>
                </a:cubicBezTo>
                <a:cubicBezTo>
                  <a:pt x="765620" y="26969"/>
                  <a:pt x="774154" y="23236"/>
                  <a:pt x="783051" y="23436"/>
                </a:cubicBezTo>
                <a:close/>
                <a:moveTo>
                  <a:pt x="711804" y="23436"/>
                </a:moveTo>
                <a:cubicBezTo>
                  <a:pt x="715747" y="23407"/>
                  <a:pt x="719671" y="24017"/>
                  <a:pt x="723424" y="25246"/>
                </a:cubicBezTo>
                <a:cubicBezTo>
                  <a:pt x="726853" y="26322"/>
                  <a:pt x="730072" y="27960"/>
                  <a:pt x="732949" y="30103"/>
                </a:cubicBezTo>
                <a:cubicBezTo>
                  <a:pt x="735540" y="32170"/>
                  <a:pt x="737712" y="34732"/>
                  <a:pt x="739331" y="37628"/>
                </a:cubicBezTo>
                <a:lnTo>
                  <a:pt x="733139" y="41438"/>
                </a:lnTo>
                <a:cubicBezTo>
                  <a:pt x="728063" y="34466"/>
                  <a:pt x="719852" y="30475"/>
                  <a:pt x="711232" y="30770"/>
                </a:cubicBezTo>
                <a:cubicBezTo>
                  <a:pt x="704364" y="30570"/>
                  <a:pt x="697697" y="33142"/>
                  <a:pt x="692754" y="37914"/>
                </a:cubicBezTo>
                <a:cubicBezTo>
                  <a:pt x="687991" y="42410"/>
                  <a:pt x="685334" y="48696"/>
                  <a:pt x="685419" y="55249"/>
                </a:cubicBezTo>
                <a:cubicBezTo>
                  <a:pt x="685400" y="59640"/>
                  <a:pt x="686591" y="63955"/>
                  <a:pt x="688848" y="67727"/>
                </a:cubicBezTo>
                <a:cubicBezTo>
                  <a:pt x="691039" y="71756"/>
                  <a:pt x="694344" y="75061"/>
                  <a:pt x="698373" y="77252"/>
                </a:cubicBezTo>
                <a:cubicBezTo>
                  <a:pt x="702412" y="79414"/>
                  <a:pt x="706936" y="80529"/>
                  <a:pt x="711518" y="80491"/>
                </a:cubicBezTo>
                <a:cubicBezTo>
                  <a:pt x="720100" y="80624"/>
                  <a:pt x="728234" y="76661"/>
                  <a:pt x="733425" y="69823"/>
                </a:cubicBezTo>
                <a:lnTo>
                  <a:pt x="739616" y="73823"/>
                </a:lnTo>
                <a:cubicBezTo>
                  <a:pt x="736683" y="78205"/>
                  <a:pt x="732644" y="81719"/>
                  <a:pt x="727901" y="84015"/>
                </a:cubicBezTo>
                <a:cubicBezTo>
                  <a:pt x="722662" y="86482"/>
                  <a:pt x="716928" y="87720"/>
                  <a:pt x="711137" y="87634"/>
                </a:cubicBezTo>
                <a:cubicBezTo>
                  <a:pt x="702240" y="87806"/>
                  <a:pt x="693649" y="84367"/>
                  <a:pt x="687324" y="78109"/>
                </a:cubicBezTo>
                <a:cubicBezTo>
                  <a:pt x="681114" y="72375"/>
                  <a:pt x="677647" y="64270"/>
                  <a:pt x="677799" y="55821"/>
                </a:cubicBezTo>
                <a:cubicBezTo>
                  <a:pt x="677790" y="50058"/>
                  <a:pt x="679342" y="44400"/>
                  <a:pt x="682276" y="39438"/>
                </a:cubicBezTo>
                <a:cubicBezTo>
                  <a:pt x="685162" y="34437"/>
                  <a:pt x="689382" y="30351"/>
                  <a:pt x="694468" y="27627"/>
                </a:cubicBezTo>
                <a:cubicBezTo>
                  <a:pt x="699802" y="24808"/>
                  <a:pt x="705765" y="23369"/>
                  <a:pt x="711804" y="23436"/>
                </a:cubicBezTo>
                <a:close/>
                <a:moveTo>
                  <a:pt x="262414" y="23245"/>
                </a:moveTo>
                <a:cubicBezTo>
                  <a:pt x="268786" y="23798"/>
                  <a:pt x="274692" y="26807"/>
                  <a:pt x="278892" y="31627"/>
                </a:cubicBezTo>
                <a:lnTo>
                  <a:pt x="273939" y="36771"/>
                </a:lnTo>
                <a:cubicBezTo>
                  <a:pt x="270777" y="33246"/>
                  <a:pt x="266376" y="31094"/>
                  <a:pt x="261652" y="30770"/>
                </a:cubicBezTo>
                <a:cubicBezTo>
                  <a:pt x="259223" y="30732"/>
                  <a:pt x="256871" y="31618"/>
                  <a:pt x="255080" y="33246"/>
                </a:cubicBezTo>
                <a:cubicBezTo>
                  <a:pt x="253394" y="34704"/>
                  <a:pt x="252422" y="36828"/>
                  <a:pt x="252413" y="39056"/>
                </a:cubicBezTo>
                <a:cubicBezTo>
                  <a:pt x="252499" y="41152"/>
                  <a:pt x="253261" y="43162"/>
                  <a:pt x="254604" y="44772"/>
                </a:cubicBezTo>
                <a:cubicBezTo>
                  <a:pt x="257385" y="47439"/>
                  <a:pt x="260604" y="49601"/>
                  <a:pt x="264129" y="51153"/>
                </a:cubicBezTo>
                <a:cubicBezTo>
                  <a:pt x="268643" y="53201"/>
                  <a:pt x="272701" y="56154"/>
                  <a:pt x="276035" y="59821"/>
                </a:cubicBezTo>
                <a:cubicBezTo>
                  <a:pt x="278016" y="62602"/>
                  <a:pt x="279073" y="65936"/>
                  <a:pt x="279083" y="69346"/>
                </a:cubicBezTo>
                <a:cubicBezTo>
                  <a:pt x="279130" y="74109"/>
                  <a:pt x="277235" y="78681"/>
                  <a:pt x="273844" y="82014"/>
                </a:cubicBezTo>
                <a:cubicBezTo>
                  <a:pt x="270339" y="85434"/>
                  <a:pt x="265595" y="87291"/>
                  <a:pt x="260699" y="87158"/>
                </a:cubicBezTo>
                <a:cubicBezTo>
                  <a:pt x="257204" y="87158"/>
                  <a:pt x="253756" y="86377"/>
                  <a:pt x="250603" y="84872"/>
                </a:cubicBezTo>
                <a:cubicBezTo>
                  <a:pt x="247526" y="83405"/>
                  <a:pt x="244821" y="81262"/>
                  <a:pt x="242697" y="78585"/>
                </a:cubicBezTo>
                <a:lnTo>
                  <a:pt x="247650" y="72966"/>
                </a:lnTo>
                <a:cubicBezTo>
                  <a:pt x="250651" y="76995"/>
                  <a:pt x="255299" y="79471"/>
                  <a:pt x="260319" y="79728"/>
                </a:cubicBezTo>
                <a:cubicBezTo>
                  <a:pt x="263262" y="79814"/>
                  <a:pt x="266129" y="78757"/>
                  <a:pt x="268320" y="76776"/>
                </a:cubicBezTo>
                <a:cubicBezTo>
                  <a:pt x="270406" y="74985"/>
                  <a:pt x="271625" y="72385"/>
                  <a:pt x="271653" y="69632"/>
                </a:cubicBezTo>
                <a:cubicBezTo>
                  <a:pt x="271634" y="67441"/>
                  <a:pt x="270863" y="65317"/>
                  <a:pt x="269463" y="63631"/>
                </a:cubicBezTo>
                <a:cubicBezTo>
                  <a:pt x="266653" y="60983"/>
                  <a:pt x="263433" y="58802"/>
                  <a:pt x="259938" y="57154"/>
                </a:cubicBezTo>
                <a:cubicBezTo>
                  <a:pt x="255623" y="55259"/>
                  <a:pt x="251784" y="52430"/>
                  <a:pt x="248698" y="48867"/>
                </a:cubicBezTo>
                <a:cubicBezTo>
                  <a:pt x="246698" y="46105"/>
                  <a:pt x="245660" y="42752"/>
                  <a:pt x="245745" y="39342"/>
                </a:cubicBezTo>
                <a:cubicBezTo>
                  <a:pt x="245631" y="34999"/>
                  <a:pt x="247355" y="30808"/>
                  <a:pt x="250508" y="27817"/>
                </a:cubicBezTo>
                <a:cubicBezTo>
                  <a:pt x="253699" y="24760"/>
                  <a:pt x="257994" y="23112"/>
                  <a:pt x="262414" y="23245"/>
                </a:cubicBezTo>
                <a:close/>
                <a:moveTo>
                  <a:pt x="19813" y="23245"/>
                </a:moveTo>
                <a:cubicBezTo>
                  <a:pt x="26146" y="23845"/>
                  <a:pt x="32005" y="26836"/>
                  <a:pt x="36196" y="31627"/>
                </a:cubicBezTo>
                <a:lnTo>
                  <a:pt x="31147" y="36771"/>
                </a:lnTo>
                <a:cubicBezTo>
                  <a:pt x="28023" y="33256"/>
                  <a:pt x="23651" y="31104"/>
                  <a:pt x="18955" y="30770"/>
                </a:cubicBezTo>
                <a:cubicBezTo>
                  <a:pt x="16526" y="30732"/>
                  <a:pt x="14174" y="31618"/>
                  <a:pt x="12383" y="33247"/>
                </a:cubicBezTo>
                <a:cubicBezTo>
                  <a:pt x="10697" y="34704"/>
                  <a:pt x="9725" y="36828"/>
                  <a:pt x="9716" y="39057"/>
                </a:cubicBezTo>
                <a:cubicBezTo>
                  <a:pt x="9802" y="41152"/>
                  <a:pt x="10564" y="43162"/>
                  <a:pt x="11907" y="44772"/>
                </a:cubicBezTo>
                <a:cubicBezTo>
                  <a:pt x="14688" y="47439"/>
                  <a:pt x="17907" y="49601"/>
                  <a:pt x="21432" y="51154"/>
                </a:cubicBezTo>
                <a:cubicBezTo>
                  <a:pt x="25928" y="53201"/>
                  <a:pt x="29947" y="56145"/>
                  <a:pt x="33243" y="59821"/>
                </a:cubicBezTo>
                <a:cubicBezTo>
                  <a:pt x="35291" y="62574"/>
                  <a:pt x="36396" y="65917"/>
                  <a:pt x="36386" y="69346"/>
                </a:cubicBezTo>
                <a:cubicBezTo>
                  <a:pt x="36443" y="74128"/>
                  <a:pt x="34510" y="78710"/>
                  <a:pt x="31052" y="82015"/>
                </a:cubicBezTo>
                <a:cubicBezTo>
                  <a:pt x="27594" y="85453"/>
                  <a:pt x="22880" y="87311"/>
                  <a:pt x="18003" y="87158"/>
                </a:cubicBezTo>
                <a:cubicBezTo>
                  <a:pt x="14507" y="87158"/>
                  <a:pt x="11059" y="86377"/>
                  <a:pt x="7906" y="84872"/>
                </a:cubicBezTo>
                <a:cubicBezTo>
                  <a:pt x="4820" y="83405"/>
                  <a:pt x="2124" y="81262"/>
                  <a:pt x="0" y="78586"/>
                </a:cubicBezTo>
                <a:lnTo>
                  <a:pt x="4954" y="72966"/>
                </a:lnTo>
                <a:cubicBezTo>
                  <a:pt x="7954" y="76995"/>
                  <a:pt x="12602" y="79472"/>
                  <a:pt x="17622" y="79729"/>
                </a:cubicBezTo>
                <a:cubicBezTo>
                  <a:pt x="20574" y="79814"/>
                  <a:pt x="23432" y="78757"/>
                  <a:pt x="25623" y="76776"/>
                </a:cubicBezTo>
                <a:cubicBezTo>
                  <a:pt x="27718" y="74985"/>
                  <a:pt x="28928" y="72385"/>
                  <a:pt x="28956" y="69632"/>
                </a:cubicBezTo>
                <a:cubicBezTo>
                  <a:pt x="28937" y="67441"/>
                  <a:pt x="28166" y="65317"/>
                  <a:pt x="26766" y="63631"/>
                </a:cubicBezTo>
                <a:cubicBezTo>
                  <a:pt x="23956" y="60974"/>
                  <a:pt x="20746" y="58793"/>
                  <a:pt x="17241" y="57154"/>
                </a:cubicBezTo>
                <a:cubicBezTo>
                  <a:pt x="12973" y="55230"/>
                  <a:pt x="9163" y="52401"/>
                  <a:pt x="6097" y="48868"/>
                </a:cubicBezTo>
                <a:cubicBezTo>
                  <a:pt x="4096" y="46105"/>
                  <a:pt x="3058" y="42753"/>
                  <a:pt x="3144" y="39343"/>
                </a:cubicBezTo>
                <a:cubicBezTo>
                  <a:pt x="2991" y="34990"/>
                  <a:pt x="4725" y="30789"/>
                  <a:pt x="7906" y="27817"/>
                </a:cubicBezTo>
                <a:cubicBezTo>
                  <a:pt x="11088" y="24741"/>
                  <a:pt x="15383" y="23083"/>
                  <a:pt x="19813" y="23245"/>
                </a:cubicBezTo>
                <a:close/>
                <a:moveTo>
                  <a:pt x="857726" y="23150"/>
                </a:moveTo>
                <a:cubicBezTo>
                  <a:pt x="860612" y="23141"/>
                  <a:pt x="863460" y="23722"/>
                  <a:pt x="866108" y="24865"/>
                </a:cubicBezTo>
                <a:cubicBezTo>
                  <a:pt x="868594" y="25865"/>
                  <a:pt x="870813" y="27427"/>
                  <a:pt x="872585" y="29437"/>
                </a:cubicBezTo>
                <a:cubicBezTo>
                  <a:pt x="874576" y="31885"/>
                  <a:pt x="876071" y="34695"/>
                  <a:pt x="876966" y="37724"/>
                </a:cubicBezTo>
                <a:cubicBezTo>
                  <a:pt x="879157" y="33352"/>
                  <a:pt x="882443" y="29608"/>
                  <a:pt x="886491" y="26865"/>
                </a:cubicBezTo>
                <a:cubicBezTo>
                  <a:pt x="890235" y="24436"/>
                  <a:pt x="894607" y="23141"/>
                  <a:pt x="899065" y="23150"/>
                </a:cubicBezTo>
                <a:cubicBezTo>
                  <a:pt x="903008" y="23065"/>
                  <a:pt x="906894" y="24160"/>
                  <a:pt x="910209" y="26294"/>
                </a:cubicBezTo>
                <a:cubicBezTo>
                  <a:pt x="913438" y="28446"/>
                  <a:pt x="915933" y="31542"/>
                  <a:pt x="917352" y="35152"/>
                </a:cubicBezTo>
                <a:cubicBezTo>
                  <a:pt x="919219" y="40667"/>
                  <a:pt x="920029" y="46486"/>
                  <a:pt x="919734" y="52297"/>
                </a:cubicBezTo>
                <a:lnTo>
                  <a:pt x="919734" y="85444"/>
                </a:lnTo>
                <a:lnTo>
                  <a:pt x="911733" y="85444"/>
                </a:lnTo>
                <a:lnTo>
                  <a:pt x="911733" y="52297"/>
                </a:lnTo>
                <a:cubicBezTo>
                  <a:pt x="911990" y="47772"/>
                  <a:pt x="911504" y="43239"/>
                  <a:pt x="910304" y="38867"/>
                </a:cubicBezTo>
                <a:cubicBezTo>
                  <a:pt x="909428" y="36419"/>
                  <a:pt x="907751" y="34333"/>
                  <a:pt x="905541" y="32961"/>
                </a:cubicBezTo>
                <a:cubicBezTo>
                  <a:pt x="903170" y="31418"/>
                  <a:pt x="900369" y="30646"/>
                  <a:pt x="897541" y="30770"/>
                </a:cubicBezTo>
                <a:cubicBezTo>
                  <a:pt x="893807" y="30713"/>
                  <a:pt x="890159" y="31885"/>
                  <a:pt x="887158" y="34104"/>
                </a:cubicBezTo>
                <a:cubicBezTo>
                  <a:pt x="884034" y="36304"/>
                  <a:pt x="881643" y="39390"/>
                  <a:pt x="880300" y="42962"/>
                </a:cubicBezTo>
                <a:cubicBezTo>
                  <a:pt x="878500" y="49144"/>
                  <a:pt x="877757" y="55583"/>
                  <a:pt x="878109" y="62012"/>
                </a:cubicBezTo>
                <a:lnTo>
                  <a:pt x="878109" y="85825"/>
                </a:lnTo>
                <a:lnTo>
                  <a:pt x="870394" y="85825"/>
                </a:lnTo>
                <a:lnTo>
                  <a:pt x="870394" y="54678"/>
                </a:lnTo>
                <a:cubicBezTo>
                  <a:pt x="870623" y="49687"/>
                  <a:pt x="870175" y="44686"/>
                  <a:pt x="869061" y="39819"/>
                </a:cubicBezTo>
                <a:cubicBezTo>
                  <a:pt x="868194" y="37238"/>
                  <a:pt x="866527" y="34999"/>
                  <a:pt x="864298" y="33437"/>
                </a:cubicBezTo>
                <a:cubicBezTo>
                  <a:pt x="861888" y="31875"/>
                  <a:pt x="859069" y="31075"/>
                  <a:pt x="856202" y="31151"/>
                </a:cubicBezTo>
                <a:cubicBezTo>
                  <a:pt x="852554" y="31142"/>
                  <a:pt x="848991" y="32275"/>
                  <a:pt x="846010" y="34390"/>
                </a:cubicBezTo>
                <a:cubicBezTo>
                  <a:pt x="842867" y="36552"/>
                  <a:pt x="840447" y="39600"/>
                  <a:pt x="839057" y="43153"/>
                </a:cubicBezTo>
                <a:cubicBezTo>
                  <a:pt x="837276" y="48620"/>
                  <a:pt x="836504" y="54364"/>
                  <a:pt x="836771" y="60107"/>
                </a:cubicBezTo>
                <a:lnTo>
                  <a:pt x="836771" y="85825"/>
                </a:lnTo>
                <a:lnTo>
                  <a:pt x="828960" y="85825"/>
                </a:lnTo>
                <a:lnTo>
                  <a:pt x="829056" y="24674"/>
                </a:lnTo>
                <a:lnTo>
                  <a:pt x="836866" y="24674"/>
                </a:lnTo>
                <a:lnTo>
                  <a:pt x="836866" y="35152"/>
                </a:lnTo>
                <a:cubicBezTo>
                  <a:pt x="839105" y="31828"/>
                  <a:pt x="841953" y="28951"/>
                  <a:pt x="845248" y="26675"/>
                </a:cubicBezTo>
                <a:cubicBezTo>
                  <a:pt x="849011" y="24379"/>
                  <a:pt x="853325" y="23160"/>
                  <a:pt x="857726" y="23150"/>
                </a:cubicBezTo>
                <a:close/>
                <a:moveTo>
                  <a:pt x="321373" y="23149"/>
                </a:moveTo>
                <a:cubicBezTo>
                  <a:pt x="324259" y="23140"/>
                  <a:pt x="327107" y="23721"/>
                  <a:pt x="329755" y="24864"/>
                </a:cubicBezTo>
                <a:cubicBezTo>
                  <a:pt x="332222" y="25893"/>
                  <a:pt x="334442" y="27455"/>
                  <a:pt x="336232" y="29436"/>
                </a:cubicBezTo>
                <a:cubicBezTo>
                  <a:pt x="338194" y="31903"/>
                  <a:pt x="339671" y="34713"/>
                  <a:pt x="340614" y="37723"/>
                </a:cubicBezTo>
                <a:cubicBezTo>
                  <a:pt x="342804" y="33351"/>
                  <a:pt x="346091" y="29608"/>
                  <a:pt x="350139" y="26864"/>
                </a:cubicBezTo>
                <a:cubicBezTo>
                  <a:pt x="353882" y="24435"/>
                  <a:pt x="358254" y="23140"/>
                  <a:pt x="362712" y="23149"/>
                </a:cubicBezTo>
                <a:cubicBezTo>
                  <a:pt x="366655" y="23083"/>
                  <a:pt x="370532" y="24178"/>
                  <a:pt x="373856" y="26293"/>
                </a:cubicBezTo>
                <a:cubicBezTo>
                  <a:pt x="377047" y="28493"/>
                  <a:pt x="379523" y="31570"/>
                  <a:pt x="381000" y="35151"/>
                </a:cubicBezTo>
                <a:cubicBezTo>
                  <a:pt x="382781" y="40685"/>
                  <a:pt x="383552" y="46486"/>
                  <a:pt x="383286" y="52296"/>
                </a:cubicBezTo>
                <a:lnTo>
                  <a:pt x="383286" y="85443"/>
                </a:lnTo>
                <a:lnTo>
                  <a:pt x="375380" y="85443"/>
                </a:lnTo>
                <a:lnTo>
                  <a:pt x="375380" y="52296"/>
                </a:lnTo>
                <a:cubicBezTo>
                  <a:pt x="375637" y="47772"/>
                  <a:pt x="375152" y="43238"/>
                  <a:pt x="373951" y="38866"/>
                </a:cubicBezTo>
                <a:cubicBezTo>
                  <a:pt x="373046" y="36437"/>
                  <a:pt x="371370" y="34360"/>
                  <a:pt x="369189" y="32960"/>
                </a:cubicBezTo>
                <a:cubicBezTo>
                  <a:pt x="366808" y="31436"/>
                  <a:pt x="364017" y="30674"/>
                  <a:pt x="361188" y="30769"/>
                </a:cubicBezTo>
                <a:cubicBezTo>
                  <a:pt x="357454" y="30712"/>
                  <a:pt x="353806" y="31884"/>
                  <a:pt x="350806" y="34103"/>
                </a:cubicBezTo>
                <a:cubicBezTo>
                  <a:pt x="347681" y="36303"/>
                  <a:pt x="345291" y="39390"/>
                  <a:pt x="343948" y="42961"/>
                </a:cubicBezTo>
                <a:cubicBezTo>
                  <a:pt x="342100" y="49134"/>
                  <a:pt x="341357" y="55582"/>
                  <a:pt x="341757" y="62011"/>
                </a:cubicBezTo>
                <a:lnTo>
                  <a:pt x="341757" y="85824"/>
                </a:lnTo>
                <a:lnTo>
                  <a:pt x="333946" y="85824"/>
                </a:lnTo>
                <a:lnTo>
                  <a:pt x="333946" y="54677"/>
                </a:lnTo>
                <a:cubicBezTo>
                  <a:pt x="334213" y="49677"/>
                  <a:pt x="333727" y="44676"/>
                  <a:pt x="332518" y="39818"/>
                </a:cubicBezTo>
                <a:cubicBezTo>
                  <a:pt x="331679" y="37218"/>
                  <a:pt x="330003" y="34980"/>
                  <a:pt x="327755" y="33436"/>
                </a:cubicBezTo>
                <a:cubicBezTo>
                  <a:pt x="325345" y="31874"/>
                  <a:pt x="322526" y="31074"/>
                  <a:pt x="319659" y="31150"/>
                </a:cubicBezTo>
                <a:cubicBezTo>
                  <a:pt x="316039" y="31141"/>
                  <a:pt x="312505" y="32274"/>
                  <a:pt x="309562" y="34389"/>
                </a:cubicBezTo>
                <a:cubicBezTo>
                  <a:pt x="306419" y="36551"/>
                  <a:pt x="304000" y="39599"/>
                  <a:pt x="302609" y="43152"/>
                </a:cubicBezTo>
                <a:cubicBezTo>
                  <a:pt x="300828" y="48619"/>
                  <a:pt x="300056" y="54363"/>
                  <a:pt x="300323" y="60107"/>
                </a:cubicBezTo>
                <a:lnTo>
                  <a:pt x="300323" y="85824"/>
                </a:lnTo>
                <a:lnTo>
                  <a:pt x="292512" y="85824"/>
                </a:lnTo>
                <a:lnTo>
                  <a:pt x="292703" y="24674"/>
                </a:lnTo>
                <a:lnTo>
                  <a:pt x="300514" y="24674"/>
                </a:lnTo>
                <a:lnTo>
                  <a:pt x="300514" y="35151"/>
                </a:lnTo>
                <a:cubicBezTo>
                  <a:pt x="302752" y="31827"/>
                  <a:pt x="305600" y="28950"/>
                  <a:pt x="308895" y="26674"/>
                </a:cubicBezTo>
                <a:cubicBezTo>
                  <a:pt x="312648" y="24359"/>
                  <a:pt x="316963" y="23140"/>
                  <a:pt x="321373" y="23149"/>
                </a:cubicBezTo>
                <a:close/>
                <a:moveTo>
                  <a:pt x="508635" y="22959"/>
                </a:moveTo>
                <a:cubicBezTo>
                  <a:pt x="512921" y="22883"/>
                  <a:pt x="517131" y="24073"/>
                  <a:pt x="520731" y="26388"/>
                </a:cubicBezTo>
                <a:cubicBezTo>
                  <a:pt x="524237" y="28703"/>
                  <a:pt x="526961" y="32017"/>
                  <a:pt x="528542" y="35913"/>
                </a:cubicBezTo>
                <a:cubicBezTo>
                  <a:pt x="530475" y="41809"/>
                  <a:pt x="531314" y="48000"/>
                  <a:pt x="531018" y="54201"/>
                </a:cubicBezTo>
                <a:lnTo>
                  <a:pt x="531018" y="85443"/>
                </a:lnTo>
                <a:lnTo>
                  <a:pt x="523208" y="85443"/>
                </a:lnTo>
                <a:lnTo>
                  <a:pt x="523208" y="56868"/>
                </a:lnTo>
                <a:cubicBezTo>
                  <a:pt x="523379" y="52182"/>
                  <a:pt x="523094" y="47495"/>
                  <a:pt x="522351" y="42866"/>
                </a:cubicBezTo>
                <a:cubicBezTo>
                  <a:pt x="521789" y="39171"/>
                  <a:pt x="519931" y="35799"/>
                  <a:pt x="517112" y="33341"/>
                </a:cubicBezTo>
                <a:cubicBezTo>
                  <a:pt x="514216" y="31217"/>
                  <a:pt x="510692" y="30150"/>
                  <a:pt x="507111" y="30293"/>
                </a:cubicBezTo>
                <a:cubicBezTo>
                  <a:pt x="502415" y="30255"/>
                  <a:pt x="497872" y="31951"/>
                  <a:pt x="494347" y="35056"/>
                </a:cubicBezTo>
                <a:cubicBezTo>
                  <a:pt x="490709" y="37989"/>
                  <a:pt x="488127" y="42038"/>
                  <a:pt x="487013" y="46581"/>
                </a:cubicBezTo>
                <a:cubicBezTo>
                  <a:pt x="486060" y="52048"/>
                  <a:pt x="485670" y="57601"/>
                  <a:pt x="485870" y="63154"/>
                </a:cubicBezTo>
                <a:lnTo>
                  <a:pt x="485870" y="85443"/>
                </a:lnTo>
                <a:lnTo>
                  <a:pt x="478059" y="85443"/>
                </a:lnTo>
                <a:lnTo>
                  <a:pt x="478059" y="24673"/>
                </a:lnTo>
                <a:lnTo>
                  <a:pt x="485870" y="24673"/>
                </a:lnTo>
                <a:lnTo>
                  <a:pt x="485870" y="35532"/>
                </a:lnTo>
                <a:cubicBezTo>
                  <a:pt x="488623" y="31665"/>
                  <a:pt x="492166" y="28417"/>
                  <a:pt x="496252" y="26007"/>
                </a:cubicBezTo>
                <a:cubicBezTo>
                  <a:pt x="500062" y="23988"/>
                  <a:pt x="504320" y="22940"/>
                  <a:pt x="508635" y="22959"/>
                </a:cubicBezTo>
                <a:close/>
                <a:moveTo>
                  <a:pt x="599218" y="22769"/>
                </a:moveTo>
                <a:cubicBezTo>
                  <a:pt x="603914" y="22712"/>
                  <a:pt x="608553" y="23788"/>
                  <a:pt x="612744" y="25913"/>
                </a:cubicBezTo>
                <a:cubicBezTo>
                  <a:pt x="616954" y="28227"/>
                  <a:pt x="620573" y="31485"/>
                  <a:pt x="623316" y="35438"/>
                </a:cubicBezTo>
                <a:lnTo>
                  <a:pt x="623316" y="24674"/>
                </a:lnTo>
                <a:lnTo>
                  <a:pt x="631127" y="24674"/>
                </a:lnTo>
                <a:lnTo>
                  <a:pt x="631127" y="85444"/>
                </a:lnTo>
                <a:lnTo>
                  <a:pt x="623412" y="85444"/>
                </a:lnTo>
                <a:lnTo>
                  <a:pt x="623412" y="74966"/>
                </a:lnTo>
                <a:cubicBezTo>
                  <a:pt x="620449" y="78700"/>
                  <a:pt x="616716" y="81758"/>
                  <a:pt x="612458" y="83920"/>
                </a:cubicBezTo>
                <a:cubicBezTo>
                  <a:pt x="608295" y="86015"/>
                  <a:pt x="603685" y="87063"/>
                  <a:pt x="599028" y="86968"/>
                </a:cubicBezTo>
                <a:cubicBezTo>
                  <a:pt x="590684" y="87015"/>
                  <a:pt x="582702" y="83558"/>
                  <a:pt x="577025" y="77443"/>
                </a:cubicBezTo>
                <a:cubicBezTo>
                  <a:pt x="570862" y="71480"/>
                  <a:pt x="567414" y="63251"/>
                  <a:pt x="567500" y="54678"/>
                </a:cubicBezTo>
                <a:cubicBezTo>
                  <a:pt x="567424" y="46220"/>
                  <a:pt x="570872" y="38105"/>
                  <a:pt x="577025" y="32294"/>
                </a:cubicBezTo>
                <a:cubicBezTo>
                  <a:pt x="582740" y="26122"/>
                  <a:pt x="590808" y="22655"/>
                  <a:pt x="599218" y="22769"/>
                </a:cubicBezTo>
                <a:close/>
                <a:moveTo>
                  <a:pt x="428911" y="22769"/>
                </a:moveTo>
                <a:cubicBezTo>
                  <a:pt x="433607" y="22712"/>
                  <a:pt x="438246" y="23788"/>
                  <a:pt x="442437" y="25912"/>
                </a:cubicBezTo>
                <a:cubicBezTo>
                  <a:pt x="446647" y="28227"/>
                  <a:pt x="450266" y="31484"/>
                  <a:pt x="453009" y="35437"/>
                </a:cubicBezTo>
                <a:lnTo>
                  <a:pt x="453009" y="24674"/>
                </a:lnTo>
                <a:lnTo>
                  <a:pt x="460820" y="24674"/>
                </a:lnTo>
                <a:lnTo>
                  <a:pt x="460820" y="85443"/>
                </a:lnTo>
                <a:lnTo>
                  <a:pt x="453105" y="85443"/>
                </a:lnTo>
                <a:lnTo>
                  <a:pt x="453105" y="74966"/>
                </a:lnTo>
                <a:cubicBezTo>
                  <a:pt x="450162" y="78719"/>
                  <a:pt x="446418" y="81786"/>
                  <a:pt x="442151" y="83919"/>
                </a:cubicBezTo>
                <a:cubicBezTo>
                  <a:pt x="437988" y="86015"/>
                  <a:pt x="433378" y="87063"/>
                  <a:pt x="428721" y="86967"/>
                </a:cubicBezTo>
                <a:cubicBezTo>
                  <a:pt x="420377" y="87015"/>
                  <a:pt x="412395" y="83557"/>
                  <a:pt x="406718" y="77442"/>
                </a:cubicBezTo>
                <a:cubicBezTo>
                  <a:pt x="400555" y="71480"/>
                  <a:pt x="397107" y="63250"/>
                  <a:pt x="397193" y="54677"/>
                </a:cubicBezTo>
                <a:cubicBezTo>
                  <a:pt x="397155" y="46229"/>
                  <a:pt x="400603" y="38132"/>
                  <a:pt x="406718" y="32294"/>
                </a:cubicBezTo>
                <a:cubicBezTo>
                  <a:pt x="412452" y="26141"/>
                  <a:pt x="420501" y="22683"/>
                  <a:pt x="428911" y="22769"/>
                </a:cubicBezTo>
                <a:close/>
                <a:moveTo>
                  <a:pt x="48863" y="1529"/>
                </a:moveTo>
                <a:lnTo>
                  <a:pt x="56674" y="1529"/>
                </a:lnTo>
                <a:lnTo>
                  <a:pt x="56674" y="85730"/>
                </a:lnTo>
                <a:lnTo>
                  <a:pt x="48863" y="85730"/>
                </a:lnTo>
                <a:close/>
                <a:moveTo>
                  <a:pt x="148209" y="1147"/>
                </a:moveTo>
                <a:lnTo>
                  <a:pt x="156020" y="1528"/>
                </a:lnTo>
                <a:lnTo>
                  <a:pt x="156020" y="85729"/>
                </a:lnTo>
                <a:lnTo>
                  <a:pt x="148305" y="85729"/>
                </a:lnTo>
                <a:lnTo>
                  <a:pt x="148305" y="75251"/>
                </a:lnTo>
                <a:cubicBezTo>
                  <a:pt x="145342" y="78985"/>
                  <a:pt x="141609" y="82042"/>
                  <a:pt x="137351" y="84205"/>
                </a:cubicBezTo>
                <a:cubicBezTo>
                  <a:pt x="133188" y="86300"/>
                  <a:pt x="128578" y="87348"/>
                  <a:pt x="123921" y="87253"/>
                </a:cubicBezTo>
                <a:cubicBezTo>
                  <a:pt x="115577" y="87300"/>
                  <a:pt x="107595" y="83843"/>
                  <a:pt x="101918" y="77728"/>
                </a:cubicBezTo>
                <a:cubicBezTo>
                  <a:pt x="95755" y="71765"/>
                  <a:pt x="92307" y="63535"/>
                  <a:pt x="92393" y="54963"/>
                </a:cubicBezTo>
                <a:cubicBezTo>
                  <a:pt x="92355" y="46514"/>
                  <a:pt x="95803" y="38418"/>
                  <a:pt x="101918" y="32579"/>
                </a:cubicBezTo>
                <a:cubicBezTo>
                  <a:pt x="107633" y="26407"/>
                  <a:pt x="115701" y="22940"/>
                  <a:pt x="124111" y="23054"/>
                </a:cubicBezTo>
                <a:cubicBezTo>
                  <a:pt x="128807" y="22997"/>
                  <a:pt x="133446" y="24073"/>
                  <a:pt x="137637" y="26197"/>
                </a:cubicBezTo>
                <a:cubicBezTo>
                  <a:pt x="141847" y="28512"/>
                  <a:pt x="145466" y="31769"/>
                  <a:pt x="148209" y="35722"/>
                </a:cubicBezTo>
                <a:close/>
                <a:moveTo>
                  <a:pt x="550450" y="4"/>
                </a:moveTo>
                <a:cubicBezTo>
                  <a:pt x="552183" y="-63"/>
                  <a:pt x="553850" y="633"/>
                  <a:pt x="555022" y="1909"/>
                </a:cubicBezTo>
                <a:cubicBezTo>
                  <a:pt x="556260" y="3109"/>
                  <a:pt x="556946" y="4757"/>
                  <a:pt x="556927" y="6481"/>
                </a:cubicBezTo>
                <a:cubicBezTo>
                  <a:pt x="556927" y="8167"/>
                  <a:pt x="556241" y="9786"/>
                  <a:pt x="555022" y="10958"/>
                </a:cubicBezTo>
                <a:cubicBezTo>
                  <a:pt x="553822" y="12196"/>
                  <a:pt x="552174" y="12882"/>
                  <a:pt x="550450" y="12863"/>
                </a:cubicBezTo>
                <a:cubicBezTo>
                  <a:pt x="548764" y="12863"/>
                  <a:pt x="547144" y="12177"/>
                  <a:pt x="545973" y="10958"/>
                </a:cubicBezTo>
                <a:cubicBezTo>
                  <a:pt x="544754" y="9786"/>
                  <a:pt x="544068" y="8167"/>
                  <a:pt x="544068" y="6481"/>
                </a:cubicBezTo>
                <a:cubicBezTo>
                  <a:pt x="544049" y="4757"/>
                  <a:pt x="544735" y="3109"/>
                  <a:pt x="545973" y="1909"/>
                </a:cubicBezTo>
                <a:cubicBezTo>
                  <a:pt x="547116" y="652"/>
                  <a:pt x="548754" y="-44"/>
                  <a:pt x="550450" y="4"/>
                </a:cubicBezTo>
                <a:close/>
                <a:moveTo>
                  <a:pt x="75628" y="4"/>
                </a:moveTo>
                <a:cubicBezTo>
                  <a:pt x="77362" y="-63"/>
                  <a:pt x="79029" y="633"/>
                  <a:pt x="80200" y="1909"/>
                </a:cubicBezTo>
                <a:cubicBezTo>
                  <a:pt x="81439" y="3109"/>
                  <a:pt x="82124" y="4757"/>
                  <a:pt x="82105" y="6481"/>
                </a:cubicBezTo>
                <a:cubicBezTo>
                  <a:pt x="82105" y="8167"/>
                  <a:pt x="81420" y="9786"/>
                  <a:pt x="80200" y="10958"/>
                </a:cubicBezTo>
                <a:cubicBezTo>
                  <a:pt x="79000" y="12196"/>
                  <a:pt x="77352" y="12882"/>
                  <a:pt x="75628" y="12863"/>
                </a:cubicBezTo>
                <a:cubicBezTo>
                  <a:pt x="73942" y="12863"/>
                  <a:pt x="72323" y="12177"/>
                  <a:pt x="71152" y="10958"/>
                </a:cubicBezTo>
                <a:cubicBezTo>
                  <a:pt x="69932" y="9786"/>
                  <a:pt x="69247" y="8167"/>
                  <a:pt x="69247" y="6481"/>
                </a:cubicBezTo>
                <a:cubicBezTo>
                  <a:pt x="69228" y="4757"/>
                  <a:pt x="69913" y="3109"/>
                  <a:pt x="71152" y="1909"/>
                </a:cubicBezTo>
                <a:cubicBezTo>
                  <a:pt x="72295" y="652"/>
                  <a:pt x="73933" y="-44"/>
                  <a:pt x="75628" y="4"/>
                </a:cubicBezTo>
                <a:close/>
              </a:path>
            </a:pathLst>
          </a:custGeom>
          <a:solidFill>
            <a:srgbClr val="F3F3F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3F3F3"/>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3 Front 1">
  <p:cSld name="CUSTOM_5">
    <p:spTree>
      <p:nvGrpSpPr>
        <p:cNvPr id="373" name="Shape 373"/>
        <p:cNvGrpSpPr/>
        <p:nvPr/>
      </p:nvGrpSpPr>
      <p:grpSpPr>
        <a:xfrm>
          <a:off x="0" y="0"/>
          <a:ext cx="0" cy="0"/>
          <a:chOff x="0" y="0"/>
          <a:chExt cx="0" cy="0"/>
        </a:xfrm>
      </p:grpSpPr>
      <p:sp>
        <p:nvSpPr>
          <p:cNvPr id="374" name="Google Shape;374;p4"/>
          <p:cNvSpPr/>
          <p:nvPr/>
        </p:nvSpPr>
        <p:spPr>
          <a:xfrm>
            <a:off x="733500" y="516150"/>
            <a:ext cx="10733700" cy="6465300"/>
          </a:xfrm>
          <a:prstGeom prst="roundRect">
            <a:avLst>
              <a:gd fmla="val 2352" name="adj"/>
            </a:avLst>
          </a:prstGeom>
          <a:solidFill>
            <a:srgbClr val="FEFEF9"/>
          </a:solidFill>
          <a:ln cap="flat" cmpd="sng" w="12700">
            <a:solidFill>
              <a:srgbClr val="31538F"/>
            </a:solidFill>
            <a:prstDash val="solid"/>
            <a:miter lim="800000"/>
            <a:headEnd len="sm" w="sm" type="none"/>
            <a:tailEnd len="sm" w="sm" type="none"/>
          </a:ln>
          <a:effectLst>
            <a:outerShdw blurRad="101600" rotWithShape="0" algn="bl" dir="18900000" dist="63500">
              <a:srgbClr val="000000">
                <a:alpha val="349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75" name="Google Shape;375;p4"/>
          <p:cNvSpPr txBox="1"/>
          <p:nvPr>
            <p:ph idx="1" type="body"/>
          </p:nvPr>
        </p:nvSpPr>
        <p:spPr>
          <a:xfrm>
            <a:off x="1149075" y="4400550"/>
            <a:ext cx="9891900" cy="981000"/>
          </a:xfrm>
          <a:prstGeom prst="rect">
            <a:avLst/>
          </a:prstGeom>
        </p:spPr>
        <p:txBody>
          <a:bodyPr anchorCtr="0" anchor="t" bIns="121900" lIns="121900" spcFirstLastPara="1" rIns="121900" wrap="square" tIns="121900">
            <a:noAutofit/>
          </a:bodyPr>
          <a:lstStyle>
            <a:lvl1pPr indent="-349250" lvl="0" marL="457200" algn="ctr">
              <a:lnSpc>
                <a:spcPct val="155000"/>
              </a:lnSpc>
              <a:spcBef>
                <a:spcPts val="0"/>
              </a:spcBef>
              <a:spcAft>
                <a:spcPts val="0"/>
              </a:spcAft>
              <a:buSzPts val="1900"/>
              <a:buChar char="●"/>
              <a:defRPr/>
            </a:lvl1pPr>
            <a:lvl2pPr indent="-349250" lvl="1" marL="914400">
              <a:spcBef>
                <a:spcPts val="0"/>
              </a:spcBef>
              <a:spcAft>
                <a:spcPts val="0"/>
              </a:spcAft>
              <a:buSzPts val="1900"/>
              <a:buChar char="○"/>
              <a:defRPr/>
            </a:lvl2pPr>
            <a:lvl3pPr indent="-349250" lvl="2" marL="1371600">
              <a:spcBef>
                <a:spcPts val="2100"/>
              </a:spcBef>
              <a:spcAft>
                <a:spcPts val="0"/>
              </a:spcAft>
              <a:buSzPts val="1900"/>
              <a:buChar char="■"/>
              <a:defRPr/>
            </a:lvl3pPr>
            <a:lvl4pPr indent="-349250" lvl="3" marL="1828800">
              <a:spcBef>
                <a:spcPts val="2100"/>
              </a:spcBef>
              <a:spcAft>
                <a:spcPts val="0"/>
              </a:spcAft>
              <a:buSzPts val="1900"/>
              <a:buChar char="●"/>
              <a:defRPr/>
            </a:lvl4pPr>
            <a:lvl5pPr indent="-349250" lvl="4" marL="2286000">
              <a:spcBef>
                <a:spcPts val="2100"/>
              </a:spcBef>
              <a:spcAft>
                <a:spcPts val="0"/>
              </a:spcAft>
              <a:buSzPts val="1900"/>
              <a:buChar char="○"/>
              <a:defRPr/>
            </a:lvl5pPr>
            <a:lvl6pPr indent="-349250" lvl="5" marL="2743200">
              <a:spcBef>
                <a:spcPts val="2100"/>
              </a:spcBef>
              <a:spcAft>
                <a:spcPts val="0"/>
              </a:spcAft>
              <a:buSzPts val="1900"/>
              <a:buChar char="■"/>
              <a:defRPr/>
            </a:lvl6pPr>
            <a:lvl7pPr indent="-349250" lvl="6" marL="3200400">
              <a:spcBef>
                <a:spcPts val="2100"/>
              </a:spcBef>
              <a:spcAft>
                <a:spcPts val="0"/>
              </a:spcAft>
              <a:buSzPts val="1900"/>
              <a:buChar char="●"/>
              <a:defRPr/>
            </a:lvl7pPr>
            <a:lvl8pPr indent="-349250" lvl="7" marL="3657600">
              <a:spcBef>
                <a:spcPts val="2100"/>
              </a:spcBef>
              <a:spcAft>
                <a:spcPts val="0"/>
              </a:spcAft>
              <a:buSzPts val="1900"/>
              <a:buChar char="○"/>
              <a:defRPr/>
            </a:lvl8pPr>
            <a:lvl9pPr indent="-349250" lvl="8" marL="4114800">
              <a:spcBef>
                <a:spcPts val="2100"/>
              </a:spcBef>
              <a:spcAft>
                <a:spcPts val="2100"/>
              </a:spcAft>
              <a:buSzPts val="1900"/>
              <a:buChar char="■"/>
              <a:defRPr/>
            </a:lvl9pPr>
          </a:lstStyle>
          <a:p/>
        </p:txBody>
      </p:sp>
      <p:grpSp>
        <p:nvGrpSpPr>
          <p:cNvPr id="376" name="Google Shape;376;p4"/>
          <p:cNvGrpSpPr/>
          <p:nvPr/>
        </p:nvGrpSpPr>
        <p:grpSpPr>
          <a:xfrm>
            <a:off x="1150100" y="2061527"/>
            <a:ext cx="9891900" cy="3615608"/>
            <a:chOff x="1143519" y="2054825"/>
            <a:chExt cx="9891900" cy="3876081"/>
          </a:xfrm>
        </p:grpSpPr>
        <p:cxnSp>
          <p:nvCxnSpPr>
            <p:cNvPr id="377" name="Google Shape;377;p4"/>
            <p:cNvCxnSpPr/>
            <p:nvPr/>
          </p:nvCxnSpPr>
          <p:spPr>
            <a:xfrm>
              <a:off x="1143519" y="205482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378" name="Google Shape;378;p4"/>
            <p:cNvCxnSpPr/>
            <p:nvPr/>
          </p:nvCxnSpPr>
          <p:spPr>
            <a:xfrm>
              <a:off x="1143519" y="253933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379" name="Google Shape;379;p4"/>
            <p:cNvCxnSpPr/>
            <p:nvPr/>
          </p:nvCxnSpPr>
          <p:spPr>
            <a:xfrm>
              <a:off x="1143519" y="302384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380" name="Google Shape;380;p4"/>
            <p:cNvCxnSpPr/>
            <p:nvPr/>
          </p:nvCxnSpPr>
          <p:spPr>
            <a:xfrm>
              <a:off x="1143519" y="350835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381" name="Google Shape;381;p4"/>
            <p:cNvCxnSpPr/>
            <p:nvPr/>
          </p:nvCxnSpPr>
          <p:spPr>
            <a:xfrm>
              <a:off x="1143519" y="399286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382" name="Google Shape;382;p4"/>
            <p:cNvCxnSpPr/>
            <p:nvPr/>
          </p:nvCxnSpPr>
          <p:spPr>
            <a:xfrm>
              <a:off x="1143519" y="447737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383" name="Google Shape;383;p4"/>
            <p:cNvCxnSpPr/>
            <p:nvPr/>
          </p:nvCxnSpPr>
          <p:spPr>
            <a:xfrm>
              <a:off x="1143519" y="496188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384" name="Google Shape;384;p4"/>
            <p:cNvCxnSpPr/>
            <p:nvPr/>
          </p:nvCxnSpPr>
          <p:spPr>
            <a:xfrm>
              <a:off x="1143519" y="544639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385" name="Google Shape;385;p4"/>
            <p:cNvCxnSpPr/>
            <p:nvPr/>
          </p:nvCxnSpPr>
          <p:spPr>
            <a:xfrm>
              <a:off x="1143519" y="5930906"/>
              <a:ext cx="9891900" cy="0"/>
            </a:xfrm>
            <a:prstGeom prst="straightConnector1">
              <a:avLst/>
            </a:prstGeom>
            <a:noFill/>
            <a:ln cap="rnd" cmpd="sng" w="12700">
              <a:solidFill>
                <a:schemeClr val="accent5"/>
              </a:solidFill>
              <a:prstDash val="solid"/>
              <a:round/>
              <a:headEnd len="sm" w="sm" type="none"/>
              <a:tailEnd len="sm" w="sm" type="none"/>
            </a:ln>
          </p:spPr>
        </p:cxnSp>
      </p:grpSp>
      <p:sp>
        <p:nvSpPr>
          <p:cNvPr id="386" name="Google Shape;386;p4"/>
          <p:cNvSpPr/>
          <p:nvPr/>
        </p:nvSpPr>
        <p:spPr>
          <a:xfrm>
            <a:off x="733496" y="501189"/>
            <a:ext cx="10733652" cy="553613"/>
          </a:xfrm>
          <a:custGeom>
            <a:rect b="b" l="l" r="r" t="t"/>
            <a:pathLst>
              <a:path extrusionOk="0" h="553613" w="10733652">
                <a:moveTo>
                  <a:pt x="145580" y="0"/>
                </a:moveTo>
                <a:lnTo>
                  <a:pt x="10588072" y="0"/>
                </a:lnTo>
                <a:cubicBezTo>
                  <a:pt x="10668474" y="0"/>
                  <a:pt x="10733652" y="65178"/>
                  <a:pt x="10733652" y="145580"/>
                </a:cubicBezTo>
                <a:lnTo>
                  <a:pt x="10733652" y="553613"/>
                </a:lnTo>
                <a:lnTo>
                  <a:pt x="0" y="553613"/>
                </a:lnTo>
                <a:lnTo>
                  <a:pt x="0" y="145580"/>
                </a:lnTo>
                <a:cubicBezTo>
                  <a:pt x="0" y="65178"/>
                  <a:pt x="65178" y="0"/>
                  <a:pt x="145580" y="0"/>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87" name="Google Shape;387;p4"/>
          <p:cNvSpPr txBox="1"/>
          <p:nvPr>
            <p:ph type="title"/>
          </p:nvPr>
        </p:nvSpPr>
        <p:spPr>
          <a:xfrm>
            <a:off x="1149075" y="1983800"/>
            <a:ext cx="9891900" cy="2264400"/>
          </a:xfrm>
          <a:prstGeom prst="rect">
            <a:avLst/>
          </a:prstGeom>
        </p:spPr>
        <p:txBody>
          <a:bodyPr anchorCtr="0" anchor="ctr" bIns="121900" lIns="121900" spcFirstLastPara="1" rIns="121900" wrap="square" tIns="121900">
            <a:noAutofit/>
          </a:bodyPr>
          <a:lstStyle>
            <a:lvl1pPr indent="0" lvl="0" marL="0" marR="0" rtl="0" algn="ctr">
              <a:lnSpc>
                <a:spcPct val="80000"/>
              </a:lnSpc>
              <a:spcBef>
                <a:spcPts val="0"/>
              </a:spcBef>
              <a:spcAft>
                <a:spcPts val="0"/>
              </a:spcAft>
              <a:buClr>
                <a:schemeClr val="dk1"/>
              </a:buClr>
              <a:buSzPts val="4000"/>
              <a:buFont typeface="Aldrich"/>
              <a:buNone/>
              <a:defRPr sz="7200"/>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p:txBody>
      </p:sp>
      <p:sp>
        <p:nvSpPr>
          <p:cNvPr id="388" name="Google Shape;388;p4"/>
          <p:cNvSpPr/>
          <p:nvPr/>
        </p:nvSpPr>
        <p:spPr>
          <a:xfrm>
            <a:off x="27" y="4544568"/>
            <a:ext cx="12185539" cy="3893722"/>
          </a:xfrm>
          <a:custGeom>
            <a:rect b="b" l="l" r="r" t="t"/>
            <a:pathLst>
              <a:path extrusionOk="0" h="3893722" w="12185539">
                <a:moveTo>
                  <a:pt x="5080884" y="545404"/>
                </a:moveTo>
                <a:lnTo>
                  <a:pt x="5082300" y="545854"/>
                </a:lnTo>
                <a:lnTo>
                  <a:pt x="5083709" y="545405"/>
                </a:lnTo>
                <a:cubicBezTo>
                  <a:pt x="5093746" y="545461"/>
                  <a:pt x="5103751" y="551675"/>
                  <a:pt x="5106972" y="564014"/>
                </a:cubicBezTo>
                <a:lnTo>
                  <a:pt x="5127120" y="640702"/>
                </a:lnTo>
                <a:lnTo>
                  <a:pt x="5320739" y="1348455"/>
                </a:lnTo>
                <a:lnTo>
                  <a:pt x="5323994" y="1348455"/>
                </a:lnTo>
                <a:lnTo>
                  <a:pt x="5324220" y="1348455"/>
                </a:lnTo>
                <a:lnTo>
                  <a:pt x="5324220" y="1361179"/>
                </a:lnTo>
                <a:lnTo>
                  <a:pt x="5326324" y="1368866"/>
                </a:lnTo>
                <a:cubicBezTo>
                  <a:pt x="5326324" y="1368866"/>
                  <a:pt x="5326324" y="1371812"/>
                  <a:pt x="5325292" y="1376378"/>
                </a:cubicBezTo>
                <a:lnTo>
                  <a:pt x="5324220" y="1378937"/>
                </a:lnTo>
                <a:lnTo>
                  <a:pt x="5324220" y="2217834"/>
                </a:lnTo>
                <a:lnTo>
                  <a:pt x="5324388" y="2217834"/>
                </a:lnTo>
                <a:lnTo>
                  <a:pt x="5490293" y="1640314"/>
                </a:lnTo>
                <a:lnTo>
                  <a:pt x="5489687" y="1640314"/>
                </a:lnTo>
                <a:lnTo>
                  <a:pt x="5515856" y="1551332"/>
                </a:lnTo>
                <a:lnTo>
                  <a:pt x="5549528" y="1434119"/>
                </a:lnTo>
                <a:lnTo>
                  <a:pt x="5549622" y="1434119"/>
                </a:lnTo>
                <a:cubicBezTo>
                  <a:pt x="5551460" y="1427639"/>
                  <a:pt x="5555142" y="1422790"/>
                  <a:pt x="5559742" y="1419569"/>
                </a:cubicBezTo>
                <a:lnTo>
                  <a:pt x="5560537" y="1419325"/>
                </a:lnTo>
                <a:lnTo>
                  <a:pt x="5560538" y="1419324"/>
                </a:lnTo>
                <a:lnTo>
                  <a:pt x="5560677" y="1419282"/>
                </a:lnTo>
                <a:lnTo>
                  <a:pt x="5575366" y="1414784"/>
                </a:lnTo>
                <a:lnTo>
                  <a:pt x="5575535" y="1414837"/>
                </a:lnTo>
                <a:lnTo>
                  <a:pt x="5575712" y="1414784"/>
                </a:lnTo>
                <a:cubicBezTo>
                  <a:pt x="5586410" y="1414840"/>
                  <a:pt x="5597075" y="1421054"/>
                  <a:pt x="5600508" y="1433394"/>
                </a:cubicBezTo>
                <a:lnTo>
                  <a:pt x="5600713" y="1434128"/>
                </a:lnTo>
                <a:lnTo>
                  <a:pt x="5600899" y="1434401"/>
                </a:lnTo>
                <a:lnTo>
                  <a:pt x="5605504" y="1451234"/>
                </a:lnTo>
                <a:lnTo>
                  <a:pt x="5658458" y="1640314"/>
                </a:lnTo>
                <a:lnTo>
                  <a:pt x="5657231" y="1640314"/>
                </a:lnTo>
                <a:lnTo>
                  <a:pt x="5815221" y="2217834"/>
                </a:lnTo>
                <a:lnTo>
                  <a:pt x="5815390" y="2217834"/>
                </a:lnTo>
                <a:lnTo>
                  <a:pt x="5815390" y="1975236"/>
                </a:lnTo>
                <a:lnTo>
                  <a:pt x="5818869" y="1975236"/>
                </a:lnTo>
                <a:lnTo>
                  <a:pt x="6044010" y="1191521"/>
                </a:lnTo>
                <a:lnTo>
                  <a:pt x="6044105" y="1191521"/>
                </a:lnTo>
                <a:cubicBezTo>
                  <a:pt x="6047780" y="1178560"/>
                  <a:pt x="6058833" y="1172126"/>
                  <a:pt x="6069849" y="1172185"/>
                </a:cubicBezTo>
                <a:lnTo>
                  <a:pt x="6071265" y="1172635"/>
                </a:lnTo>
                <a:lnTo>
                  <a:pt x="6072674" y="1172186"/>
                </a:lnTo>
                <a:cubicBezTo>
                  <a:pt x="6082711" y="1172242"/>
                  <a:pt x="6092716" y="1178456"/>
                  <a:pt x="6095936" y="1190795"/>
                </a:cubicBezTo>
                <a:lnTo>
                  <a:pt x="6116085" y="1267484"/>
                </a:lnTo>
                <a:lnTo>
                  <a:pt x="6309704" y="1975236"/>
                </a:lnTo>
                <a:lnTo>
                  <a:pt x="6312959" y="1975236"/>
                </a:lnTo>
                <a:lnTo>
                  <a:pt x="6313185" y="1975236"/>
                </a:lnTo>
                <a:lnTo>
                  <a:pt x="6313185" y="1987960"/>
                </a:lnTo>
                <a:lnTo>
                  <a:pt x="6315288" y="1995647"/>
                </a:lnTo>
                <a:cubicBezTo>
                  <a:pt x="6315288" y="1995647"/>
                  <a:pt x="6315288" y="1998593"/>
                  <a:pt x="6314257" y="2003159"/>
                </a:cubicBezTo>
                <a:lnTo>
                  <a:pt x="6313185" y="2005718"/>
                </a:lnTo>
                <a:lnTo>
                  <a:pt x="6313185" y="2055896"/>
                </a:lnTo>
                <a:lnTo>
                  <a:pt x="6537021" y="1276723"/>
                </a:lnTo>
                <a:lnTo>
                  <a:pt x="6537115" y="1276723"/>
                </a:lnTo>
                <a:cubicBezTo>
                  <a:pt x="6540791" y="1263762"/>
                  <a:pt x="6551843" y="1257328"/>
                  <a:pt x="6562860" y="1257387"/>
                </a:cubicBezTo>
                <a:lnTo>
                  <a:pt x="6564276" y="1257837"/>
                </a:lnTo>
                <a:lnTo>
                  <a:pt x="6565685" y="1257388"/>
                </a:lnTo>
                <a:cubicBezTo>
                  <a:pt x="6575722" y="1257444"/>
                  <a:pt x="6585727" y="1263658"/>
                  <a:pt x="6588947" y="1275997"/>
                </a:cubicBezTo>
                <a:lnTo>
                  <a:pt x="6609098" y="1352692"/>
                </a:lnTo>
                <a:lnTo>
                  <a:pt x="6800094" y="2050857"/>
                </a:lnTo>
                <a:lnTo>
                  <a:pt x="6800094" y="1689840"/>
                </a:lnTo>
                <a:lnTo>
                  <a:pt x="6803574" y="1689840"/>
                </a:lnTo>
                <a:lnTo>
                  <a:pt x="6969481" y="1112320"/>
                </a:lnTo>
                <a:lnTo>
                  <a:pt x="6968874" y="1112320"/>
                </a:lnTo>
                <a:lnTo>
                  <a:pt x="6995042" y="1023340"/>
                </a:lnTo>
                <a:lnTo>
                  <a:pt x="7028715" y="906125"/>
                </a:lnTo>
                <a:lnTo>
                  <a:pt x="7028809" y="906125"/>
                </a:lnTo>
                <a:cubicBezTo>
                  <a:pt x="7030647" y="899644"/>
                  <a:pt x="7034329" y="894796"/>
                  <a:pt x="7038929" y="891575"/>
                </a:cubicBezTo>
                <a:lnTo>
                  <a:pt x="7039724" y="891331"/>
                </a:lnTo>
                <a:lnTo>
                  <a:pt x="7039725" y="891330"/>
                </a:lnTo>
                <a:lnTo>
                  <a:pt x="7039851" y="891292"/>
                </a:lnTo>
                <a:lnTo>
                  <a:pt x="7054554" y="886789"/>
                </a:lnTo>
                <a:lnTo>
                  <a:pt x="7054723" y="886843"/>
                </a:lnTo>
                <a:lnTo>
                  <a:pt x="7054899" y="886790"/>
                </a:lnTo>
                <a:cubicBezTo>
                  <a:pt x="7065597" y="886846"/>
                  <a:pt x="7076262" y="893060"/>
                  <a:pt x="7079695" y="905399"/>
                </a:cubicBezTo>
                <a:lnTo>
                  <a:pt x="7079900" y="906133"/>
                </a:lnTo>
                <a:lnTo>
                  <a:pt x="7080086" y="906407"/>
                </a:lnTo>
                <a:lnTo>
                  <a:pt x="7084692" y="923244"/>
                </a:lnTo>
                <a:lnTo>
                  <a:pt x="7137645" y="1112320"/>
                </a:lnTo>
                <a:lnTo>
                  <a:pt x="7136418" y="1112320"/>
                </a:lnTo>
                <a:lnTo>
                  <a:pt x="7294409" y="1689840"/>
                </a:lnTo>
                <a:lnTo>
                  <a:pt x="7297664" y="1689840"/>
                </a:lnTo>
                <a:lnTo>
                  <a:pt x="7297890" y="1689840"/>
                </a:lnTo>
                <a:lnTo>
                  <a:pt x="7297890" y="1702564"/>
                </a:lnTo>
                <a:lnTo>
                  <a:pt x="7299993" y="1710251"/>
                </a:lnTo>
                <a:cubicBezTo>
                  <a:pt x="7299993" y="1710251"/>
                  <a:pt x="7299993" y="1713197"/>
                  <a:pt x="7298962" y="1717763"/>
                </a:cubicBezTo>
                <a:lnTo>
                  <a:pt x="7297890" y="1720322"/>
                </a:lnTo>
                <a:lnTo>
                  <a:pt x="7297890" y="2099496"/>
                </a:lnTo>
                <a:lnTo>
                  <a:pt x="7504968" y="1378658"/>
                </a:lnTo>
                <a:lnTo>
                  <a:pt x="7505062" y="1378658"/>
                </a:lnTo>
                <a:cubicBezTo>
                  <a:pt x="7508738" y="1365697"/>
                  <a:pt x="7519790" y="1359264"/>
                  <a:pt x="7530807" y="1359323"/>
                </a:cubicBezTo>
                <a:lnTo>
                  <a:pt x="7532223" y="1359773"/>
                </a:lnTo>
                <a:lnTo>
                  <a:pt x="7533632" y="1359323"/>
                </a:lnTo>
                <a:cubicBezTo>
                  <a:pt x="7543669" y="1359379"/>
                  <a:pt x="7553674" y="1365593"/>
                  <a:pt x="7556894" y="1377933"/>
                </a:cubicBezTo>
                <a:lnTo>
                  <a:pt x="7577045" y="1454629"/>
                </a:lnTo>
                <a:lnTo>
                  <a:pt x="7761756" y="2129818"/>
                </a:lnTo>
                <a:lnTo>
                  <a:pt x="7761756" y="1454175"/>
                </a:lnTo>
                <a:lnTo>
                  <a:pt x="7765236" y="1454175"/>
                </a:lnTo>
                <a:lnTo>
                  <a:pt x="7990377" y="670460"/>
                </a:lnTo>
                <a:lnTo>
                  <a:pt x="7990471" y="670460"/>
                </a:lnTo>
                <a:cubicBezTo>
                  <a:pt x="7994147" y="657499"/>
                  <a:pt x="8005199" y="651065"/>
                  <a:pt x="8016216" y="651124"/>
                </a:cubicBezTo>
                <a:lnTo>
                  <a:pt x="8017632" y="651574"/>
                </a:lnTo>
                <a:lnTo>
                  <a:pt x="8019041" y="651125"/>
                </a:lnTo>
                <a:cubicBezTo>
                  <a:pt x="8029078" y="651181"/>
                  <a:pt x="8039083" y="657395"/>
                  <a:pt x="8042303" y="669734"/>
                </a:cubicBezTo>
                <a:lnTo>
                  <a:pt x="8062453" y="746425"/>
                </a:lnTo>
                <a:lnTo>
                  <a:pt x="8256071" y="1454175"/>
                </a:lnTo>
                <a:lnTo>
                  <a:pt x="8259326" y="1454175"/>
                </a:lnTo>
                <a:lnTo>
                  <a:pt x="8259552" y="1454175"/>
                </a:lnTo>
                <a:lnTo>
                  <a:pt x="8259552" y="1466899"/>
                </a:lnTo>
                <a:lnTo>
                  <a:pt x="8261655" y="1474586"/>
                </a:lnTo>
                <a:cubicBezTo>
                  <a:pt x="8261655" y="1474586"/>
                  <a:pt x="8261655" y="1477532"/>
                  <a:pt x="8260624" y="1482098"/>
                </a:cubicBezTo>
                <a:lnTo>
                  <a:pt x="8259552" y="1484658"/>
                </a:lnTo>
                <a:lnTo>
                  <a:pt x="8259552" y="1781316"/>
                </a:lnTo>
                <a:lnTo>
                  <a:pt x="8424299" y="1207833"/>
                </a:lnTo>
                <a:lnTo>
                  <a:pt x="8423692" y="1207833"/>
                </a:lnTo>
                <a:lnTo>
                  <a:pt x="8449861" y="1118849"/>
                </a:lnTo>
                <a:lnTo>
                  <a:pt x="8483533" y="1001638"/>
                </a:lnTo>
                <a:lnTo>
                  <a:pt x="8483627" y="1001638"/>
                </a:lnTo>
                <a:cubicBezTo>
                  <a:pt x="8485465" y="995157"/>
                  <a:pt x="8489147" y="990309"/>
                  <a:pt x="8493747" y="987088"/>
                </a:cubicBezTo>
                <a:lnTo>
                  <a:pt x="8494542" y="986844"/>
                </a:lnTo>
                <a:lnTo>
                  <a:pt x="8494543" y="986843"/>
                </a:lnTo>
                <a:lnTo>
                  <a:pt x="8494673" y="986804"/>
                </a:lnTo>
                <a:lnTo>
                  <a:pt x="8509372" y="982302"/>
                </a:lnTo>
                <a:lnTo>
                  <a:pt x="8509540" y="982356"/>
                </a:lnTo>
                <a:lnTo>
                  <a:pt x="8509717" y="982303"/>
                </a:lnTo>
                <a:cubicBezTo>
                  <a:pt x="8520415" y="982359"/>
                  <a:pt x="8531080" y="988573"/>
                  <a:pt x="8534512" y="1000912"/>
                </a:cubicBezTo>
                <a:lnTo>
                  <a:pt x="8534717" y="1001645"/>
                </a:lnTo>
                <a:lnTo>
                  <a:pt x="8534904" y="1001920"/>
                </a:lnTo>
                <a:lnTo>
                  <a:pt x="8539531" y="1018834"/>
                </a:lnTo>
                <a:lnTo>
                  <a:pt x="8592463" y="1207833"/>
                </a:lnTo>
                <a:lnTo>
                  <a:pt x="8591235" y="1207833"/>
                </a:lnTo>
                <a:lnTo>
                  <a:pt x="8749227" y="1785353"/>
                </a:lnTo>
                <a:lnTo>
                  <a:pt x="8752482" y="1785353"/>
                </a:lnTo>
                <a:lnTo>
                  <a:pt x="8752708" y="1785353"/>
                </a:lnTo>
                <a:lnTo>
                  <a:pt x="8752708" y="1798077"/>
                </a:lnTo>
                <a:lnTo>
                  <a:pt x="8754811" y="1805764"/>
                </a:lnTo>
                <a:cubicBezTo>
                  <a:pt x="8754811" y="1805764"/>
                  <a:pt x="8754811" y="1808710"/>
                  <a:pt x="8753780" y="1813276"/>
                </a:cubicBezTo>
                <a:lnTo>
                  <a:pt x="8752708" y="1815835"/>
                </a:lnTo>
                <a:lnTo>
                  <a:pt x="8752708" y="3461241"/>
                </a:lnTo>
                <a:lnTo>
                  <a:pt x="8752482" y="3461241"/>
                </a:lnTo>
                <a:lnTo>
                  <a:pt x="8589721" y="3461241"/>
                </a:lnTo>
                <a:lnTo>
                  <a:pt x="8417899" y="3461241"/>
                </a:lnTo>
                <a:lnTo>
                  <a:pt x="8254912" y="3461241"/>
                </a:lnTo>
                <a:lnTo>
                  <a:pt x="8254912" y="3130063"/>
                </a:lnTo>
                <a:lnTo>
                  <a:pt x="8096565" y="3130063"/>
                </a:lnTo>
                <a:lnTo>
                  <a:pt x="7924743" y="3130063"/>
                </a:lnTo>
                <a:lnTo>
                  <a:pt x="7774143" y="3130063"/>
                </a:lnTo>
                <a:lnTo>
                  <a:pt x="7774143" y="3838261"/>
                </a:lnTo>
                <a:lnTo>
                  <a:pt x="7773917" y="3838261"/>
                </a:lnTo>
                <a:lnTo>
                  <a:pt x="7611156" y="3838261"/>
                </a:lnTo>
                <a:lnTo>
                  <a:pt x="7439334" y="3838261"/>
                </a:lnTo>
                <a:lnTo>
                  <a:pt x="7276347" y="3838261"/>
                </a:lnTo>
                <a:lnTo>
                  <a:pt x="7276347" y="3365728"/>
                </a:lnTo>
                <a:lnTo>
                  <a:pt x="7134903" y="3365728"/>
                </a:lnTo>
                <a:lnTo>
                  <a:pt x="6963081" y="3365728"/>
                </a:lnTo>
                <a:lnTo>
                  <a:pt x="6806196" y="3365728"/>
                </a:lnTo>
                <a:lnTo>
                  <a:pt x="6806196" y="3736326"/>
                </a:lnTo>
                <a:lnTo>
                  <a:pt x="6805970" y="3736326"/>
                </a:lnTo>
                <a:lnTo>
                  <a:pt x="6643209" y="3736326"/>
                </a:lnTo>
                <a:lnTo>
                  <a:pt x="6471387" y="3736326"/>
                </a:lnTo>
                <a:lnTo>
                  <a:pt x="6308400" y="3736326"/>
                </a:lnTo>
                <a:lnTo>
                  <a:pt x="6308400" y="3651124"/>
                </a:lnTo>
                <a:lnTo>
                  <a:pt x="6150198" y="3651124"/>
                </a:lnTo>
                <a:lnTo>
                  <a:pt x="5978376" y="3651124"/>
                </a:lnTo>
                <a:lnTo>
                  <a:pt x="5818703" y="3651124"/>
                </a:lnTo>
                <a:lnTo>
                  <a:pt x="5818703" y="3893722"/>
                </a:lnTo>
                <a:lnTo>
                  <a:pt x="5818477" y="3893722"/>
                </a:lnTo>
                <a:lnTo>
                  <a:pt x="5655715" y="3893722"/>
                </a:lnTo>
                <a:lnTo>
                  <a:pt x="5483894" y="3893722"/>
                </a:lnTo>
                <a:lnTo>
                  <a:pt x="5320907" y="3893722"/>
                </a:lnTo>
                <a:lnTo>
                  <a:pt x="5320907" y="3024343"/>
                </a:lnTo>
                <a:lnTo>
                  <a:pt x="5161234" y="3024343"/>
                </a:lnTo>
                <a:lnTo>
                  <a:pt x="4989410" y="3024343"/>
                </a:lnTo>
                <a:lnTo>
                  <a:pt x="4853169" y="3024343"/>
                </a:lnTo>
                <a:lnTo>
                  <a:pt x="4853169" y="3802164"/>
                </a:lnTo>
                <a:lnTo>
                  <a:pt x="4852944" y="3802164"/>
                </a:lnTo>
                <a:lnTo>
                  <a:pt x="4690182" y="3802164"/>
                </a:lnTo>
                <a:lnTo>
                  <a:pt x="4518360" y="3802164"/>
                </a:lnTo>
                <a:lnTo>
                  <a:pt x="4355373" y="3802164"/>
                </a:lnTo>
                <a:lnTo>
                  <a:pt x="4355373" y="3460780"/>
                </a:lnTo>
                <a:lnTo>
                  <a:pt x="4201677" y="3460780"/>
                </a:lnTo>
                <a:lnTo>
                  <a:pt x="4029864" y="3460780"/>
                </a:lnTo>
                <a:lnTo>
                  <a:pt x="3902209" y="3460780"/>
                </a:lnTo>
                <a:lnTo>
                  <a:pt x="3902209" y="3763405"/>
                </a:lnTo>
                <a:lnTo>
                  <a:pt x="3901981" y="3763405"/>
                </a:lnTo>
                <a:lnTo>
                  <a:pt x="3739221" y="3763405"/>
                </a:lnTo>
                <a:lnTo>
                  <a:pt x="3567399" y="3763405"/>
                </a:lnTo>
                <a:lnTo>
                  <a:pt x="3404413" y="3763405"/>
                </a:lnTo>
                <a:lnTo>
                  <a:pt x="3404413" y="3425852"/>
                </a:lnTo>
                <a:lnTo>
                  <a:pt x="3247924" y="3425852"/>
                </a:lnTo>
                <a:lnTo>
                  <a:pt x="3076102" y="3425852"/>
                </a:lnTo>
                <a:lnTo>
                  <a:pt x="2913638" y="3425852"/>
                </a:lnTo>
                <a:lnTo>
                  <a:pt x="2913638" y="3862289"/>
                </a:lnTo>
                <a:lnTo>
                  <a:pt x="2913413" y="3862289"/>
                </a:lnTo>
                <a:lnTo>
                  <a:pt x="2750651" y="3862289"/>
                </a:lnTo>
                <a:lnTo>
                  <a:pt x="2578831" y="3862289"/>
                </a:lnTo>
                <a:lnTo>
                  <a:pt x="2415842" y="3862289"/>
                </a:lnTo>
                <a:lnTo>
                  <a:pt x="2415842" y="3153004"/>
                </a:lnTo>
                <a:lnTo>
                  <a:pt x="2277533" y="3153004"/>
                </a:lnTo>
                <a:lnTo>
                  <a:pt x="2105709" y="3153004"/>
                </a:lnTo>
                <a:lnTo>
                  <a:pt x="1959736" y="3153004"/>
                </a:lnTo>
                <a:lnTo>
                  <a:pt x="1959736" y="3547341"/>
                </a:lnTo>
                <a:lnTo>
                  <a:pt x="1959510" y="3547341"/>
                </a:lnTo>
                <a:lnTo>
                  <a:pt x="1796750" y="3547341"/>
                </a:lnTo>
                <a:lnTo>
                  <a:pt x="1624927" y="3547341"/>
                </a:lnTo>
                <a:lnTo>
                  <a:pt x="1461940" y="3547341"/>
                </a:lnTo>
                <a:lnTo>
                  <a:pt x="1461940" y="3547341"/>
                </a:lnTo>
                <a:lnTo>
                  <a:pt x="1461940" y="3460780"/>
                </a:lnTo>
                <a:lnTo>
                  <a:pt x="1317009" y="3460780"/>
                </a:lnTo>
                <a:lnTo>
                  <a:pt x="1145188" y="3460780"/>
                </a:lnTo>
                <a:lnTo>
                  <a:pt x="982201" y="3460780"/>
                </a:lnTo>
                <a:lnTo>
                  <a:pt x="982201" y="1784892"/>
                </a:lnTo>
                <a:lnTo>
                  <a:pt x="985682" y="1784892"/>
                </a:lnTo>
                <a:lnTo>
                  <a:pt x="1151588" y="1207372"/>
                </a:lnTo>
                <a:lnTo>
                  <a:pt x="1150981" y="1207372"/>
                </a:lnTo>
                <a:lnTo>
                  <a:pt x="1177152" y="1118381"/>
                </a:lnTo>
                <a:lnTo>
                  <a:pt x="1210822" y="1001177"/>
                </a:lnTo>
                <a:lnTo>
                  <a:pt x="1210916" y="1001177"/>
                </a:lnTo>
                <a:cubicBezTo>
                  <a:pt x="1212755" y="994696"/>
                  <a:pt x="1216436" y="989848"/>
                  <a:pt x="1221036" y="986627"/>
                </a:cubicBezTo>
                <a:lnTo>
                  <a:pt x="1221831" y="986383"/>
                </a:lnTo>
                <a:lnTo>
                  <a:pt x="1221832" y="986382"/>
                </a:lnTo>
                <a:lnTo>
                  <a:pt x="1221966" y="986342"/>
                </a:lnTo>
                <a:lnTo>
                  <a:pt x="1236661" y="981841"/>
                </a:lnTo>
                <a:lnTo>
                  <a:pt x="1236828" y="981895"/>
                </a:lnTo>
                <a:lnTo>
                  <a:pt x="1237007" y="981842"/>
                </a:lnTo>
                <a:cubicBezTo>
                  <a:pt x="1247704" y="981898"/>
                  <a:pt x="1258368" y="988112"/>
                  <a:pt x="1261801" y="1000451"/>
                </a:cubicBezTo>
                <a:lnTo>
                  <a:pt x="1262007" y="1001184"/>
                </a:lnTo>
                <a:lnTo>
                  <a:pt x="1262192" y="1001459"/>
                </a:lnTo>
                <a:lnTo>
                  <a:pt x="1266815" y="1018351"/>
                </a:lnTo>
                <a:lnTo>
                  <a:pt x="1319752" y="1207372"/>
                </a:lnTo>
                <a:lnTo>
                  <a:pt x="1318525" y="1207372"/>
                </a:lnTo>
                <a:lnTo>
                  <a:pt x="1476516" y="1784892"/>
                </a:lnTo>
                <a:lnTo>
                  <a:pt x="1479771" y="1784892"/>
                </a:lnTo>
                <a:lnTo>
                  <a:pt x="1479996" y="1784892"/>
                </a:lnTo>
                <a:lnTo>
                  <a:pt x="1479996" y="1797616"/>
                </a:lnTo>
                <a:lnTo>
                  <a:pt x="1482100" y="1805303"/>
                </a:lnTo>
                <a:cubicBezTo>
                  <a:pt x="1482100" y="1805303"/>
                  <a:pt x="1482100" y="1808249"/>
                  <a:pt x="1481068" y="1812815"/>
                </a:cubicBezTo>
                <a:lnTo>
                  <a:pt x="1479996" y="1815374"/>
                </a:lnTo>
                <a:lnTo>
                  <a:pt x="1479996" y="1820714"/>
                </a:lnTo>
                <a:lnTo>
                  <a:pt x="1690562" y="1087738"/>
                </a:lnTo>
                <a:lnTo>
                  <a:pt x="1690656" y="1087738"/>
                </a:lnTo>
                <a:cubicBezTo>
                  <a:pt x="1694331" y="1074777"/>
                  <a:pt x="1705383" y="1068343"/>
                  <a:pt x="1716399" y="1068402"/>
                </a:cubicBezTo>
                <a:lnTo>
                  <a:pt x="1717816" y="1068852"/>
                </a:lnTo>
                <a:lnTo>
                  <a:pt x="1719225" y="1068403"/>
                </a:lnTo>
                <a:cubicBezTo>
                  <a:pt x="1729262" y="1068459"/>
                  <a:pt x="1739266" y="1074673"/>
                  <a:pt x="1742488" y="1087012"/>
                </a:cubicBezTo>
                <a:lnTo>
                  <a:pt x="1762628" y="1163665"/>
                </a:lnTo>
                <a:lnTo>
                  <a:pt x="1942725" y="1821993"/>
                </a:lnTo>
                <a:lnTo>
                  <a:pt x="1942725" y="1477116"/>
                </a:lnTo>
                <a:lnTo>
                  <a:pt x="1946205" y="1477116"/>
                </a:lnTo>
                <a:lnTo>
                  <a:pt x="2171342" y="693401"/>
                </a:lnTo>
                <a:lnTo>
                  <a:pt x="2171437" y="693401"/>
                </a:lnTo>
                <a:cubicBezTo>
                  <a:pt x="2175112" y="680440"/>
                  <a:pt x="2186164" y="674006"/>
                  <a:pt x="2197184" y="674065"/>
                </a:cubicBezTo>
                <a:lnTo>
                  <a:pt x="2198596" y="674515"/>
                </a:lnTo>
                <a:lnTo>
                  <a:pt x="2200007" y="674066"/>
                </a:lnTo>
                <a:cubicBezTo>
                  <a:pt x="2210044" y="674122"/>
                  <a:pt x="2220049" y="680336"/>
                  <a:pt x="2223268" y="692675"/>
                </a:cubicBezTo>
                <a:lnTo>
                  <a:pt x="2243407" y="769329"/>
                </a:lnTo>
                <a:lnTo>
                  <a:pt x="2437038" y="1477116"/>
                </a:lnTo>
                <a:lnTo>
                  <a:pt x="2440291" y="1477116"/>
                </a:lnTo>
                <a:lnTo>
                  <a:pt x="2440518" y="1477116"/>
                </a:lnTo>
                <a:lnTo>
                  <a:pt x="2440518" y="1489840"/>
                </a:lnTo>
                <a:lnTo>
                  <a:pt x="2442621" y="1497527"/>
                </a:lnTo>
                <a:cubicBezTo>
                  <a:pt x="2442621" y="1497527"/>
                  <a:pt x="2442621" y="1500473"/>
                  <a:pt x="2441590" y="1505039"/>
                </a:cubicBezTo>
                <a:lnTo>
                  <a:pt x="2440518" y="1507598"/>
                </a:lnTo>
                <a:lnTo>
                  <a:pt x="2440518" y="2112619"/>
                </a:lnTo>
                <a:lnTo>
                  <a:pt x="2585230" y="1608881"/>
                </a:lnTo>
                <a:lnTo>
                  <a:pt x="2584622" y="1608881"/>
                </a:lnTo>
                <a:lnTo>
                  <a:pt x="2610801" y="1519862"/>
                </a:lnTo>
                <a:lnTo>
                  <a:pt x="2644463" y="1402686"/>
                </a:lnTo>
                <a:lnTo>
                  <a:pt x="2644556" y="1402686"/>
                </a:lnTo>
                <a:cubicBezTo>
                  <a:pt x="2646393" y="1396206"/>
                  <a:pt x="2650077" y="1391357"/>
                  <a:pt x="2654676" y="1388136"/>
                </a:cubicBezTo>
                <a:lnTo>
                  <a:pt x="2655472" y="1387892"/>
                </a:lnTo>
                <a:lnTo>
                  <a:pt x="2655472" y="1387891"/>
                </a:lnTo>
                <a:lnTo>
                  <a:pt x="2655602" y="1387853"/>
                </a:lnTo>
                <a:lnTo>
                  <a:pt x="2670302" y="1383351"/>
                </a:lnTo>
                <a:lnTo>
                  <a:pt x="2670470" y="1383404"/>
                </a:lnTo>
                <a:lnTo>
                  <a:pt x="2670649" y="1383351"/>
                </a:lnTo>
                <a:cubicBezTo>
                  <a:pt x="2681346" y="1383407"/>
                  <a:pt x="2692008" y="1389621"/>
                  <a:pt x="2695443" y="1401961"/>
                </a:cubicBezTo>
                <a:lnTo>
                  <a:pt x="2695647" y="1402694"/>
                </a:lnTo>
                <a:lnTo>
                  <a:pt x="2695835" y="1402968"/>
                </a:lnTo>
                <a:lnTo>
                  <a:pt x="2700451" y="1419846"/>
                </a:lnTo>
                <a:lnTo>
                  <a:pt x="2753393" y="1608881"/>
                </a:lnTo>
                <a:lnTo>
                  <a:pt x="2752166" y="1608881"/>
                </a:lnTo>
                <a:lnTo>
                  <a:pt x="2910158" y="2186401"/>
                </a:lnTo>
                <a:lnTo>
                  <a:pt x="2913115" y="2186401"/>
                </a:lnTo>
                <a:lnTo>
                  <a:pt x="2913115" y="1749964"/>
                </a:lnTo>
                <a:lnTo>
                  <a:pt x="2916596" y="1749964"/>
                </a:lnTo>
                <a:lnTo>
                  <a:pt x="3141736" y="966249"/>
                </a:lnTo>
                <a:lnTo>
                  <a:pt x="3141830" y="966249"/>
                </a:lnTo>
                <a:cubicBezTo>
                  <a:pt x="3145506" y="953288"/>
                  <a:pt x="3156559" y="946854"/>
                  <a:pt x="3167574" y="946913"/>
                </a:cubicBezTo>
                <a:lnTo>
                  <a:pt x="3168991" y="947363"/>
                </a:lnTo>
                <a:lnTo>
                  <a:pt x="3170400" y="946914"/>
                </a:lnTo>
                <a:cubicBezTo>
                  <a:pt x="3180436" y="946970"/>
                  <a:pt x="3190442" y="953184"/>
                  <a:pt x="3193663" y="965523"/>
                </a:cubicBezTo>
                <a:lnTo>
                  <a:pt x="3213801" y="1042176"/>
                </a:lnTo>
                <a:lnTo>
                  <a:pt x="3407429" y="1749964"/>
                </a:lnTo>
                <a:lnTo>
                  <a:pt x="3410686" y="1749964"/>
                </a:lnTo>
                <a:lnTo>
                  <a:pt x="3410910" y="1749964"/>
                </a:lnTo>
                <a:lnTo>
                  <a:pt x="3410910" y="1762688"/>
                </a:lnTo>
                <a:lnTo>
                  <a:pt x="3413015" y="1770375"/>
                </a:lnTo>
                <a:cubicBezTo>
                  <a:pt x="3413015" y="1770375"/>
                  <a:pt x="3413015" y="1773321"/>
                  <a:pt x="3411983" y="1777887"/>
                </a:cubicBezTo>
                <a:lnTo>
                  <a:pt x="3410910" y="1780446"/>
                </a:lnTo>
                <a:lnTo>
                  <a:pt x="3410910" y="2077012"/>
                </a:lnTo>
                <a:lnTo>
                  <a:pt x="3633034" y="1303802"/>
                </a:lnTo>
                <a:lnTo>
                  <a:pt x="3633130" y="1303802"/>
                </a:lnTo>
                <a:cubicBezTo>
                  <a:pt x="3636804" y="1290841"/>
                  <a:pt x="3647856" y="1284407"/>
                  <a:pt x="3658871" y="1284466"/>
                </a:cubicBezTo>
                <a:lnTo>
                  <a:pt x="3660288" y="1284916"/>
                </a:lnTo>
                <a:lnTo>
                  <a:pt x="3661697" y="1284467"/>
                </a:lnTo>
                <a:cubicBezTo>
                  <a:pt x="3671732" y="1284523"/>
                  <a:pt x="3681740" y="1290737"/>
                  <a:pt x="3684958" y="1303076"/>
                </a:cubicBezTo>
                <a:lnTo>
                  <a:pt x="3705100" y="1379733"/>
                </a:lnTo>
                <a:lnTo>
                  <a:pt x="3866879" y="1971092"/>
                </a:lnTo>
                <a:lnTo>
                  <a:pt x="3866879" y="1784892"/>
                </a:lnTo>
                <a:lnTo>
                  <a:pt x="3870357" y="1784892"/>
                </a:lnTo>
                <a:lnTo>
                  <a:pt x="4036264" y="1207372"/>
                </a:lnTo>
                <a:lnTo>
                  <a:pt x="4035657" y="1207372"/>
                </a:lnTo>
                <a:lnTo>
                  <a:pt x="4061835" y="1118354"/>
                </a:lnTo>
                <a:lnTo>
                  <a:pt x="4095498" y="1001177"/>
                </a:lnTo>
                <a:lnTo>
                  <a:pt x="4095592" y="1001177"/>
                </a:lnTo>
                <a:cubicBezTo>
                  <a:pt x="4097428" y="994696"/>
                  <a:pt x="4101111" y="989848"/>
                  <a:pt x="4105709" y="986627"/>
                </a:cubicBezTo>
                <a:lnTo>
                  <a:pt x="4106506" y="986383"/>
                </a:lnTo>
                <a:lnTo>
                  <a:pt x="4106507" y="986382"/>
                </a:lnTo>
                <a:lnTo>
                  <a:pt x="4106629" y="986346"/>
                </a:lnTo>
                <a:lnTo>
                  <a:pt x="4121335" y="981841"/>
                </a:lnTo>
                <a:lnTo>
                  <a:pt x="4121505" y="981895"/>
                </a:lnTo>
                <a:lnTo>
                  <a:pt x="4121682" y="981842"/>
                </a:lnTo>
                <a:cubicBezTo>
                  <a:pt x="4132379" y="981898"/>
                  <a:pt x="4143043" y="988112"/>
                  <a:pt x="4146476" y="1000451"/>
                </a:cubicBezTo>
                <a:lnTo>
                  <a:pt x="4146682" y="1001184"/>
                </a:lnTo>
                <a:lnTo>
                  <a:pt x="4146868" y="1001459"/>
                </a:lnTo>
                <a:lnTo>
                  <a:pt x="4151489" y="1018348"/>
                </a:lnTo>
                <a:lnTo>
                  <a:pt x="4204421" y="1207372"/>
                </a:lnTo>
                <a:lnTo>
                  <a:pt x="4203192" y="1207372"/>
                </a:lnTo>
                <a:lnTo>
                  <a:pt x="4361183" y="1784892"/>
                </a:lnTo>
                <a:lnTo>
                  <a:pt x="4364438" y="1784892"/>
                </a:lnTo>
                <a:lnTo>
                  <a:pt x="4364664" y="1784892"/>
                </a:lnTo>
                <a:lnTo>
                  <a:pt x="4364664" y="1797616"/>
                </a:lnTo>
                <a:lnTo>
                  <a:pt x="4366768" y="1805303"/>
                </a:lnTo>
                <a:cubicBezTo>
                  <a:pt x="4366768" y="1805303"/>
                  <a:pt x="4366768" y="1808249"/>
                  <a:pt x="4365737" y="1812815"/>
                </a:cubicBezTo>
                <a:lnTo>
                  <a:pt x="4364664" y="1815374"/>
                </a:lnTo>
                <a:lnTo>
                  <a:pt x="4364664" y="2106047"/>
                </a:lnTo>
                <a:lnTo>
                  <a:pt x="4583994" y="1342561"/>
                </a:lnTo>
                <a:lnTo>
                  <a:pt x="4584088" y="1342561"/>
                </a:lnTo>
                <a:cubicBezTo>
                  <a:pt x="4587764" y="1329600"/>
                  <a:pt x="4598816" y="1323166"/>
                  <a:pt x="4609833" y="1323226"/>
                </a:cubicBezTo>
                <a:lnTo>
                  <a:pt x="4611249" y="1323676"/>
                </a:lnTo>
                <a:lnTo>
                  <a:pt x="4612659" y="1323226"/>
                </a:lnTo>
                <a:cubicBezTo>
                  <a:pt x="4622695" y="1323282"/>
                  <a:pt x="4632700" y="1329496"/>
                  <a:pt x="4635921" y="1341836"/>
                </a:cubicBezTo>
                <a:lnTo>
                  <a:pt x="4656090" y="1418601"/>
                </a:lnTo>
                <a:lnTo>
                  <a:pt x="4826423" y="2041233"/>
                </a:lnTo>
                <a:lnTo>
                  <a:pt x="4826423" y="1348455"/>
                </a:lnTo>
                <a:lnTo>
                  <a:pt x="4829904" y="1348455"/>
                </a:lnTo>
                <a:lnTo>
                  <a:pt x="5055045" y="564740"/>
                </a:lnTo>
                <a:lnTo>
                  <a:pt x="5055138" y="564740"/>
                </a:lnTo>
                <a:cubicBezTo>
                  <a:pt x="5058815" y="551779"/>
                  <a:pt x="5069868" y="545345"/>
                  <a:pt x="5080884" y="545404"/>
                </a:cubicBezTo>
                <a:close/>
                <a:moveTo>
                  <a:pt x="254459" y="71085"/>
                </a:moveTo>
                <a:lnTo>
                  <a:pt x="255874" y="71536"/>
                </a:lnTo>
                <a:lnTo>
                  <a:pt x="257284" y="71086"/>
                </a:lnTo>
                <a:cubicBezTo>
                  <a:pt x="267321" y="71142"/>
                  <a:pt x="277325" y="77356"/>
                  <a:pt x="280546" y="89695"/>
                </a:cubicBezTo>
                <a:lnTo>
                  <a:pt x="300686" y="166349"/>
                </a:lnTo>
                <a:lnTo>
                  <a:pt x="494314" y="874136"/>
                </a:lnTo>
                <a:lnTo>
                  <a:pt x="497570" y="874136"/>
                </a:lnTo>
                <a:lnTo>
                  <a:pt x="497795" y="874136"/>
                </a:lnTo>
                <a:lnTo>
                  <a:pt x="497795" y="886860"/>
                </a:lnTo>
                <a:lnTo>
                  <a:pt x="499898" y="894547"/>
                </a:lnTo>
                <a:cubicBezTo>
                  <a:pt x="499898" y="894547"/>
                  <a:pt x="499898" y="897492"/>
                  <a:pt x="498867" y="902058"/>
                </a:cubicBezTo>
                <a:lnTo>
                  <a:pt x="497795" y="904618"/>
                </a:lnTo>
                <a:lnTo>
                  <a:pt x="497795" y="1603783"/>
                </a:lnTo>
                <a:lnTo>
                  <a:pt x="710757" y="862466"/>
                </a:lnTo>
                <a:lnTo>
                  <a:pt x="710850" y="862466"/>
                </a:lnTo>
                <a:cubicBezTo>
                  <a:pt x="714527" y="849505"/>
                  <a:pt x="725578" y="843071"/>
                  <a:pt x="736594" y="843130"/>
                </a:cubicBezTo>
                <a:lnTo>
                  <a:pt x="738011" y="843580"/>
                </a:lnTo>
                <a:lnTo>
                  <a:pt x="739420" y="843131"/>
                </a:lnTo>
                <a:cubicBezTo>
                  <a:pt x="749457" y="843187"/>
                  <a:pt x="759462" y="849401"/>
                  <a:pt x="762682" y="861740"/>
                </a:cubicBezTo>
                <a:lnTo>
                  <a:pt x="782820" y="938389"/>
                </a:lnTo>
                <a:lnTo>
                  <a:pt x="976451" y="1646181"/>
                </a:lnTo>
                <a:lnTo>
                  <a:pt x="979706" y="1646181"/>
                </a:lnTo>
                <a:lnTo>
                  <a:pt x="979932" y="1646181"/>
                </a:lnTo>
                <a:lnTo>
                  <a:pt x="979932" y="1658905"/>
                </a:lnTo>
                <a:lnTo>
                  <a:pt x="982035" y="1666592"/>
                </a:lnTo>
                <a:cubicBezTo>
                  <a:pt x="982035" y="1666592"/>
                  <a:pt x="982035" y="1669538"/>
                  <a:pt x="981004" y="1674104"/>
                </a:cubicBezTo>
                <a:lnTo>
                  <a:pt x="979932" y="1676663"/>
                </a:lnTo>
                <a:lnTo>
                  <a:pt x="979932" y="3322069"/>
                </a:lnTo>
                <a:lnTo>
                  <a:pt x="979706" y="3322069"/>
                </a:lnTo>
                <a:lnTo>
                  <a:pt x="816945" y="3322069"/>
                </a:lnTo>
                <a:lnTo>
                  <a:pt x="645122" y="3322069"/>
                </a:lnTo>
                <a:lnTo>
                  <a:pt x="482136" y="3322069"/>
                </a:lnTo>
                <a:lnTo>
                  <a:pt x="482136" y="2550024"/>
                </a:lnTo>
                <a:lnTo>
                  <a:pt x="334808" y="2550024"/>
                </a:lnTo>
                <a:lnTo>
                  <a:pt x="162986" y="2550024"/>
                </a:lnTo>
                <a:lnTo>
                  <a:pt x="0" y="2550024"/>
                </a:lnTo>
                <a:lnTo>
                  <a:pt x="0" y="874136"/>
                </a:lnTo>
                <a:lnTo>
                  <a:pt x="3480" y="874136"/>
                </a:lnTo>
                <a:lnTo>
                  <a:pt x="228620" y="90421"/>
                </a:lnTo>
                <a:lnTo>
                  <a:pt x="228715" y="90421"/>
                </a:lnTo>
                <a:cubicBezTo>
                  <a:pt x="232390" y="77460"/>
                  <a:pt x="243443" y="71026"/>
                  <a:pt x="254459" y="71085"/>
                </a:cubicBezTo>
                <a:close/>
                <a:moveTo>
                  <a:pt x="11940100" y="0"/>
                </a:moveTo>
                <a:lnTo>
                  <a:pt x="11941515" y="450"/>
                </a:lnTo>
                <a:lnTo>
                  <a:pt x="11942925" y="1"/>
                </a:lnTo>
                <a:cubicBezTo>
                  <a:pt x="11952962" y="57"/>
                  <a:pt x="11962967" y="6271"/>
                  <a:pt x="11966187" y="18610"/>
                </a:cubicBezTo>
                <a:lnTo>
                  <a:pt x="11986339" y="95310"/>
                </a:lnTo>
                <a:lnTo>
                  <a:pt x="12179955" y="803051"/>
                </a:lnTo>
                <a:lnTo>
                  <a:pt x="12183210" y="803051"/>
                </a:lnTo>
                <a:lnTo>
                  <a:pt x="12183436" y="803051"/>
                </a:lnTo>
                <a:lnTo>
                  <a:pt x="12183436" y="815774"/>
                </a:lnTo>
                <a:lnTo>
                  <a:pt x="12185539" y="823462"/>
                </a:lnTo>
                <a:cubicBezTo>
                  <a:pt x="12185539" y="823462"/>
                  <a:pt x="12185539" y="826407"/>
                  <a:pt x="12184508" y="830973"/>
                </a:cubicBezTo>
                <a:lnTo>
                  <a:pt x="12183436" y="833533"/>
                </a:lnTo>
                <a:lnTo>
                  <a:pt x="12183436" y="2478939"/>
                </a:lnTo>
                <a:lnTo>
                  <a:pt x="12183210" y="2478939"/>
                </a:lnTo>
                <a:lnTo>
                  <a:pt x="12020449" y="2478939"/>
                </a:lnTo>
                <a:lnTo>
                  <a:pt x="11848627" y="2478939"/>
                </a:lnTo>
                <a:lnTo>
                  <a:pt x="11692997" y="2478939"/>
                </a:lnTo>
                <a:lnTo>
                  <a:pt x="11692997" y="3265639"/>
                </a:lnTo>
                <a:lnTo>
                  <a:pt x="11692771" y="3265639"/>
                </a:lnTo>
                <a:lnTo>
                  <a:pt x="11530010" y="3265639"/>
                </a:lnTo>
                <a:lnTo>
                  <a:pt x="11358188" y="3265639"/>
                </a:lnTo>
                <a:lnTo>
                  <a:pt x="11195201" y="3265639"/>
                </a:lnTo>
                <a:lnTo>
                  <a:pt x="11195201" y="3064169"/>
                </a:lnTo>
                <a:lnTo>
                  <a:pt x="11036853" y="3064169"/>
                </a:lnTo>
                <a:lnTo>
                  <a:pt x="10865031" y="3064169"/>
                </a:lnTo>
                <a:lnTo>
                  <a:pt x="10714302" y="3064169"/>
                </a:lnTo>
                <a:lnTo>
                  <a:pt x="10714302" y="3095602"/>
                </a:lnTo>
                <a:lnTo>
                  <a:pt x="10714076" y="3095602"/>
                </a:lnTo>
                <a:lnTo>
                  <a:pt x="10551315" y="3095602"/>
                </a:lnTo>
                <a:lnTo>
                  <a:pt x="10379493" y="3095602"/>
                </a:lnTo>
                <a:lnTo>
                  <a:pt x="10218853" y="3095602"/>
                </a:lnTo>
                <a:lnTo>
                  <a:pt x="10218853" y="3222720"/>
                </a:lnTo>
                <a:lnTo>
                  <a:pt x="10218627" y="3222720"/>
                </a:lnTo>
                <a:lnTo>
                  <a:pt x="10055866" y="3222720"/>
                </a:lnTo>
                <a:lnTo>
                  <a:pt x="9884044" y="3222720"/>
                </a:lnTo>
                <a:lnTo>
                  <a:pt x="9721057" y="3222720"/>
                </a:lnTo>
                <a:lnTo>
                  <a:pt x="9721057" y="2773279"/>
                </a:lnTo>
                <a:lnTo>
                  <a:pt x="9583336" y="2773279"/>
                </a:lnTo>
                <a:lnTo>
                  <a:pt x="9411514" y="2773279"/>
                </a:lnTo>
                <a:lnTo>
                  <a:pt x="9253167" y="2773279"/>
                </a:lnTo>
                <a:lnTo>
                  <a:pt x="9253167" y="3063281"/>
                </a:lnTo>
                <a:lnTo>
                  <a:pt x="9252941" y="3063281"/>
                </a:lnTo>
                <a:lnTo>
                  <a:pt x="9090180" y="3063281"/>
                </a:lnTo>
                <a:lnTo>
                  <a:pt x="8918358" y="3063281"/>
                </a:lnTo>
                <a:lnTo>
                  <a:pt x="8755371" y="3063281"/>
                </a:lnTo>
                <a:lnTo>
                  <a:pt x="8755371" y="1387393"/>
                </a:lnTo>
                <a:lnTo>
                  <a:pt x="8758852" y="1387393"/>
                </a:lnTo>
                <a:lnTo>
                  <a:pt x="8983992" y="603678"/>
                </a:lnTo>
                <a:lnTo>
                  <a:pt x="8984086" y="603678"/>
                </a:lnTo>
                <a:cubicBezTo>
                  <a:pt x="8987762" y="590717"/>
                  <a:pt x="8998814" y="584283"/>
                  <a:pt x="9009831" y="584342"/>
                </a:cubicBezTo>
                <a:lnTo>
                  <a:pt x="9011246" y="584792"/>
                </a:lnTo>
                <a:lnTo>
                  <a:pt x="9012656" y="584343"/>
                </a:lnTo>
                <a:cubicBezTo>
                  <a:pt x="9022693" y="584399"/>
                  <a:pt x="9032698" y="590613"/>
                  <a:pt x="9035918" y="602952"/>
                </a:cubicBezTo>
                <a:lnTo>
                  <a:pt x="9056070" y="679654"/>
                </a:lnTo>
                <a:lnTo>
                  <a:pt x="9248527" y="1383156"/>
                </a:lnTo>
                <a:lnTo>
                  <a:pt x="9248527" y="1097391"/>
                </a:lnTo>
                <a:lnTo>
                  <a:pt x="9252008" y="1097391"/>
                </a:lnTo>
                <a:lnTo>
                  <a:pt x="9477148" y="313676"/>
                </a:lnTo>
                <a:lnTo>
                  <a:pt x="9477242" y="313676"/>
                </a:lnTo>
                <a:cubicBezTo>
                  <a:pt x="9480918" y="300715"/>
                  <a:pt x="9491970" y="294281"/>
                  <a:pt x="9502987" y="294340"/>
                </a:cubicBezTo>
                <a:lnTo>
                  <a:pt x="9504402" y="294790"/>
                </a:lnTo>
                <a:lnTo>
                  <a:pt x="9505812" y="294341"/>
                </a:lnTo>
                <a:cubicBezTo>
                  <a:pt x="9515849" y="294397"/>
                  <a:pt x="9525854" y="300611"/>
                  <a:pt x="9529074" y="312950"/>
                </a:cubicBezTo>
                <a:lnTo>
                  <a:pt x="9549225" y="389647"/>
                </a:lnTo>
                <a:lnTo>
                  <a:pt x="9742842" y="1097391"/>
                </a:lnTo>
                <a:lnTo>
                  <a:pt x="9746097" y="1097391"/>
                </a:lnTo>
                <a:lnTo>
                  <a:pt x="9746323" y="1097391"/>
                </a:lnTo>
                <a:lnTo>
                  <a:pt x="9746323" y="1110115"/>
                </a:lnTo>
                <a:lnTo>
                  <a:pt x="9748426" y="1117802"/>
                </a:lnTo>
                <a:cubicBezTo>
                  <a:pt x="9748426" y="1117802"/>
                  <a:pt x="9748426" y="1120747"/>
                  <a:pt x="9747395" y="1125313"/>
                </a:cubicBezTo>
                <a:lnTo>
                  <a:pt x="9746323" y="1127873"/>
                </a:lnTo>
                <a:lnTo>
                  <a:pt x="9746323" y="1470997"/>
                </a:lnTo>
                <a:lnTo>
                  <a:pt x="9890444" y="969312"/>
                </a:lnTo>
                <a:lnTo>
                  <a:pt x="9889837" y="969312"/>
                </a:lnTo>
                <a:lnTo>
                  <a:pt x="9916012" y="880309"/>
                </a:lnTo>
                <a:lnTo>
                  <a:pt x="9949678" y="763117"/>
                </a:lnTo>
                <a:lnTo>
                  <a:pt x="9949772" y="763117"/>
                </a:lnTo>
                <a:cubicBezTo>
                  <a:pt x="9951610" y="756636"/>
                  <a:pt x="9955292" y="751788"/>
                  <a:pt x="9959892" y="748567"/>
                </a:cubicBezTo>
                <a:lnTo>
                  <a:pt x="9960687" y="748323"/>
                </a:lnTo>
                <a:lnTo>
                  <a:pt x="9960688" y="748322"/>
                </a:lnTo>
                <a:lnTo>
                  <a:pt x="9960829" y="748279"/>
                </a:lnTo>
                <a:lnTo>
                  <a:pt x="9975517" y="743781"/>
                </a:lnTo>
                <a:lnTo>
                  <a:pt x="9975685" y="743835"/>
                </a:lnTo>
                <a:lnTo>
                  <a:pt x="9975862" y="743782"/>
                </a:lnTo>
                <a:cubicBezTo>
                  <a:pt x="9986560" y="743838"/>
                  <a:pt x="9997225" y="750052"/>
                  <a:pt x="10000657" y="762391"/>
                </a:cubicBezTo>
                <a:lnTo>
                  <a:pt x="10000862" y="763124"/>
                </a:lnTo>
                <a:lnTo>
                  <a:pt x="10001049" y="763399"/>
                </a:lnTo>
                <a:lnTo>
                  <a:pt x="10005676" y="780313"/>
                </a:lnTo>
                <a:lnTo>
                  <a:pt x="10058608" y="969312"/>
                </a:lnTo>
                <a:lnTo>
                  <a:pt x="10057380" y="969312"/>
                </a:lnTo>
                <a:lnTo>
                  <a:pt x="10215372" y="1546832"/>
                </a:lnTo>
                <a:lnTo>
                  <a:pt x="10216506" y="1546832"/>
                </a:lnTo>
                <a:lnTo>
                  <a:pt x="10216506" y="1419714"/>
                </a:lnTo>
                <a:lnTo>
                  <a:pt x="10219987" y="1419714"/>
                </a:lnTo>
                <a:lnTo>
                  <a:pt x="10445127" y="635999"/>
                </a:lnTo>
                <a:lnTo>
                  <a:pt x="10445221" y="635999"/>
                </a:lnTo>
                <a:cubicBezTo>
                  <a:pt x="10448897" y="623038"/>
                  <a:pt x="10459949" y="616604"/>
                  <a:pt x="10470966" y="616663"/>
                </a:cubicBezTo>
                <a:lnTo>
                  <a:pt x="10472381" y="617113"/>
                </a:lnTo>
                <a:lnTo>
                  <a:pt x="10473791" y="616664"/>
                </a:lnTo>
                <a:cubicBezTo>
                  <a:pt x="10483828" y="616720"/>
                  <a:pt x="10493833" y="622934"/>
                  <a:pt x="10497053" y="635273"/>
                </a:cubicBezTo>
                <a:lnTo>
                  <a:pt x="10517201" y="711960"/>
                </a:lnTo>
                <a:lnTo>
                  <a:pt x="10702222" y="1388281"/>
                </a:lnTo>
                <a:lnTo>
                  <a:pt x="10705525" y="1388281"/>
                </a:lnTo>
                <a:lnTo>
                  <a:pt x="10930665" y="604566"/>
                </a:lnTo>
                <a:lnTo>
                  <a:pt x="10930759" y="604566"/>
                </a:lnTo>
                <a:cubicBezTo>
                  <a:pt x="10934435" y="591605"/>
                  <a:pt x="10945487" y="585171"/>
                  <a:pt x="10956504" y="585230"/>
                </a:cubicBezTo>
                <a:lnTo>
                  <a:pt x="10957919" y="585680"/>
                </a:lnTo>
                <a:lnTo>
                  <a:pt x="10959329" y="585231"/>
                </a:lnTo>
                <a:cubicBezTo>
                  <a:pt x="10969366" y="585287"/>
                  <a:pt x="10979371" y="591501"/>
                  <a:pt x="10982591" y="603840"/>
                </a:cubicBezTo>
                <a:lnTo>
                  <a:pt x="11002741" y="680534"/>
                </a:lnTo>
                <a:lnTo>
                  <a:pt x="11196359" y="1388281"/>
                </a:lnTo>
                <a:lnTo>
                  <a:pt x="11199614" y="1388281"/>
                </a:lnTo>
                <a:lnTo>
                  <a:pt x="11199840" y="1388281"/>
                </a:lnTo>
                <a:lnTo>
                  <a:pt x="11199840" y="1401005"/>
                </a:lnTo>
                <a:lnTo>
                  <a:pt x="11201943" y="1408692"/>
                </a:lnTo>
                <a:cubicBezTo>
                  <a:pt x="11201943" y="1408692"/>
                  <a:pt x="11201943" y="1411638"/>
                  <a:pt x="11200912" y="1416204"/>
                </a:cubicBezTo>
                <a:lnTo>
                  <a:pt x="11199840" y="1418764"/>
                </a:lnTo>
                <a:lnTo>
                  <a:pt x="11199840" y="1585719"/>
                </a:lnTo>
                <a:lnTo>
                  <a:pt x="11364588" y="1012231"/>
                </a:lnTo>
                <a:lnTo>
                  <a:pt x="11363981" y="1012231"/>
                </a:lnTo>
                <a:lnTo>
                  <a:pt x="11390156" y="923228"/>
                </a:lnTo>
                <a:lnTo>
                  <a:pt x="11423822" y="806036"/>
                </a:lnTo>
                <a:lnTo>
                  <a:pt x="11423916" y="806036"/>
                </a:lnTo>
                <a:cubicBezTo>
                  <a:pt x="11425754" y="799555"/>
                  <a:pt x="11429436" y="794707"/>
                  <a:pt x="11434036" y="791486"/>
                </a:cubicBezTo>
                <a:lnTo>
                  <a:pt x="11434831" y="791242"/>
                </a:lnTo>
                <a:lnTo>
                  <a:pt x="11434832" y="791241"/>
                </a:lnTo>
                <a:lnTo>
                  <a:pt x="11434966" y="791201"/>
                </a:lnTo>
                <a:lnTo>
                  <a:pt x="11449661" y="786700"/>
                </a:lnTo>
                <a:lnTo>
                  <a:pt x="11449829" y="786754"/>
                </a:lnTo>
                <a:lnTo>
                  <a:pt x="11450006" y="786701"/>
                </a:lnTo>
                <a:cubicBezTo>
                  <a:pt x="11460704" y="786757"/>
                  <a:pt x="11471369" y="792971"/>
                  <a:pt x="11474801" y="805310"/>
                </a:cubicBezTo>
                <a:lnTo>
                  <a:pt x="11475006" y="806043"/>
                </a:lnTo>
                <a:lnTo>
                  <a:pt x="11475193" y="806318"/>
                </a:lnTo>
                <a:lnTo>
                  <a:pt x="11479816" y="823218"/>
                </a:lnTo>
                <a:lnTo>
                  <a:pt x="11532752" y="1012231"/>
                </a:lnTo>
                <a:lnTo>
                  <a:pt x="11531524" y="1012231"/>
                </a:lnTo>
                <a:lnTo>
                  <a:pt x="11685640" y="1575583"/>
                </a:lnTo>
                <a:lnTo>
                  <a:pt x="11685640" y="803051"/>
                </a:lnTo>
                <a:lnTo>
                  <a:pt x="11689121" y="803051"/>
                </a:lnTo>
                <a:lnTo>
                  <a:pt x="11914261" y="19336"/>
                </a:lnTo>
                <a:lnTo>
                  <a:pt x="11914355" y="19336"/>
                </a:lnTo>
                <a:cubicBezTo>
                  <a:pt x="11918031" y="6375"/>
                  <a:pt x="11929083" y="-59"/>
                  <a:pt x="11940100" y="0"/>
                </a:cubicBezTo>
                <a:close/>
              </a:path>
            </a:pathLst>
          </a:custGeom>
          <a:solidFill>
            <a:schemeClr val="accent6"/>
          </a:solidFill>
          <a:ln>
            <a:noFill/>
          </a:ln>
          <a:effectLst>
            <a:outerShdw blurRad="100013" rotWithShape="0" algn="bl" dir="5400000" dist="57150">
              <a:srgbClr val="000000">
                <a:alpha val="46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nvGrpSpPr>
          <p:cNvPr id="389" name="Google Shape;389;p4"/>
          <p:cNvGrpSpPr/>
          <p:nvPr/>
        </p:nvGrpSpPr>
        <p:grpSpPr>
          <a:xfrm>
            <a:off x="3214" y="4546970"/>
            <a:ext cx="12185552" cy="3893722"/>
            <a:chOff x="14" y="4390945"/>
            <a:chExt cx="12185552" cy="3893722"/>
          </a:xfrm>
        </p:grpSpPr>
        <p:grpSp>
          <p:nvGrpSpPr>
            <p:cNvPr id="390" name="Google Shape;390;p4"/>
            <p:cNvGrpSpPr/>
            <p:nvPr/>
          </p:nvGrpSpPr>
          <p:grpSpPr>
            <a:xfrm>
              <a:off x="482149" y="5234075"/>
              <a:ext cx="499899" cy="2478939"/>
              <a:chOff x="363584" y="4352937"/>
              <a:chExt cx="505153" cy="2504991"/>
            </a:xfrm>
          </p:grpSpPr>
          <p:sp>
            <p:nvSpPr>
              <p:cNvPr id="391" name="Google Shape;391;p4"/>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92" name="Google Shape;392;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93" name="Google Shape;393;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94" name="Google Shape;394;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395" name="Google Shape;395;p4"/>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396" name="Google Shape;396;p4"/>
            <p:cNvGrpSpPr/>
            <p:nvPr/>
          </p:nvGrpSpPr>
          <p:grpSpPr>
            <a:xfrm>
              <a:off x="982214" y="5372786"/>
              <a:ext cx="499899" cy="2478939"/>
              <a:chOff x="363584" y="4352937"/>
              <a:chExt cx="505153" cy="2504991"/>
            </a:xfrm>
          </p:grpSpPr>
          <p:sp>
            <p:nvSpPr>
              <p:cNvPr id="397" name="Google Shape;397;p4"/>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98" name="Google Shape;398;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399" name="Google Shape;399;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00" name="Google Shape;400;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01" name="Google Shape;401;p4"/>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402" name="Google Shape;402;p4"/>
            <p:cNvGrpSpPr/>
            <p:nvPr/>
          </p:nvGrpSpPr>
          <p:grpSpPr>
            <a:xfrm>
              <a:off x="1461954" y="5459347"/>
              <a:ext cx="499899" cy="2478939"/>
              <a:chOff x="363584" y="4352937"/>
              <a:chExt cx="505153" cy="2504991"/>
            </a:xfrm>
          </p:grpSpPr>
          <p:sp>
            <p:nvSpPr>
              <p:cNvPr id="403" name="Google Shape;403;p4"/>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04" name="Google Shape;404;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05" name="Google Shape;405;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06" name="Google Shape;406;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07" name="Google Shape;407;p4"/>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408" name="Google Shape;408;p4"/>
            <p:cNvGrpSpPr/>
            <p:nvPr/>
          </p:nvGrpSpPr>
          <p:grpSpPr>
            <a:xfrm>
              <a:off x="14" y="4462030"/>
              <a:ext cx="499899" cy="2478939"/>
              <a:chOff x="363584" y="4352937"/>
              <a:chExt cx="505153" cy="2504991"/>
            </a:xfrm>
          </p:grpSpPr>
          <p:sp>
            <p:nvSpPr>
              <p:cNvPr id="409" name="Google Shape;409;p4"/>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10" name="Google Shape;410;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11" name="Google Shape;411;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12" name="Google Shape;412;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13" name="Google Shape;413;p4"/>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414" name="Google Shape;414;p4"/>
            <p:cNvGrpSpPr/>
            <p:nvPr/>
          </p:nvGrpSpPr>
          <p:grpSpPr>
            <a:xfrm>
              <a:off x="1942739" y="5065010"/>
              <a:ext cx="499899" cy="2478939"/>
              <a:chOff x="363584" y="4352937"/>
              <a:chExt cx="505153" cy="2504991"/>
            </a:xfrm>
          </p:grpSpPr>
          <p:sp>
            <p:nvSpPr>
              <p:cNvPr id="415" name="Google Shape;415;p4"/>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16" name="Google Shape;416;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17" name="Google Shape;417;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18" name="Google Shape;418;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19" name="Google Shape;419;p4"/>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420" name="Google Shape;420;p4"/>
            <p:cNvGrpSpPr/>
            <p:nvPr/>
          </p:nvGrpSpPr>
          <p:grpSpPr>
            <a:xfrm>
              <a:off x="2415859" y="5774295"/>
              <a:ext cx="499899" cy="2478939"/>
              <a:chOff x="363584" y="4352937"/>
              <a:chExt cx="505153" cy="2504991"/>
            </a:xfrm>
          </p:grpSpPr>
          <p:sp>
            <p:nvSpPr>
              <p:cNvPr id="421" name="Google Shape;421;p4"/>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22" name="Google Shape;422;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23" name="Google Shape;423;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24" name="Google Shape;424;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25" name="Google Shape;425;p4"/>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426" name="Google Shape;426;p4"/>
            <p:cNvGrpSpPr/>
            <p:nvPr/>
          </p:nvGrpSpPr>
          <p:grpSpPr>
            <a:xfrm>
              <a:off x="2913132" y="5337858"/>
              <a:ext cx="499899" cy="2478939"/>
              <a:chOff x="363584" y="4352937"/>
              <a:chExt cx="505153" cy="2504991"/>
            </a:xfrm>
          </p:grpSpPr>
          <p:sp>
            <p:nvSpPr>
              <p:cNvPr id="427" name="Google Shape;427;p4"/>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28" name="Google Shape;428;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29" name="Google Shape;429;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30" name="Google Shape;430;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31" name="Google Shape;431;p4"/>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432" name="Google Shape;432;p4"/>
            <p:cNvGrpSpPr/>
            <p:nvPr/>
          </p:nvGrpSpPr>
          <p:grpSpPr>
            <a:xfrm>
              <a:off x="3404430" y="5675411"/>
              <a:ext cx="499899" cy="2478939"/>
              <a:chOff x="363584" y="4352937"/>
              <a:chExt cx="505153" cy="2504991"/>
            </a:xfrm>
          </p:grpSpPr>
          <p:sp>
            <p:nvSpPr>
              <p:cNvPr id="433" name="Google Shape;433;p4"/>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34" name="Google Shape;434;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35" name="Google Shape;435;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36" name="Google Shape;436;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37" name="Google Shape;437;p4"/>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438" name="Google Shape;438;p4"/>
            <p:cNvGrpSpPr/>
            <p:nvPr/>
          </p:nvGrpSpPr>
          <p:grpSpPr>
            <a:xfrm>
              <a:off x="3866895" y="5372786"/>
              <a:ext cx="499899" cy="2478939"/>
              <a:chOff x="363584" y="4352937"/>
              <a:chExt cx="505153" cy="2504991"/>
            </a:xfrm>
          </p:grpSpPr>
          <p:sp>
            <p:nvSpPr>
              <p:cNvPr id="439" name="Google Shape;439;p4"/>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40" name="Google Shape;440;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41" name="Google Shape;441;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42" name="Google Shape;442;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43" name="Google Shape;443;p4"/>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444" name="Google Shape;444;p4"/>
            <p:cNvGrpSpPr/>
            <p:nvPr/>
          </p:nvGrpSpPr>
          <p:grpSpPr>
            <a:xfrm>
              <a:off x="5320933" y="5805728"/>
              <a:ext cx="499899" cy="2478939"/>
              <a:chOff x="363584" y="4352937"/>
              <a:chExt cx="505153" cy="2504991"/>
            </a:xfrm>
          </p:grpSpPr>
          <p:sp>
            <p:nvSpPr>
              <p:cNvPr id="445" name="Google Shape;445;p4"/>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46" name="Google Shape;446;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47" name="Google Shape;447;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48" name="Google Shape;448;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49" name="Google Shape;449;p4"/>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450" name="Google Shape;450;p4"/>
            <p:cNvGrpSpPr/>
            <p:nvPr/>
          </p:nvGrpSpPr>
          <p:grpSpPr>
            <a:xfrm>
              <a:off x="4826450" y="4936349"/>
              <a:ext cx="499899" cy="2478939"/>
              <a:chOff x="363584" y="4352937"/>
              <a:chExt cx="505153" cy="2504991"/>
            </a:xfrm>
          </p:grpSpPr>
          <p:sp>
            <p:nvSpPr>
              <p:cNvPr id="451" name="Google Shape;451;p4"/>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52" name="Google Shape;452;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53" name="Google Shape;453;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54" name="Google Shape;454;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55" name="Google Shape;455;p4"/>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456" name="Google Shape;456;p4"/>
            <p:cNvGrpSpPr/>
            <p:nvPr/>
          </p:nvGrpSpPr>
          <p:grpSpPr>
            <a:xfrm>
              <a:off x="5815416" y="5563130"/>
              <a:ext cx="499899" cy="2478939"/>
              <a:chOff x="363584" y="4352937"/>
              <a:chExt cx="505153" cy="2504991"/>
            </a:xfrm>
          </p:grpSpPr>
          <p:sp>
            <p:nvSpPr>
              <p:cNvPr id="457" name="Google Shape;457;p4"/>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58" name="Google Shape;458;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59" name="Google Shape;459;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60" name="Google Shape;460;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61" name="Google Shape;461;p4"/>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462" name="Google Shape;462;p4"/>
            <p:cNvGrpSpPr/>
            <p:nvPr/>
          </p:nvGrpSpPr>
          <p:grpSpPr>
            <a:xfrm>
              <a:off x="6308427" y="5648332"/>
              <a:ext cx="499899" cy="2478939"/>
              <a:chOff x="363584" y="4352937"/>
              <a:chExt cx="505153" cy="2504991"/>
            </a:xfrm>
          </p:grpSpPr>
          <p:sp>
            <p:nvSpPr>
              <p:cNvPr id="463" name="Google Shape;463;p4"/>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64" name="Google Shape;464;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65" name="Google Shape;465;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66" name="Google Shape;466;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67" name="Google Shape;467;p4"/>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468" name="Google Shape;468;p4"/>
            <p:cNvGrpSpPr/>
            <p:nvPr/>
          </p:nvGrpSpPr>
          <p:grpSpPr>
            <a:xfrm>
              <a:off x="6800121" y="5277734"/>
              <a:ext cx="499899" cy="2478939"/>
              <a:chOff x="363584" y="4352937"/>
              <a:chExt cx="505153" cy="2504991"/>
            </a:xfrm>
          </p:grpSpPr>
          <p:sp>
            <p:nvSpPr>
              <p:cNvPr id="469" name="Google Shape;469;p4"/>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70" name="Google Shape;470;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71" name="Google Shape;471;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72" name="Google Shape;472;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73" name="Google Shape;473;p4"/>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474" name="Google Shape;474;p4"/>
            <p:cNvGrpSpPr/>
            <p:nvPr/>
          </p:nvGrpSpPr>
          <p:grpSpPr>
            <a:xfrm>
              <a:off x="7276374" y="5750267"/>
              <a:ext cx="499899" cy="2478939"/>
              <a:chOff x="363584" y="4352937"/>
              <a:chExt cx="505153" cy="2504991"/>
            </a:xfrm>
          </p:grpSpPr>
          <p:sp>
            <p:nvSpPr>
              <p:cNvPr id="475" name="Google Shape;475;p4"/>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76" name="Google Shape;476;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77" name="Google Shape;477;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78" name="Google Shape;478;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79" name="Google Shape;479;p4"/>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480" name="Google Shape;480;p4"/>
            <p:cNvGrpSpPr/>
            <p:nvPr/>
          </p:nvGrpSpPr>
          <p:grpSpPr>
            <a:xfrm>
              <a:off x="7761783" y="5042069"/>
              <a:ext cx="499899" cy="2478939"/>
              <a:chOff x="363584" y="4352937"/>
              <a:chExt cx="505153" cy="2504991"/>
            </a:xfrm>
          </p:grpSpPr>
          <p:sp>
            <p:nvSpPr>
              <p:cNvPr id="481" name="Google Shape;481;p4"/>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82" name="Google Shape;482;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83" name="Google Shape;483;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84" name="Google Shape;484;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85" name="Google Shape;485;p4"/>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486" name="Google Shape;486;p4"/>
            <p:cNvGrpSpPr/>
            <p:nvPr/>
          </p:nvGrpSpPr>
          <p:grpSpPr>
            <a:xfrm>
              <a:off x="8254939" y="5373247"/>
              <a:ext cx="499899" cy="2478939"/>
              <a:chOff x="363584" y="4352937"/>
              <a:chExt cx="505153" cy="2504991"/>
            </a:xfrm>
          </p:grpSpPr>
          <p:sp>
            <p:nvSpPr>
              <p:cNvPr id="487" name="Google Shape;487;p4"/>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88" name="Google Shape;488;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89" name="Google Shape;489;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90" name="Google Shape;490;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91" name="Google Shape;491;p4"/>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492" name="Google Shape;492;p4"/>
            <p:cNvGrpSpPr/>
            <p:nvPr/>
          </p:nvGrpSpPr>
          <p:grpSpPr>
            <a:xfrm>
              <a:off x="8755398" y="4975287"/>
              <a:ext cx="499899" cy="2478939"/>
              <a:chOff x="363584" y="4352937"/>
              <a:chExt cx="505153" cy="2504991"/>
            </a:xfrm>
          </p:grpSpPr>
          <p:sp>
            <p:nvSpPr>
              <p:cNvPr id="493" name="Google Shape;493;p4"/>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94" name="Google Shape;494;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95" name="Google Shape;495;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496" name="Google Shape;496;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497" name="Google Shape;497;p4"/>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498" name="Google Shape;498;p4"/>
            <p:cNvGrpSpPr/>
            <p:nvPr/>
          </p:nvGrpSpPr>
          <p:grpSpPr>
            <a:xfrm>
              <a:off x="9248554" y="4685285"/>
              <a:ext cx="499899" cy="2478939"/>
              <a:chOff x="363584" y="4352937"/>
              <a:chExt cx="505153" cy="2504991"/>
            </a:xfrm>
          </p:grpSpPr>
          <p:sp>
            <p:nvSpPr>
              <p:cNvPr id="499" name="Google Shape;499;p4"/>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00" name="Google Shape;500;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01" name="Google Shape;501;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02" name="Google Shape;502;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03" name="Google Shape;503;p4"/>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504" name="Google Shape;504;p4"/>
            <p:cNvGrpSpPr/>
            <p:nvPr/>
          </p:nvGrpSpPr>
          <p:grpSpPr>
            <a:xfrm>
              <a:off x="9721084" y="5134726"/>
              <a:ext cx="499899" cy="2478939"/>
              <a:chOff x="363584" y="4352937"/>
              <a:chExt cx="505153" cy="2504991"/>
            </a:xfrm>
          </p:grpSpPr>
          <p:sp>
            <p:nvSpPr>
              <p:cNvPr id="505" name="Google Shape;505;p4"/>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06" name="Google Shape;506;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07" name="Google Shape;507;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08" name="Google Shape;508;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09" name="Google Shape;509;p4"/>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510" name="Google Shape;510;p4"/>
            <p:cNvGrpSpPr/>
            <p:nvPr/>
          </p:nvGrpSpPr>
          <p:grpSpPr>
            <a:xfrm>
              <a:off x="10216533" y="5007608"/>
              <a:ext cx="499899" cy="2478939"/>
              <a:chOff x="363584" y="4352937"/>
              <a:chExt cx="505153" cy="2504991"/>
            </a:xfrm>
          </p:grpSpPr>
          <p:sp>
            <p:nvSpPr>
              <p:cNvPr id="511" name="Google Shape;511;p4"/>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12" name="Google Shape;512;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13" name="Google Shape;513;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14" name="Google Shape;514;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15" name="Google Shape;515;p4"/>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516" name="Google Shape;516;p4"/>
            <p:cNvGrpSpPr/>
            <p:nvPr/>
          </p:nvGrpSpPr>
          <p:grpSpPr>
            <a:xfrm>
              <a:off x="10702071" y="4976175"/>
              <a:ext cx="499899" cy="2478939"/>
              <a:chOff x="363584" y="4352937"/>
              <a:chExt cx="505153" cy="2504991"/>
            </a:xfrm>
          </p:grpSpPr>
          <p:sp>
            <p:nvSpPr>
              <p:cNvPr id="517" name="Google Shape;517;p4"/>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18" name="Google Shape;518;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19" name="Google Shape;519;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20" name="Google Shape;520;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21" name="Google Shape;521;p4"/>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522" name="Google Shape;522;p4"/>
            <p:cNvGrpSpPr/>
            <p:nvPr/>
          </p:nvGrpSpPr>
          <p:grpSpPr>
            <a:xfrm>
              <a:off x="11195228" y="5177645"/>
              <a:ext cx="499899" cy="2478939"/>
              <a:chOff x="363584" y="4352937"/>
              <a:chExt cx="505153" cy="2504991"/>
            </a:xfrm>
          </p:grpSpPr>
          <p:sp>
            <p:nvSpPr>
              <p:cNvPr id="523" name="Google Shape;523;p4"/>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24" name="Google Shape;524;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25" name="Google Shape;525;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26" name="Google Shape;526;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27" name="Google Shape;527;p4"/>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528" name="Google Shape;528;p4"/>
            <p:cNvGrpSpPr/>
            <p:nvPr/>
          </p:nvGrpSpPr>
          <p:grpSpPr>
            <a:xfrm>
              <a:off x="11685667" y="4390945"/>
              <a:ext cx="499899" cy="2478939"/>
              <a:chOff x="363584" y="4352937"/>
              <a:chExt cx="505153" cy="2504991"/>
            </a:xfrm>
          </p:grpSpPr>
          <p:sp>
            <p:nvSpPr>
              <p:cNvPr id="529" name="Google Shape;529;p4"/>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30" name="Google Shape;530;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31" name="Google Shape;531;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32" name="Google Shape;532;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33" name="Google Shape;533;p4"/>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534" name="Google Shape;534;p4"/>
            <p:cNvGrpSpPr/>
            <p:nvPr/>
          </p:nvGrpSpPr>
          <p:grpSpPr>
            <a:xfrm>
              <a:off x="4355400" y="5714170"/>
              <a:ext cx="499899" cy="2478939"/>
              <a:chOff x="363584" y="4352937"/>
              <a:chExt cx="505153" cy="2504991"/>
            </a:xfrm>
          </p:grpSpPr>
          <p:sp>
            <p:nvSpPr>
              <p:cNvPr id="535" name="Google Shape;535;p4"/>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36" name="Google Shape;536;p4"/>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37" name="Google Shape;537;p4"/>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38" name="Google Shape;538;p4"/>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39" name="Google Shape;539;p4"/>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sp>
        <p:nvSpPr>
          <p:cNvPr id="540" name="Google Shape;540;p4"/>
          <p:cNvSpPr txBox="1"/>
          <p:nvPr/>
        </p:nvSpPr>
        <p:spPr>
          <a:xfrm>
            <a:off x="962525" y="512000"/>
            <a:ext cx="10331100" cy="5535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2000">
                <a:solidFill>
                  <a:schemeClr val="accent6"/>
                </a:solidFill>
                <a:latin typeface="Englebert"/>
                <a:ea typeface="Englebert"/>
                <a:cs typeface="Englebert"/>
                <a:sym typeface="Englebert"/>
              </a:rPr>
              <a:t>1      2      3      4      5      6      7      8      9      10      11      12      13      14      15      16      17      18      19      20</a:t>
            </a:r>
            <a:endParaRPr sz="2000">
              <a:solidFill>
                <a:schemeClr val="accent6"/>
              </a:solidFill>
              <a:latin typeface="Englebert"/>
              <a:ea typeface="Englebert"/>
              <a:cs typeface="Englebert"/>
              <a:sym typeface="Englebert"/>
            </a:endParaRPr>
          </a:p>
        </p:txBody>
      </p:sp>
      <p:sp>
        <p:nvSpPr>
          <p:cNvPr id="541" name="Google Shape;541;p4"/>
          <p:cNvSpPr/>
          <p:nvPr/>
        </p:nvSpPr>
        <p:spPr>
          <a:xfrm rot="5400000">
            <a:off x="-462658" y="6119355"/>
            <a:ext cx="1131345" cy="114589"/>
          </a:xfrm>
          <a:custGeom>
            <a:rect b="b" l="l" r="r" t="t"/>
            <a:pathLst>
              <a:path extrusionOk="0" h="87640" w="919793">
                <a:moveTo>
                  <a:pt x="657321" y="73442"/>
                </a:moveTo>
                <a:cubicBezTo>
                  <a:pt x="659149" y="73404"/>
                  <a:pt x="660912" y="74128"/>
                  <a:pt x="662179" y="75442"/>
                </a:cubicBezTo>
                <a:cubicBezTo>
                  <a:pt x="663493" y="76709"/>
                  <a:pt x="664217" y="78471"/>
                  <a:pt x="664179" y="80300"/>
                </a:cubicBezTo>
                <a:cubicBezTo>
                  <a:pt x="664198" y="82148"/>
                  <a:pt x="663474" y="83939"/>
                  <a:pt x="662179" y="85253"/>
                </a:cubicBezTo>
                <a:cubicBezTo>
                  <a:pt x="660912" y="86568"/>
                  <a:pt x="659149" y="87291"/>
                  <a:pt x="657321" y="87253"/>
                </a:cubicBezTo>
                <a:cubicBezTo>
                  <a:pt x="655492" y="87291"/>
                  <a:pt x="653730" y="86568"/>
                  <a:pt x="652463" y="85253"/>
                </a:cubicBezTo>
                <a:cubicBezTo>
                  <a:pt x="651168" y="83939"/>
                  <a:pt x="650444" y="82148"/>
                  <a:pt x="650463" y="80300"/>
                </a:cubicBezTo>
                <a:cubicBezTo>
                  <a:pt x="650425" y="78471"/>
                  <a:pt x="651149" y="76709"/>
                  <a:pt x="652463" y="75442"/>
                </a:cubicBezTo>
                <a:cubicBezTo>
                  <a:pt x="653730" y="74128"/>
                  <a:pt x="655492" y="73404"/>
                  <a:pt x="657321" y="73442"/>
                </a:cubicBezTo>
                <a:close/>
                <a:moveTo>
                  <a:pt x="783051" y="31056"/>
                </a:moveTo>
                <a:cubicBezTo>
                  <a:pt x="776688" y="30989"/>
                  <a:pt x="770602" y="33618"/>
                  <a:pt x="766287" y="38295"/>
                </a:cubicBezTo>
                <a:cubicBezTo>
                  <a:pt x="761677" y="42876"/>
                  <a:pt x="759134" y="49134"/>
                  <a:pt x="759238" y="55630"/>
                </a:cubicBezTo>
                <a:cubicBezTo>
                  <a:pt x="759229" y="59935"/>
                  <a:pt x="760343" y="64174"/>
                  <a:pt x="762477" y="67917"/>
                </a:cubicBezTo>
                <a:cubicBezTo>
                  <a:pt x="764468" y="71632"/>
                  <a:pt x="767468" y="74709"/>
                  <a:pt x="771144" y="76776"/>
                </a:cubicBezTo>
                <a:cubicBezTo>
                  <a:pt x="774783" y="78804"/>
                  <a:pt x="778888" y="79852"/>
                  <a:pt x="783051" y="79824"/>
                </a:cubicBezTo>
                <a:cubicBezTo>
                  <a:pt x="787213" y="79843"/>
                  <a:pt x="791319" y="78795"/>
                  <a:pt x="794957" y="76776"/>
                </a:cubicBezTo>
                <a:cubicBezTo>
                  <a:pt x="798586" y="74652"/>
                  <a:pt x="801587" y="71594"/>
                  <a:pt x="803625" y="67917"/>
                </a:cubicBezTo>
                <a:cubicBezTo>
                  <a:pt x="805730" y="64165"/>
                  <a:pt x="806816" y="59926"/>
                  <a:pt x="806768" y="55630"/>
                </a:cubicBezTo>
                <a:cubicBezTo>
                  <a:pt x="806873" y="49134"/>
                  <a:pt x="804330" y="42876"/>
                  <a:pt x="799719" y="38295"/>
                </a:cubicBezTo>
                <a:cubicBezTo>
                  <a:pt x="795452" y="33608"/>
                  <a:pt x="789385" y="30979"/>
                  <a:pt x="783051" y="31056"/>
                </a:cubicBezTo>
                <a:close/>
                <a:moveTo>
                  <a:pt x="124778" y="30960"/>
                </a:moveTo>
                <a:cubicBezTo>
                  <a:pt x="120558" y="30922"/>
                  <a:pt x="116405" y="32046"/>
                  <a:pt x="112776" y="34198"/>
                </a:cubicBezTo>
                <a:cubicBezTo>
                  <a:pt x="109090" y="36332"/>
                  <a:pt x="106061" y="39428"/>
                  <a:pt x="104013" y="43152"/>
                </a:cubicBezTo>
                <a:cubicBezTo>
                  <a:pt x="101851" y="46886"/>
                  <a:pt x="100708" y="51124"/>
                  <a:pt x="100680" y="55439"/>
                </a:cubicBezTo>
                <a:cubicBezTo>
                  <a:pt x="100708" y="59754"/>
                  <a:pt x="101851" y="63993"/>
                  <a:pt x="104013" y="67726"/>
                </a:cubicBezTo>
                <a:cubicBezTo>
                  <a:pt x="106099" y="71489"/>
                  <a:pt x="109157" y="74613"/>
                  <a:pt x="112872" y="76775"/>
                </a:cubicBezTo>
                <a:cubicBezTo>
                  <a:pt x="116462" y="78956"/>
                  <a:pt x="120577" y="80109"/>
                  <a:pt x="124778" y="80109"/>
                </a:cubicBezTo>
                <a:cubicBezTo>
                  <a:pt x="129017" y="80080"/>
                  <a:pt x="133188" y="78966"/>
                  <a:pt x="136875" y="76870"/>
                </a:cubicBezTo>
                <a:cubicBezTo>
                  <a:pt x="140580" y="74822"/>
                  <a:pt x="143638" y="71784"/>
                  <a:pt x="145733" y="68107"/>
                </a:cubicBezTo>
                <a:cubicBezTo>
                  <a:pt x="147857" y="64297"/>
                  <a:pt x="148943" y="59992"/>
                  <a:pt x="148876" y="55630"/>
                </a:cubicBezTo>
                <a:cubicBezTo>
                  <a:pt x="149019" y="49057"/>
                  <a:pt x="146514" y="42714"/>
                  <a:pt x="141923" y="38008"/>
                </a:cubicBezTo>
                <a:cubicBezTo>
                  <a:pt x="137513" y="33484"/>
                  <a:pt x="131474" y="30950"/>
                  <a:pt x="125159" y="30960"/>
                </a:cubicBezTo>
                <a:close/>
                <a:moveTo>
                  <a:pt x="202407" y="30865"/>
                </a:moveTo>
                <a:cubicBezTo>
                  <a:pt x="196739" y="30751"/>
                  <a:pt x="191243" y="32836"/>
                  <a:pt x="187072" y="36675"/>
                </a:cubicBezTo>
                <a:cubicBezTo>
                  <a:pt x="183538" y="40104"/>
                  <a:pt x="181061" y="44467"/>
                  <a:pt x="179928" y="49248"/>
                </a:cubicBezTo>
                <a:lnTo>
                  <a:pt x="225267" y="49248"/>
                </a:lnTo>
                <a:cubicBezTo>
                  <a:pt x="224486" y="45619"/>
                  <a:pt x="222923" y="42209"/>
                  <a:pt x="220695" y="39247"/>
                </a:cubicBezTo>
                <a:cubicBezTo>
                  <a:pt x="218580" y="36618"/>
                  <a:pt x="215875" y="34522"/>
                  <a:pt x="212789" y="33151"/>
                </a:cubicBezTo>
                <a:cubicBezTo>
                  <a:pt x="209541" y="31636"/>
                  <a:pt x="205988" y="30865"/>
                  <a:pt x="202407" y="30865"/>
                </a:cubicBezTo>
                <a:close/>
                <a:moveTo>
                  <a:pt x="599885" y="30675"/>
                </a:moveTo>
                <a:cubicBezTo>
                  <a:pt x="595665" y="30637"/>
                  <a:pt x="591512" y="31761"/>
                  <a:pt x="587883" y="33914"/>
                </a:cubicBezTo>
                <a:cubicBezTo>
                  <a:pt x="584197" y="36047"/>
                  <a:pt x="581168" y="39143"/>
                  <a:pt x="579120" y="42867"/>
                </a:cubicBezTo>
                <a:cubicBezTo>
                  <a:pt x="576958" y="46601"/>
                  <a:pt x="575815" y="50839"/>
                  <a:pt x="575787" y="55154"/>
                </a:cubicBezTo>
                <a:cubicBezTo>
                  <a:pt x="575815" y="59469"/>
                  <a:pt x="576958" y="63708"/>
                  <a:pt x="579120" y="67442"/>
                </a:cubicBezTo>
                <a:cubicBezTo>
                  <a:pt x="581206" y="71204"/>
                  <a:pt x="584264" y="74328"/>
                  <a:pt x="587979" y="76490"/>
                </a:cubicBezTo>
                <a:cubicBezTo>
                  <a:pt x="591569" y="78672"/>
                  <a:pt x="595684" y="79824"/>
                  <a:pt x="599885" y="79824"/>
                </a:cubicBezTo>
                <a:cubicBezTo>
                  <a:pt x="604124" y="79796"/>
                  <a:pt x="608295" y="78681"/>
                  <a:pt x="611982" y="76586"/>
                </a:cubicBezTo>
                <a:cubicBezTo>
                  <a:pt x="615658" y="74509"/>
                  <a:pt x="618725" y="71480"/>
                  <a:pt x="620840" y="67823"/>
                </a:cubicBezTo>
                <a:cubicBezTo>
                  <a:pt x="622964" y="64013"/>
                  <a:pt x="624050" y="59707"/>
                  <a:pt x="623983" y="55345"/>
                </a:cubicBezTo>
                <a:cubicBezTo>
                  <a:pt x="624126" y="48773"/>
                  <a:pt x="621621" y="42429"/>
                  <a:pt x="617030" y="37724"/>
                </a:cubicBezTo>
                <a:cubicBezTo>
                  <a:pt x="612486" y="33209"/>
                  <a:pt x="606286" y="30770"/>
                  <a:pt x="599885" y="30961"/>
                </a:cubicBezTo>
                <a:close/>
                <a:moveTo>
                  <a:pt x="429673" y="30675"/>
                </a:moveTo>
                <a:cubicBezTo>
                  <a:pt x="425425" y="30627"/>
                  <a:pt x="421234" y="31751"/>
                  <a:pt x="417576" y="33913"/>
                </a:cubicBezTo>
                <a:cubicBezTo>
                  <a:pt x="413890" y="36047"/>
                  <a:pt x="410861" y="39142"/>
                  <a:pt x="408813" y="42867"/>
                </a:cubicBezTo>
                <a:cubicBezTo>
                  <a:pt x="406680" y="46610"/>
                  <a:pt x="405565" y="50848"/>
                  <a:pt x="405575" y="55154"/>
                </a:cubicBezTo>
                <a:cubicBezTo>
                  <a:pt x="405565" y="59459"/>
                  <a:pt x="406680" y="63698"/>
                  <a:pt x="408813" y="67441"/>
                </a:cubicBezTo>
                <a:cubicBezTo>
                  <a:pt x="410899" y="71203"/>
                  <a:pt x="413957" y="74328"/>
                  <a:pt x="417672" y="76490"/>
                </a:cubicBezTo>
                <a:cubicBezTo>
                  <a:pt x="421262" y="78671"/>
                  <a:pt x="425377" y="79823"/>
                  <a:pt x="429578" y="79823"/>
                </a:cubicBezTo>
                <a:cubicBezTo>
                  <a:pt x="433855" y="79785"/>
                  <a:pt x="438046" y="78671"/>
                  <a:pt x="441770" y="76585"/>
                </a:cubicBezTo>
                <a:cubicBezTo>
                  <a:pt x="445446" y="74528"/>
                  <a:pt x="448476" y="71499"/>
                  <a:pt x="450533" y="67822"/>
                </a:cubicBezTo>
                <a:cubicBezTo>
                  <a:pt x="452667" y="64012"/>
                  <a:pt x="453743" y="59707"/>
                  <a:pt x="453676" y="55344"/>
                </a:cubicBezTo>
                <a:cubicBezTo>
                  <a:pt x="453819" y="48772"/>
                  <a:pt x="451314" y="42428"/>
                  <a:pt x="446723" y="37723"/>
                </a:cubicBezTo>
                <a:cubicBezTo>
                  <a:pt x="442122" y="33122"/>
                  <a:pt x="435798" y="30665"/>
                  <a:pt x="429292" y="30960"/>
                </a:cubicBezTo>
                <a:close/>
                <a:moveTo>
                  <a:pt x="71723" y="24959"/>
                </a:moveTo>
                <a:lnTo>
                  <a:pt x="79819" y="24959"/>
                </a:lnTo>
                <a:lnTo>
                  <a:pt x="79819" y="85729"/>
                </a:lnTo>
                <a:lnTo>
                  <a:pt x="72009" y="85729"/>
                </a:lnTo>
                <a:close/>
                <a:moveTo>
                  <a:pt x="546544" y="24674"/>
                </a:moveTo>
                <a:lnTo>
                  <a:pt x="554355" y="24674"/>
                </a:lnTo>
                <a:lnTo>
                  <a:pt x="554355" y="85443"/>
                </a:lnTo>
                <a:lnTo>
                  <a:pt x="546544" y="85443"/>
                </a:lnTo>
                <a:close/>
                <a:moveTo>
                  <a:pt x="202311" y="23626"/>
                </a:moveTo>
                <a:cubicBezTo>
                  <a:pt x="211979" y="23283"/>
                  <a:pt x="221209" y="27655"/>
                  <a:pt x="227076" y="35342"/>
                </a:cubicBezTo>
                <a:cubicBezTo>
                  <a:pt x="231639" y="41285"/>
                  <a:pt x="234030" y="48620"/>
                  <a:pt x="233839" y="56106"/>
                </a:cubicBezTo>
                <a:lnTo>
                  <a:pt x="179166" y="56106"/>
                </a:lnTo>
                <a:cubicBezTo>
                  <a:pt x="179080" y="62545"/>
                  <a:pt x="181509" y="68765"/>
                  <a:pt x="185929" y="73442"/>
                </a:cubicBezTo>
                <a:cubicBezTo>
                  <a:pt x="190100" y="77937"/>
                  <a:pt x="195987" y="80433"/>
                  <a:pt x="202121" y="80300"/>
                </a:cubicBezTo>
                <a:cubicBezTo>
                  <a:pt x="205179" y="80290"/>
                  <a:pt x="208207" y="79738"/>
                  <a:pt x="211074" y="78680"/>
                </a:cubicBezTo>
                <a:cubicBezTo>
                  <a:pt x="213799" y="77661"/>
                  <a:pt x="216332" y="76213"/>
                  <a:pt x="218599" y="74394"/>
                </a:cubicBezTo>
                <a:cubicBezTo>
                  <a:pt x="221238" y="71784"/>
                  <a:pt x="223486" y="68793"/>
                  <a:pt x="225267" y="65536"/>
                </a:cubicBezTo>
                <a:lnTo>
                  <a:pt x="231839" y="69060"/>
                </a:lnTo>
                <a:cubicBezTo>
                  <a:pt x="229953" y="72880"/>
                  <a:pt x="227410" y="76328"/>
                  <a:pt x="224314" y="79252"/>
                </a:cubicBezTo>
                <a:cubicBezTo>
                  <a:pt x="221542" y="81824"/>
                  <a:pt x="218314" y="83862"/>
                  <a:pt x="214789" y="85253"/>
                </a:cubicBezTo>
                <a:cubicBezTo>
                  <a:pt x="210941" y="86643"/>
                  <a:pt x="206874" y="87320"/>
                  <a:pt x="202788" y="87253"/>
                </a:cubicBezTo>
                <a:cubicBezTo>
                  <a:pt x="193987" y="87834"/>
                  <a:pt x="185405" y="84319"/>
                  <a:pt x="179547" y="77728"/>
                </a:cubicBezTo>
                <a:cubicBezTo>
                  <a:pt x="174108" y="71699"/>
                  <a:pt x="171117" y="63850"/>
                  <a:pt x="171165" y="55725"/>
                </a:cubicBezTo>
                <a:cubicBezTo>
                  <a:pt x="171098" y="48267"/>
                  <a:pt x="173584" y="41000"/>
                  <a:pt x="178213" y="35151"/>
                </a:cubicBezTo>
                <a:cubicBezTo>
                  <a:pt x="183842" y="27560"/>
                  <a:pt x="192863" y="23245"/>
                  <a:pt x="202311" y="23626"/>
                </a:cubicBezTo>
                <a:close/>
                <a:moveTo>
                  <a:pt x="783051" y="23436"/>
                </a:moveTo>
                <a:cubicBezTo>
                  <a:pt x="791909" y="23207"/>
                  <a:pt x="800415" y="26903"/>
                  <a:pt x="806292" y="33532"/>
                </a:cubicBezTo>
                <a:cubicBezTo>
                  <a:pt x="811816" y="39514"/>
                  <a:pt x="814817" y="47391"/>
                  <a:pt x="814674" y="55535"/>
                </a:cubicBezTo>
                <a:cubicBezTo>
                  <a:pt x="814760" y="63812"/>
                  <a:pt x="811578" y="71785"/>
                  <a:pt x="805816" y="77728"/>
                </a:cubicBezTo>
                <a:cubicBezTo>
                  <a:pt x="799977" y="84062"/>
                  <a:pt x="791662" y="87539"/>
                  <a:pt x="783051" y="87253"/>
                </a:cubicBezTo>
                <a:cubicBezTo>
                  <a:pt x="774412" y="87558"/>
                  <a:pt x="766058" y="84081"/>
                  <a:pt x="760191" y="77728"/>
                </a:cubicBezTo>
                <a:cubicBezTo>
                  <a:pt x="754428" y="71785"/>
                  <a:pt x="751247" y="63812"/>
                  <a:pt x="751333" y="55535"/>
                </a:cubicBezTo>
                <a:cubicBezTo>
                  <a:pt x="751237" y="47429"/>
                  <a:pt x="754228" y="39600"/>
                  <a:pt x="759715" y="33627"/>
                </a:cubicBezTo>
                <a:cubicBezTo>
                  <a:pt x="765620" y="26969"/>
                  <a:pt x="774154" y="23236"/>
                  <a:pt x="783051" y="23436"/>
                </a:cubicBezTo>
                <a:close/>
                <a:moveTo>
                  <a:pt x="711804" y="23436"/>
                </a:moveTo>
                <a:cubicBezTo>
                  <a:pt x="715747" y="23407"/>
                  <a:pt x="719671" y="24017"/>
                  <a:pt x="723424" y="25246"/>
                </a:cubicBezTo>
                <a:cubicBezTo>
                  <a:pt x="726853" y="26322"/>
                  <a:pt x="730072" y="27960"/>
                  <a:pt x="732949" y="30103"/>
                </a:cubicBezTo>
                <a:cubicBezTo>
                  <a:pt x="735540" y="32170"/>
                  <a:pt x="737712" y="34732"/>
                  <a:pt x="739331" y="37628"/>
                </a:cubicBezTo>
                <a:lnTo>
                  <a:pt x="733139" y="41438"/>
                </a:lnTo>
                <a:cubicBezTo>
                  <a:pt x="728063" y="34466"/>
                  <a:pt x="719852" y="30475"/>
                  <a:pt x="711232" y="30770"/>
                </a:cubicBezTo>
                <a:cubicBezTo>
                  <a:pt x="704364" y="30570"/>
                  <a:pt x="697697" y="33142"/>
                  <a:pt x="692754" y="37914"/>
                </a:cubicBezTo>
                <a:cubicBezTo>
                  <a:pt x="687991" y="42410"/>
                  <a:pt x="685334" y="48696"/>
                  <a:pt x="685419" y="55249"/>
                </a:cubicBezTo>
                <a:cubicBezTo>
                  <a:pt x="685400" y="59640"/>
                  <a:pt x="686591" y="63955"/>
                  <a:pt x="688848" y="67727"/>
                </a:cubicBezTo>
                <a:cubicBezTo>
                  <a:pt x="691039" y="71756"/>
                  <a:pt x="694344" y="75061"/>
                  <a:pt x="698373" y="77252"/>
                </a:cubicBezTo>
                <a:cubicBezTo>
                  <a:pt x="702412" y="79414"/>
                  <a:pt x="706936" y="80529"/>
                  <a:pt x="711518" y="80491"/>
                </a:cubicBezTo>
                <a:cubicBezTo>
                  <a:pt x="720100" y="80624"/>
                  <a:pt x="728234" y="76661"/>
                  <a:pt x="733425" y="69823"/>
                </a:cubicBezTo>
                <a:lnTo>
                  <a:pt x="739616" y="73823"/>
                </a:lnTo>
                <a:cubicBezTo>
                  <a:pt x="736683" y="78205"/>
                  <a:pt x="732644" y="81719"/>
                  <a:pt x="727901" y="84015"/>
                </a:cubicBezTo>
                <a:cubicBezTo>
                  <a:pt x="722662" y="86482"/>
                  <a:pt x="716928" y="87720"/>
                  <a:pt x="711137" y="87634"/>
                </a:cubicBezTo>
                <a:cubicBezTo>
                  <a:pt x="702240" y="87806"/>
                  <a:pt x="693649" y="84367"/>
                  <a:pt x="687324" y="78109"/>
                </a:cubicBezTo>
                <a:cubicBezTo>
                  <a:pt x="681114" y="72375"/>
                  <a:pt x="677647" y="64270"/>
                  <a:pt x="677799" y="55821"/>
                </a:cubicBezTo>
                <a:cubicBezTo>
                  <a:pt x="677790" y="50058"/>
                  <a:pt x="679342" y="44400"/>
                  <a:pt x="682276" y="39438"/>
                </a:cubicBezTo>
                <a:cubicBezTo>
                  <a:pt x="685162" y="34437"/>
                  <a:pt x="689382" y="30351"/>
                  <a:pt x="694468" y="27627"/>
                </a:cubicBezTo>
                <a:cubicBezTo>
                  <a:pt x="699802" y="24808"/>
                  <a:pt x="705765" y="23369"/>
                  <a:pt x="711804" y="23436"/>
                </a:cubicBezTo>
                <a:close/>
                <a:moveTo>
                  <a:pt x="262414" y="23245"/>
                </a:moveTo>
                <a:cubicBezTo>
                  <a:pt x="268786" y="23798"/>
                  <a:pt x="274692" y="26807"/>
                  <a:pt x="278892" y="31627"/>
                </a:cubicBezTo>
                <a:lnTo>
                  <a:pt x="273939" y="36771"/>
                </a:lnTo>
                <a:cubicBezTo>
                  <a:pt x="270777" y="33246"/>
                  <a:pt x="266376" y="31094"/>
                  <a:pt x="261652" y="30770"/>
                </a:cubicBezTo>
                <a:cubicBezTo>
                  <a:pt x="259223" y="30732"/>
                  <a:pt x="256871" y="31618"/>
                  <a:pt x="255080" y="33246"/>
                </a:cubicBezTo>
                <a:cubicBezTo>
                  <a:pt x="253394" y="34704"/>
                  <a:pt x="252422" y="36828"/>
                  <a:pt x="252413" y="39056"/>
                </a:cubicBezTo>
                <a:cubicBezTo>
                  <a:pt x="252499" y="41152"/>
                  <a:pt x="253261" y="43162"/>
                  <a:pt x="254604" y="44772"/>
                </a:cubicBezTo>
                <a:cubicBezTo>
                  <a:pt x="257385" y="47439"/>
                  <a:pt x="260604" y="49601"/>
                  <a:pt x="264129" y="51153"/>
                </a:cubicBezTo>
                <a:cubicBezTo>
                  <a:pt x="268643" y="53201"/>
                  <a:pt x="272701" y="56154"/>
                  <a:pt x="276035" y="59821"/>
                </a:cubicBezTo>
                <a:cubicBezTo>
                  <a:pt x="278016" y="62602"/>
                  <a:pt x="279073" y="65936"/>
                  <a:pt x="279083" y="69346"/>
                </a:cubicBezTo>
                <a:cubicBezTo>
                  <a:pt x="279130" y="74109"/>
                  <a:pt x="277235" y="78681"/>
                  <a:pt x="273844" y="82014"/>
                </a:cubicBezTo>
                <a:cubicBezTo>
                  <a:pt x="270339" y="85434"/>
                  <a:pt x="265595" y="87291"/>
                  <a:pt x="260699" y="87158"/>
                </a:cubicBezTo>
                <a:cubicBezTo>
                  <a:pt x="257204" y="87158"/>
                  <a:pt x="253756" y="86377"/>
                  <a:pt x="250603" y="84872"/>
                </a:cubicBezTo>
                <a:cubicBezTo>
                  <a:pt x="247526" y="83405"/>
                  <a:pt x="244821" y="81262"/>
                  <a:pt x="242697" y="78585"/>
                </a:cubicBezTo>
                <a:lnTo>
                  <a:pt x="247650" y="72966"/>
                </a:lnTo>
                <a:cubicBezTo>
                  <a:pt x="250651" y="76995"/>
                  <a:pt x="255299" y="79471"/>
                  <a:pt x="260319" y="79728"/>
                </a:cubicBezTo>
                <a:cubicBezTo>
                  <a:pt x="263262" y="79814"/>
                  <a:pt x="266129" y="78757"/>
                  <a:pt x="268320" y="76776"/>
                </a:cubicBezTo>
                <a:cubicBezTo>
                  <a:pt x="270406" y="74985"/>
                  <a:pt x="271625" y="72385"/>
                  <a:pt x="271653" y="69632"/>
                </a:cubicBezTo>
                <a:cubicBezTo>
                  <a:pt x="271634" y="67441"/>
                  <a:pt x="270863" y="65317"/>
                  <a:pt x="269463" y="63631"/>
                </a:cubicBezTo>
                <a:cubicBezTo>
                  <a:pt x="266653" y="60983"/>
                  <a:pt x="263433" y="58802"/>
                  <a:pt x="259938" y="57154"/>
                </a:cubicBezTo>
                <a:cubicBezTo>
                  <a:pt x="255623" y="55259"/>
                  <a:pt x="251784" y="52430"/>
                  <a:pt x="248698" y="48867"/>
                </a:cubicBezTo>
                <a:cubicBezTo>
                  <a:pt x="246698" y="46105"/>
                  <a:pt x="245660" y="42752"/>
                  <a:pt x="245745" y="39342"/>
                </a:cubicBezTo>
                <a:cubicBezTo>
                  <a:pt x="245631" y="34999"/>
                  <a:pt x="247355" y="30808"/>
                  <a:pt x="250508" y="27817"/>
                </a:cubicBezTo>
                <a:cubicBezTo>
                  <a:pt x="253699" y="24760"/>
                  <a:pt x="257994" y="23112"/>
                  <a:pt x="262414" y="23245"/>
                </a:cubicBezTo>
                <a:close/>
                <a:moveTo>
                  <a:pt x="19813" y="23245"/>
                </a:moveTo>
                <a:cubicBezTo>
                  <a:pt x="26146" y="23845"/>
                  <a:pt x="32005" y="26836"/>
                  <a:pt x="36196" y="31627"/>
                </a:cubicBezTo>
                <a:lnTo>
                  <a:pt x="31147" y="36771"/>
                </a:lnTo>
                <a:cubicBezTo>
                  <a:pt x="28023" y="33256"/>
                  <a:pt x="23651" y="31104"/>
                  <a:pt x="18955" y="30770"/>
                </a:cubicBezTo>
                <a:cubicBezTo>
                  <a:pt x="16526" y="30732"/>
                  <a:pt x="14174" y="31618"/>
                  <a:pt x="12383" y="33247"/>
                </a:cubicBezTo>
                <a:cubicBezTo>
                  <a:pt x="10697" y="34704"/>
                  <a:pt x="9725" y="36828"/>
                  <a:pt x="9716" y="39057"/>
                </a:cubicBezTo>
                <a:cubicBezTo>
                  <a:pt x="9802" y="41152"/>
                  <a:pt x="10564" y="43162"/>
                  <a:pt x="11907" y="44772"/>
                </a:cubicBezTo>
                <a:cubicBezTo>
                  <a:pt x="14688" y="47439"/>
                  <a:pt x="17907" y="49601"/>
                  <a:pt x="21432" y="51154"/>
                </a:cubicBezTo>
                <a:cubicBezTo>
                  <a:pt x="25928" y="53201"/>
                  <a:pt x="29947" y="56145"/>
                  <a:pt x="33243" y="59821"/>
                </a:cubicBezTo>
                <a:cubicBezTo>
                  <a:pt x="35291" y="62574"/>
                  <a:pt x="36396" y="65917"/>
                  <a:pt x="36386" y="69346"/>
                </a:cubicBezTo>
                <a:cubicBezTo>
                  <a:pt x="36443" y="74128"/>
                  <a:pt x="34510" y="78710"/>
                  <a:pt x="31052" y="82015"/>
                </a:cubicBezTo>
                <a:cubicBezTo>
                  <a:pt x="27594" y="85453"/>
                  <a:pt x="22880" y="87311"/>
                  <a:pt x="18003" y="87158"/>
                </a:cubicBezTo>
                <a:cubicBezTo>
                  <a:pt x="14507" y="87158"/>
                  <a:pt x="11059" y="86377"/>
                  <a:pt x="7906" y="84872"/>
                </a:cubicBezTo>
                <a:cubicBezTo>
                  <a:pt x="4820" y="83405"/>
                  <a:pt x="2124" y="81262"/>
                  <a:pt x="0" y="78586"/>
                </a:cubicBezTo>
                <a:lnTo>
                  <a:pt x="4954" y="72966"/>
                </a:lnTo>
                <a:cubicBezTo>
                  <a:pt x="7954" y="76995"/>
                  <a:pt x="12602" y="79472"/>
                  <a:pt x="17622" y="79729"/>
                </a:cubicBezTo>
                <a:cubicBezTo>
                  <a:pt x="20574" y="79814"/>
                  <a:pt x="23432" y="78757"/>
                  <a:pt x="25623" y="76776"/>
                </a:cubicBezTo>
                <a:cubicBezTo>
                  <a:pt x="27718" y="74985"/>
                  <a:pt x="28928" y="72385"/>
                  <a:pt x="28956" y="69632"/>
                </a:cubicBezTo>
                <a:cubicBezTo>
                  <a:pt x="28937" y="67441"/>
                  <a:pt x="28166" y="65317"/>
                  <a:pt x="26766" y="63631"/>
                </a:cubicBezTo>
                <a:cubicBezTo>
                  <a:pt x="23956" y="60974"/>
                  <a:pt x="20746" y="58793"/>
                  <a:pt x="17241" y="57154"/>
                </a:cubicBezTo>
                <a:cubicBezTo>
                  <a:pt x="12973" y="55230"/>
                  <a:pt x="9163" y="52401"/>
                  <a:pt x="6097" y="48868"/>
                </a:cubicBezTo>
                <a:cubicBezTo>
                  <a:pt x="4096" y="46105"/>
                  <a:pt x="3058" y="42753"/>
                  <a:pt x="3144" y="39343"/>
                </a:cubicBezTo>
                <a:cubicBezTo>
                  <a:pt x="2991" y="34990"/>
                  <a:pt x="4725" y="30789"/>
                  <a:pt x="7906" y="27817"/>
                </a:cubicBezTo>
                <a:cubicBezTo>
                  <a:pt x="11088" y="24741"/>
                  <a:pt x="15383" y="23083"/>
                  <a:pt x="19813" y="23245"/>
                </a:cubicBezTo>
                <a:close/>
                <a:moveTo>
                  <a:pt x="857726" y="23150"/>
                </a:moveTo>
                <a:cubicBezTo>
                  <a:pt x="860612" y="23141"/>
                  <a:pt x="863460" y="23722"/>
                  <a:pt x="866108" y="24865"/>
                </a:cubicBezTo>
                <a:cubicBezTo>
                  <a:pt x="868594" y="25865"/>
                  <a:pt x="870813" y="27427"/>
                  <a:pt x="872585" y="29437"/>
                </a:cubicBezTo>
                <a:cubicBezTo>
                  <a:pt x="874576" y="31885"/>
                  <a:pt x="876071" y="34695"/>
                  <a:pt x="876966" y="37724"/>
                </a:cubicBezTo>
                <a:cubicBezTo>
                  <a:pt x="879157" y="33352"/>
                  <a:pt x="882443" y="29608"/>
                  <a:pt x="886491" y="26865"/>
                </a:cubicBezTo>
                <a:cubicBezTo>
                  <a:pt x="890235" y="24436"/>
                  <a:pt x="894607" y="23141"/>
                  <a:pt x="899065" y="23150"/>
                </a:cubicBezTo>
                <a:cubicBezTo>
                  <a:pt x="903008" y="23065"/>
                  <a:pt x="906894" y="24160"/>
                  <a:pt x="910209" y="26294"/>
                </a:cubicBezTo>
                <a:cubicBezTo>
                  <a:pt x="913438" y="28446"/>
                  <a:pt x="915933" y="31542"/>
                  <a:pt x="917352" y="35152"/>
                </a:cubicBezTo>
                <a:cubicBezTo>
                  <a:pt x="919219" y="40667"/>
                  <a:pt x="920029" y="46486"/>
                  <a:pt x="919734" y="52297"/>
                </a:cubicBezTo>
                <a:lnTo>
                  <a:pt x="919734" y="85444"/>
                </a:lnTo>
                <a:lnTo>
                  <a:pt x="911733" y="85444"/>
                </a:lnTo>
                <a:lnTo>
                  <a:pt x="911733" y="52297"/>
                </a:lnTo>
                <a:cubicBezTo>
                  <a:pt x="911990" y="47772"/>
                  <a:pt x="911504" y="43239"/>
                  <a:pt x="910304" y="38867"/>
                </a:cubicBezTo>
                <a:cubicBezTo>
                  <a:pt x="909428" y="36419"/>
                  <a:pt x="907751" y="34333"/>
                  <a:pt x="905541" y="32961"/>
                </a:cubicBezTo>
                <a:cubicBezTo>
                  <a:pt x="903170" y="31418"/>
                  <a:pt x="900369" y="30646"/>
                  <a:pt x="897541" y="30770"/>
                </a:cubicBezTo>
                <a:cubicBezTo>
                  <a:pt x="893807" y="30713"/>
                  <a:pt x="890159" y="31885"/>
                  <a:pt x="887158" y="34104"/>
                </a:cubicBezTo>
                <a:cubicBezTo>
                  <a:pt x="884034" y="36304"/>
                  <a:pt x="881643" y="39390"/>
                  <a:pt x="880300" y="42962"/>
                </a:cubicBezTo>
                <a:cubicBezTo>
                  <a:pt x="878500" y="49144"/>
                  <a:pt x="877757" y="55583"/>
                  <a:pt x="878109" y="62012"/>
                </a:cubicBezTo>
                <a:lnTo>
                  <a:pt x="878109" y="85825"/>
                </a:lnTo>
                <a:lnTo>
                  <a:pt x="870394" y="85825"/>
                </a:lnTo>
                <a:lnTo>
                  <a:pt x="870394" y="54678"/>
                </a:lnTo>
                <a:cubicBezTo>
                  <a:pt x="870623" y="49687"/>
                  <a:pt x="870175" y="44686"/>
                  <a:pt x="869061" y="39819"/>
                </a:cubicBezTo>
                <a:cubicBezTo>
                  <a:pt x="868194" y="37238"/>
                  <a:pt x="866527" y="34999"/>
                  <a:pt x="864298" y="33437"/>
                </a:cubicBezTo>
                <a:cubicBezTo>
                  <a:pt x="861888" y="31875"/>
                  <a:pt x="859069" y="31075"/>
                  <a:pt x="856202" y="31151"/>
                </a:cubicBezTo>
                <a:cubicBezTo>
                  <a:pt x="852554" y="31142"/>
                  <a:pt x="848991" y="32275"/>
                  <a:pt x="846010" y="34390"/>
                </a:cubicBezTo>
                <a:cubicBezTo>
                  <a:pt x="842867" y="36552"/>
                  <a:pt x="840447" y="39600"/>
                  <a:pt x="839057" y="43153"/>
                </a:cubicBezTo>
                <a:cubicBezTo>
                  <a:pt x="837276" y="48620"/>
                  <a:pt x="836504" y="54364"/>
                  <a:pt x="836771" y="60107"/>
                </a:cubicBezTo>
                <a:lnTo>
                  <a:pt x="836771" y="85825"/>
                </a:lnTo>
                <a:lnTo>
                  <a:pt x="828960" y="85825"/>
                </a:lnTo>
                <a:lnTo>
                  <a:pt x="829056" y="24674"/>
                </a:lnTo>
                <a:lnTo>
                  <a:pt x="836866" y="24674"/>
                </a:lnTo>
                <a:lnTo>
                  <a:pt x="836866" y="35152"/>
                </a:lnTo>
                <a:cubicBezTo>
                  <a:pt x="839105" y="31828"/>
                  <a:pt x="841953" y="28951"/>
                  <a:pt x="845248" y="26675"/>
                </a:cubicBezTo>
                <a:cubicBezTo>
                  <a:pt x="849011" y="24379"/>
                  <a:pt x="853325" y="23160"/>
                  <a:pt x="857726" y="23150"/>
                </a:cubicBezTo>
                <a:close/>
                <a:moveTo>
                  <a:pt x="321373" y="23149"/>
                </a:moveTo>
                <a:cubicBezTo>
                  <a:pt x="324259" y="23140"/>
                  <a:pt x="327107" y="23721"/>
                  <a:pt x="329755" y="24864"/>
                </a:cubicBezTo>
                <a:cubicBezTo>
                  <a:pt x="332222" y="25893"/>
                  <a:pt x="334442" y="27455"/>
                  <a:pt x="336232" y="29436"/>
                </a:cubicBezTo>
                <a:cubicBezTo>
                  <a:pt x="338194" y="31903"/>
                  <a:pt x="339671" y="34713"/>
                  <a:pt x="340614" y="37723"/>
                </a:cubicBezTo>
                <a:cubicBezTo>
                  <a:pt x="342804" y="33351"/>
                  <a:pt x="346091" y="29608"/>
                  <a:pt x="350139" y="26864"/>
                </a:cubicBezTo>
                <a:cubicBezTo>
                  <a:pt x="353882" y="24435"/>
                  <a:pt x="358254" y="23140"/>
                  <a:pt x="362712" y="23149"/>
                </a:cubicBezTo>
                <a:cubicBezTo>
                  <a:pt x="366655" y="23083"/>
                  <a:pt x="370532" y="24178"/>
                  <a:pt x="373856" y="26293"/>
                </a:cubicBezTo>
                <a:cubicBezTo>
                  <a:pt x="377047" y="28493"/>
                  <a:pt x="379523" y="31570"/>
                  <a:pt x="381000" y="35151"/>
                </a:cubicBezTo>
                <a:cubicBezTo>
                  <a:pt x="382781" y="40685"/>
                  <a:pt x="383552" y="46486"/>
                  <a:pt x="383286" y="52296"/>
                </a:cubicBezTo>
                <a:lnTo>
                  <a:pt x="383286" y="85443"/>
                </a:lnTo>
                <a:lnTo>
                  <a:pt x="375380" y="85443"/>
                </a:lnTo>
                <a:lnTo>
                  <a:pt x="375380" y="52296"/>
                </a:lnTo>
                <a:cubicBezTo>
                  <a:pt x="375637" y="47772"/>
                  <a:pt x="375152" y="43238"/>
                  <a:pt x="373951" y="38866"/>
                </a:cubicBezTo>
                <a:cubicBezTo>
                  <a:pt x="373046" y="36437"/>
                  <a:pt x="371370" y="34360"/>
                  <a:pt x="369189" y="32960"/>
                </a:cubicBezTo>
                <a:cubicBezTo>
                  <a:pt x="366808" y="31436"/>
                  <a:pt x="364017" y="30674"/>
                  <a:pt x="361188" y="30769"/>
                </a:cubicBezTo>
                <a:cubicBezTo>
                  <a:pt x="357454" y="30712"/>
                  <a:pt x="353806" y="31884"/>
                  <a:pt x="350806" y="34103"/>
                </a:cubicBezTo>
                <a:cubicBezTo>
                  <a:pt x="347681" y="36303"/>
                  <a:pt x="345291" y="39390"/>
                  <a:pt x="343948" y="42961"/>
                </a:cubicBezTo>
                <a:cubicBezTo>
                  <a:pt x="342100" y="49134"/>
                  <a:pt x="341357" y="55582"/>
                  <a:pt x="341757" y="62011"/>
                </a:cubicBezTo>
                <a:lnTo>
                  <a:pt x="341757" y="85824"/>
                </a:lnTo>
                <a:lnTo>
                  <a:pt x="333946" y="85824"/>
                </a:lnTo>
                <a:lnTo>
                  <a:pt x="333946" y="54677"/>
                </a:lnTo>
                <a:cubicBezTo>
                  <a:pt x="334213" y="49677"/>
                  <a:pt x="333727" y="44676"/>
                  <a:pt x="332518" y="39818"/>
                </a:cubicBezTo>
                <a:cubicBezTo>
                  <a:pt x="331679" y="37218"/>
                  <a:pt x="330003" y="34980"/>
                  <a:pt x="327755" y="33436"/>
                </a:cubicBezTo>
                <a:cubicBezTo>
                  <a:pt x="325345" y="31874"/>
                  <a:pt x="322526" y="31074"/>
                  <a:pt x="319659" y="31150"/>
                </a:cubicBezTo>
                <a:cubicBezTo>
                  <a:pt x="316039" y="31141"/>
                  <a:pt x="312505" y="32274"/>
                  <a:pt x="309562" y="34389"/>
                </a:cubicBezTo>
                <a:cubicBezTo>
                  <a:pt x="306419" y="36551"/>
                  <a:pt x="304000" y="39599"/>
                  <a:pt x="302609" y="43152"/>
                </a:cubicBezTo>
                <a:cubicBezTo>
                  <a:pt x="300828" y="48619"/>
                  <a:pt x="300056" y="54363"/>
                  <a:pt x="300323" y="60107"/>
                </a:cubicBezTo>
                <a:lnTo>
                  <a:pt x="300323" y="85824"/>
                </a:lnTo>
                <a:lnTo>
                  <a:pt x="292512" y="85824"/>
                </a:lnTo>
                <a:lnTo>
                  <a:pt x="292703" y="24674"/>
                </a:lnTo>
                <a:lnTo>
                  <a:pt x="300514" y="24674"/>
                </a:lnTo>
                <a:lnTo>
                  <a:pt x="300514" y="35151"/>
                </a:lnTo>
                <a:cubicBezTo>
                  <a:pt x="302752" y="31827"/>
                  <a:pt x="305600" y="28950"/>
                  <a:pt x="308895" y="26674"/>
                </a:cubicBezTo>
                <a:cubicBezTo>
                  <a:pt x="312648" y="24359"/>
                  <a:pt x="316963" y="23140"/>
                  <a:pt x="321373" y="23149"/>
                </a:cubicBezTo>
                <a:close/>
                <a:moveTo>
                  <a:pt x="508635" y="22959"/>
                </a:moveTo>
                <a:cubicBezTo>
                  <a:pt x="512921" y="22883"/>
                  <a:pt x="517131" y="24073"/>
                  <a:pt x="520731" y="26388"/>
                </a:cubicBezTo>
                <a:cubicBezTo>
                  <a:pt x="524237" y="28703"/>
                  <a:pt x="526961" y="32017"/>
                  <a:pt x="528542" y="35913"/>
                </a:cubicBezTo>
                <a:cubicBezTo>
                  <a:pt x="530475" y="41809"/>
                  <a:pt x="531314" y="48000"/>
                  <a:pt x="531018" y="54201"/>
                </a:cubicBezTo>
                <a:lnTo>
                  <a:pt x="531018" y="85443"/>
                </a:lnTo>
                <a:lnTo>
                  <a:pt x="523208" y="85443"/>
                </a:lnTo>
                <a:lnTo>
                  <a:pt x="523208" y="56868"/>
                </a:lnTo>
                <a:cubicBezTo>
                  <a:pt x="523379" y="52182"/>
                  <a:pt x="523094" y="47495"/>
                  <a:pt x="522351" y="42866"/>
                </a:cubicBezTo>
                <a:cubicBezTo>
                  <a:pt x="521789" y="39171"/>
                  <a:pt x="519931" y="35799"/>
                  <a:pt x="517112" y="33341"/>
                </a:cubicBezTo>
                <a:cubicBezTo>
                  <a:pt x="514216" y="31217"/>
                  <a:pt x="510692" y="30150"/>
                  <a:pt x="507111" y="30293"/>
                </a:cubicBezTo>
                <a:cubicBezTo>
                  <a:pt x="502415" y="30255"/>
                  <a:pt x="497872" y="31951"/>
                  <a:pt x="494347" y="35056"/>
                </a:cubicBezTo>
                <a:cubicBezTo>
                  <a:pt x="490709" y="37989"/>
                  <a:pt x="488127" y="42038"/>
                  <a:pt x="487013" y="46581"/>
                </a:cubicBezTo>
                <a:cubicBezTo>
                  <a:pt x="486060" y="52048"/>
                  <a:pt x="485670" y="57601"/>
                  <a:pt x="485870" y="63154"/>
                </a:cubicBezTo>
                <a:lnTo>
                  <a:pt x="485870" y="85443"/>
                </a:lnTo>
                <a:lnTo>
                  <a:pt x="478059" y="85443"/>
                </a:lnTo>
                <a:lnTo>
                  <a:pt x="478059" y="24673"/>
                </a:lnTo>
                <a:lnTo>
                  <a:pt x="485870" y="24673"/>
                </a:lnTo>
                <a:lnTo>
                  <a:pt x="485870" y="35532"/>
                </a:lnTo>
                <a:cubicBezTo>
                  <a:pt x="488623" y="31665"/>
                  <a:pt x="492166" y="28417"/>
                  <a:pt x="496252" y="26007"/>
                </a:cubicBezTo>
                <a:cubicBezTo>
                  <a:pt x="500062" y="23988"/>
                  <a:pt x="504320" y="22940"/>
                  <a:pt x="508635" y="22959"/>
                </a:cubicBezTo>
                <a:close/>
                <a:moveTo>
                  <a:pt x="599218" y="22769"/>
                </a:moveTo>
                <a:cubicBezTo>
                  <a:pt x="603914" y="22712"/>
                  <a:pt x="608553" y="23788"/>
                  <a:pt x="612744" y="25913"/>
                </a:cubicBezTo>
                <a:cubicBezTo>
                  <a:pt x="616954" y="28227"/>
                  <a:pt x="620573" y="31485"/>
                  <a:pt x="623316" y="35438"/>
                </a:cubicBezTo>
                <a:lnTo>
                  <a:pt x="623316" y="24674"/>
                </a:lnTo>
                <a:lnTo>
                  <a:pt x="631127" y="24674"/>
                </a:lnTo>
                <a:lnTo>
                  <a:pt x="631127" y="85444"/>
                </a:lnTo>
                <a:lnTo>
                  <a:pt x="623412" y="85444"/>
                </a:lnTo>
                <a:lnTo>
                  <a:pt x="623412" y="74966"/>
                </a:lnTo>
                <a:cubicBezTo>
                  <a:pt x="620449" y="78700"/>
                  <a:pt x="616716" y="81758"/>
                  <a:pt x="612458" y="83920"/>
                </a:cubicBezTo>
                <a:cubicBezTo>
                  <a:pt x="608295" y="86015"/>
                  <a:pt x="603685" y="87063"/>
                  <a:pt x="599028" y="86968"/>
                </a:cubicBezTo>
                <a:cubicBezTo>
                  <a:pt x="590684" y="87015"/>
                  <a:pt x="582702" y="83558"/>
                  <a:pt x="577025" y="77443"/>
                </a:cubicBezTo>
                <a:cubicBezTo>
                  <a:pt x="570862" y="71480"/>
                  <a:pt x="567414" y="63251"/>
                  <a:pt x="567500" y="54678"/>
                </a:cubicBezTo>
                <a:cubicBezTo>
                  <a:pt x="567424" y="46220"/>
                  <a:pt x="570872" y="38105"/>
                  <a:pt x="577025" y="32294"/>
                </a:cubicBezTo>
                <a:cubicBezTo>
                  <a:pt x="582740" y="26122"/>
                  <a:pt x="590808" y="22655"/>
                  <a:pt x="599218" y="22769"/>
                </a:cubicBezTo>
                <a:close/>
                <a:moveTo>
                  <a:pt x="428911" y="22769"/>
                </a:moveTo>
                <a:cubicBezTo>
                  <a:pt x="433607" y="22712"/>
                  <a:pt x="438246" y="23788"/>
                  <a:pt x="442437" y="25912"/>
                </a:cubicBezTo>
                <a:cubicBezTo>
                  <a:pt x="446647" y="28227"/>
                  <a:pt x="450266" y="31484"/>
                  <a:pt x="453009" y="35437"/>
                </a:cubicBezTo>
                <a:lnTo>
                  <a:pt x="453009" y="24674"/>
                </a:lnTo>
                <a:lnTo>
                  <a:pt x="460820" y="24674"/>
                </a:lnTo>
                <a:lnTo>
                  <a:pt x="460820" y="85443"/>
                </a:lnTo>
                <a:lnTo>
                  <a:pt x="453105" y="85443"/>
                </a:lnTo>
                <a:lnTo>
                  <a:pt x="453105" y="74966"/>
                </a:lnTo>
                <a:cubicBezTo>
                  <a:pt x="450162" y="78719"/>
                  <a:pt x="446418" y="81786"/>
                  <a:pt x="442151" y="83919"/>
                </a:cubicBezTo>
                <a:cubicBezTo>
                  <a:pt x="437988" y="86015"/>
                  <a:pt x="433378" y="87063"/>
                  <a:pt x="428721" y="86967"/>
                </a:cubicBezTo>
                <a:cubicBezTo>
                  <a:pt x="420377" y="87015"/>
                  <a:pt x="412395" y="83557"/>
                  <a:pt x="406718" y="77442"/>
                </a:cubicBezTo>
                <a:cubicBezTo>
                  <a:pt x="400555" y="71480"/>
                  <a:pt x="397107" y="63250"/>
                  <a:pt x="397193" y="54677"/>
                </a:cubicBezTo>
                <a:cubicBezTo>
                  <a:pt x="397155" y="46229"/>
                  <a:pt x="400603" y="38132"/>
                  <a:pt x="406718" y="32294"/>
                </a:cubicBezTo>
                <a:cubicBezTo>
                  <a:pt x="412452" y="26141"/>
                  <a:pt x="420501" y="22683"/>
                  <a:pt x="428911" y="22769"/>
                </a:cubicBezTo>
                <a:close/>
                <a:moveTo>
                  <a:pt x="48863" y="1529"/>
                </a:moveTo>
                <a:lnTo>
                  <a:pt x="56674" y="1529"/>
                </a:lnTo>
                <a:lnTo>
                  <a:pt x="56674" y="85730"/>
                </a:lnTo>
                <a:lnTo>
                  <a:pt x="48863" y="85730"/>
                </a:lnTo>
                <a:close/>
                <a:moveTo>
                  <a:pt x="148209" y="1147"/>
                </a:moveTo>
                <a:lnTo>
                  <a:pt x="156020" y="1528"/>
                </a:lnTo>
                <a:lnTo>
                  <a:pt x="156020" y="85729"/>
                </a:lnTo>
                <a:lnTo>
                  <a:pt x="148305" y="85729"/>
                </a:lnTo>
                <a:lnTo>
                  <a:pt x="148305" y="75251"/>
                </a:lnTo>
                <a:cubicBezTo>
                  <a:pt x="145342" y="78985"/>
                  <a:pt x="141609" y="82042"/>
                  <a:pt x="137351" y="84205"/>
                </a:cubicBezTo>
                <a:cubicBezTo>
                  <a:pt x="133188" y="86300"/>
                  <a:pt x="128578" y="87348"/>
                  <a:pt x="123921" y="87253"/>
                </a:cubicBezTo>
                <a:cubicBezTo>
                  <a:pt x="115577" y="87300"/>
                  <a:pt x="107595" y="83843"/>
                  <a:pt x="101918" y="77728"/>
                </a:cubicBezTo>
                <a:cubicBezTo>
                  <a:pt x="95755" y="71765"/>
                  <a:pt x="92307" y="63535"/>
                  <a:pt x="92393" y="54963"/>
                </a:cubicBezTo>
                <a:cubicBezTo>
                  <a:pt x="92355" y="46514"/>
                  <a:pt x="95803" y="38418"/>
                  <a:pt x="101918" y="32579"/>
                </a:cubicBezTo>
                <a:cubicBezTo>
                  <a:pt x="107633" y="26407"/>
                  <a:pt x="115701" y="22940"/>
                  <a:pt x="124111" y="23054"/>
                </a:cubicBezTo>
                <a:cubicBezTo>
                  <a:pt x="128807" y="22997"/>
                  <a:pt x="133446" y="24073"/>
                  <a:pt x="137637" y="26197"/>
                </a:cubicBezTo>
                <a:cubicBezTo>
                  <a:pt x="141847" y="28512"/>
                  <a:pt x="145466" y="31769"/>
                  <a:pt x="148209" y="35722"/>
                </a:cubicBezTo>
                <a:close/>
                <a:moveTo>
                  <a:pt x="550450" y="4"/>
                </a:moveTo>
                <a:cubicBezTo>
                  <a:pt x="552183" y="-63"/>
                  <a:pt x="553850" y="633"/>
                  <a:pt x="555022" y="1909"/>
                </a:cubicBezTo>
                <a:cubicBezTo>
                  <a:pt x="556260" y="3109"/>
                  <a:pt x="556946" y="4757"/>
                  <a:pt x="556927" y="6481"/>
                </a:cubicBezTo>
                <a:cubicBezTo>
                  <a:pt x="556927" y="8167"/>
                  <a:pt x="556241" y="9786"/>
                  <a:pt x="555022" y="10958"/>
                </a:cubicBezTo>
                <a:cubicBezTo>
                  <a:pt x="553822" y="12196"/>
                  <a:pt x="552174" y="12882"/>
                  <a:pt x="550450" y="12863"/>
                </a:cubicBezTo>
                <a:cubicBezTo>
                  <a:pt x="548764" y="12863"/>
                  <a:pt x="547144" y="12177"/>
                  <a:pt x="545973" y="10958"/>
                </a:cubicBezTo>
                <a:cubicBezTo>
                  <a:pt x="544754" y="9786"/>
                  <a:pt x="544068" y="8167"/>
                  <a:pt x="544068" y="6481"/>
                </a:cubicBezTo>
                <a:cubicBezTo>
                  <a:pt x="544049" y="4757"/>
                  <a:pt x="544735" y="3109"/>
                  <a:pt x="545973" y="1909"/>
                </a:cubicBezTo>
                <a:cubicBezTo>
                  <a:pt x="547116" y="652"/>
                  <a:pt x="548754" y="-44"/>
                  <a:pt x="550450" y="4"/>
                </a:cubicBezTo>
                <a:close/>
                <a:moveTo>
                  <a:pt x="75628" y="4"/>
                </a:moveTo>
                <a:cubicBezTo>
                  <a:pt x="77362" y="-63"/>
                  <a:pt x="79029" y="633"/>
                  <a:pt x="80200" y="1909"/>
                </a:cubicBezTo>
                <a:cubicBezTo>
                  <a:pt x="81439" y="3109"/>
                  <a:pt x="82124" y="4757"/>
                  <a:pt x="82105" y="6481"/>
                </a:cubicBezTo>
                <a:cubicBezTo>
                  <a:pt x="82105" y="8167"/>
                  <a:pt x="81420" y="9786"/>
                  <a:pt x="80200" y="10958"/>
                </a:cubicBezTo>
                <a:cubicBezTo>
                  <a:pt x="79000" y="12196"/>
                  <a:pt x="77352" y="12882"/>
                  <a:pt x="75628" y="12863"/>
                </a:cubicBezTo>
                <a:cubicBezTo>
                  <a:pt x="73942" y="12863"/>
                  <a:pt x="72323" y="12177"/>
                  <a:pt x="71152" y="10958"/>
                </a:cubicBezTo>
                <a:cubicBezTo>
                  <a:pt x="69932" y="9786"/>
                  <a:pt x="69247" y="8167"/>
                  <a:pt x="69247" y="6481"/>
                </a:cubicBezTo>
                <a:cubicBezTo>
                  <a:pt x="69228" y="4757"/>
                  <a:pt x="69913" y="3109"/>
                  <a:pt x="71152" y="1909"/>
                </a:cubicBezTo>
                <a:cubicBezTo>
                  <a:pt x="72295" y="652"/>
                  <a:pt x="73933" y="-44"/>
                  <a:pt x="75628" y="4"/>
                </a:cubicBezTo>
                <a:close/>
              </a:path>
            </a:pathLst>
          </a:custGeom>
          <a:solidFill>
            <a:srgbClr val="F3F3F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FFFFF"/>
              </a:solidFill>
              <a:latin typeface="Calibri"/>
              <a:ea typeface="Calibri"/>
              <a:cs typeface="Calibri"/>
              <a:sym typeface="Calibri"/>
            </a:endParaRPr>
          </a:p>
        </p:txBody>
      </p:sp>
      <p:sp>
        <p:nvSpPr>
          <p:cNvPr id="542" name="Google Shape;542;p4">
            <a:hlinkClick action="ppaction://hlinksldjump" r:id="rId2"/>
          </p:cNvPr>
          <p:cNvSpPr/>
          <p:nvPr/>
        </p:nvSpPr>
        <p:spPr>
          <a:xfrm>
            <a:off x="1098147"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3" name="Google Shape;543;p4">
            <a:hlinkClick action="ppaction://hlinksldjump" r:id="rId3"/>
          </p:cNvPr>
          <p:cNvSpPr/>
          <p:nvPr/>
        </p:nvSpPr>
        <p:spPr>
          <a:xfrm>
            <a:off x="1529050"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4" name="Google Shape;544;p4">
            <a:hlinkClick action="ppaction://hlinksldjump" r:id="rId4"/>
          </p:cNvPr>
          <p:cNvSpPr/>
          <p:nvPr/>
        </p:nvSpPr>
        <p:spPr>
          <a:xfrm>
            <a:off x="1959941"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5" name="Google Shape;545;p4">
            <a:hlinkClick action="ppaction://hlinksldjump" r:id="rId5"/>
          </p:cNvPr>
          <p:cNvSpPr/>
          <p:nvPr/>
        </p:nvSpPr>
        <p:spPr>
          <a:xfrm>
            <a:off x="2467026"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6" name="Google Shape;546;p4">
            <a:hlinkClick action="ppaction://hlinksldjump" r:id="rId6"/>
          </p:cNvPr>
          <p:cNvSpPr/>
          <p:nvPr/>
        </p:nvSpPr>
        <p:spPr>
          <a:xfrm>
            <a:off x="2897925"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7" name="Google Shape;547;p4">
            <a:hlinkClick action="ppaction://hlinksldjump" r:id="rId7"/>
          </p:cNvPr>
          <p:cNvSpPr/>
          <p:nvPr/>
        </p:nvSpPr>
        <p:spPr>
          <a:xfrm>
            <a:off x="3405002"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8" name="Google Shape;548;p4">
            <a:hlinkClick action="ppaction://hlinksldjump" r:id="rId8"/>
          </p:cNvPr>
          <p:cNvSpPr/>
          <p:nvPr/>
        </p:nvSpPr>
        <p:spPr>
          <a:xfrm>
            <a:off x="3835900"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9" name="Google Shape;549;p4">
            <a:hlinkClick action="ppaction://hlinksldjump" r:id="rId9"/>
          </p:cNvPr>
          <p:cNvSpPr/>
          <p:nvPr/>
        </p:nvSpPr>
        <p:spPr>
          <a:xfrm>
            <a:off x="4342977"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0" name="Google Shape;550;p4">
            <a:hlinkClick action="ppaction://hlinksldjump" r:id="rId10"/>
          </p:cNvPr>
          <p:cNvSpPr/>
          <p:nvPr/>
        </p:nvSpPr>
        <p:spPr>
          <a:xfrm>
            <a:off x="4773876"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1" name="Google Shape;551;p4">
            <a:hlinkClick action="ppaction://hlinksldjump" r:id="rId11"/>
          </p:cNvPr>
          <p:cNvSpPr/>
          <p:nvPr/>
        </p:nvSpPr>
        <p:spPr>
          <a:xfrm>
            <a:off x="5280965"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2" name="Google Shape;552;p4">
            <a:hlinkClick action="ppaction://hlinksldjump" r:id="rId12"/>
          </p:cNvPr>
          <p:cNvSpPr/>
          <p:nvPr/>
        </p:nvSpPr>
        <p:spPr>
          <a:xfrm>
            <a:off x="5788054"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3" name="Google Shape;553;p4">
            <a:hlinkClick action="ppaction://hlinksldjump" r:id="rId13"/>
          </p:cNvPr>
          <p:cNvSpPr/>
          <p:nvPr/>
        </p:nvSpPr>
        <p:spPr>
          <a:xfrm>
            <a:off x="6295143"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4" name="Google Shape;554;p4">
            <a:hlinkClick action="ppaction://hlinksldjump" r:id="rId14"/>
          </p:cNvPr>
          <p:cNvSpPr/>
          <p:nvPr/>
        </p:nvSpPr>
        <p:spPr>
          <a:xfrm>
            <a:off x="6802224" y="505300"/>
            <a:ext cx="5832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5" name="Google Shape;555;p4">
            <a:hlinkClick action="ppaction://hlinksldjump" r:id="rId15"/>
          </p:cNvPr>
          <p:cNvSpPr/>
          <p:nvPr/>
        </p:nvSpPr>
        <p:spPr>
          <a:xfrm>
            <a:off x="7385521"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6" name="Google Shape;556;p4">
            <a:hlinkClick action="ppaction://hlinksldjump" r:id="rId16"/>
          </p:cNvPr>
          <p:cNvSpPr/>
          <p:nvPr/>
        </p:nvSpPr>
        <p:spPr>
          <a:xfrm>
            <a:off x="7892610"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7" name="Google Shape;557;p4">
            <a:hlinkClick action="ppaction://hlinksldjump" r:id="rId17"/>
          </p:cNvPr>
          <p:cNvSpPr/>
          <p:nvPr/>
        </p:nvSpPr>
        <p:spPr>
          <a:xfrm>
            <a:off x="8399700" y="505300"/>
            <a:ext cx="5832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8" name="Google Shape;558;p4">
            <a:hlinkClick action="ppaction://hlinksldjump" r:id="rId18"/>
          </p:cNvPr>
          <p:cNvSpPr/>
          <p:nvPr/>
        </p:nvSpPr>
        <p:spPr>
          <a:xfrm>
            <a:off x="8982989"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9" name="Google Shape;559;p4">
            <a:hlinkClick action="ppaction://hlinksldjump" r:id="rId19"/>
          </p:cNvPr>
          <p:cNvSpPr/>
          <p:nvPr/>
        </p:nvSpPr>
        <p:spPr>
          <a:xfrm>
            <a:off x="9490078"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0" name="Google Shape;560;p4">
            <a:hlinkClick action="ppaction://hlinksldjump" r:id="rId20"/>
          </p:cNvPr>
          <p:cNvSpPr/>
          <p:nvPr/>
        </p:nvSpPr>
        <p:spPr>
          <a:xfrm>
            <a:off x="9997176" y="505300"/>
            <a:ext cx="5832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1" name="Google Shape;561;p4">
            <a:hlinkClick action="ppaction://hlinksldjump" r:id="rId21"/>
          </p:cNvPr>
          <p:cNvSpPr/>
          <p:nvPr/>
        </p:nvSpPr>
        <p:spPr>
          <a:xfrm>
            <a:off x="10580456"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4 Back 1">
  <p:cSld name="CUSTOM_5_3">
    <p:spTree>
      <p:nvGrpSpPr>
        <p:cNvPr id="562" name="Shape 562"/>
        <p:cNvGrpSpPr/>
        <p:nvPr/>
      </p:nvGrpSpPr>
      <p:grpSpPr>
        <a:xfrm>
          <a:off x="0" y="0"/>
          <a:ext cx="0" cy="0"/>
          <a:chOff x="0" y="0"/>
          <a:chExt cx="0" cy="0"/>
        </a:xfrm>
      </p:grpSpPr>
      <p:sp>
        <p:nvSpPr>
          <p:cNvPr id="563" name="Google Shape;563;p5"/>
          <p:cNvSpPr/>
          <p:nvPr/>
        </p:nvSpPr>
        <p:spPr>
          <a:xfrm>
            <a:off x="733500" y="516150"/>
            <a:ext cx="10733700" cy="6465300"/>
          </a:xfrm>
          <a:prstGeom prst="roundRect">
            <a:avLst>
              <a:gd fmla="val 2352" name="adj"/>
            </a:avLst>
          </a:prstGeom>
          <a:solidFill>
            <a:srgbClr val="FEFEF9"/>
          </a:solidFill>
          <a:ln cap="flat" cmpd="sng" w="12700">
            <a:solidFill>
              <a:srgbClr val="31538F"/>
            </a:solidFill>
            <a:prstDash val="solid"/>
            <a:miter lim="800000"/>
            <a:headEnd len="sm" w="sm" type="none"/>
            <a:tailEnd len="sm" w="sm" type="none"/>
          </a:ln>
          <a:effectLst>
            <a:outerShdw blurRad="101600" rotWithShape="0" algn="bl" dir="18900000" dist="63500">
              <a:srgbClr val="000000">
                <a:alpha val="349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64" name="Google Shape;564;p5"/>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lvl1pPr indent="-349250" lvl="0" marL="457200" rtl="0">
              <a:lnSpc>
                <a:spcPct val="155000"/>
              </a:lnSpc>
              <a:spcBef>
                <a:spcPts val="0"/>
              </a:spcBef>
              <a:spcAft>
                <a:spcPts val="0"/>
              </a:spcAft>
              <a:buSzPts val="1900"/>
              <a:buChar char="●"/>
              <a:defRPr/>
            </a:lvl1pPr>
            <a:lvl2pPr indent="-349250" lvl="1" marL="914400" rtl="0">
              <a:spcBef>
                <a:spcPts val="0"/>
              </a:spcBef>
              <a:spcAft>
                <a:spcPts val="0"/>
              </a:spcAft>
              <a:buSzPts val="1900"/>
              <a:buChar char="○"/>
              <a:defRPr/>
            </a:lvl2pPr>
            <a:lvl3pPr indent="-349250" lvl="2" marL="1371600" rtl="0">
              <a:spcBef>
                <a:spcPts val="2100"/>
              </a:spcBef>
              <a:spcAft>
                <a:spcPts val="0"/>
              </a:spcAft>
              <a:buSzPts val="1900"/>
              <a:buChar char="■"/>
              <a:defRPr/>
            </a:lvl3pPr>
            <a:lvl4pPr indent="-349250" lvl="3" marL="1828800" rtl="0">
              <a:spcBef>
                <a:spcPts val="2100"/>
              </a:spcBef>
              <a:spcAft>
                <a:spcPts val="0"/>
              </a:spcAft>
              <a:buSzPts val="1900"/>
              <a:buChar char="●"/>
              <a:defRPr/>
            </a:lvl4pPr>
            <a:lvl5pPr indent="-349250" lvl="4" marL="2286000" rtl="0">
              <a:spcBef>
                <a:spcPts val="2100"/>
              </a:spcBef>
              <a:spcAft>
                <a:spcPts val="0"/>
              </a:spcAft>
              <a:buSzPts val="1900"/>
              <a:buChar char="○"/>
              <a:defRPr/>
            </a:lvl5pPr>
            <a:lvl6pPr indent="-349250" lvl="5" marL="2743200" rtl="0">
              <a:spcBef>
                <a:spcPts val="2100"/>
              </a:spcBef>
              <a:spcAft>
                <a:spcPts val="0"/>
              </a:spcAft>
              <a:buSzPts val="1900"/>
              <a:buChar char="■"/>
              <a:defRPr/>
            </a:lvl6pPr>
            <a:lvl7pPr indent="-349250" lvl="6" marL="3200400" rtl="0">
              <a:spcBef>
                <a:spcPts val="2100"/>
              </a:spcBef>
              <a:spcAft>
                <a:spcPts val="0"/>
              </a:spcAft>
              <a:buSzPts val="1900"/>
              <a:buChar char="●"/>
              <a:defRPr/>
            </a:lvl7pPr>
            <a:lvl8pPr indent="-349250" lvl="7" marL="3657600" rtl="0">
              <a:spcBef>
                <a:spcPts val="2100"/>
              </a:spcBef>
              <a:spcAft>
                <a:spcPts val="0"/>
              </a:spcAft>
              <a:buSzPts val="1900"/>
              <a:buChar char="○"/>
              <a:defRPr/>
            </a:lvl8pPr>
            <a:lvl9pPr indent="-349250" lvl="8" marL="4114800" rtl="0">
              <a:spcBef>
                <a:spcPts val="2100"/>
              </a:spcBef>
              <a:spcAft>
                <a:spcPts val="2100"/>
              </a:spcAft>
              <a:buSzPts val="1900"/>
              <a:buChar char="■"/>
              <a:defRPr/>
            </a:lvl9pPr>
          </a:lstStyle>
          <a:p/>
        </p:txBody>
      </p:sp>
      <p:grpSp>
        <p:nvGrpSpPr>
          <p:cNvPr id="565" name="Google Shape;565;p5"/>
          <p:cNvGrpSpPr/>
          <p:nvPr/>
        </p:nvGrpSpPr>
        <p:grpSpPr>
          <a:xfrm>
            <a:off x="1150100" y="2061527"/>
            <a:ext cx="9891900" cy="3615608"/>
            <a:chOff x="1143519" y="2054825"/>
            <a:chExt cx="9891900" cy="3876081"/>
          </a:xfrm>
        </p:grpSpPr>
        <p:cxnSp>
          <p:nvCxnSpPr>
            <p:cNvPr id="566" name="Google Shape;566;p5"/>
            <p:cNvCxnSpPr/>
            <p:nvPr/>
          </p:nvCxnSpPr>
          <p:spPr>
            <a:xfrm>
              <a:off x="1143519" y="205482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567" name="Google Shape;567;p5"/>
            <p:cNvCxnSpPr/>
            <p:nvPr/>
          </p:nvCxnSpPr>
          <p:spPr>
            <a:xfrm>
              <a:off x="1143519" y="253933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568" name="Google Shape;568;p5"/>
            <p:cNvCxnSpPr/>
            <p:nvPr/>
          </p:nvCxnSpPr>
          <p:spPr>
            <a:xfrm>
              <a:off x="1143519" y="302384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569" name="Google Shape;569;p5"/>
            <p:cNvCxnSpPr/>
            <p:nvPr/>
          </p:nvCxnSpPr>
          <p:spPr>
            <a:xfrm>
              <a:off x="1143519" y="350835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570" name="Google Shape;570;p5"/>
            <p:cNvCxnSpPr/>
            <p:nvPr/>
          </p:nvCxnSpPr>
          <p:spPr>
            <a:xfrm>
              <a:off x="1143519" y="399286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571" name="Google Shape;571;p5"/>
            <p:cNvCxnSpPr/>
            <p:nvPr/>
          </p:nvCxnSpPr>
          <p:spPr>
            <a:xfrm>
              <a:off x="1143519" y="447737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572" name="Google Shape;572;p5"/>
            <p:cNvCxnSpPr/>
            <p:nvPr/>
          </p:nvCxnSpPr>
          <p:spPr>
            <a:xfrm>
              <a:off x="1143519" y="496188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573" name="Google Shape;573;p5"/>
            <p:cNvCxnSpPr/>
            <p:nvPr/>
          </p:nvCxnSpPr>
          <p:spPr>
            <a:xfrm>
              <a:off x="1143519" y="544639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574" name="Google Shape;574;p5"/>
            <p:cNvCxnSpPr/>
            <p:nvPr/>
          </p:nvCxnSpPr>
          <p:spPr>
            <a:xfrm>
              <a:off x="1143519" y="5930906"/>
              <a:ext cx="9891900" cy="0"/>
            </a:xfrm>
            <a:prstGeom prst="straightConnector1">
              <a:avLst/>
            </a:prstGeom>
            <a:noFill/>
            <a:ln cap="rnd" cmpd="sng" w="12700">
              <a:solidFill>
                <a:schemeClr val="accent5"/>
              </a:solidFill>
              <a:prstDash val="solid"/>
              <a:round/>
              <a:headEnd len="sm" w="sm" type="none"/>
              <a:tailEnd len="sm" w="sm" type="none"/>
            </a:ln>
          </p:spPr>
        </p:cxnSp>
      </p:grpSp>
      <p:sp>
        <p:nvSpPr>
          <p:cNvPr id="575" name="Google Shape;575;p5"/>
          <p:cNvSpPr/>
          <p:nvPr/>
        </p:nvSpPr>
        <p:spPr>
          <a:xfrm>
            <a:off x="733496" y="501189"/>
            <a:ext cx="10733652" cy="553613"/>
          </a:xfrm>
          <a:custGeom>
            <a:rect b="b" l="l" r="r" t="t"/>
            <a:pathLst>
              <a:path extrusionOk="0" h="553613" w="10733652">
                <a:moveTo>
                  <a:pt x="145580" y="0"/>
                </a:moveTo>
                <a:lnTo>
                  <a:pt x="10588072" y="0"/>
                </a:lnTo>
                <a:cubicBezTo>
                  <a:pt x="10668474" y="0"/>
                  <a:pt x="10733652" y="65178"/>
                  <a:pt x="10733652" y="145580"/>
                </a:cubicBezTo>
                <a:lnTo>
                  <a:pt x="10733652" y="553613"/>
                </a:lnTo>
                <a:lnTo>
                  <a:pt x="0" y="553613"/>
                </a:lnTo>
                <a:lnTo>
                  <a:pt x="0" y="145580"/>
                </a:lnTo>
                <a:cubicBezTo>
                  <a:pt x="0" y="65178"/>
                  <a:pt x="65178" y="0"/>
                  <a:pt x="145580" y="0"/>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76" name="Google Shape;576;p5"/>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lvl1pPr indent="0" lvl="0" marL="0" marR="0" rtl="0" algn="l">
              <a:lnSpc>
                <a:spcPct val="100000"/>
              </a:lnSpc>
              <a:spcBef>
                <a:spcPts val="0"/>
              </a:spcBef>
              <a:spcAft>
                <a:spcPts val="0"/>
              </a:spcAft>
              <a:buClr>
                <a:schemeClr val="dk1"/>
              </a:buClr>
              <a:buSzPts val="4000"/>
              <a:buFont typeface="Aldrich"/>
              <a:buNone/>
              <a:defRPr/>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p:txBody>
      </p:sp>
      <p:sp>
        <p:nvSpPr>
          <p:cNvPr id="577" name="Google Shape;577;p5"/>
          <p:cNvSpPr txBox="1"/>
          <p:nvPr/>
        </p:nvSpPr>
        <p:spPr>
          <a:xfrm>
            <a:off x="962525" y="512000"/>
            <a:ext cx="10331100" cy="5535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2000">
                <a:solidFill>
                  <a:schemeClr val="accent6"/>
                </a:solidFill>
                <a:latin typeface="Englebert"/>
                <a:ea typeface="Englebert"/>
                <a:cs typeface="Englebert"/>
                <a:sym typeface="Englebert"/>
              </a:rPr>
              <a:t>1      2      3      4      5      6      7      8      9      10      11      12      13      14      15      16      17      18      19      20</a:t>
            </a:r>
            <a:endParaRPr sz="2000">
              <a:solidFill>
                <a:schemeClr val="accent6"/>
              </a:solidFill>
              <a:latin typeface="Englebert"/>
              <a:ea typeface="Englebert"/>
              <a:cs typeface="Englebert"/>
              <a:sym typeface="Englebert"/>
            </a:endParaRPr>
          </a:p>
        </p:txBody>
      </p:sp>
      <p:sp>
        <p:nvSpPr>
          <p:cNvPr id="578" name="Google Shape;578;p5"/>
          <p:cNvSpPr/>
          <p:nvPr/>
        </p:nvSpPr>
        <p:spPr>
          <a:xfrm>
            <a:off x="27" y="4544568"/>
            <a:ext cx="12185539" cy="3893722"/>
          </a:xfrm>
          <a:custGeom>
            <a:rect b="b" l="l" r="r" t="t"/>
            <a:pathLst>
              <a:path extrusionOk="0" h="3893722" w="12185539">
                <a:moveTo>
                  <a:pt x="5080884" y="545404"/>
                </a:moveTo>
                <a:lnTo>
                  <a:pt x="5082300" y="545854"/>
                </a:lnTo>
                <a:lnTo>
                  <a:pt x="5083709" y="545405"/>
                </a:lnTo>
                <a:cubicBezTo>
                  <a:pt x="5093746" y="545461"/>
                  <a:pt x="5103751" y="551675"/>
                  <a:pt x="5106972" y="564014"/>
                </a:cubicBezTo>
                <a:lnTo>
                  <a:pt x="5127120" y="640702"/>
                </a:lnTo>
                <a:lnTo>
                  <a:pt x="5320739" y="1348455"/>
                </a:lnTo>
                <a:lnTo>
                  <a:pt x="5323994" y="1348455"/>
                </a:lnTo>
                <a:lnTo>
                  <a:pt x="5324220" y="1348455"/>
                </a:lnTo>
                <a:lnTo>
                  <a:pt x="5324220" y="1361179"/>
                </a:lnTo>
                <a:lnTo>
                  <a:pt x="5326324" y="1368866"/>
                </a:lnTo>
                <a:cubicBezTo>
                  <a:pt x="5326324" y="1368866"/>
                  <a:pt x="5326324" y="1371812"/>
                  <a:pt x="5325292" y="1376378"/>
                </a:cubicBezTo>
                <a:lnTo>
                  <a:pt x="5324220" y="1378937"/>
                </a:lnTo>
                <a:lnTo>
                  <a:pt x="5324220" y="2217834"/>
                </a:lnTo>
                <a:lnTo>
                  <a:pt x="5324388" y="2217834"/>
                </a:lnTo>
                <a:lnTo>
                  <a:pt x="5490293" y="1640314"/>
                </a:lnTo>
                <a:lnTo>
                  <a:pt x="5489687" y="1640314"/>
                </a:lnTo>
                <a:lnTo>
                  <a:pt x="5515856" y="1551332"/>
                </a:lnTo>
                <a:lnTo>
                  <a:pt x="5549528" y="1434119"/>
                </a:lnTo>
                <a:lnTo>
                  <a:pt x="5549622" y="1434119"/>
                </a:lnTo>
                <a:cubicBezTo>
                  <a:pt x="5551460" y="1427639"/>
                  <a:pt x="5555142" y="1422790"/>
                  <a:pt x="5559742" y="1419569"/>
                </a:cubicBezTo>
                <a:lnTo>
                  <a:pt x="5560537" y="1419325"/>
                </a:lnTo>
                <a:lnTo>
                  <a:pt x="5560538" y="1419324"/>
                </a:lnTo>
                <a:lnTo>
                  <a:pt x="5560677" y="1419282"/>
                </a:lnTo>
                <a:lnTo>
                  <a:pt x="5575366" y="1414784"/>
                </a:lnTo>
                <a:lnTo>
                  <a:pt x="5575535" y="1414837"/>
                </a:lnTo>
                <a:lnTo>
                  <a:pt x="5575712" y="1414784"/>
                </a:lnTo>
                <a:cubicBezTo>
                  <a:pt x="5586410" y="1414840"/>
                  <a:pt x="5597075" y="1421054"/>
                  <a:pt x="5600508" y="1433394"/>
                </a:cubicBezTo>
                <a:lnTo>
                  <a:pt x="5600713" y="1434128"/>
                </a:lnTo>
                <a:lnTo>
                  <a:pt x="5600899" y="1434401"/>
                </a:lnTo>
                <a:lnTo>
                  <a:pt x="5605504" y="1451234"/>
                </a:lnTo>
                <a:lnTo>
                  <a:pt x="5658458" y="1640314"/>
                </a:lnTo>
                <a:lnTo>
                  <a:pt x="5657231" y="1640314"/>
                </a:lnTo>
                <a:lnTo>
                  <a:pt x="5815221" y="2217834"/>
                </a:lnTo>
                <a:lnTo>
                  <a:pt x="5815390" y="2217834"/>
                </a:lnTo>
                <a:lnTo>
                  <a:pt x="5815390" y="1975236"/>
                </a:lnTo>
                <a:lnTo>
                  <a:pt x="5818869" y="1975236"/>
                </a:lnTo>
                <a:lnTo>
                  <a:pt x="6044010" y="1191521"/>
                </a:lnTo>
                <a:lnTo>
                  <a:pt x="6044105" y="1191521"/>
                </a:lnTo>
                <a:cubicBezTo>
                  <a:pt x="6047780" y="1178560"/>
                  <a:pt x="6058833" y="1172126"/>
                  <a:pt x="6069849" y="1172185"/>
                </a:cubicBezTo>
                <a:lnTo>
                  <a:pt x="6071265" y="1172635"/>
                </a:lnTo>
                <a:lnTo>
                  <a:pt x="6072674" y="1172186"/>
                </a:lnTo>
                <a:cubicBezTo>
                  <a:pt x="6082711" y="1172242"/>
                  <a:pt x="6092716" y="1178456"/>
                  <a:pt x="6095936" y="1190795"/>
                </a:cubicBezTo>
                <a:lnTo>
                  <a:pt x="6116085" y="1267484"/>
                </a:lnTo>
                <a:lnTo>
                  <a:pt x="6309704" y="1975236"/>
                </a:lnTo>
                <a:lnTo>
                  <a:pt x="6312959" y="1975236"/>
                </a:lnTo>
                <a:lnTo>
                  <a:pt x="6313185" y="1975236"/>
                </a:lnTo>
                <a:lnTo>
                  <a:pt x="6313185" y="1987960"/>
                </a:lnTo>
                <a:lnTo>
                  <a:pt x="6315288" y="1995647"/>
                </a:lnTo>
                <a:cubicBezTo>
                  <a:pt x="6315288" y="1995647"/>
                  <a:pt x="6315288" y="1998593"/>
                  <a:pt x="6314257" y="2003159"/>
                </a:cubicBezTo>
                <a:lnTo>
                  <a:pt x="6313185" y="2005718"/>
                </a:lnTo>
                <a:lnTo>
                  <a:pt x="6313185" y="2055896"/>
                </a:lnTo>
                <a:lnTo>
                  <a:pt x="6537021" y="1276723"/>
                </a:lnTo>
                <a:lnTo>
                  <a:pt x="6537115" y="1276723"/>
                </a:lnTo>
                <a:cubicBezTo>
                  <a:pt x="6540791" y="1263762"/>
                  <a:pt x="6551843" y="1257328"/>
                  <a:pt x="6562860" y="1257387"/>
                </a:cubicBezTo>
                <a:lnTo>
                  <a:pt x="6564276" y="1257837"/>
                </a:lnTo>
                <a:lnTo>
                  <a:pt x="6565685" y="1257388"/>
                </a:lnTo>
                <a:cubicBezTo>
                  <a:pt x="6575722" y="1257444"/>
                  <a:pt x="6585727" y="1263658"/>
                  <a:pt x="6588947" y="1275997"/>
                </a:cubicBezTo>
                <a:lnTo>
                  <a:pt x="6609098" y="1352692"/>
                </a:lnTo>
                <a:lnTo>
                  <a:pt x="6800094" y="2050857"/>
                </a:lnTo>
                <a:lnTo>
                  <a:pt x="6800094" y="1689840"/>
                </a:lnTo>
                <a:lnTo>
                  <a:pt x="6803574" y="1689840"/>
                </a:lnTo>
                <a:lnTo>
                  <a:pt x="6969481" y="1112320"/>
                </a:lnTo>
                <a:lnTo>
                  <a:pt x="6968874" y="1112320"/>
                </a:lnTo>
                <a:lnTo>
                  <a:pt x="6995042" y="1023340"/>
                </a:lnTo>
                <a:lnTo>
                  <a:pt x="7028715" y="906125"/>
                </a:lnTo>
                <a:lnTo>
                  <a:pt x="7028809" y="906125"/>
                </a:lnTo>
                <a:cubicBezTo>
                  <a:pt x="7030647" y="899644"/>
                  <a:pt x="7034329" y="894796"/>
                  <a:pt x="7038929" y="891575"/>
                </a:cubicBezTo>
                <a:lnTo>
                  <a:pt x="7039724" y="891331"/>
                </a:lnTo>
                <a:lnTo>
                  <a:pt x="7039725" y="891330"/>
                </a:lnTo>
                <a:lnTo>
                  <a:pt x="7039851" y="891292"/>
                </a:lnTo>
                <a:lnTo>
                  <a:pt x="7054554" y="886789"/>
                </a:lnTo>
                <a:lnTo>
                  <a:pt x="7054723" y="886843"/>
                </a:lnTo>
                <a:lnTo>
                  <a:pt x="7054899" y="886790"/>
                </a:lnTo>
                <a:cubicBezTo>
                  <a:pt x="7065597" y="886846"/>
                  <a:pt x="7076262" y="893060"/>
                  <a:pt x="7079695" y="905399"/>
                </a:cubicBezTo>
                <a:lnTo>
                  <a:pt x="7079900" y="906133"/>
                </a:lnTo>
                <a:lnTo>
                  <a:pt x="7080086" y="906407"/>
                </a:lnTo>
                <a:lnTo>
                  <a:pt x="7084692" y="923244"/>
                </a:lnTo>
                <a:lnTo>
                  <a:pt x="7137645" y="1112320"/>
                </a:lnTo>
                <a:lnTo>
                  <a:pt x="7136418" y="1112320"/>
                </a:lnTo>
                <a:lnTo>
                  <a:pt x="7294409" y="1689840"/>
                </a:lnTo>
                <a:lnTo>
                  <a:pt x="7297664" y="1689840"/>
                </a:lnTo>
                <a:lnTo>
                  <a:pt x="7297890" y="1689840"/>
                </a:lnTo>
                <a:lnTo>
                  <a:pt x="7297890" y="1702564"/>
                </a:lnTo>
                <a:lnTo>
                  <a:pt x="7299993" y="1710251"/>
                </a:lnTo>
                <a:cubicBezTo>
                  <a:pt x="7299993" y="1710251"/>
                  <a:pt x="7299993" y="1713197"/>
                  <a:pt x="7298962" y="1717763"/>
                </a:cubicBezTo>
                <a:lnTo>
                  <a:pt x="7297890" y="1720322"/>
                </a:lnTo>
                <a:lnTo>
                  <a:pt x="7297890" y="2099496"/>
                </a:lnTo>
                <a:lnTo>
                  <a:pt x="7504968" y="1378658"/>
                </a:lnTo>
                <a:lnTo>
                  <a:pt x="7505062" y="1378658"/>
                </a:lnTo>
                <a:cubicBezTo>
                  <a:pt x="7508738" y="1365697"/>
                  <a:pt x="7519790" y="1359264"/>
                  <a:pt x="7530807" y="1359323"/>
                </a:cubicBezTo>
                <a:lnTo>
                  <a:pt x="7532223" y="1359773"/>
                </a:lnTo>
                <a:lnTo>
                  <a:pt x="7533632" y="1359323"/>
                </a:lnTo>
                <a:cubicBezTo>
                  <a:pt x="7543669" y="1359379"/>
                  <a:pt x="7553674" y="1365593"/>
                  <a:pt x="7556894" y="1377933"/>
                </a:cubicBezTo>
                <a:lnTo>
                  <a:pt x="7577045" y="1454629"/>
                </a:lnTo>
                <a:lnTo>
                  <a:pt x="7761756" y="2129818"/>
                </a:lnTo>
                <a:lnTo>
                  <a:pt x="7761756" y="1454175"/>
                </a:lnTo>
                <a:lnTo>
                  <a:pt x="7765236" y="1454175"/>
                </a:lnTo>
                <a:lnTo>
                  <a:pt x="7990377" y="670460"/>
                </a:lnTo>
                <a:lnTo>
                  <a:pt x="7990471" y="670460"/>
                </a:lnTo>
                <a:cubicBezTo>
                  <a:pt x="7994147" y="657499"/>
                  <a:pt x="8005199" y="651065"/>
                  <a:pt x="8016216" y="651124"/>
                </a:cubicBezTo>
                <a:lnTo>
                  <a:pt x="8017632" y="651574"/>
                </a:lnTo>
                <a:lnTo>
                  <a:pt x="8019041" y="651125"/>
                </a:lnTo>
                <a:cubicBezTo>
                  <a:pt x="8029078" y="651181"/>
                  <a:pt x="8039083" y="657395"/>
                  <a:pt x="8042303" y="669734"/>
                </a:cubicBezTo>
                <a:lnTo>
                  <a:pt x="8062453" y="746425"/>
                </a:lnTo>
                <a:lnTo>
                  <a:pt x="8256071" y="1454175"/>
                </a:lnTo>
                <a:lnTo>
                  <a:pt x="8259326" y="1454175"/>
                </a:lnTo>
                <a:lnTo>
                  <a:pt x="8259552" y="1454175"/>
                </a:lnTo>
                <a:lnTo>
                  <a:pt x="8259552" y="1466899"/>
                </a:lnTo>
                <a:lnTo>
                  <a:pt x="8261655" y="1474586"/>
                </a:lnTo>
                <a:cubicBezTo>
                  <a:pt x="8261655" y="1474586"/>
                  <a:pt x="8261655" y="1477532"/>
                  <a:pt x="8260624" y="1482098"/>
                </a:cubicBezTo>
                <a:lnTo>
                  <a:pt x="8259552" y="1484658"/>
                </a:lnTo>
                <a:lnTo>
                  <a:pt x="8259552" y="1781316"/>
                </a:lnTo>
                <a:lnTo>
                  <a:pt x="8424299" y="1207833"/>
                </a:lnTo>
                <a:lnTo>
                  <a:pt x="8423692" y="1207833"/>
                </a:lnTo>
                <a:lnTo>
                  <a:pt x="8449861" y="1118849"/>
                </a:lnTo>
                <a:lnTo>
                  <a:pt x="8483533" y="1001638"/>
                </a:lnTo>
                <a:lnTo>
                  <a:pt x="8483627" y="1001638"/>
                </a:lnTo>
                <a:cubicBezTo>
                  <a:pt x="8485465" y="995157"/>
                  <a:pt x="8489147" y="990309"/>
                  <a:pt x="8493747" y="987088"/>
                </a:cubicBezTo>
                <a:lnTo>
                  <a:pt x="8494542" y="986844"/>
                </a:lnTo>
                <a:lnTo>
                  <a:pt x="8494543" y="986843"/>
                </a:lnTo>
                <a:lnTo>
                  <a:pt x="8494673" y="986804"/>
                </a:lnTo>
                <a:lnTo>
                  <a:pt x="8509372" y="982302"/>
                </a:lnTo>
                <a:lnTo>
                  <a:pt x="8509540" y="982356"/>
                </a:lnTo>
                <a:lnTo>
                  <a:pt x="8509717" y="982303"/>
                </a:lnTo>
                <a:cubicBezTo>
                  <a:pt x="8520415" y="982359"/>
                  <a:pt x="8531080" y="988573"/>
                  <a:pt x="8534512" y="1000912"/>
                </a:cubicBezTo>
                <a:lnTo>
                  <a:pt x="8534717" y="1001645"/>
                </a:lnTo>
                <a:lnTo>
                  <a:pt x="8534904" y="1001920"/>
                </a:lnTo>
                <a:lnTo>
                  <a:pt x="8539531" y="1018834"/>
                </a:lnTo>
                <a:lnTo>
                  <a:pt x="8592463" y="1207833"/>
                </a:lnTo>
                <a:lnTo>
                  <a:pt x="8591235" y="1207833"/>
                </a:lnTo>
                <a:lnTo>
                  <a:pt x="8749227" y="1785353"/>
                </a:lnTo>
                <a:lnTo>
                  <a:pt x="8752482" y="1785353"/>
                </a:lnTo>
                <a:lnTo>
                  <a:pt x="8752708" y="1785353"/>
                </a:lnTo>
                <a:lnTo>
                  <a:pt x="8752708" y="1798077"/>
                </a:lnTo>
                <a:lnTo>
                  <a:pt x="8754811" y="1805764"/>
                </a:lnTo>
                <a:cubicBezTo>
                  <a:pt x="8754811" y="1805764"/>
                  <a:pt x="8754811" y="1808710"/>
                  <a:pt x="8753780" y="1813276"/>
                </a:cubicBezTo>
                <a:lnTo>
                  <a:pt x="8752708" y="1815835"/>
                </a:lnTo>
                <a:lnTo>
                  <a:pt x="8752708" y="3461241"/>
                </a:lnTo>
                <a:lnTo>
                  <a:pt x="8752482" y="3461241"/>
                </a:lnTo>
                <a:lnTo>
                  <a:pt x="8589721" y="3461241"/>
                </a:lnTo>
                <a:lnTo>
                  <a:pt x="8417899" y="3461241"/>
                </a:lnTo>
                <a:lnTo>
                  <a:pt x="8254912" y="3461241"/>
                </a:lnTo>
                <a:lnTo>
                  <a:pt x="8254912" y="3130063"/>
                </a:lnTo>
                <a:lnTo>
                  <a:pt x="8096565" y="3130063"/>
                </a:lnTo>
                <a:lnTo>
                  <a:pt x="7924743" y="3130063"/>
                </a:lnTo>
                <a:lnTo>
                  <a:pt x="7774143" y="3130063"/>
                </a:lnTo>
                <a:lnTo>
                  <a:pt x="7774143" y="3838261"/>
                </a:lnTo>
                <a:lnTo>
                  <a:pt x="7773917" y="3838261"/>
                </a:lnTo>
                <a:lnTo>
                  <a:pt x="7611156" y="3838261"/>
                </a:lnTo>
                <a:lnTo>
                  <a:pt x="7439334" y="3838261"/>
                </a:lnTo>
                <a:lnTo>
                  <a:pt x="7276347" y="3838261"/>
                </a:lnTo>
                <a:lnTo>
                  <a:pt x="7276347" y="3365728"/>
                </a:lnTo>
                <a:lnTo>
                  <a:pt x="7134903" y="3365728"/>
                </a:lnTo>
                <a:lnTo>
                  <a:pt x="6963081" y="3365728"/>
                </a:lnTo>
                <a:lnTo>
                  <a:pt x="6806196" y="3365728"/>
                </a:lnTo>
                <a:lnTo>
                  <a:pt x="6806196" y="3736326"/>
                </a:lnTo>
                <a:lnTo>
                  <a:pt x="6805970" y="3736326"/>
                </a:lnTo>
                <a:lnTo>
                  <a:pt x="6643209" y="3736326"/>
                </a:lnTo>
                <a:lnTo>
                  <a:pt x="6471387" y="3736326"/>
                </a:lnTo>
                <a:lnTo>
                  <a:pt x="6308400" y="3736326"/>
                </a:lnTo>
                <a:lnTo>
                  <a:pt x="6308400" y="3651124"/>
                </a:lnTo>
                <a:lnTo>
                  <a:pt x="6150198" y="3651124"/>
                </a:lnTo>
                <a:lnTo>
                  <a:pt x="5978376" y="3651124"/>
                </a:lnTo>
                <a:lnTo>
                  <a:pt x="5818703" y="3651124"/>
                </a:lnTo>
                <a:lnTo>
                  <a:pt x="5818703" y="3893722"/>
                </a:lnTo>
                <a:lnTo>
                  <a:pt x="5818477" y="3893722"/>
                </a:lnTo>
                <a:lnTo>
                  <a:pt x="5655715" y="3893722"/>
                </a:lnTo>
                <a:lnTo>
                  <a:pt x="5483894" y="3893722"/>
                </a:lnTo>
                <a:lnTo>
                  <a:pt x="5320907" y="3893722"/>
                </a:lnTo>
                <a:lnTo>
                  <a:pt x="5320907" y="3024343"/>
                </a:lnTo>
                <a:lnTo>
                  <a:pt x="5161234" y="3024343"/>
                </a:lnTo>
                <a:lnTo>
                  <a:pt x="4989410" y="3024343"/>
                </a:lnTo>
                <a:lnTo>
                  <a:pt x="4853169" y="3024343"/>
                </a:lnTo>
                <a:lnTo>
                  <a:pt x="4853169" y="3802164"/>
                </a:lnTo>
                <a:lnTo>
                  <a:pt x="4852944" y="3802164"/>
                </a:lnTo>
                <a:lnTo>
                  <a:pt x="4690182" y="3802164"/>
                </a:lnTo>
                <a:lnTo>
                  <a:pt x="4518360" y="3802164"/>
                </a:lnTo>
                <a:lnTo>
                  <a:pt x="4355373" y="3802164"/>
                </a:lnTo>
                <a:lnTo>
                  <a:pt x="4355373" y="3460780"/>
                </a:lnTo>
                <a:lnTo>
                  <a:pt x="4201677" y="3460780"/>
                </a:lnTo>
                <a:lnTo>
                  <a:pt x="4029864" y="3460780"/>
                </a:lnTo>
                <a:lnTo>
                  <a:pt x="3902209" y="3460780"/>
                </a:lnTo>
                <a:lnTo>
                  <a:pt x="3902209" y="3763405"/>
                </a:lnTo>
                <a:lnTo>
                  <a:pt x="3901981" y="3763405"/>
                </a:lnTo>
                <a:lnTo>
                  <a:pt x="3739221" y="3763405"/>
                </a:lnTo>
                <a:lnTo>
                  <a:pt x="3567399" y="3763405"/>
                </a:lnTo>
                <a:lnTo>
                  <a:pt x="3404413" y="3763405"/>
                </a:lnTo>
                <a:lnTo>
                  <a:pt x="3404413" y="3425852"/>
                </a:lnTo>
                <a:lnTo>
                  <a:pt x="3247924" y="3425852"/>
                </a:lnTo>
                <a:lnTo>
                  <a:pt x="3076102" y="3425852"/>
                </a:lnTo>
                <a:lnTo>
                  <a:pt x="2913638" y="3425852"/>
                </a:lnTo>
                <a:lnTo>
                  <a:pt x="2913638" y="3862289"/>
                </a:lnTo>
                <a:lnTo>
                  <a:pt x="2913413" y="3862289"/>
                </a:lnTo>
                <a:lnTo>
                  <a:pt x="2750651" y="3862289"/>
                </a:lnTo>
                <a:lnTo>
                  <a:pt x="2578831" y="3862289"/>
                </a:lnTo>
                <a:lnTo>
                  <a:pt x="2415842" y="3862289"/>
                </a:lnTo>
                <a:lnTo>
                  <a:pt x="2415842" y="3153004"/>
                </a:lnTo>
                <a:lnTo>
                  <a:pt x="2277533" y="3153004"/>
                </a:lnTo>
                <a:lnTo>
                  <a:pt x="2105709" y="3153004"/>
                </a:lnTo>
                <a:lnTo>
                  <a:pt x="1959736" y="3153004"/>
                </a:lnTo>
                <a:lnTo>
                  <a:pt x="1959736" y="3547341"/>
                </a:lnTo>
                <a:lnTo>
                  <a:pt x="1959510" y="3547341"/>
                </a:lnTo>
                <a:lnTo>
                  <a:pt x="1796750" y="3547341"/>
                </a:lnTo>
                <a:lnTo>
                  <a:pt x="1624927" y="3547341"/>
                </a:lnTo>
                <a:lnTo>
                  <a:pt x="1461940" y="3547341"/>
                </a:lnTo>
                <a:lnTo>
                  <a:pt x="1461940" y="3547341"/>
                </a:lnTo>
                <a:lnTo>
                  <a:pt x="1461940" y="3460780"/>
                </a:lnTo>
                <a:lnTo>
                  <a:pt x="1317009" y="3460780"/>
                </a:lnTo>
                <a:lnTo>
                  <a:pt x="1145188" y="3460780"/>
                </a:lnTo>
                <a:lnTo>
                  <a:pt x="982201" y="3460780"/>
                </a:lnTo>
                <a:lnTo>
                  <a:pt x="982201" y="1784892"/>
                </a:lnTo>
                <a:lnTo>
                  <a:pt x="985682" y="1784892"/>
                </a:lnTo>
                <a:lnTo>
                  <a:pt x="1151588" y="1207372"/>
                </a:lnTo>
                <a:lnTo>
                  <a:pt x="1150981" y="1207372"/>
                </a:lnTo>
                <a:lnTo>
                  <a:pt x="1177152" y="1118381"/>
                </a:lnTo>
                <a:lnTo>
                  <a:pt x="1210822" y="1001177"/>
                </a:lnTo>
                <a:lnTo>
                  <a:pt x="1210916" y="1001177"/>
                </a:lnTo>
                <a:cubicBezTo>
                  <a:pt x="1212755" y="994696"/>
                  <a:pt x="1216436" y="989848"/>
                  <a:pt x="1221036" y="986627"/>
                </a:cubicBezTo>
                <a:lnTo>
                  <a:pt x="1221831" y="986383"/>
                </a:lnTo>
                <a:lnTo>
                  <a:pt x="1221832" y="986382"/>
                </a:lnTo>
                <a:lnTo>
                  <a:pt x="1221966" y="986342"/>
                </a:lnTo>
                <a:lnTo>
                  <a:pt x="1236661" y="981841"/>
                </a:lnTo>
                <a:lnTo>
                  <a:pt x="1236828" y="981895"/>
                </a:lnTo>
                <a:lnTo>
                  <a:pt x="1237007" y="981842"/>
                </a:lnTo>
                <a:cubicBezTo>
                  <a:pt x="1247704" y="981898"/>
                  <a:pt x="1258368" y="988112"/>
                  <a:pt x="1261801" y="1000451"/>
                </a:cubicBezTo>
                <a:lnTo>
                  <a:pt x="1262007" y="1001184"/>
                </a:lnTo>
                <a:lnTo>
                  <a:pt x="1262192" y="1001459"/>
                </a:lnTo>
                <a:lnTo>
                  <a:pt x="1266815" y="1018351"/>
                </a:lnTo>
                <a:lnTo>
                  <a:pt x="1319752" y="1207372"/>
                </a:lnTo>
                <a:lnTo>
                  <a:pt x="1318525" y="1207372"/>
                </a:lnTo>
                <a:lnTo>
                  <a:pt x="1476516" y="1784892"/>
                </a:lnTo>
                <a:lnTo>
                  <a:pt x="1479771" y="1784892"/>
                </a:lnTo>
                <a:lnTo>
                  <a:pt x="1479996" y="1784892"/>
                </a:lnTo>
                <a:lnTo>
                  <a:pt x="1479996" y="1797616"/>
                </a:lnTo>
                <a:lnTo>
                  <a:pt x="1482100" y="1805303"/>
                </a:lnTo>
                <a:cubicBezTo>
                  <a:pt x="1482100" y="1805303"/>
                  <a:pt x="1482100" y="1808249"/>
                  <a:pt x="1481068" y="1812815"/>
                </a:cubicBezTo>
                <a:lnTo>
                  <a:pt x="1479996" y="1815374"/>
                </a:lnTo>
                <a:lnTo>
                  <a:pt x="1479996" y="1820714"/>
                </a:lnTo>
                <a:lnTo>
                  <a:pt x="1690562" y="1087738"/>
                </a:lnTo>
                <a:lnTo>
                  <a:pt x="1690656" y="1087738"/>
                </a:lnTo>
                <a:cubicBezTo>
                  <a:pt x="1694331" y="1074777"/>
                  <a:pt x="1705383" y="1068343"/>
                  <a:pt x="1716399" y="1068402"/>
                </a:cubicBezTo>
                <a:lnTo>
                  <a:pt x="1717816" y="1068852"/>
                </a:lnTo>
                <a:lnTo>
                  <a:pt x="1719225" y="1068403"/>
                </a:lnTo>
                <a:cubicBezTo>
                  <a:pt x="1729262" y="1068459"/>
                  <a:pt x="1739266" y="1074673"/>
                  <a:pt x="1742488" y="1087012"/>
                </a:cubicBezTo>
                <a:lnTo>
                  <a:pt x="1762628" y="1163665"/>
                </a:lnTo>
                <a:lnTo>
                  <a:pt x="1942725" y="1821993"/>
                </a:lnTo>
                <a:lnTo>
                  <a:pt x="1942725" y="1477116"/>
                </a:lnTo>
                <a:lnTo>
                  <a:pt x="1946205" y="1477116"/>
                </a:lnTo>
                <a:lnTo>
                  <a:pt x="2171342" y="693401"/>
                </a:lnTo>
                <a:lnTo>
                  <a:pt x="2171437" y="693401"/>
                </a:lnTo>
                <a:cubicBezTo>
                  <a:pt x="2175112" y="680440"/>
                  <a:pt x="2186164" y="674006"/>
                  <a:pt x="2197184" y="674065"/>
                </a:cubicBezTo>
                <a:lnTo>
                  <a:pt x="2198596" y="674515"/>
                </a:lnTo>
                <a:lnTo>
                  <a:pt x="2200007" y="674066"/>
                </a:lnTo>
                <a:cubicBezTo>
                  <a:pt x="2210044" y="674122"/>
                  <a:pt x="2220049" y="680336"/>
                  <a:pt x="2223268" y="692675"/>
                </a:cubicBezTo>
                <a:lnTo>
                  <a:pt x="2243407" y="769329"/>
                </a:lnTo>
                <a:lnTo>
                  <a:pt x="2437038" y="1477116"/>
                </a:lnTo>
                <a:lnTo>
                  <a:pt x="2440291" y="1477116"/>
                </a:lnTo>
                <a:lnTo>
                  <a:pt x="2440518" y="1477116"/>
                </a:lnTo>
                <a:lnTo>
                  <a:pt x="2440518" y="1489840"/>
                </a:lnTo>
                <a:lnTo>
                  <a:pt x="2442621" y="1497527"/>
                </a:lnTo>
                <a:cubicBezTo>
                  <a:pt x="2442621" y="1497527"/>
                  <a:pt x="2442621" y="1500473"/>
                  <a:pt x="2441590" y="1505039"/>
                </a:cubicBezTo>
                <a:lnTo>
                  <a:pt x="2440518" y="1507598"/>
                </a:lnTo>
                <a:lnTo>
                  <a:pt x="2440518" y="2112619"/>
                </a:lnTo>
                <a:lnTo>
                  <a:pt x="2585230" y="1608881"/>
                </a:lnTo>
                <a:lnTo>
                  <a:pt x="2584622" y="1608881"/>
                </a:lnTo>
                <a:lnTo>
                  <a:pt x="2610801" y="1519862"/>
                </a:lnTo>
                <a:lnTo>
                  <a:pt x="2644463" y="1402686"/>
                </a:lnTo>
                <a:lnTo>
                  <a:pt x="2644556" y="1402686"/>
                </a:lnTo>
                <a:cubicBezTo>
                  <a:pt x="2646393" y="1396206"/>
                  <a:pt x="2650077" y="1391357"/>
                  <a:pt x="2654676" y="1388136"/>
                </a:cubicBezTo>
                <a:lnTo>
                  <a:pt x="2655472" y="1387892"/>
                </a:lnTo>
                <a:lnTo>
                  <a:pt x="2655472" y="1387891"/>
                </a:lnTo>
                <a:lnTo>
                  <a:pt x="2655602" y="1387853"/>
                </a:lnTo>
                <a:lnTo>
                  <a:pt x="2670302" y="1383351"/>
                </a:lnTo>
                <a:lnTo>
                  <a:pt x="2670470" y="1383404"/>
                </a:lnTo>
                <a:lnTo>
                  <a:pt x="2670649" y="1383351"/>
                </a:lnTo>
                <a:cubicBezTo>
                  <a:pt x="2681346" y="1383407"/>
                  <a:pt x="2692008" y="1389621"/>
                  <a:pt x="2695443" y="1401961"/>
                </a:cubicBezTo>
                <a:lnTo>
                  <a:pt x="2695647" y="1402694"/>
                </a:lnTo>
                <a:lnTo>
                  <a:pt x="2695835" y="1402968"/>
                </a:lnTo>
                <a:lnTo>
                  <a:pt x="2700451" y="1419846"/>
                </a:lnTo>
                <a:lnTo>
                  <a:pt x="2753393" y="1608881"/>
                </a:lnTo>
                <a:lnTo>
                  <a:pt x="2752166" y="1608881"/>
                </a:lnTo>
                <a:lnTo>
                  <a:pt x="2910158" y="2186401"/>
                </a:lnTo>
                <a:lnTo>
                  <a:pt x="2913115" y="2186401"/>
                </a:lnTo>
                <a:lnTo>
                  <a:pt x="2913115" y="1749964"/>
                </a:lnTo>
                <a:lnTo>
                  <a:pt x="2916596" y="1749964"/>
                </a:lnTo>
                <a:lnTo>
                  <a:pt x="3141736" y="966249"/>
                </a:lnTo>
                <a:lnTo>
                  <a:pt x="3141830" y="966249"/>
                </a:lnTo>
                <a:cubicBezTo>
                  <a:pt x="3145506" y="953288"/>
                  <a:pt x="3156559" y="946854"/>
                  <a:pt x="3167574" y="946913"/>
                </a:cubicBezTo>
                <a:lnTo>
                  <a:pt x="3168991" y="947363"/>
                </a:lnTo>
                <a:lnTo>
                  <a:pt x="3170400" y="946914"/>
                </a:lnTo>
                <a:cubicBezTo>
                  <a:pt x="3180436" y="946970"/>
                  <a:pt x="3190442" y="953184"/>
                  <a:pt x="3193663" y="965523"/>
                </a:cubicBezTo>
                <a:lnTo>
                  <a:pt x="3213801" y="1042176"/>
                </a:lnTo>
                <a:lnTo>
                  <a:pt x="3407429" y="1749964"/>
                </a:lnTo>
                <a:lnTo>
                  <a:pt x="3410686" y="1749964"/>
                </a:lnTo>
                <a:lnTo>
                  <a:pt x="3410910" y="1749964"/>
                </a:lnTo>
                <a:lnTo>
                  <a:pt x="3410910" y="1762688"/>
                </a:lnTo>
                <a:lnTo>
                  <a:pt x="3413015" y="1770375"/>
                </a:lnTo>
                <a:cubicBezTo>
                  <a:pt x="3413015" y="1770375"/>
                  <a:pt x="3413015" y="1773321"/>
                  <a:pt x="3411983" y="1777887"/>
                </a:cubicBezTo>
                <a:lnTo>
                  <a:pt x="3410910" y="1780446"/>
                </a:lnTo>
                <a:lnTo>
                  <a:pt x="3410910" y="2077012"/>
                </a:lnTo>
                <a:lnTo>
                  <a:pt x="3633034" y="1303802"/>
                </a:lnTo>
                <a:lnTo>
                  <a:pt x="3633130" y="1303802"/>
                </a:lnTo>
                <a:cubicBezTo>
                  <a:pt x="3636804" y="1290841"/>
                  <a:pt x="3647856" y="1284407"/>
                  <a:pt x="3658871" y="1284466"/>
                </a:cubicBezTo>
                <a:lnTo>
                  <a:pt x="3660288" y="1284916"/>
                </a:lnTo>
                <a:lnTo>
                  <a:pt x="3661697" y="1284467"/>
                </a:lnTo>
                <a:cubicBezTo>
                  <a:pt x="3671732" y="1284523"/>
                  <a:pt x="3681740" y="1290737"/>
                  <a:pt x="3684958" y="1303076"/>
                </a:cubicBezTo>
                <a:lnTo>
                  <a:pt x="3705100" y="1379733"/>
                </a:lnTo>
                <a:lnTo>
                  <a:pt x="3866879" y="1971092"/>
                </a:lnTo>
                <a:lnTo>
                  <a:pt x="3866879" y="1784892"/>
                </a:lnTo>
                <a:lnTo>
                  <a:pt x="3870357" y="1784892"/>
                </a:lnTo>
                <a:lnTo>
                  <a:pt x="4036264" y="1207372"/>
                </a:lnTo>
                <a:lnTo>
                  <a:pt x="4035657" y="1207372"/>
                </a:lnTo>
                <a:lnTo>
                  <a:pt x="4061835" y="1118354"/>
                </a:lnTo>
                <a:lnTo>
                  <a:pt x="4095498" y="1001177"/>
                </a:lnTo>
                <a:lnTo>
                  <a:pt x="4095592" y="1001177"/>
                </a:lnTo>
                <a:cubicBezTo>
                  <a:pt x="4097428" y="994696"/>
                  <a:pt x="4101111" y="989848"/>
                  <a:pt x="4105709" y="986627"/>
                </a:cubicBezTo>
                <a:lnTo>
                  <a:pt x="4106506" y="986383"/>
                </a:lnTo>
                <a:lnTo>
                  <a:pt x="4106507" y="986382"/>
                </a:lnTo>
                <a:lnTo>
                  <a:pt x="4106629" y="986346"/>
                </a:lnTo>
                <a:lnTo>
                  <a:pt x="4121335" y="981841"/>
                </a:lnTo>
                <a:lnTo>
                  <a:pt x="4121505" y="981895"/>
                </a:lnTo>
                <a:lnTo>
                  <a:pt x="4121682" y="981842"/>
                </a:lnTo>
                <a:cubicBezTo>
                  <a:pt x="4132379" y="981898"/>
                  <a:pt x="4143043" y="988112"/>
                  <a:pt x="4146476" y="1000451"/>
                </a:cubicBezTo>
                <a:lnTo>
                  <a:pt x="4146682" y="1001184"/>
                </a:lnTo>
                <a:lnTo>
                  <a:pt x="4146868" y="1001459"/>
                </a:lnTo>
                <a:lnTo>
                  <a:pt x="4151489" y="1018348"/>
                </a:lnTo>
                <a:lnTo>
                  <a:pt x="4204421" y="1207372"/>
                </a:lnTo>
                <a:lnTo>
                  <a:pt x="4203192" y="1207372"/>
                </a:lnTo>
                <a:lnTo>
                  <a:pt x="4361183" y="1784892"/>
                </a:lnTo>
                <a:lnTo>
                  <a:pt x="4364438" y="1784892"/>
                </a:lnTo>
                <a:lnTo>
                  <a:pt x="4364664" y="1784892"/>
                </a:lnTo>
                <a:lnTo>
                  <a:pt x="4364664" y="1797616"/>
                </a:lnTo>
                <a:lnTo>
                  <a:pt x="4366768" y="1805303"/>
                </a:lnTo>
                <a:cubicBezTo>
                  <a:pt x="4366768" y="1805303"/>
                  <a:pt x="4366768" y="1808249"/>
                  <a:pt x="4365737" y="1812815"/>
                </a:cubicBezTo>
                <a:lnTo>
                  <a:pt x="4364664" y="1815374"/>
                </a:lnTo>
                <a:lnTo>
                  <a:pt x="4364664" y="2106047"/>
                </a:lnTo>
                <a:lnTo>
                  <a:pt x="4583994" y="1342561"/>
                </a:lnTo>
                <a:lnTo>
                  <a:pt x="4584088" y="1342561"/>
                </a:lnTo>
                <a:cubicBezTo>
                  <a:pt x="4587764" y="1329600"/>
                  <a:pt x="4598816" y="1323166"/>
                  <a:pt x="4609833" y="1323226"/>
                </a:cubicBezTo>
                <a:lnTo>
                  <a:pt x="4611249" y="1323676"/>
                </a:lnTo>
                <a:lnTo>
                  <a:pt x="4612659" y="1323226"/>
                </a:lnTo>
                <a:cubicBezTo>
                  <a:pt x="4622695" y="1323282"/>
                  <a:pt x="4632700" y="1329496"/>
                  <a:pt x="4635921" y="1341836"/>
                </a:cubicBezTo>
                <a:lnTo>
                  <a:pt x="4656090" y="1418601"/>
                </a:lnTo>
                <a:lnTo>
                  <a:pt x="4826423" y="2041233"/>
                </a:lnTo>
                <a:lnTo>
                  <a:pt x="4826423" y="1348455"/>
                </a:lnTo>
                <a:lnTo>
                  <a:pt x="4829904" y="1348455"/>
                </a:lnTo>
                <a:lnTo>
                  <a:pt x="5055045" y="564740"/>
                </a:lnTo>
                <a:lnTo>
                  <a:pt x="5055138" y="564740"/>
                </a:lnTo>
                <a:cubicBezTo>
                  <a:pt x="5058815" y="551779"/>
                  <a:pt x="5069868" y="545345"/>
                  <a:pt x="5080884" y="545404"/>
                </a:cubicBezTo>
                <a:close/>
                <a:moveTo>
                  <a:pt x="254459" y="71085"/>
                </a:moveTo>
                <a:lnTo>
                  <a:pt x="255874" y="71536"/>
                </a:lnTo>
                <a:lnTo>
                  <a:pt x="257284" y="71086"/>
                </a:lnTo>
                <a:cubicBezTo>
                  <a:pt x="267321" y="71142"/>
                  <a:pt x="277325" y="77356"/>
                  <a:pt x="280546" y="89695"/>
                </a:cubicBezTo>
                <a:lnTo>
                  <a:pt x="300686" y="166349"/>
                </a:lnTo>
                <a:lnTo>
                  <a:pt x="494314" y="874136"/>
                </a:lnTo>
                <a:lnTo>
                  <a:pt x="497570" y="874136"/>
                </a:lnTo>
                <a:lnTo>
                  <a:pt x="497795" y="874136"/>
                </a:lnTo>
                <a:lnTo>
                  <a:pt x="497795" y="886860"/>
                </a:lnTo>
                <a:lnTo>
                  <a:pt x="499898" y="894547"/>
                </a:lnTo>
                <a:cubicBezTo>
                  <a:pt x="499898" y="894547"/>
                  <a:pt x="499898" y="897492"/>
                  <a:pt x="498867" y="902058"/>
                </a:cubicBezTo>
                <a:lnTo>
                  <a:pt x="497795" y="904618"/>
                </a:lnTo>
                <a:lnTo>
                  <a:pt x="497795" y="1603783"/>
                </a:lnTo>
                <a:lnTo>
                  <a:pt x="710757" y="862466"/>
                </a:lnTo>
                <a:lnTo>
                  <a:pt x="710850" y="862466"/>
                </a:lnTo>
                <a:cubicBezTo>
                  <a:pt x="714527" y="849505"/>
                  <a:pt x="725578" y="843071"/>
                  <a:pt x="736594" y="843130"/>
                </a:cubicBezTo>
                <a:lnTo>
                  <a:pt x="738011" y="843580"/>
                </a:lnTo>
                <a:lnTo>
                  <a:pt x="739420" y="843131"/>
                </a:lnTo>
                <a:cubicBezTo>
                  <a:pt x="749457" y="843187"/>
                  <a:pt x="759462" y="849401"/>
                  <a:pt x="762682" y="861740"/>
                </a:cubicBezTo>
                <a:lnTo>
                  <a:pt x="782820" y="938389"/>
                </a:lnTo>
                <a:lnTo>
                  <a:pt x="976451" y="1646181"/>
                </a:lnTo>
                <a:lnTo>
                  <a:pt x="979706" y="1646181"/>
                </a:lnTo>
                <a:lnTo>
                  <a:pt x="979932" y="1646181"/>
                </a:lnTo>
                <a:lnTo>
                  <a:pt x="979932" y="1658905"/>
                </a:lnTo>
                <a:lnTo>
                  <a:pt x="982035" y="1666592"/>
                </a:lnTo>
                <a:cubicBezTo>
                  <a:pt x="982035" y="1666592"/>
                  <a:pt x="982035" y="1669538"/>
                  <a:pt x="981004" y="1674104"/>
                </a:cubicBezTo>
                <a:lnTo>
                  <a:pt x="979932" y="1676663"/>
                </a:lnTo>
                <a:lnTo>
                  <a:pt x="979932" y="3322069"/>
                </a:lnTo>
                <a:lnTo>
                  <a:pt x="979706" y="3322069"/>
                </a:lnTo>
                <a:lnTo>
                  <a:pt x="816945" y="3322069"/>
                </a:lnTo>
                <a:lnTo>
                  <a:pt x="645122" y="3322069"/>
                </a:lnTo>
                <a:lnTo>
                  <a:pt x="482136" y="3322069"/>
                </a:lnTo>
                <a:lnTo>
                  <a:pt x="482136" y="2550024"/>
                </a:lnTo>
                <a:lnTo>
                  <a:pt x="334808" y="2550024"/>
                </a:lnTo>
                <a:lnTo>
                  <a:pt x="162986" y="2550024"/>
                </a:lnTo>
                <a:lnTo>
                  <a:pt x="0" y="2550024"/>
                </a:lnTo>
                <a:lnTo>
                  <a:pt x="0" y="874136"/>
                </a:lnTo>
                <a:lnTo>
                  <a:pt x="3480" y="874136"/>
                </a:lnTo>
                <a:lnTo>
                  <a:pt x="228620" y="90421"/>
                </a:lnTo>
                <a:lnTo>
                  <a:pt x="228715" y="90421"/>
                </a:lnTo>
                <a:cubicBezTo>
                  <a:pt x="232390" y="77460"/>
                  <a:pt x="243443" y="71026"/>
                  <a:pt x="254459" y="71085"/>
                </a:cubicBezTo>
                <a:close/>
                <a:moveTo>
                  <a:pt x="11940100" y="0"/>
                </a:moveTo>
                <a:lnTo>
                  <a:pt x="11941515" y="450"/>
                </a:lnTo>
                <a:lnTo>
                  <a:pt x="11942925" y="1"/>
                </a:lnTo>
                <a:cubicBezTo>
                  <a:pt x="11952962" y="57"/>
                  <a:pt x="11962967" y="6271"/>
                  <a:pt x="11966187" y="18610"/>
                </a:cubicBezTo>
                <a:lnTo>
                  <a:pt x="11986339" y="95310"/>
                </a:lnTo>
                <a:lnTo>
                  <a:pt x="12179955" y="803051"/>
                </a:lnTo>
                <a:lnTo>
                  <a:pt x="12183210" y="803051"/>
                </a:lnTo>
                <a:lnTo>
                  <a:pt x="12183436" y="803051"/>
                </a:lnTo>
                <a:lnTo>
                  <a:pt x="12183436" y="815774"/>
                </a:lnTo>
                <a:lnTo>
                  <a:pt x="12185539" y="823462"/>
                </a:lnTo>
                <a:cubicBezTo>
                  <a:pt x="12185539" y="823462"/>
                  <a:pt x="12185539" y="826407"/>
                  <a:pt x="12184508" y="830973"/>
                </a:cubicBezTo>
                <a:lnTo>
                  <a:pt x="12183436" y="833533"/>
                </a:lnTo>
                <a:lnTo>
                  <a:pt x="12183436" y="2478939"/>
                </a:lnTo>
                <a:lnTo>
                  <a:pt x="12183210" y="2478939"/>
                </a:lnTo>
                <a:lnTo>
                  <a:pt x="12020449" y="2478939"/>
                </a:lnTo>
                <a:lnTo>
                  <a:pt x="11848627" y="2478939"/>
                </a:lnTo>
                <a:lnTo>
                  <a:pt x="11692997" y="2478939"/>
                </a:lnTo>
                <a:lnTo>
                  <a:pt x="11692997" y="3265639"/>
                </a:lnTo>
                <a:lnTo>
                  <a:pt x="11692771" y="3265639"/>
                </a:lnTo>
                <a:lnTo>
                  <a:pt x="11530010" y="3265639"/>
                </a:lnTo>
                <a:lnTo>
                  <a:pt x="11358188" y="3265639"/>
                </a:lnTo>
                <a:lnTo>
                  <a:pt x="11195201" y="3265639"/>
                </a:lnTo>
                <a:lnTo>
                  <a:pt x="11195201" y="3064169"/>
                </a:lnTo>
                <a:lnTo>
                  <a:pt x="11036853" y="3064169"/>
                </a:lnTo>
                <a:lnTo>
                  <a:pt x="10865031" y="3064169"/>
                </a:lnTo>
                <a:lnTo>
                  <a:pt x="10714302" y="3064169"/>
                </a:lnTo>
                <a:lnTo>
                  <a:pt x="10714302" y="3095602"/>
                </a:lnTo>
                <a:lnTo>
                  <a:pt x="10714076" y="3095602"/>
                </a:lnTo>
                <a:lnTo>
                  <a:pt x="10551315" y="3095602"/>
                </a:lnTo>
                <a:lnTo>
                  <a:pt x="10379493" y="3095602"/>
                </a:lnTo>
                <a:lnTo>
                  <a:pt x="10218853" y="3095602"/>
                </a:lnTo>
                <a:lnTo>
                  <a:pt x="10218853" y="3222720"/>
                </a:lnTo>
                <a:lnTo>
                  <a:pt x="10218627" y="3222720"/>
                </a:lnTo>
                <a:lnTo>
                  <a:pt x="10055866" y="3222720"/>
                </a:lnTo>
                <a:lnTo>
                  <a:pt x="9884044" y="3222720"/>
                </a:lnTo>
                <a:lnTo>
                  <a:pt x="9721057" y="3222720"/>
                </a:lnTo>
                <a:lnTo>
                  <a:pt x="9721057" y="2773279"/>
                </a:lnTo>
                <a:lnTo>
                  <a:pt x="9583336" y="2773279"/>
                </a:lnTo>
                <a:lnTo>
                  <a:pt x="9411514" y="2773279"/>
                </a:lnTo>
                <a:lnTo>
                  <a:pt x="9253167" y="2773279"/>
                </a:lnTo>
                <a:lnTo>
                  <a:pt x="9253167" y="3063281"/>
                </a:lnTo>
                <a:lnTo>
                  <a:pt x="9252941" y="3063281"/>
                </a:lnTo>
                <a:lnTo>
                  <a:pt x="9090180" y="3063281"/>
                </a:lnTo>
                <a:lnTo>
                  <a:pt x="8918358" y="3063281"/>
                </a:lnTo>
                <a:lnTo>
                  <a:pt x="8755371" y="3063281"/>
                </a:lnTo>
                <a:lnTo>
                  <a:pt x="8755371" y="1387393"/>
                </a:lnTo>
                <a:lnTo>
                  <a:pt x="8758852" y="1387393"/>
                </a:lnTo>
                <a:lnTo>
                  <a:pt x="8983992" y="603678"/>
                </a:lnTo>
                <a:lnTo>
                  <a:pt x="8984086" y="603678"/>
                </a:lnTo>
                <a:cubicBezTo>
                  <a:pt x="8987762" y="590717"/>
                  <a:pt x="8998814" y="584283"/>
                  <a:pt x="9009831" y="584342"/>
                </a:cubicBezTo>
                <a:lnTo>
                  <a:pt x="9011246" y="584792"/>
                </a:lnTo>
                <a:lnTo>
                  <a:pt x="9012656" y="584343"/>
                </a:lnTo>
                <a:cubicBezTo>
                  <a:pt x="9022693" y="584399"/>
                  <a:pt x="9032698" y="590613"/>
                  <a:pt x="9035918" y="602952"/>
                </a:cubicBezTo>
                <a:lnTo>
                  <a:pt x="9056070" y="679654"/>
                </a:lnTo>
                <a:lnTo>
                  <a:pt x="9248527" y="1383156"/>
                </a:lnTo>
                <a:lnTo>
                  <a:pt x="9248527" y="1097391"/>
                </a:lnTo>
                <a:lnTo>
                  <a:pt x="9252008" y="1097391"/>
                </a:lnTo>
                <a:lnTo>
                  <a:pt x="9477148" y="313676"/>
                </a:lnTo>
                <a:lnTo>
                  <a:pt x="9477242" y="313676"/>
                </a:lnTo>
                <a:cubicBezTo>
                  <a:pt x="9480918" y="300715"/>
                  <a:pt x="9491970" y="294281"/>
                  <a:pt x="9502987" y="294340"/>
                </a:cubicBezTo>
                <a:lnTo>
                  <a:pt x="9504402" y="294790"/>
                </a:lnTo>
                <a:lnTo>
                  <a:pt x="9505812" y="294341"/>
                </a:lnTo>
                <a:cubicBezTo>
                  <a:pt x="9515849" y="294397"/>
                  <a:pt x="9525854" y="300611"/>
                  <a:pt x="9529074" y="312950"/>
                </a:cubicBezTo>
                <a:lnTo>
                  <a:pt x="9549225" y="389647"/>
                </a:lnTo>
                <a:lnTo>
                  <a:pt x="9742842" y="1097391"/>
                </a:lnTo>
                <a:lnTo>
                  <a:pt x="9746097" y="1097391"/>
                </a:lnTo>
                <a:lnTo>
                  <a:pt x="9746323" y="1097391"/>
                </a:lnTo>
                <a:lnTo>
                  <a:pt x="9746323" y="1110115"/>
                </a:lnTo>
                <a:lnTo>
                  <a:pt x="9748426" y="1117802"/>
                </a:lnTo>
                <a:cubicBezTo>
                  <a:pt x="9748426" y="1117802"/>
                  <a:pt x="9748426" y="1120747"/>
                  <a:pt x="9747395" y="1125313"/>
                </a:cubicBezTo>
                <a:lnTo>
                  <a:pt x="9746323" y="1127873"/>
                </a:lnTo>
                <a:lnTo>
                  <a:pt x="9746323" y="1470997"/>
                </a:lnTo>
                <a:lnTo>
                  <a:pt x="9890444" y="969312"/>
                </a:lnTo>
                <a:lnTo>
                  <a:pt x="9889837" y="969312"/>
                </a:lnTo>
                <a:lnTo>
                  <a:pt x="9916012" y="880309"/>
                </a:lnTo>
                <a:lnTo>
                  <a:pt x="9949678" y="763117"/>
                </a:lnTo>
                <a:lnTo>
                  <a:pt x="9949772" y="763117"/>
                </a:lnTo>
                <a:cubicBezTo>
                  <a:pt x="9951610" y="756636"/>
                  <a:pt x="9955292" y="751788"/>
                  <a:pt x="9959892" y="748567"/>
                </a:cubicBezTo>
                <a:lnTo>
                  <a:pt x="9960687" y="748323"/>
                </a:lnTo>
                <a:lnTo>
                  <a:pt x="9960688" y="748322"/>
                </a:lnTo>
                <a:lnTo>
                  <a:pt x="9960829" y="748279"/>
                </a:lnTo>
                <a:lnTo>
                  <a:pt x="9975517" y="743781"/>
                </a:lnTo>
                <a:lnTo>
                  <a:pt x="9975685" y="743835"/>
                </a:lnTo>
                <a:lnTo>
                  <a:pt x="9975862" y="743782"/>
                </a:lnTo>
                <a:cubicBezTo>
                  <a:pt x="9986560" y="743838"/>
                  <a:pt x="9997225" y="750052"/>
                  <a:pt x="10000657" y="762391"/>
                </a:cubicBezTo>
                <a:lnTo>
                  <a:pt x="10000862" y="763124"/>
                </a:lnTo>
                <a:lnTo>
                  <a:pt x="10001049" y="763399"/>
                </a:lnTo>
                <a:lnTo>
                  <a:pt x="10005676" y="780313"/>
                </a:lnTo>
                <a:lnTo>
                  <a:pt x="10058608" y="969312"/>
                </a:lnTo>
                <a:lnTo>
                  <a:pt x="10057380" y="969312"/>
                </a:lnTo>
                <a:lnTo>
                  <a:pt x="10215372" y="1546832"/>
                </a:lnTo>
                <a:lnTo>
                  <a:pt x="10216506" y="1546832"/>
                </a:lnTo>
                <a:lnTo>
                  <a:pt x="10216506" y="1419714"/>
                </a:lnTo>
                <a:lnTo>
                  <a:pt x="10219987" y="1419714"/>
                </a:lnTo>
                <a:lnTo>
                  <a:pt x="10445127" y="635999"/>
                </a:lnTo>
                <a:lnTo>
                  <a:pt x="10445221" y="635999"/>
                </a:lnTo>
                <a:cubicBezTo>
                  <a:pt x="10448897" y="623038"/>
                  <a:pt x="10459949" y="616604"/>
                  <a:pt x="10470966" y="616663"/>
                </a:cubicBezTo>
                <a:lnTo>
                  <a:pt x="10472381" y="617113"/>
                </a:lnTo>
                <a:lnTo>
                  <a:pt x="10473791" y="616664"/>
                </a:lnTo>
                <a:cubicBezTo>
                  <a:pt x="10483828" y="616720"/>
                  <a:pt x="10493833" y="622934"/>
                  <a:pt x="10497053" y="635273"/>
                </a:cubicBezTo>
                <a:lnTo>
                  <a:pt x="10517201" y="711960"/>
                </a:lnTo>
                <a:lnTo>
                  <a:pt x="10702222" y="1388281"/>
                </a:lnTo>
                <a:lnTo>
                  <a:pt x="10705525" y="1388281"/>
                </a:lnTo>
                <a:lnTo>
                  <a:pt x="10930665" y="604566"/>
                </a:lnTo>
                <a:lnTo>
                  <a:pt x="10930759" y="604566"/>
                </a:lnTo>
                <a:cubicBezTo>
                  <a:pt x="10934435" y="591605"/>
                  <a:pt x="10945487" y="585171"/>
                  <a:pt x="10956504" y="585230"/>
                </a:cubicBezTo>
                <a:lnTo>
                  <a:pt x="10957919" y="585680"/>
                </a:lnTo>
                <a:lnTo>
                  <a:pt x="10959329" y="585231"/>
                </a:lnTo>
                <a:cubicBezTo>
                  <a:pt x="10969366" y="585287"/>
                  <a:pt x="10979371" y="591501"/>
                  <a:pt x="10982591" y="603840"/>
                </a:cubicBezTo>
                <a:lnTo>
                  <a:pt x="11002741" y="680534"/>
                </a:lnTo>
                <a:lnTo>
                  <a:pt x="11196359" y="1388281"/>
                </a:lnTo>
                <a:lnTo>
                  <a:pt x="11199614" y="1388281"/>
                </a:lnTo>
                <a:lnTo>
                  <a:pt x="11199840" y="1388281"/>
                </a:lnTo>
                <a:lnTo>
                  <a:pt x="11199840" y="1401005"/>
                </a:lnTo>
                <a:lnTo>
                  <a:pt x="11201943" y="1408692"/>
                </a:lnTo>
                <a:cubicBezTo>
                  <a:pt x="11201943" y="1408692"/>
                  <a:pt x="11201943" y="1411638"/>
                  <a:pt x="11200912" y="1416204"/>
                </a:cubicBezTo>
                <a:lnTo>
                  <a:pt x="11199840" y="1418764"/>
                </a:lnTo>
                <a:lnTo>
                  <a:pt x="11199840" y="1585719"/>
                </a:lnTo>
                <a:lnTo>
                  <a:pt x="11364588" y="1012231"/>
                </a:lnTo>
                <a:lnTo>
                  <a:pt x="11363981" y="1012231"/>
                </a:lnTo>
                <a:lnTo>
                  <a:pt x="11390156" y="923228"/>
                </a:lnTo>
                <a:lnTo>
                  <a:pt x="11423822" y="806036"/>
                </a:lnTo>
                <a:lnTo>
                  <a:pt x="11423916" y="806036"/>
                </a:lnTo>
                <a:cubicBezTo>
                  <a:pt x="11425754" y="799555"/>
                  <a:pt x="11429436" y="794707"/>
                  <a:pt x="11434036" y="791486"/>
                </a:cubicBezTo>
                <a:lnTo>
                  <a:pt x="11434831" y="791242"/>
                </a:lnTo>
                <a:lnTo>
                  <a:pt x="11434832" y="791241"/>
                </a:lnTo>
                <a:lnTo>
                  <a:pt x="11434966" y="791201"/>
                </a:lnTo>
                <a:lnTo>
                  <a:pt x="11449661" y="786700"/>
                </a:lnTo>
                <a:lnTo>
                  <a:pt x="11449829" y="786754"/>
                </a:lnTo>
                <a:lnTo>
                  <a:pt x="11450006" y="786701"/>
                </a:lnTo>
                <a:cubicBezTo>
                  <a:pt x="11460704" y="786757"/>
                  <a:pt x="11471369" y="792971"/>
                  <a:pt x="11474801" y="805310"/>
                </a:cubicBezTo>
                <a:lnTo>
                  <a:pt x="11475006" y="806043"/>
                </a:lnTo>
                <a:lnTo>
                  <a:pt x="11475193" y="806318"/>
                </a:lnTo>
                <a:lnTo>
                  <a:pt x="11479816" y="823218"/>
                </a:lnTo>
                <a:lnTo>
                  <a:pt x="11532752" y="1012231"/>
                </a:lnTo>
                <a:lnTo>
                  <a:pt x="11531524" y="1012231"/>
                </a:lnTo>
                <a:lnTo>
                  <a:pt x="11685640" y="1575583"/>
                </a:lnTo>
                <a:lnTo>
                  <a:pt x="11685640" y="803051"/>
                </a:lnTo>
                <a:lnTo>
                  <a:pt x="11689121" y="803051"/>
                </a:lnTo>
                <a:lnTo>
                  <a:pt x="11914261" y="19336"/>
                </a:lnTo>
                <a:lnTo>
                  <a:pt x="11914355" y="19336"/>
                </a:lnTo>
                <a:cubicBezTo>
                  <a:pt x="11918031" y="6375"/>
                  <a:pt x="11929083" y="-59"/>
                  <a:pt x="11940100" y="0"/>
                </a:cubicBezTo>
                <a:close/>
              </a:path>
            </a:pathLst>
          </a:custGeom>
          <a:solidFill>
            <a:schemeClr val="accent6"/>
          </a:solidFill>
          <a:ln>
            <a:noFill/>
          </a:ln>
          <a:effectLst>
            <a:outerShdw blurRad="100013" rotWithShape="0" algn="bl" dir="5400000" dist="57150">
              <a:srgbClr val="000000">
                <a:alpha val="46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nvGrpSpPr>
          <p:cNvPr id="579" name="Google Shape;579;p5"/>
          <p:cNvGrpSpPr/>
          <p:nvPr/>
        </p:nvGrpSpPr>
        <p:grpSpPr>
          <a:xfrm>
            <a:off x="3214" y="4546970"/>
            <a:ext cx="12185552" cy="3893722"/>
            <a:chOff x="14" y="4390945"/>
            <a:chExt cx="12185552" cy="3893722"/>
          </a:xfrm>
        </p:grpSpPr>
        <p:grpSp>
          <p:nvGrpSpPr>
            <p:cNvPr id="580" name="Google Shape;580;p5"/>
            <p:cNvGrpSpPr/>
            <p:nvPr/>
          </p:nvGrpSpPr>
          <p:grpSpPr>
            <a:xfrm>
              <a:off x="482149" y="5234075"/>
              <a:ext cx="499899" cy="2478939"/>
              <a:chOff x="363584" y="4352937"/>
              <a:chExt cx="505153" cy="2504991"/>
            </a:xfrm>
          </p:grpSpPr>
          <p:sp>
            <p:nvSpPr>
              <p:cNvPr id="581" name="Google Shape;581;p5"/>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82" name="Google Shape;582;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83" name="Google Shape;583;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84" name="Google Shape;584;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85" name="Google Shape;585;p5"/>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586" name="Google Shape;586;p5"/>
            <p:cNvGrpSpPr/>
            <p:nvPr/>
          </p:nvGrpSpPr>
          <p:grpSpPr>
            <a:xfrm>
              <a:off x="982214" y="5372786"/>
              <a:ext cx="499899" cy="2478939"/>
              <a:chOff x="363584" y="4352937"/>
              <a:chExt cx="505153" cy="2504991"/>
            </a:xfrm>
          </p:grpSpPr>
          <p:sp>
            <p:nvSpPr>
              <p:cNvPr id="587" name="Google Shape;587;p5"/>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88" name="Google Shape;588;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89" name="Google Shape;589;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90" name="Google Shape;590;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91" name="Google Shape;591;p5"/>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592" name="Google Shape;592;p5"/>
            <p:cNvGrpSpPr/>
            <p:nvPr/>
          </p:nvGrpSpPr>
          <p:grpSpPr>
            <a:xfrm>
              <a:off x="1461954" y="5459347"/>
              <a:ext cx="499899" cy="2478939"/>
              <a:chOff x="363584" y="4352937"/>
              <a:chExt cx="505153" cy="2504991"/>
            </a:xfrm>
          </p:grpSpPr>
          <p:sp>
            <p:nvSpPr>
              <p:cNvPr id="593" name="Google Shape;593;p5"/>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94" name="Google Shape;594;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95" name="Google Shape;595;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596" name="Google Shape;596;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97" name="Google Shape;597;p5"/>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598" name="Google Shape;598;p5"/>
            <p:cNvGrpSpPr/>
            <p:nvPr/>
          </p:nvGrpSpPr>
          <p:grpSpPr>
            <a:xfrm>
              <a:off x="14" y="4462030"/>
              <a:ext cx="499899" cy="2478939"/>
              <a:chOff x="363584" y="4352937"/>
              <a:chExt cx="505153" cy="2504991"/>
            </a:xfrm>
          </p:grpSpPr>
          <p:sp>
            <p:nvSpPr>
              <p:cNvPr id="599" name="Google Shape;599;p5"/>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00" name="Google Shape;600;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01" name="Google Shape;601;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02" name="Google Shape;602;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03" name="Google Shape;603;p5"/>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604" name="Google Shape;604;p5"/>
            <p:cNvGrpSpPr/>
            <p:nvPr/>
          </p:nvGrpSpPr>
          <p:grpSpPr>
            <a:xfrm>
              <a:off x="1942739" y="5065010"/>
              <a:ext cx="499899" cy="2478939"/>
              <a:chOff x="363584" y="4352937"/>
              <a:chExt cx="505153" cy="2504991"/>
            </a:xfrm>
          </p:grpSpPr>
          <p:sp>
            <p:nvSpPr>
              <p:cNvPr id="605" name="Google Shape;605;p5"/>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06" name="Google Shape;606;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07" name="Google Shape;607;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08" name="Google Shape;608;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09" name="Google Shape;609;p5"/>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610" name="Google Shape;610;p5"/>
            <p:cNvGrpSpPr/>
            <p:nvPr/>
          </p:nvGrpSpPr>
          <p:grpSpPr>
            <a:xfrm>
              <a:off x="2415859" y="5774295"/>
              <a:ext cx="499899" cy="2478939"/>
              <a:chOff x="363584" y="4352937"/>
              <a:chExt cx="505153" cy="2504991"/>
            </a:xfrm>
          </p:grpSpPr>
          <p:sp>
            <p:nvSpPr>
              <p:cNvPr id="611" name="Google Shape;611;p5"/>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12" name="Google Shape;612;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13" name="Google Shape;613;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14" name="Google Shape;614;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15" name="Google Shape;615;p5"/>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616" name="Google Shape;616;p5"/>
            <p:cNvGrpSpPr/>
            <p:nvPr/>
          </p:nvGrpSpPr>
          <p:grpSpPr>
            <a:xfrm>
              <a:off x="2913132" y="5337858"/>
              <a:ext cx="499899" cy="2478939"/>
              <a:chOff x="363584" y="4352937"/>
              <a:chExt cx="505153" cy="2504991"/>
            </a:xfrm>
          </p:grpSpPr>
          <p:sp>
            <p:nvSpPr>
              <p:cNvPr id="617" name="Google Shape;617;p5"/>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18" name="Google Shape;618;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19" name="Google Shape;619;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20" name="Google Shape;620;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21" name="Google Shape;621;p5"/>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622" name="Google Shape;622;p5"/>
            <p:cNvGrpSpPr/>
            <p:nvPr/>
          </p:nvGrpSpPr>
          <p:grpSpPr>
            <a:xfrm>
              <a:off x="3404430" y="5675411"/>
              <a:ext cx="499899" cy="2478939"/>
              <a:chOff x="363584" y="4352937"/>
              <a:chExt cx="505153" cy="2504991"/>
            </a:xfrm>
          </p:grpSpPr>
          <p:sp>
            <p:nvSpPr>
              <p:cNvPr id="623" name="Google Shape;623;p5"/>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24" name="Google Shape;624;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25" name="Google Shape;625;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26" name="Google Shape;626;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27" name="Google Shape;627;p5"/>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628" name="Google Shape;628;p5"/>
            <p:cNvGrpSpPr/>
            <p:nvPr/>
          </p:nvGrpSpPr>
          <p:grpSpPr>
            <a:xfrm>
              <a:off x="3866895" y="5372786"/>
              <a:ext cx="499899" cy="2478939"/>
              <a:chOff x="363584" y="4352937"/>
              <a:chExt cx="505153" cy="2504991"/>
            </a:xfrm>
          </p:grpSpPr>
          <p:sp>
            <p:nvSpPr>
              <p:cNvPr id="629" name="Google Shape;629;p5"/>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30" name="Google Shape;630;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31" name="Google Shape;631;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32" name="Google Shape;632;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33" name="Google Shape;633;p5"/>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634" name="Google Shape;634;p5"/>
            <p:cNvGrpSpPr/>
            <p:nvPr/>
          </p:nvGrpSpPr>
          <p:grpSpPr>
            <a:xfrm>
              <a:off x="5320933" y="5805728"/>
              <a:ext cx="499899" cy="2478939"/>
              <a:chOff x="363584" y="4352937"/>
              <a:chExt cx="505153" cy="2504991"/>
            </a:xfrm>
          </p:grpSpPr>
          <p:sp>
            <p:nvSpPr>
              <p:cNvPr id="635" name="Google Shape;635;p5"/>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36" name="Google Shape;636;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37" name="Google Shape;637;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38" name="Google Shape;638;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39" name="Google Shape;639;p5"/>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640" name="Google Shape;640;p5"/>
            <p:cNvGrpSpPr/>
            <p:nvPr/>
          </p:nvGrpSpPr>
          <p:grpSpPr>
            <a:xfrm>
              <a:off x="4826450" y="4936349"/>
              <a:ext cx="499899" cy="2478939"/>
              <a:chOff x="363584" y="4352937"/>
              <a:chExt cx="505153" cy="2504991"/>
            </a:xfrm>
          </p:grpSpPr>
          <p:sp>
            <p:nvSpPr>
              <p:cNvPr id="641" name="Google Shape;641;p5"/>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42" name="Google Shape;642;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43" name="Google Shape;643;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44" name="Google Shape;644;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45" name="Google Shape;645;p5"/>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646" name="Google Shape;646;p5"/>
            <p:cNvGrpSpPr/>
            <p:nvPr/>
          </p:nvGrpSpPr>
          <p:grpSpPr>
            <a:xfrm>
              <a:off x="5815416" y="5563130"/>
              <a:ext cx="499899" cy="2478939"/>
              <a:chOff x="363584" y="4352937"/>
              <a:chExt cx="505153" cy="2504991"/>
            </a:xfrm>
          </p:grpSpPr>
          <p:sp>
            <p:nvSpPr>
              <p:cNvPr id="647" name="Google Shape;647;p5"/>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48" name="Google Shape;648;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49" name="Google Shape;649;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50" name="Google Shape;650;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51" name="Google Shape;651;p5"/>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652" name="Google Shape;652;p5"/>
            <p:cNvGrpSpPr/>
            <p:nvPr/>
          </p:nvGrpSpPr>
          <p:grpSpPr>
            <a:xfrm>
              <a:off x="6308427" y="5648332"/>
              <a:ext cx="499899" cy="2478939"/>
              <a:chOff x="363584" y="4352937"/>
              <a:chExt cx="505153" cy="2504991"/>
            </a:xfrm>
          </p:grpSpPr>
          <p:sp>
            <p:nvSpPr>
              <p:cNvPr id="653" name="Google Shape;653;p5"/>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54" name="Google Shape;654;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55" name="Google Shape;655;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56" name="Google Shape;656;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57" name="Google Shape;657;p5"/>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658" name="Google Shape;658;p5"/>
            <p:cNvGrpSpPr/>
            <p:nvPr/>
          </p:nvGrpSpPr>
          <p:grpSpPr>
            <a:xfrm>
              <a:off x="6800121" y="5277734"/>
              <a:ext cx="499899" cy="2478939"/>
              <a:chOff x="363584" y="4352937"/>
              <a:chExt cx="505153" cy="2504991"/>
            </a:xfrm>
          </p:grpSpPr>
          <p:sp>
            <p:nvSpPr>
              <p:cNvPr id="659" name="Google Shape;659;p5"/>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60" name="Google Shape;660;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61" name="Google Shape;661;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62" name="Google Shape;662;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63" name="Google Shape;663;p5"/>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664" name="Google Shape;664;p5"/>
            <p:cNvGrpSpPr/>
            <p:nvPr/>
          </p:nvGrpSpPr>
          <p:grpSpPr>
            <a:xfrm>
              <a:off x="7276374" y="5750267"/>
              <a:ext cx="499899" cy="2478939"/>
              <a:chOff x="363584" y="4352937"/>
              <a:chExt cx="505153" cy="2504991"/>
            </a:xfrm>
          </p:grpSpPr>
          <p:sp>
            <p:nvSpPr>
              <p:cNvPr id="665" name="Google Shape;665;p5"/>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66" name="Google Shape;666;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67" name="Google Shape;667;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68" name="Google Shape;668;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69" name="Google Shape;669;p5"/>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670" name="Google Shape;670;p5"/>
            <p:cNvGrpSpPr/>
            <p:nvPr/>
          </p:nvGrpSpPr>
          <p:grpSpPr>
            <a:xfrm>
              <a:off x="7761783" y="5042069"/>
              <a:ext cx="499899" cy="2478939"/>
              <a:chOff x="363584" y="4352937"/>
              <a:chExt cx="505153" cy="2504991"/>
            </a:xfrm>
          </p:grpSpPr>
          <p:sp>
            <p:nvSpPr>
              <p:cNvPr id="671" name="Google Shape;671;p5"/>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72" name="Google Shape;672;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73" name="Google Shape;673;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74" name="Google Shape;674;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75" name="Google Shape;675;p5"/>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676" name="Google Shape;676;p5"/>
            <p:cNvGrpSpPr/>
            <p:nvPr/>
          </p:nvGrpSpPr>
          <p:grpSpPr>
            <a:xfrm>
              <a:off x="8254939" y="5373247"/>
              <a:ext cx="499899" cy="2478939"/>
              <a:chOff x="363584" y="4352937"/>
              <a:chExt cx="505153" cy="2504991"/>
            </a:xfrm>
          </p:grpSpPr>
          <p:sp>
            <p:nvSpPr>
              <p:cNvPr id="677" name="Google Shape;677;p5"/>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78" name="Google Shape;678;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79" name="Google Shape;679;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80" name="Google Shape;680;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81" name="Google Shape;681;p5"/>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682" name="Google Shape;682;p5"/>
            <p:cNvGrpSpPr/>
            <p:nvPr/>
          </p:nvGrpSpPr>
          <p:grpSpPr>
            <a:xfrm>
              <a:off x="8755398" y="4975287"/>
              <a:ext cx="499899" cy="2478939"/>
              <a:chOff x="363584" y="4352937"/>
              <a:chExt cx="505153" cy="2504991"/>
            </a:xfrm>
          </p:grpSpPr>
          <p:sp>
            <p:nvSpPr>
              <p:cNvPr id="683" name="Google Shape;683;p5"/>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84" name="Google Shape;684;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85" name="Google Shape;685;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86" name="Google Shape;686;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87" name="Google Shape;687;p5"/>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688" name="Google Shape;688;p5"/>
            <p:cNvGrpSpPr/>
            <p:nvPr/>
          </p:nvGrpSpPr>
          <p:grpSpPr>
            <a:xfrm>
              <a:off x="9248554" y="4685285"/>
              <a:ext cx="499899" cy="2478939"/>
              <a:chOff x="363584" y="4352937"/>
              <a:chExt cx="505153" cy="2504991"/>
            </a:xfrm>
          </p:grpSpPr>
          <p:sp>
            <p:nvSpPr>
              <p:cNvPr id="689" name="Google Shape;689;p5"/>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90" name="Google Shape;690;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91" name="Google Shape;691;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92" name="Google Shape;692;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93" name="Google Shape;693;p5"/>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694" name="Google Shape;694;p5"/>
            <p:cNvGrpSpPr/>
            <p:nvPr/>
          </p:nvGrpSpPr>
          <p:grpSpPr>
            <a:xfrm>
              <a:off x="9721084" y="5134726"/>
              <a:ext cx="499899" cy="2478939"/>
              <a:chOff x="363584" y="4352937"/>
              <a:chExt cx="505153" cy="2504991"/>
            </a:xfrm>
          </p:grpSpPr>
          <p:sp>
            <p:nvSpPr>
              <p:cNvPr id="695" name="Google Shape;695;p5"/>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96" name="Google Shape;696;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97" name="Google Shape;697;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698" name="Google Shape;698;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99" name="Google Shape;699;p5"/>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700" name="Google Shape;700;p5"/>
            <p:cNvGrpSpPr/>
            <p:nvPr/>
          </p:nvGrpSpPr>
          <p:grpSpPr>
            <a:xfrm>
              <a:off x="10216533" y="5007608"/>
              <a:ext cx="499899" cy="2478939"/>
              <a:chOff x="363584" y="4352937"/>
              <a:chExt cx="505153" cy="2504991"/>
            </a:xfrm>
          </p:grpSpPr>
          <p:sp>
            <p:nvSpPr>
              <p:cNvPr id="701" name="Google Shape;701;p5"/>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02" name="Google Shape;702;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03" name="Google Shape;703;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04" name="Google Shape;704;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05" name="Google Shape;705;p5"/>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706" name="Google Shape;706;p5"/>
            <p:cNvGrpSpPr/>
            <p:nvPr/>
          </p:nvGrpSpPr>
          <p:grpSpPr>
            <a:xfrm>
              <a:off x="10702071" y="4976175"/>
              <a:ext cx="499899" cy="2478939"/>
              <a:chOff x="363584" y="4352937"/>
              <a:chExt cx="505153" cy="2504991"/>
            </a:xfrm>
          </p:grpSpPr>
          <p:sp>
            <p:nvSpPr>
              <p:cNvPr id="707" name="Google Shape;707;p5"/>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08" name="Google Shape;708;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09" name="Google Shape;709;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10" name="Google Shape;710;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11" name="Google Shape;711;p5"/>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712" name="Google Shape;712;p5"/>
            <p:cNvGrpSpPr/>
            <p:nvPr/>
          </p:nvGrpSpPr>
          <p:grpSpPr>
            <a:xfrm>
              <a:off x="11195228" y="5177645"/>
              <a:ext cx="499899" cy="2478939"/>
              <a:chOff x="363584" y="4352937"/>
              <a:chExt cx="505153" cy="2504991"/>
            </a:xfrm>
          </p:grpSpPr>
          <p:sp>
            <p:nvSpPr>
              <p:cNvPr id="713" name="Google Shape;713;p5"/>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14" name="Google Shape;714;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15" name="Google Shape;715;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16" name="Google Shape;716;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17" name="Google Shape;717;p5"/>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718" name="Google Shape;718;p5"/>
            <p:cNvGrpSpPr/>
            <p:nvPr/>
          </p:nvGrpSpPr>
          <p:grpSpPr>
            <a:xfrm>
              <a:off x="11685667" y="4390945"/>
              <a:ext cx="499899" cy="2478939"/>
              <a:chOff x="363584" y="4352937"/>
              <a:chExt cx="505153" cy="2504991"/>
            </a:xfrm>
          </p:grpSpPr>
          <p:sp>
            <p:nvSpPr>
              <p:cNvPr id="719" name="Google Shape;719;p5"/>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20" name="Google Shape;720;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21" name="Google Shape;721;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22" name="Google Shape;722;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23" name="Google Shape;723;p5"/>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724" name="Google Shape;724;p5"/>
            <p:cNvGrpSpPr/>
            <p:nvPr/>
          </p:nvGrpSpPr>
          <p:grpSpPr>
            <a:xfrm>
              <a:off x="4355400" y="5714170"/>
              <a:ext cx="499899" cy="2478939"/>
              <a:chOff x="363584" y="4352937"/>
              <a:chExt cx="505153" cy="2504991"/>
            </a:xfrm>
          </p:grpSpPr>
          <p:sp>
            <p:nvSpPr>
              <p:cNvPr id="725" name="Google Shape;725;p5"/>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26" name="Google Shape;726;p5"/>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27" name="Google Shape;727;p5"/>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28" name="Google Shape;728;p5"/>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29" name="Google Shape;729;p5"/>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sp>
        <p:nvSpPr>
          <p:cNvPr id="730" name="Google Shape;730;p5"/>
          <p:cNvSpPr/>
          <p:nvPr/>
        </p:nvSpPr>
        <p:spPr>
          <a:xfrm rot="5400000">
            <a:off x="-462658" y="6119355"/>
            <a:ext cx="1131345" cy="114589"/>
          </a:xfrm>
          <a:custGeom>
            <a:rect b="b" l="l" r="r" t="t"/>
            <a:pathLst>
              <a:path extrusionOk="0" h="87640" w="919793">
                <a:moveTo>
                  <a:pt x="657321" y="73442"/>
                </a:moveTo>
                <a:cubicBezTo>
                  <a:pt x="659149" y="73404"/>
                  <a:pt x="660912" y="74128"/>
                  <a:pt x="662179" y="75442"/>
                </a:cubicBezTo>
                <a:cubicBezTo>
                  <a:pt x="663493" y="76709"/>
                  <a:pt x="664217" y="78471"/>
                  <a:pt x="664179" y="80300"/>
                </a:cubicBezTo>
                <a:cubicBezTo>
                  <a:pt x="664198" y="82148"/>
                  <a:pt x="663474" y="83939"/>
                  <a:pt x="662179" y="85253"/>
                </a:cubicBezTo>
                <a:cubicBezTo>
                  <a:pt x="660912" y="86568"/>
                  <a:pt x="659149" y="87291"/>
                  <a:pt x="657321" y="87253"/>
                </a:cubicBezTo>
                <a:cubicBezTo>
                  <a:pt x="655492" y="87291"/>
                  <a:pt x="653730" y="86568"/>
                  <a:pt x="652463" y="85253"/>
                </a:cubicBezTo>
                <a:cubicBezTo>
                  <a:pt x="651168" y="83939"/>
                  <a:pt x="650444" y="82148"/>
                  <a:pt x="650463" y="80300"/>
                </a:cubicBezTo>
                <a:cubicBezTo>
                  <a:pt x="650425" y="78471"/>
                  <a:pt x="651149" y="76709"/>
                  <a:pt x="652463" y="75442"/>
                </a:cubicBezTo>
                <a:cubicBezTo>
                  <a:pt x="653730" y="74128"/>
                  <a:pt x="655492" y="73404"/>
                  <a:pt x="657321" y="73442"/>
                </a:cubicBezTo>
                <a:close/>
                <a:moveTo>
                  <a:pt x="783051" y="31056"/>
                </a:moveTo>
                <a:cubicBezTo>
                  <a:pt x="776688" y="30989"/>
                  <a:pt x="770602" y="33618"/>
                  <a:pt x="766287" y="38295"/>
                </a:cubicBezTo>
                <a:cubicBezTo>
                  <a:pt x="761677" y="42876"/>
                  <a:pt x="759134" y="49134"/>
                  <a:pt x="759238" y="55630"/>
                </a:cubicBezTo>
                <a:cubicBezTo>
                  <a:pt x="759229" y="59935"/>
                  <a:pt x="760343" y="64174"/>
                  <a:pt x="762477" y="67917"/>
                </a:cubicBezTo>
                <a:cubicBezTo>
                  <a:pt x="764468" y="71632"/>
                  <a:pt x="767468" y="74709"/>
                  <a:pt x="771144" y="76776"/>
                </a:cubicBezTo>
                <a:cubicBezTo>
                  <a:pt x="774783" y="78804"/>
                  <a:pt x="778888" y="79852"/>
                  <a:pt x="783051" y="79824"/>
                </a:cubicBezTo>
                <a:cubicBezTo>
                  <a:pt x="787213" y="79843"/>
                  <a:pt x="791319" y="78795"/>
                  <a:pt x="794957" y="76776"/>
                </a:cubicBezTo>
                <a:cubicBezTo>
                  <a:pt x="798586" y="74652"/>
                  <a:pt x="801587" y="71594"/>
                  <a:pt x="803625" y="67917"/>
                </a:cubicBezTo>
                <a:cubicBezTo>
                  <a:pt x="805730" y="64165"/>
                  <a:pt x="806816" y="59926"/>
                  <a:pt x="806768" y="55630"/>
                </a:cubicBezTo>
                <a:cubicBezTo>
                  <a:pt x="806873" y="49134"/>
                  <a:pt x="804330" y="42876"/>
                  <a:pt x="799719" y="38295"/>
                </a:cubicBezTo>
                <a:cubicBezTo>
                  <a:pt x="795452" y="33608"/>
                  <a:pt x="789385" y="30979"/>
                  <a:pt x="783051" y="31056"/>
                </a:cubicBezTo>
                <a:close/>
                <a:moveTo>
                  <a:pt x="124778" y="30960"/>
                </a:moveTo>
                <a:cubicBezTo>
                  <a:pt x="120558" y="30922"/>
                  <a:pt x="116405" y="32046"/>
                  <a:pt x="112776" y="34198"/>
                </a:cubicBezTo>
                <a:cubicBezTo>
                  <a:pt x="109090" y="36332"/>
                  <a:pt x="106061" y="39428"/>
                  <a:pt x="104013" y="43152"/>
                </a:cubicBezTo>
                <a:cubicBezTo>
                  <a:pt x="101851" y="46886"/>
                  <a:pt x="100708" y="51124"/>
                  <a:pt x="100680" y="55439"/>
                </a:cubicBezTo>
                <a:cubicBezTo>
                  <a:pt x="100708" y="59754"/>
                  <a:pt x="101851" y="63993"/>
                  <a:pt x="104013" y="67726"/>
                </a:cubicBezTo>
                <a:cubicBezTo>
                  <a:pt x="106099" y="71489"/>
                  <a:pt x="109157" y="74613"/>
                  <a:pt x="112872" y="76775"/>
                </a:cubicBezTo>
                <a:cubicBezTo>
                  <a:pt x="116462" y="78956"/>
                  <a:pt x="120577" y="80109"/>
                  <a:pt x="124778" y="80109"/>
                </a:cubicBezTo>
                <a:cubicBezTo>
                  <a:pt x="129017" y="80080"/>
                  <a:pt x="133188" y="78966"/>
                  <a:pt x="136875" y="76870"/>
                </a:cubicBezTo>
                <a:cubicBezTo>
                  <a:pt x="140580" y="74822"/>
                  <a:pt x="143638" y="71784"/>
                  <a:pt x="145733" y="68107"/>
                </a:cubicBezTo>
                <a:cubicBezTo>
                  <a:pt x="147857" y="64297"/>
                  <a:pt x="148943" y="59992"/>
                  <a:pt x="148876" y="55630"/>
                </a:cubicBezTo>
                <a:cubicBezTo>
                  <a:pt x="149019" y="49057"/>
                  <a:pt x="146514" y="42714"/>
                  <a:pt x="141923" y="38008"/>
                </a:cubicBezTo>
                <a:cubicBezTo>
                  <a:pt x="137513" y="33484"/>
                  <a:pt x="131474" y="30950"/>
                  <a:pt x="125159" y="30960"/>
                </a:cubicBezTo>
                <a:close/>
                <a:moveTo>
                  <a:pt x="202407" y="30865"/>
                </a:moveTo>
                <a:cubicBezTo>
                  <a:pt x="196739" y="30751"/>
                  <a:pt x="191243" y="32836"/>
                  <a:pt x="187072" y="36675"/>
                </a:cubicBezTo>
                <a:cubicBezTo>
                  <a:pt x="183538" y="40104"/>
                  <a:pt x="181061" y="44467"/>
                  <a:pt x="179928" y="49248"/>
                </a:cubicBezTo>
                <a:lnTo>
                  <a:pt x="225267" y="49248"/>
                </a:lnTo>
                <a:cubicBezTo>
                  <a:pt x="224486" y="45619"/>
                  <a:pt x="222923" y="42209"/>
                  <a:pt x="220695" y="39247"/>
                </a:cubicBezTo>
                <a:cubicBezTo>
                  <a:pt x="218580" y="36618"/>
                  <a:pt x="215875" y="34522"/>
                  <a:pt x="212789" y="33151"/>
                </a:cubicBezTo>
                <a:cubicBezTo>
                  <a:pt x="209541" y="31636"/>
                  <a:pt x="205988" y="30865"/>
                  <a:pt x="202407" y="30865"/>
                </a:cubicBezTo>
                <a:close/>
                <a:moveTo>
                  <a:pt x="599885" y="30675"/>
                </a:moveTo>
                <a:cubicBezTo>
                  <a:pt x="595665" y="30637"/>
                  <a:pt x="591512" y="31761"/>
                  <a:pt x="587883" y="33914"/>
                </a:cubicBezTo>
                <a:cubicBezTo>
                  <a:pt x="584197" y="36047"/>
                  <a:pt x="581168" y="39143"/>
                  <a:pt x="579120" y="42867"/>
                </a:cubicBezTo>
                <a:cubicBezTo>
                  <a:pt x="576958" y="46601"/>
                  <a:pt x="575815" y="50839"/>
                  <a:pt x="575787" y="55154"/>
                </a:cubicBezTo>
                <a:cubicBezTo>
                  <a:pt x="575815" y="59469"/>
                  <a:pt x="576958" y="63708"/>
                  <a:pt x="579120" y="67442"/>
                </a:cubicBezTo>
                <a:cubicBezTo>
                  <a:pt x="581206" y="71204"/>
                  <a:pt x="584264" y="74328"/>
                  <a:pt x="587979" y="76490"/>
                </a:cubicBezTo>
                <a:cubicBezTo>
                  <a:pt x="591569" y="78672"/>
                  <a:pt x="595684" y="79824"/>
                  <a:pt x="599885" y="79824"/>
                </a:cubicBezTo>
                <a:cubicBezTo>
                  <a:pt x="604124" y="79796"/>
                  <a:pt x="608295" y="78681"/>
                  <a:pt x="611982" y="76586"/>
                </a:cubicBezTo>
                <a:cubicBezTo>
                  <a:pt x="615658" y="74509"/>
                  <a:pt x="618725" y="71480"/>
                  <a:pt x="620840" y="67823"/>
                </a:cubicBezTo>
                <a:cubicBezTo>
                  <a:pt x="622964" y="64013"/>
                  <a:pt x="624050" y="59707"/>
                  <a:pt x="623983" y="55345"/>
                </a:cubicBezTo>
                <a:cubicBezTo>
                  <a:pt x="624126" y="48773"/>
                  <a:pt x="621621" y="42429"/>
                  <a:pt x="617030" y="37724"/>
                </a:cubicBezTo>
                <a:cubicBezTo>
                  <a:pt x="612486" y="33209"/>
                  <a:pt x="606286" y="30770"/>
                  <a:pt x="599885" y="30961"/>
                </a:cubicBezTo>
                <a:close/>
                <a:moveTo>
                  <a:pt x="429673" y="30675"/>
                </a:moveTo>
                <a:cubicBezTo>
                  <a:pt x="425425" y="30627"/>
                  <a:pt x="421234" y="31751"/>
                  <a:pt x="417576" y="33913"/>
                </a:cubicBezTo>
                <a:cubicBezTo>
                  <a:pt x="413890" y="36047"/>
                  <a:pt x="410861" y="39142"/>
                  <a:pt x="408813" y="42867"/>
                </a:cubicBezTo>
                <a:cubicBezTo>
                  <a:pt x="406680" y="46610"/>
                  <a:pt x="405565" y="50848"/>
                  <a:pt x="405575" y="55154"/>
                </a:cubicBezTo>
                <a:cubicBezTo>
                  <a:pt x="405565" y="59459"/>
                  <a:pt x="406680" y="63698"/>
                  <a:pt x="408813" y="67441"/>
                </a:cubicBezTo>
                <a:cubicBezTo>
                  <a:pt x="410899" y="71203"/>
                  <a:pt x="413957" y="74328"/>
                  <a:pt x="417672" y="76490"/>
                </a:cubicBezTo>
                <a:cubicBezTo>
                  <a:pt x="421262" y="78671"/>
                  <a:pt x="425377" y="79823"/>
                  <a:pt x="429578" y="79823"/>
                </a:cubicBezTo>
                <a:cubicBezTo>
                  <a:pt x="433855" y="79785"/>
                  <a:pt x="438046" y="78671"/>
                  <a:pt x="441770" y="76585"/>
                </a:cubicBezTo>
                <a:cubicBezTo>
                  <a:pt x="445446" y="74528"/>
                  <a:pt x="448476" y="71499"/>
                  <a:pt x="450533" y="67822"/>
                </a:cubicBezTo>
                <a:cubicBezTo>
                  <a:pt x="452667" y="64012"/>
                  <a:pt x="453743" y="59707"/>
                  <a:pt x="453676" y="55344"/>
                </a:cubicBezTo>
                <a:cubicBezTo>
                  <a:pt x="453819" y="48772"/>
                  <a:pt x="451314" y="42428"/>
                  <a:pt x="446723" y="37723"/>
                </a:cubicBezTo>
                <a:cubicBezTo>
                  <a:pt x="442122" y="33122"/>
                  <a:pt x="435798" y="30665"/>
                  <a:pt x="429292" y="30960"/>
                </a:cubicBezTo>
                <a:close/>
                <a:moveTo>
                  <a:pt x="71723" y="24959"/>
                </a:moveTo>
                <a:lnTo>
                  <a:pt x="79819" y="24959"/>
                </a:lnTo>
                <a:lnTo>
                  <a:pt x="79819" y="85729"/>
                </a:lnTo>
                <a:lnTo>
                  <a:pt x="72009" y="85729"/>
                </a:lnTo>
                <a:close/>
                <a:moveTo>
                  <a:pt x="546544" y="24674"/>
                </a:moveTo>
                <a:lnTo>
                  <a:pt x="554355" y="24674"/>
                </a:lnTo>
                <a:lnTo>
                  <a:pt x="554355" y="85443"/>
                </a:lnTo>
                <a:lnTo>
                  <a:pt x="546544" y="85443"/>
                </a:lnTo>
                <a:close/>
                <a:moveTo>
                  <a:pt x="202311" y="23626"/>
                </a:moveTo>
                <a:cubicBezTo>
                  <a:pt x="211979" y="23283"/>
                  <a:pt x="221209" y="27655"/>
                  <a:pt x="227076" y="35342"/>
                </a:cubicBezTo>
                <a:cubicBezTo>
                  <a:pt x="231639" y="41285"/>
                  <a:pt x="234030" y="48620"/>
                  <a:pt x="233839" y="56106"/>
                </a:cubicBezTo>
                <a:lnTo>
                  <a:pt x="179166" y="56106"/>
                </a:lnTo>
                <a:cubicBezTo>
                  <a:pt x="179080" y="62545"/>
                  <a:pt x="181509" y="68765"/>
                  <a:pt x="185929" y="73442"/>
                </a:cubicBezTo>
                <a:cubicBezTo>
                  <a:pt x="190100" y="77937"/>
                  <a:pt x="195987" y="80433"/>
                  <a:pt x="202121" y="80300"/>
                </a:cubicBezTo>
                <a:cubicBezTo>
                  <a:pt x="205179" y="80290"/>
                  <a:pt x="208207" y="79738"/>
                  <a:pt x="211074" y="78680"/>
                </a:cubicBezTo>
                <a:cubicBezTo>
                  <a:pt x="213799" y="77661"/>
                  <a:pt x="216332" y="76213"/>
                  <a:pt x="218599" y="74394"/>
                </a:cubicBezTo>
                <a:cubicBezTo>
                  <a:pt x="221238" y="71784"/>
                  <a:pt x="223486" y="68793"/>
                  <a:pt x="225267" y="65536"/>
                </a:cubicBezTo>
                <a:lnTo>
                  <a:pt x="231839" y="69060"/>
                </a:lnTo>
                <a:cubicBezTo>
                  <a:pt x="229953" y="72880"/>
                  <a:pt x="227410" y="76328"/>
                  <a:pt x="224314" y="79252"/>
                </a:cubicBezTo>
                <a:cubicBezTo>
                  <a:pt x="221542" y="81824"/>
                  <a:pt x="218314" y="83862"/>
                  <a:pt x="214789" y="85253"/>
                </a:cubicBezTo>
                <a:cubicBezTo>
                  <a:pt x="210941" y="86643"/>
                  <a:pt x="206874" y="87320"/>
                  <a:pt x="202788" y="87253"/>
                </a:cubicBezTo>
                <a:cubicBezTo>
                  <a:pt x="193987" y="87834"/>
                  <a:pt x="185405" y="84319"/>
                  <a:pt x="179547" y="77728"/>
                </a:cubicBezTo>
                <a:cubicBezTo>
                  <a:pt x="174108" y="71699"/>
                  <a:pt x="171117" y="63850"/>
                  <a:pt x="171165" y="55725"/>
                </a:cubicBezTo>
                <a:cubicBezTo>
                  <a:pt x="171098" y="48267"/>
                  <a:pt x="173584" y="41000"/>
                  <a:pt x="178213" y="35151"/>
                </a:cubicBezTo>
                <a:cubicBezTo>
                  <a:pt x="183842" y="27560"/>
                  <a:pt x="192863" y="23245"/>
                  <a:pt x="202311" y="23626"/>
                </a:cubicBezTo>
                <a:close/>
                <a:moveTo>
                  <a:pt x="783051" y="23436"/>
                </a:moveTo>
                <a:cubicBezTo>
                  <a:pt x="791909" y="23207"/>
                  <a:pt x="800415" y="26903"/>
                  <a:pt x="806292" y="33532"/>
                </a:cubicBezTo>
                <a:cubicBezTo>
                  <a:pt x="811816" y="39514"/>
                  <a:pt x="814817" y="47391"/>
                  <a:pt x="814674" y="55535"/>
                </a:cubicBezTo>
                <a:cubicBezTo>
                  <a:pt x="814760" y="63812"/>
                  <a:pt x="811578" y="71785"/>
                  <a:pt x="805816" y="77728"/>
                </a:cubicBezTo>
                <a:cubicBezTo>
                  <a:pt x="799977" y="84062"/>
                  <a:pt x="791662" y="87539"/>
                  <a:pt x="783051" y="87253"/>
                </a:cubicBezTo>
                <a:cubicBezTo>
                  <a:pt x="774412" y="87558"/>
                  <a:pt x="766058" y="84081"/>
                  <a:pt x="760191" y="77728"/>
                </a:cubicBezTo>
                <a:cubicBezTo>
                  <a:pt x="754428" y="71785"/>
                  <a:pt x="751247" y="63812"/>
                  <a:pt x="751333" y="55535"/>
                </a:cubicBezTo>
                <a:cubicBezTo>
                  <a:pt x="751237" y="47429"/>
                  <a:pt x="754228" y="39600"/>
                  <a:pt x="759715" y="33627"/>
                </a:cubicBezTo>
                <a:cubicBezTo>
                  <a:pt x="765620" y="26969"/>
                  <a:pt x="774154" y="23236"/>
                  <a:pt x="783051" y="23436"/>
                </a:cubicBezTo>
                <a:close/>
                <a:moveTo>
                  <a:pt x="711804" y="23436"/>
                </a:moveTo>
                <a:cubicBezTo>
                  <a:pt x="715747" y="23407"/>
                  <a:pt x="719671" y="24017"/>
                  <a:pt x="723424" y="25246"/>
                </a:cubicBezTo>
                <a:cubicBezTo>
                  <a:pt x="726853" y="26322"/>
                  <a:pt x="730072" y="27960"/>
                  <a:pt x="732949" y="30103"/>
                </a:cubicBezTo>
                <a:cubicBezTo>
                  <a:pt x="735540" y="32170"/>
                  <a:pt x="737712" y="34732"/>
                  <a:pt x="739331" y="37628"/>
                </a:cubicBezTo>
                <a:lnTo>
                  <a:pt x="733139" y="41438"/>
                </a:lnTo>
                <a:cubicBezTo>
                  <a:pt x="728063" y="34466"/>
                  <a:pt x="719852" y="30475"/>
                  <a:pt x="711232" y="30770"/>
                </a:cubicBezTo>
                <a:cubicBezTo>
                  <a:pt x="704364" y="30570"/>
                  <a:pt x="697697" y="33142"/>
                  <a:pt x="692754" y="37914"/>
                </a:cubicBezTo>
                <a:cubicBezTo>
                  <a:pt x="687991" y="42410"/>
                  <a:pt x="685334" y="48696"/>
                  <a:pt x="685419" y="55249"/>
                </a:cubicBezTo>
                <a:cubicBezTo>
                  <a:pt x="685400" y="59640"/>
                  <a:pt x="686591" y="63955"/>
                  <a:pt x="688848" y="67727"/>
                </a:cubicBezTo>
                <a:cubicBezTo>
                  <a:pt x="691039" y="71756"/>
                  <a:pt x="694344" y="75061"/>
                  <a:pt x="698373" y="77252"/>
                </a:cubicBezTo>
                <a:cubicBezTo>
                  <a:pt x="702412" y="79414"/>
                  <a:pt x="706936" y="80529"/>
                  <a:pt x="711518" y="80491"/>
                </a:cubicBezTo>
                <a:cubicBezTo>
                  <a:pt x="720100" y="80624"/>
                  <a:pt x="728234" y="76661"/>
                  <a:pt x="733425" y="69823"/>
                </a:cubicBezTo>
                <a:lnTo>
                  <a:pt x="739616" y="73823"/>
                </a:lnTo>
                <a:cubicBezTo>
                  <a:pt x="736683" y="78205"/>
                  <a:pt x="732644" y="81719"/>
                  <a:pt x="727901" y="84015"/>
                </a:cubicBezTo>
                <a:cubicBezTo>
                  <a:pt x="722662" y="86482"/>
                  <a:pt x="716928" y="87720"/>
                  <a:pt x="711137" y="87634"/>
                </a:cubicBezTo>
                <a:cubicBezTo>
                  <a:pt x="702240" y="87806"/>
                  <a:pt x="693649" y="84367"/>
                  <a:pt x="687324" y="78109"/>
                </a:cubicBezTo>
                <a:cubicBezTo>
                  <a:pt x="681114" y="72375"/>
                  <a:pt x="677647" y="64270"/>
                  <a:pt x="677799" y="55821"/>
                </a:cubicBezTo>
                <a:cubicBezTo>
                  <a:pt x="677790" y="50058"/>
                  <a:pt x="679342" y="44400"/>
                  <a:pt x="682276" y="39438"/>
                </a:cubicBezTo>
                <a:cubicBezTo>
                  <a:pt x="685162" y="34437"/>
                  <a:pt x="689382" y="30351"/>
                  <a:pt x="694468" y="27627"/>
                </a:cubicBezTo>
                <a:cubicBezTo>
                  <a:pt x="699802" y="24808"/>
                  <a:pt x="705765" y="23369"/>
                  <a:pt x="711804" y="23436"/>
                </a:cubicBezTo>
                <a:close/>
                <a:moveTo>
                  <a:pt x="262414" y="23245"/>
                </a:moveTo>
                <a:cubicBezTo>
                  <a:pt x="268786" y="23798"/>
                  <a:pt x="274692" y="26807"/>
                  <a:pt x="278892" y="31627"/>
                </a:cubicBezTo>
                <a:lnTo>
                  <a:pt x="273939" y="36771"/>
                </a:lnTo>
                <a:cubicBezTo>
                  <a:pt x="270777" y="33246"/>
                  <a:pt x="266376" y="31094"/>
                  <a:pt x="261652" y="30770"/>
                </a:cubicBezTo>
                <a:cubicBezTo>
                  <a:pt x="259223" y="30732"/>
                  <a:pt x="256871" y="31618"/>
                  <a:pt x="255080" y="33246"/>
                </a:cubicBezTo>
                <a:cubicBezTo>
                  <a:pt x="253394" y="34704"/>
                  <a:pt x="252422" y="36828"/>
                  <a:pt x="252413" y="39056"/>
                </a:cubicBezTo>
                <a:cubicBezTo>
                  <a:pt x="252499" y="41152"/>
                  <a:pt x="253261" y="43162"/>
                  <a:pt x="254604" y="44772"/>
                </a:cubicBezTo>
                <a:cubicBezTo>
                  <a:pt x="257385" y="47439"/>
                  <a:pt x="260604" y="49601"/>
                  <a:pt x="264129" y="51153"/>
                </a:cubicBezTo>
                <a:cubicBezTo>
                  <a:pt x="268643" y="53201"/>
                  <a:pt x="272701" y="56154"/>
                  <a:pt x="276035" y="59821"/>
                </a:cubicBezTo>
                <a:cubicBezTo>
                  <a:pt x="278016" y="62602"/>
                  <a:pt x="279073" y="65936"/>
                  <a:pt x="279083" y="69346"/>
                </a:cubicBezTo>
                <a:cubicBezTo>
                  <a:pt x="279130" y="74109"/>
                  <a:pt x="277235" y="78681"/>
                  <a:pt x="273844" y="82014"/>
                </a:cubicBezTo>
                <a:cubicBezTo>
                  <a:pt x="270339" y="85434"/>
                  <a:pt x="265595" y="87291"/>
                  <a:pt x="260699" y="87158"/>
                </a:cubicBezTo>
                <a:cubicBezTo>
                  <a:pt x="257204" y="87158"/>
                  <a:pt x="253756" y="86377"/>
                  <a:pt x="250603" y="84872"/>
                </a:cubicBezTo>
                <a:cubicBezTo>
                  <a:pt x="247526" y="83405"/>
                  <a:pt x="244821" y="81262"/>
                  <a:pt x="242697" y="78585"/>
                </a:cubicBezTo>
                <a:lnTo>
                  <a:pt x="247650" y="72966"/>
                </a:lnTo>
                <a:cubicBezTo>
                  <a:pt x="250651" y="76995"/>
                  <a:pt x="255299" y="79471"/>
                  <a:pt x="260319" y="79728"/>
                </a:cubicBezTo>
                <a:cubicBezTo>
                  <a:pt x="263262" y="79814"/>
                  <a:pt x="266129" y="78757"/>
                  <a:pt x="268320" y="76776"/>
                </a:cubicBezTo>
                <a:cubicBezTo>
                  <a:pt x="270406" y="74985"/>
                  <a:pt x="271625" y="72385"/>
                  <a:pt x="271653" y="69632"/>
                </a:cubicBezTo>
                <a:cubicBezTo>
                  <a:pt x="271634" y="67441"/>
                  <a:pt x="270863" y="65317"/>
                  <a:pt x="269463" y="63631"/>
                </a:cubicBezTo>
                <a:cubicBezTo>
                  <a:pt x="266653" y="60983"/>
                  <a:pt x="263433" y="58802"/>
                  <a:pt x="259938" y="57154"/>
                </a:cubicBezTo>
                <a:cubicBezTo>
                  <a:pt x="255623" y="55259"/>
                  <a:pt x="251784" y="52430"/>
                  <a:pt x="248698" y="48867"/>
                </a:cubicBezTo>
                <a:cubicBezTo>
                  <a:pt x="246698" y="46105"/>
                  <a:pt x="245660" y="42752"/>
                  <a:pt x="245745" y="39342"/>
                </a:cubicBezTo>
                <a:cubicBezTo>
                  <a:pt x="245631" y="34999"/>
                  <a:pt x="247355" y="30808"/>
                  <a:pt x="250508" y="27817"/>
                </a:cubicBezTo>
                <a:cubicBezTo>
                  <a:pt x="253699" y="24760"/>
                  <a:pt x="257994" y="23112"/>
                  <a:pt x="262414" y="23245"/>
                </a:cubicBezTo>
                <a:close/>
                <a:moveTo>
                  <a:pt x="19813" y="23245"/>
                </a:moveTo>
                <a:cubicBezTo>
                  <a:pt x="26146" y="23845"/>
                  <a:pt x="32005" y="26836"/>
                  <a:pt x="36196" y="31627"/>
                </a:cubicBezTo>
                <a:lnTo>
                  <a:pt x="31147" y="36771"/>
                </a:lnTo>
                <a:cubicBezTo>
                  <a:pt x="28023" y="33256"/>
                  <a:pt x="23651" y="31104"/>
                  <a:pt x="18955" y="30770"/>
                </a:cubicBezTo>
                <a:cubicBezTo>
                  <a:pt x="16526" y="30732"/>
                  <a:pt x="14174" y="31618"/>
                  <a:pt x="12383" y="33247"/>
                </a:cubicBezTo>
                <a:cubicBezTo>
                  <a:pt x="10697" y="34704"/>
                  <a:pt x="9725" y="36828"/>
                  <a:pt x="9716" y="39057"/>
                </a:cubicBezTo>
                <a:cubicBezTo>
                  <a:pt x="9802" y="41152"/>
                  <a:pt x="10564" y="43162"/>
                  <a:pt x="11907" y="44772"/>
                </a:cubicBezTo>
                <a:cubicBezTo>
                  <a:pt x="14688" y="47439"/>
                  <a:pt x="17907" y="49601"/>
                  <a:pt x="21432" y="51154"/>
                </a:cubicBezTo>
                <a:cubicBezTo>
                  <a:pt x="25928" y="53201"/>
                  <a:pt x="29947" y="56145"/>
                  <a:pt x="33243" y="59821"/>
                </a:cubicBezTo>
                <a:cubicBezTo>
                  <a:pt x="35291" y="62574"/>
                  <a:pt x="36396" y="65917"/>
                  <a:pt x="36386" y="69346"/>
                </a:cubicBezTo>
                <a:cubicBezTo>
                  <a:pt x="36443" y="74128"/>
                  <a:pt x="34510" y="78710"/>
                  <a:pt x="31052" y="82015"/>
                </a:cubicBezTo>
                <a:cubicBezTo>
                  <a:pt x="27594" y="85453"/>
                  <a:pt x="22880" y="87311"/>
                  <a:pt x="18003" y="87158"/>
                </a:cubicBezTo>
                <a:cubicBezTo>
                  <a:pt x="14507" y="87158"/>
                  <a:pt x="11059" y="86377"/>
                  <a:pt x="7906" y="84872"/>
                </a:cubicBezTo>
                <a:cubicBezTo>
                  <a:pt x="4820" y="83405"/>
                  <a:pt x="2124" y="81262"/>
                  <a:pt x="0" y="78586"/>
                </a:cubicBezTo>
                <a:lnTo>
                  <a:pt x="4954" y="72966"/>
                </a:lnTo>
                <a:cubicBezTo>
                  <a:pt x="7954" y="76995"/>
                  <a:pt x="12602" y="79472"/>
                  <a:pt x="17622" y="79729"/>
                </a:cubicBezTo>
                <a:cubicBezTo>
                  <a:pt x="20574" y="79814"/>
                  <a:pt x="23432" y="78757"/>
                  <a:pt x="25623" y="76776"/>
                </a:cubicBezTo>
                <a:cubicBezTo>
                  <a:pt x="27718" y="74985"/>
                  <a:pt x="28928" y="72385"/>
                  <a:pt x="28956" y="69632"/>
                </a:cubicBezTo>
                <a:cubicBezTo>
                  <a:pt x="28937" y="67441"/>
                  <a:pt x="28166" y="65317"/>
                  <a:pt x="26766" y="63631"/>
                </a:cubicBezTo>
                <a:cubicBezTo>
                  <a:pt x="23956" y="60974"/>
                  <a:pt x="20746" y="58793"/>
                  <a:pt x="17241" y="57154"/>
                </a:cubicBezTo>
                <a:cubicBezTo>
                  <a:pt x="12973" y="55230"/>
                  <a:pt x="9163" y="52401"/>
                  <a:pt x="6097" y="48868"/>
                </a:cubicBezTo>
                <a:cubicBezTo>
                  <a:pt x="4096" y="46105"/>
                  <a:pt x="3058" y="42753"/>
                  <a:pt x="3144" y="39343"/>
                </a:cubicBezTo>
                <a:cubicBezTo>
                  <a:pt x="2991" y="34990"/>
                  <a:pt x="4725" y="30789"/>
                  <a:pt x="7906" y="27817"/>
                </a:cubicBezTo>
                <a:cubicBezTo>
                  <a:pt x="11088" y="24741"/>
                  <a:pt x="15383" y="23083"/>
                  <a:pt x="19813" y="23245"/>
                </a:cubicBezTo>
                <a:close/>
                <a:moveTo>
                  <a:pt x="857726" y="23150"/>
                </a:moveTo>
                <a:cubicBezTo>
                  <a:pt x="860612" y="23141"/>
                  <a:pt x="863460" y="23722"/>
                  <a:pt x="866108" y="24865"/>
                </a:cubicBezTo>
                <a:cubicBezTo>
                  <a:pt x="868594" y="25865"/>
                  <a:pt x="870813" y="27427"/>
                  <a:pt x="872585" y="29437"/>
                </a:cubicBezTo>
                <a:cubicBezTo>
                  <a:pt x="874576" y="31885"/>
                  <a:pt x="876071" y="34695"/>
                  <a:pt x="876966" y="37724"/>
                </a:cubicBezTo>
                <a:cubicBezTo>
                  <a:pt x="879157" y="33352"/>
                  <a:pt x="882443" y="29608"/>
                  <a:pt x="886491" y="26865"/>
                </a:cubicBezTo>
                <a:cubicBezTo>
                  <a:pt x="890235" y="24436"/>
                  <a:pt x="894607" y="23141"/>
                  <a:pt x="899065" y="23150"/>
                </a:cubicBezTo>
                <a:cubicBezTo>
                  <a:pt x="903008" y="23065"/>
                  <a:pt x="906894" y="24160"/>
                  <a:pt x="910209" y="26294"/>
                </a:cubicBezTo>
                <a:cubicBezTo>
                  <a:pt x="913438" y="28446"/>
                  <a:pt x="915933" y="31542"/>
                  <a:pt x="917352" y="35152"/>
                </a:cubicBezTo>
                <a:cubicBezTo>
                  <a:pt x="919219" y="40667"/>
                  <a:pt x="920029" y="46486"/>
                  <a:pt x="919734" y="52297"/>
                </a:cubicBezTo>
                <a:lnTo>
                  <a:pt x="919734" y="85444"/>
                </a:lnTo>
                <a:lnTo>
                  <a:pt x="911733" y="85444"/>
                </a:lnTo>
                <a:lnTo>
                  <a:pt x="911733" y="52297"/>
                </a:lnTo>
                <a:cubicBezTo>
                  <a:pt x="911990" y="47772"/>
                  <a:pt x="911504" y="43239"/>
                  <a:pt x="910304" y="38867"/>
                </a:cubicBezTo>
                <a:cubicBezTo>
                  <a:pt x="909428" y="36419"/>
                  <a:pt x="907751" y="34333"/>
                  <a:pt x="905541" y="32961"/>
                </a:cubicBezTo>
                <a:cubicBezTo>
                  <a:pt x="903170" y="31418"/>
                  <a:pt x="900369" y="30646"/>
                  <a:pt x="897541" y="30770"/>
                </a:cubicBezTo>
                <a:cubicBezTo>
                  <a:pt x="893807" y="30713"/>
                  <a:pt x="890159" y="31885"/>
                  <a:pt x="887158" y="34104"/>
                </a:cubicBezTo>
                <a:cubicBezTo>
                  <a:pt x="884034" y="36304"/>
                  <a:pt x="881643" y="39390"/>
                  <a:pt x="880300" y="42962"/>
                </a:cubicBezTo>
                <a:cubicBezTo>
                  <a:pt x="878500" y="49144"/>
                  <a:pt x="877757" y="55583"/>
                  <a:pt x="878109" y="62012"/>
                </a:cubicBezTo>
                <a:lnTo>
                  <a:pt x="878109" y="85825"/>
                </a:lnTo>
                <a:lnTo>
                  <a:pt x="870394" y="85825"/>
                </a:lnTo>
                <a:lnTo>
                  <a:pt x="870394" y="54678"/>
                </a:lnTo>
                <a:cubicBezTo>
                  <a:pt x="870623" y="49687"/>
                  <a:pt x="870175" y="44686"/>
                  <a:pt x="869061" y="39819"/>
                </a:cubicBezTo>
                <a:cubicBezTo>
                  <a:pt x="868194" y="37238"/>
                  <a:pt x="866527" y="34999"/>
                  <a:pt x="864298" y="33437"/>
                </a:cubicBezTo>
                <a:cubicBezTo>
                  <a:pt x="861888" y="31875"/>
                  <a:pt x="859069" y="31075"/>
                  <a:pt x="856202" y="31151"/>
                </a:cubicBezTo>
                <a:cubicBezTo>
                  <a:pt x="852554" y="31142"/>
                  <a:pt x="848991" y="32275"/>
                  <a:pt x="846010" y="34390"/>
                </a:cubicBezTo>
                <a:cubicBezTo>
                  <a:pt x="842867" y="36552"/>
                  <a:pt x="840447" y="39600"/>
                  <a:pt x="839057" y="43153"/>
                </a:cubicBezTo>
                <a:cubicBezTo>
                  <a:pt x="837276" y="48620"/>
                  <a:pt x="836504" y="54364"/>
                  <a:pt x="836771" y="60107"/>
                </a:cubicBezTo>
                <a:lnTo>
                  <a:pt x="836771" y="85825"/>
                </a:lnTo>
                <a:lnTo>
                  <a:pt x="828960" y="85825"/>
                </a:lnTo>
                <a:lnTo>
                  <a:pt x="829056" y="24674"/>
                </a:lnTo>
                <a:lnTo>
                  <a:pt x="836866" y="24674"/>
                </a:lnTo>
                <a:lnTo>
                  <a:pt x="836866" y="35152"/>
                </a:lnTo>
                <a:cubicBezTo>
                  <a:pt x="839105" y="31828"/>
                  <a:pt x="841953" y="28951"/>
                  <a:pt x="845248" y="26675"/>
                </a:cubicBezTo>
                <a:cubicBezTo>
                  <a:pt x="849011" y="24379"/>
                  <a:pt x="853325" y="23160"/>
                  <a:pt x="857726" y="23150"/>
                </a:cubicBezTo>
                <a:close/>
                <a:moveTo>
                  <a:pt x="321373" y="23149"/>
                </a:moveTo>
                <a:cubicBezTo>
                  <a:pt x="324259" y="23140"/>
                  <a:pt x="327107" y="23721"/>
                  <a:pt x="329755" y="24864"/>
                </a:cubicBezTo>
                <a:cubicBezTo>
                  <a:pt x="332222" y="25893"/>
                  <a:pt x="334442" y="27455"/>
                  <a:pt x="336232" y="29436"/>
                </a:cubicBezTo>
                <a:cubicBezTo>
                  <a:pt x="338194" y="31903"/>
                  <a:pt x="339671" y="34713"/>
                  <a:pt x="340614" y="37723"/>
                </a:cubicBezTo>
                <a:cubicBezTo>
                  <a:pt x="342804" y="33351"/>
                  <a:pt x="346091" y="29608"/>
                  <a:pt x="350139" y="26864"/>
                </a:cubicBezTo>
                <a:cubicBezTo>
                  <a:pt x="353882" y="24435"/>
                  <a:pt x="358254" y="23140"/>
                  <a:pt x="362712" y="23149"/>
                </a:cubicBezTo>
                <a:cubicBezTo>
                  <a:pt x="366655" y="23083"/>
                  <a:pt x="370532" y="24178"/>
                  <a:pt x="373856" y="26293"/>
                </a:cubicBezTo>
                <a:cubicBezTo>
                  <a:pt x="377047" y="28493"/>
                  <a:pt x="379523" y="31570"/>
                  <a:pt x="381000" y="35151"/>
                </a:cubicBezTo>
                <a:cubicBezTo>
                  <a:pt x="382781" y="40685"/>
                  <a:pt x="383552" y="46486"/>
                  <a:pt x="383286" y="52296"/>
                </a:cubicBezTo>
                <a:lnTo>
                  <a:pt x="383286" y="85443"/>
                </a:lnTo>
                <a:lnTo>
                  <a:pt x="375380" y="85443"/>
                </a:lnTo>
                <a:lnTo>
                  <a:pt x="375380" y="52296"/>
                </a:lnTo>
                <a:cubicBezTo>
                  <a:pt x="375637" y="47772"/>
                  <a:pt x="375152" y="43238"/>
                  <a:pt x="373951" y="38866"/>
                </a:cubicBezTo>
                <a:cubicBezTo>
                  <a:pt x="373046" y="36437"/>
                  <a:pt x="371370" y="34360"/>
                  <a:pt x="369189" y="32960"/>
                </a:cubicBezTo>
                <a:cubicBezTo>
                  <a:pt x="366808" y="31436"/>
                  <a:pt x="364017" y="30674"/>
                  <a:pt x="361188" y="30769"/>
                </a:cubicBezTo>
                <a:cubicBezTo>
                  <a:pt x="357454" y="30712"/>
                  <a:pt x="353806" y="31884"/>
                  <a:pt x="350806" y="34103"/>
                </a:cubicBezTo>
                <a:cubicBezTo>
                  <a:pt x="347681" y="36303"/>
                  <a:pt x="345291" y="39390"/>
                  <a:pt x="343948" y="42961"/>
                </a:cubicBezTo>
                <a:cubicBezTo>
                  <a:pt x="342100" y="49134"/>
                  <a:pt x="341357" y="55582"/>
                  <a:pt x="341757" y="62011"/>
                </a:cubicBezTo>
                <a:lnTo>
                  <a:pt x="341757" y="85824"/>
                </a:lnTo>
                <a:lnTo>
                  <a:pt x="333946" y="85824"/>
                </a:lnTo>
                <a:lnTo>
                  <a:pt x="333946" y="54677"/>
                </a:lnTo>
                <a:cubicBezTo>
                  <a:pt x="334213" y="49677"/>
                  <a:pt x="333727" y="44676"/>
                  <a:pt x="332518" y="39818"/>
                </a:cubicBezTo>
                <a:cubicBezTo>
                  <a:pt x="331679" y="37218"/>
                  <a:pt x="330003" y="34980"/>
                  <a:pt x="327755" y="33436"/>
                </a:cubicBezTo>
                <a:cubicBezTo>
                  <a:pt x="325345" y="31874"/>
                  <a:pt x="322526" y="31074"/>
                  <a:pt x="319659" y="31150"/>
                </a:cubicBezTo>
                <a:cubicBezTo>
                  <a:pt x="316039" y="31141"/>
                  <a:pt x="312505" y="32274"/>
                  <a:pt x="309562" y="34389"/>
                </a:cubicBezTo>
                <a:cubicBezTo>
                  <a:pt x="306419" y="36551"/>
                  <a:pt x="304000" y="39599"/>
                  <a:pt x="302609" y="43152"/>
                </a:cubicBezTo>
                <a:cubicBezTo>
                  <a:pt x="300828" y="48619"/>
                  <a:pt x="300056" y="54363"/>
                  <a:pt x="300323" y="60107"/>
                </a:cubicBezTo>
                <a:lnTo>
                  <a:pt x="300323" y="85824"/>
                </a:lnTo>
                <a:lnTo>
                  <a:pt x="292512" y="85824"/>
                </a:lnTo>
                <a:lnTo>
                  <a:pt x="292703" y="24674"/>
                </a:lnTo>
                <a:lnTo>
                  <a:pt x="300514" y="24674"/>
                </a:lnTo>
                <a:lnTo>
                  <a:pt x="300514" y="35151"/>
                </a:lnTo>
                <a:cubicBezTo>
                  <a:pt x="302752" y="31827"/>
                  <a:pt x="305600" y="28950"/>
                  <a:pt x="308895" y="26674"/>
                </a:cubicBezTo>
                <a:cubicBezTo>
                  <a:pt x="312648" y="24359"/>
                  <a:pt x="316963" y="23140"/>
                  <a:pt x="321373" y="23149"/>
                </a:cubicBezTo>
                <a:close/>
                <a:moveTo>
                  <a:pt x="508635" y="22959"/>
                </a:moveTo>
                <a:cubicBezTo>
                  <a:pt x="512921" y="22883"/>
                  <a:pt x="517131" y="24073"/>
                  <a:pt x="520731" y="26388"/>
                </a:cubicBezTo>
                <a:cubicBezTo>
                  <a:pt x="524237" y="28703"/>
                  <a:pt x="526961" y="32017"/>
                  <a:pt x="528542" y="35913"/>
                </a:cubicBezTo>
                <a:cubicBezTo>
                  <a:pt x="530475" y="41809"/>
                  <a:pt x="531314" y="48000"/>
                  <a:pt x="531018" y="54201"/>
                </a:cubicBezTo>
                <a:lnTo>
                  <a:pt x="531018" y="85443"/>
                </a:lnTo>
                <a:lnTo>
                  <a:pt x="523208" y="85443"/>
                </a:lnTo>
                <a:lnTo>
                  <a:pt x="523208" y="56868"/>
                </a:lnTo>
                <a:cubicBezTo>
                  <a:pt x="523379" y="52182"/>
                  <a:pt x="523094" y="47495"/>
                  <a:pt x="522351" y="42866"/>
                </a:cubicBezTo>
                <a:cubicBezTo>
                  <a:pt x="521789" y="39171"/>
                  <a:pt x="519931" y="35799"/>
                  <a:pt x="517112" y="33341"/>
                </a:cubicBezTo>
                <a:cubicBezTo>
                  <a:pt x="514216" y="31217"/>
                  <a:pt x="510692" y="30150"/>
                  <a:pt x="507111" y="30293"/>
                </a:cubicBezTo>
                <a:cubicBezTo>
                  <a:pt x="502415" y="30255"/>
                  <a:pt x="497872" y="31951"/>
                  <a:pt x="494347" y="35056"/>
                </a:cubicBezTo>
                <a:cubicBezTo>
                  <a:pt x="490709" y="37989"/>
                  <a:pt x="488127" y="42038"/>
                  <a:pt x="487013" y="46581"/>
                </a:cubicBezTo>
                <a:cubicBezTo>
                  <a:pt x="486060" y="52048"/>
                  <a:pt x="485670" y="57601"/>
                  <a:pt x="485870" y="63154"/>
                </a:cubicBezTo>
                <a:lnTo>
                  <a:pt x="485870" y="85443"/>
                </a:lnTo>
                <a:lnTo>
                  <a:pt x="478059" y="85443"/>
                </a:lnTo>
                <a:lnTo>
                  <a:pt x="478059" y="24673"/>
                </a:lnTo>
                <a:lnTo>
                  <a:pt x="485870" y="24673"/>
                </a:lnTo>
                <a:lnTo>
                  <a:pt x="485870" y="35532"/>
                </a:lnTo>
                <a:cubicBezTo>
                  <a:pt x="488623" y="31665"/>
                  <a:pt x="492166" y="28417"/>
                  <a:pt x="496252" y="26007"/>
                </a:cubicBezTo>
                <a:cubicBezTo>
                  <a:pt x="500062" y="23988"/>
                  <a:pt x="504320" y="22940"/>
                  <a:pt x="508635" y="22959"/>
                </a:cubicBezTo>
                <a:close/>
                <a:moveTo>
                  <a:pt x="599218" y="22769"/>
                </a:moveTo>
                <a:cubicBezTo>
                  <a:pt x="603914" y="22712"/>
                  <a:pt x="608553" y="23788"/>
                  <a:pt x="612744" y="25913"/>
                </a:cubicBezTo>
                <a:cubicBezTo>
                  <a:pt x="616954" y="28227"/>
                  <a:pt x="620573" y="31485"/>
                  <a:pt x="623316" y="35438"/>
                </a:cubicBezTo>
                <a:lnTo>
                  <a:pt x="623316" y="24674"/>
                </a:lnTo>
                <a:lnTo>
                  <a:pt x="631127" y="24674"/>
                </a:lnTo>
                <a:lnTo>
                  <a:pt x="631127" y="85444"/>
                </a:lnTo>
                <a:lnTo>
                  <a:pt x="623412" y="85444"/>
                </a:lnTo>
                <a:lnTo>
                  <a:pt x="623412" y="74966"/>
                </a:lnTo>
                <a:cubicBezTo>
                  <a:pt x="620449" y="78700"/>
                  <a:pt x="616716" y="81758"/>
                  <a:pt x="612458" y="83920"/>
                </a:cubicBezTo>
                <a:cubicBezTo>
                  <a:pt x="608295" y="86015"/>
                  <a:pt x="603685" y="87063"/>
                  <a:pt x="599028" y="86968"/>
                </a:cubicBezTo>
                <a:cubicBezTo>
                  <a:pt x="590684" y="87015"/>
                  <a:pt x="582702" y="83558"/>
                  <a:pt x="577025" y="77443"/>
                </a:cubicBezTo>
                <a:cubicBezTo>
                  <a:pt x="570862" y="71480"/>
                  <a:pt x="567414" y="63251"/>
                  <a:pt x="567500" y="54678"/>
                </a:cubicBezTo>
                <a:cubicBezTo>
                  <a:pt x="567424" y="46220"/>
                  <a:pt x="570872" y="38105"/>
                  <a:pt x="577025" y="32294"/>
                </a:cubicBezTo>
                <a:cubicBezTo>
                  <a:pt x="582740" y="26122"/>
                  <a:pt x="590808" y="22655"/>
                  <a:pt x="599218" y="22769"/>
                </a:cubicBezTo>
                <a:close/>
                <a:moveTo>
                  <a:pt x="428911" y="22769"/>
                </a:moveTo>
                <a:cubicBezTo>
                  <a:pt x="433607" y="22712"/>
                  <a:pt x="438246" y="23788"/>
                  <a:pt x="442437" y="25912"/>
                </a:cubicBezTo>
                <a:cubicBezTo>
                  <a:pt x="446647" y="28227"/>
                  <a:pt x="450266" y="31484"/>
                  <a:pt x="453009" y="35437"/>
                </a:cubicBezTo>
                <a:lnTo>
                  <a:pt x="453009" y="24674"/>
                </a:lnTo>
                <a:lnTo>
                  <a:pt x="460820" y="24674"/>
                </a:lnTo>
                <a:lnTo>
                  <a:pt x="460820" y="85443"/>
                </a:lnTo>
                <a:lnTo>
                  <a:pt x="453105" y="85443"/>
                </a:lnTo>
                <a:lnTo>
                  <a:pt x="453105" y="74966"/>
                </a:lnTo>
                <a:cubicBezTo>
                  <a:pt x="450162" y="78719"/>
                  <a:pt x="446418" y="81786"/>
                  <a:pt x="442151" y="83919"/>
                </a:cubicBezTo>
                <a:cubicBezTo>
                  <a:pt x="437988" y="86015"/>
                  <a:pt x="433378" y="87063"/>
                  <a:pt x="428721" y="86967"/>
                </a:cubicBezTo>
                <a:cubicBezTo>
                  <a:pt x="420377" y="87015"/>
                  <a:pt x="412395" y="83557"/>
                  <a:pt x="406718" y="77442"/>
                </a:cubicBezTo>
                <a:cubicBezTo>
                  <a:pt x="400555" y="71480"/>
                  <a:pt x="397107" y="63250"/>
                  <a:pt x="397193" y="54677"/>
                </a:cubicBezTo>
                <a:cubicBezTo>
                  <a:pt x="397155" y="46229"/>
                  <a:pt x="400603" y="38132"/>
                  <a:pt x="406718" y="32294"/>
                </a:cubicBezTo>
                <a:cubicBezTo>
                  <a:pt x="412452" y="26141"/>
                  <a:pt x="420501" y="22683"/>
                  <a:pt x="428911" y="22769"/>
                </a:cubicBezTo>
                <a:close/>
                <a:moveTo>
                  <a:pt x="48863" y="1529"/>
                </a:moveTo>
                <a:lnTo>
                  <a:pt x="56674" y="1529"/>
                </a:lnTo>
                <a:lnTo>
                  <a:pt x="56674" y="85730"/>
                </a:lnTo>
                <a:lnTo>
                  <a:pt x="48863" y="85730"/>
                </a:lnTo>
                <a:close/>
                <a:moveTo>
                  <a:pt x="148209" y="1147"/>
                </a:moveTo>
                <a:lnTo>
                  <a:pt x="156020" y="1528"/>
                </a:lnTo>
                <a:lnTo>
                  <a:pt x="156020" y="85729"/>
                </a:lnTo>
                <a:lnTo>
                  <a:pt x="148305" y="85729"/>
                </a:lnTo>
                <a:lnTo>
                  <a:pt x="148305" y="75251"/>
                </a:lnTo>
                <a:cubicBezTo>
                  <a:pt x="145342" y="78985"/>
                  <a:pt x="141609" y="82042"/>
                  <a:pt x="137351" y="84205"/>
                </a:cubicBezTo>
                <a:cubicBezTo>
                  <a:pt x="133188" y="86300"/>
                  <a:pt x="128578" y="87348"/>
                  <a:pt x="123921" y="87253"/>
                </a:cubicBezTo>
                <a:cubicBezTo>
                  <a:pt x="115577" y="87300"/>
                  <a:pt x="107595" y="83843"/>
                  <a:pt x="101918" y="77728"/>
                </a:cubicBezTo>
                <a:cubicBezTo>
                  <a:pt x="95755" y="71765"/>
                  <a:pt x="92307" y="63535"/>
                  <a:pt x="92393" y="54963"/>
                </a:cubicBezTo>
                <a:cubicBezTo>
                  <a:pt x="92355" y="46514"/>
                  <a:pt x="95803" y="38418"/>
                  <a:pt x="101918" y="32579"/>
                </a:cubicBezTo>
                <a:cubicBezTo>
                  <a:pt x="107633" y="26407"/>
                  <a:pt x="115701" y="22940"/>
                  <a:pt x="124111" y="23054"/>
                </a:cubicBezTo>
                <a:cubicBezTo>
                  <a:pt x="128807" y="22997"/>
                  <a:pt x="133446" y="24073"/>
                  <a:pt x="137637" y="26197"/>
                </a:cubicBezTo>
                <a:cubicBezTo>
                  <a:pt x="141847" y="28512"/>
                  <a:pt x="145466" y="31769"/>
                  <a:pt x="148209" y="35722"/>
                </a:cubicBezTo>
                <a:close/>
                <a:moveTo>
                  <a:pt x="550450" y="4"/>
                </a:moveTo>
                <a:cubicBezTo>
                  <a:pt x="552183" y="-63"/>
                  <a:pt x="553850" y="633"/>
                  <a:pt x="555022" y="1909"/>
                </a:cubicBezTo>
                <a:cubicBezTo>
                  <a:pt x="556260" y="3109"/>
                  <a:pt x="556946" y="4757"/>
                  <a:pt x="556927" y="6481"/>
                </a:cubicBezTo>
                <a:cubicBezTo>
                  <a:pt x="556927" y="8167"/>
                  <a:pt x="556241" y="9786"/>
                  <a:pt x="555022" y="10958"/>
                </a:cubicBezTo>
                <a:cubicBezTo>
                  <a:pt x="553822" y="12196"/>
                  <a:pt x="552174" y="12882"/>
                  <a:pt x="550450" y="12863"/>
                </a:cubicBezTo>
                <a:cubicBezTo>
                  <a:pt x="548764" y="12863"/>
                  <a:pt x="547144" y="12177"/>
                  <a:pt x="545973" y="10958"/>
                </a:cubicBezTo>
                <a:cubicBezTo>
                  <a:pt x="544754" y="9786"/>
                  <a:pt x="544068" y="8167"/>
                  <a:pt x="544068" y="6481"/>
                </a:cubicBezTo>
                <a:cubicBezTo>
                  <a:pt x="544049" y="4757"/>
                  <a:pt x="544735" y="3109"/>
                  <a:pt x="545973" y="1909"/>
                </a:cubicBezTo>
                <a:cubicBezTo>
                  <a:pt x="547116" y="652"/>
                  <a:pt x="548754" y="-44"/>
                  <a:pt x="550450" y="4"/>
                </a:cubicBezTo>
                <a:close/>
                <a:moveTo>
                  <a:pt x="75628" y="4"/>
                </a:moveTo>
                <a:cubicBezTo>
                  <a:pt x="77362" y="-63"/>
                  <a:pt x="79029" y="633"/>
                  <a:pt x="80200" y="1909"/>
                </a:cubicBezTo>
                <a:cubicBezTo>
                  <a:pt x="81439" y="3109"/>
                  <a:pt x="82124" y="4757"/>
                  <a:pt x="82105" y="6481"/>
                </a:cubicBezTo>
                <a:cubicBezTo>
                  <a:pt x="82105" y="8167"/>
                  <a:pt x="81420" y="9786"/>
                  <a:pt x="80200" y="10958"/>
                </a:cubicBezTo>
                <a:cubicBezTo>
                  <a:pt x="79000" y="12196"/>
                  <a:pt x="77352" y="12882"/>
                  <a:pt x="75628" y="12863"/>
                </a:cubicBezTo>
                <a:cubicBezTo>
                  <a:pt x="73942" y="12863"/>
                  <a:pt x="72323" y="12177"/>
                  <a:pt x="71152" y="10958"/>
                </a:cubicBezTo>
                <a:cubicBezTo>
                  <a:pt x="69932" y="9786"/>
                  <a:pt x="69247" y="8167"/>
                  <a:pt x="69247" y="6481"/>
                </a:cubicBezTo>
                <a:cubicBezTo>
                  <a:pt x="69228" y="4757"/>
                  <a:pt x="69913" y="3109"/>
                  <a:pt x="71152" y="1909"/>
                </a:cubicBezTo>
                <a:cubicBezTo>
                  <a:pt x="72295" y="652"/>
                  <a:pt x="73933" y="-44"/>
                  <a:pt x="75628" y="4"/>
                </a:cubicBezTo>
                <a:close/>
              </a:path>
            </a:pathLst>
          </a:custGeom>
          <a:solidFill>
            <a:srgbClr val="F3F3F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FFFFF"/>
              </a:solidFill>
              <a:latin typeface="Calibri"/>
              <a:ea typeface="Calibri"/>
              <a:cs typeface="Calibri"/>
              <a:sym typeface="Calibri"/>
            </a:endParaRPr>
          </a:p>
        </p:txBody>
      </p:sp>
      <p:sp>
        <p:nvSpPr>
          <p:cNvPr id="731" name="Google Shape;731;p5">
            <a:hlinkClick action="ppaction://hlinksldjump" r:id="rId2"/>
          </p:cNvPr>
          <p:cNvSpPr/>
          <p:nvPr/>
        </p:nvSpPr>
        <p:spPr>
          <a:xfrm>
            <a:off x="1098147"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2" name="Google Shape;732;p5">
            <a:hlinkClick action="ppaction://hlinksldjump" r:id="rId3"/>
          </p:cNvPr>
          <p:cNvSpPr/>
          <p:nvPr/>
        </p:nvSpPr>
        <p:spPr>
          <a:xfrm>
            <a:off x="1529050"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3" name="Google Shape;733;p5">
            <a:hlinkClick action="ppaction://hlinksldjump" r:id="rId4"/>
          </p:cNvPr>
          <p:cNvSpPr/>
          <p:nvPr/>
        </p:nvSpPr>
        <p:spPr>
          <a:xfrm>
            <a:off x="1959941"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4" name="Google Shape;734;p5">
            <a:hlinkClick action="ppaction://hlinksldjump" r:id="rId5"/>
          </p:cNvPr>
          <p:cNvSpPr/>
          <p:nvPr/>
        </p:nvSpPr>
        <p:spPr>
          <a:xfrm>
            <a:off x="2467026"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5" name="Google Shape;735;p5">
            <a:hlinkClick action="ppaction://hlinksldjump" r:id="rId6"/>
          </p:cNvPr>
          <p:cNvSpPr/>
          <p:nvPr/>
        </p:nvSpPr>
        <p:spPr>
          <a:xfrm>
            <a:off x="2897925"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6" name="Google Shape;736;p5">
            <a:hlinkClick action="ppaction://hlinksldjump" r:id="rId7"/>
          </p:cNvPr>
          <p:cNvSpPr/>
          <p:nvPr/>
        </p:nvSpPr>
        <p:spPr>
          <a:xfrm>
            <a:off x="3405002"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7" name="Google Shape;737;p5">
            <a:hlinkClick action="ppaction://hlinksldjump" r:id="rId8"/>
          </p:cNvPr>
          <p:cNvSpPr/>
          <p:nvPr/>
        </p:nvSpPr>
        <p:spPr>
          <a:xfrm>
            <a:off x="3835900"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8" name="Google Shape;738;p5">
            <a:hlinkClick action="ppaction://hlinksldjump" r:id="rId9"/>
          </p:cNvPr>
          <p:cNvSpPr/>
          <p:nvPr/>
        </p:nvSpPr>
        <p:spPr>
          <a:xfrm>
            <a:off x="4342977"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9" name="Google Shape;739;p5">
            <a:hlinkClick action="ppaction://hlinksldjump" r:id="rId10"/>
          </p:cNvPr>
          <p:cNvSpPr/>
          <p:nvPr/>
        </p:nvSpPr>
        <p:spPr>
          <a:xfrm>
            <a:off x="4773876"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0" name="Google Shape;740;p5">
            <a:hlinkClick action="ppaction://hlinksldjump" r:id="rId11"/>
          </p:cNvPr>
          <p:cNvSpPr/>
          <p:nvPr/>
        </p:nvSpPr>
        <p:spPr>
          <a:xfrm>
            <a:off x="5280965"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1" name="Google Shape;741;p5">
            <a:hlinkClick action="ppaction://hlinksldjump" r:id="rId12"/>
          </p:cNvPr>
          <p:cNvSpPr/>
          <p:nvPr/>
        </p:nvSpPr>
        <p:spPr>
          <a:xfrm>
            <a:off x="5788054"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2" name="Google Shape;742;p5">
            <a:hlinkClick action="ppaction://hlinksldjump" r:id="rId13"/>
          </p:cNvPr>
          <p:cNvSpPr/>
          <p:nvPr/>
        </p:nvSpPr>
        <p:spPr>
          <a:xfrm>
            <a:off x="6295143"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3" name="Google Shape;743;p5">
            <a:hlinkClick action="ppaction://hlinksldjump" r:id="rId14"/>
          </p:cNvPr>
          <p:cNvSpPr/>
          <p:nvPr/>
        </p:nvSpPr>
        <p:spPr>
          <a:xfrm>
            <a:off x="6802224" y="505300"/>
            <a:ext cx="5832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4" name="Google Shape;744;p5">
            <a:hlinkClick action="ppaction://hlinksldjump" r:id="rId15"/>
          </p:cNvPr>
          <p:cNvSpPr/>
          <p:nvPr/>
        </p:nvSpPr>
        <p:spPr>
          <a:xfrm>
            <a:off x="7385521"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5" name="Google Shape;745;p5">
            <a:hlinkClick action="ppaction://hlinksldjump" r:id="rId16"/>
          </p:cNvPr>
          <p:cNvSpPr/>
          <p:nvPr/>
        </p:nvSpPr>
        <p:spPr>
          <a:xfrm>
            <a:off x="7892610"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6" name="Google Shape;746;p5">
            <a:hlinkClick action="ppaction://hlinksldjump" r:id="rId17"/>
          </p:cNvPr>
          <p:cNvSpPr/>
          <p:nvPr/>
        </p:nvSpPr>
        <p:spPr>
          <a:xfrm>
            <a:off x="8399700" y="505300"/>
            <a:ext cx="5832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7" name="Google Shape;747;p5">
            <a:hlinkClick action="ppaction://hlinksldjump" r:id="rId18"/>
          </p:cNvPr>
          <p:cNvSpPr/>
          <p:nvPr/>
        </p:nvSpPr>
        <p:spPr>
          <a:xfrm>
            <a:off x="8982989"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8" name="Google Shape;748;p5">
            <a:hlinkClick action="ppaction://hlinksldjump" r:id="rId19"/>
          </p:cNvPr>
          <p:cNvSpPr/>
          <p:nvPr/>
        </p:nvSpPr>
        <p:spPr>
          <a:xfrm>
            <a:off x="9490078"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9" name="Google Shape;749;p5">
            <a:hlinkClick action="ppaction://hlinksldjump" r:id="rId20"/>
          </p:cNvPr>
          <p:cNvSpPr/>
          <p:nvPr/>
        </p:nvSpPr>
        <p:spPr>
          <a:xfrm>
            <a:off x="9997176" y="505300"/>
            <a:ext cx="5832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0" name="Google Shape;750;p5">
            <a:hlinkClick action="ppaction://hlinksldjump" r:id="rId21"/>
          </p:cNvPr>
          <p:cNvSpPr/>
          <p:nvPr/>
        </p:nvSpPr>
        <p:spPr>
          <a:xfrm>
            <a:off x="10580456"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5 Front 1">
  <p:cSld name="CUSTOM_5_1">
    <p:spTree>
      <p:nvGrpSpPr>
        <p:cNvPr id="751" name="Shape 751"/>
        <p:cNvGrpSpPr/>
        <p:nvPr/>
      </p:nvGrpSpPr>
      <p:grpSpPr>
        <a:xfrm>
          <a:off x="0" y="0"/>
          <a:ext cx="0" cy="0"/>
          <a:chOff x="0" y="0"/>
          <a:chExt cx="0" cy="0"/>
        </a:xfrm>
      </p:grpSpPr>
      <p:sp>
        <p:nvSpPr>
          <p:cNvPr id="752" name="Google Shape;752;p6"/>
          <p:cNvSpPr/>
          <p:nvPr/>
        </p:nvSpPr>
        <p:spPr>
          <a:xfrm>
            <a:off x="733500" y="516150"/>
            <a:ext cx="10733700" cy="6465300"/>
          </a:xfrm>
          <a:prstGeom prst="roundRect">
            <a:avLst>
              <a:gd fmla="val 2352" name="adj"/>
            </a:avLst>
          </a:prstGeom>
          <a:solidFill>
            <a:srgbClr val="FEFEF9"/>
          </a:solidFill>
          <a:ln cap="flat" cmpd="sng" w="12700">
            <a:solidFill>
              <a:srgbClr val="31538F"/>
            </a:solidFill>
            <a:prstDash val="solid"/>
            <a:miter lim="800000"/>
            <a:headEnd len="sm" w="sm" type="none"/>
            <a:tailEnd len="sm" w="sm" type="none"/>
          </a:ln>
          <a:effectLst>
            <a:outerShdw blurRad="101600" rotWithShape="0" algn="bl" dir="18900000" dist="63500">
              <a:srgbClr val="000000">
                <a:alpha val="349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nvGrpSpPr>
          <p:cNvPr id="753" name="Google Shape;753;p6"/>
          <p:cNvGrpSpPr/>
          <p:nvPr/>
        </p:nvGrpSpPr>
        <p:grpSpPr>
          <a:xfrm>
            <a:off x="1150100" y="2061527"/>
            <a:ext cx="9891900" cy="3615608"/>
            <a:chOff x="1143519" y="2054825"/>
            <a:chExt cx="9891900" cy="3876081"/>
          </a:xfrm>
        </p:grpSpPr>
        <p:cxnSp>
          <p:nvCxnSpPr>
            <p:cNvPr id="754" name="Google Shape;754;p6"/>
            <p:cNvCxnSpPr/>
            <p:nvPr/>
          </p:nvCxnSpPr>
          <p:spPr>
            <a:xfrm>
              <a:off x="1143519" y="205482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755" name="Google Shape;755;p6"/>
            <p:cNvCxnSpPr/>
            <p:nvPr/>
          </p:nvCxnSpPr>
          <p:spPr>
            <a:xfrm>
              <a:off x="1143519" y="253933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756" name="Google Shape;756;p6"/>
            <p:cNvCxnSpPr/>
            <p:nvPr/>
          </p:nvCxnSpPr>
          <p:spPr>
            <a:xfrm>
              <a:off x="1143519" y="302384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757" name="Google Shape;757;p6"/>
            <p:cNvCxnSpPr/>
            <p:nvPr/>
          </p:nvCxnSpPr>
          <p:spPr>
            <a:xfrm>
              <a:off x="1143519" y="350835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758" name="Google Shape;758;p6"/>
            <p:cNvCxnSpPr/>
            <p:nvPr/>
          </p:nvCxnSpPr>
          <p:spPr>
            <a:xfrm>
              <a:off x="1143519" y="399286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759" name="Google Shape;759;p6"/>
            <p:cNvCxnSpPr/>
            <p:nvPr/>
          </p:nvCxnSpPr>
          <p:spPr>
            <a:xfrm>
              <a:off x="1143519" y="447737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760" name="Google Shape;760;p6"/>
            <p:cNvCxnSpPr/>
            <p:nvPr/>
          </p:nvCxnSpPr>
          <p:spPr>
            <a:xfrm>
              <a:off x="1143519" y="496188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761" name="Google Shape;761;p6"/>
            <p:cNvCxnSpPr/>
            <p:nvPr/>
          </p:nvCxnSpPr>
          <p:spPr>
            <a:xfrm>
              <a:off x="1143519" y="544639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762" name="Google Shape;762;p6"/>
            <p:cNvCxnSpPr/>
            <p:nvPr/>
          </p:nvCxnSpPr>
          <p:spPr>
            <a:xfrm>
              <a:off x="1143519" y="5930906"/>
              <a:ext cx="9891900" cy="0"/>
            </a:xfrm>
            <a:prstGeom prst="straightConnector1">
              <a:avLst/>
            </a:prstGeom>
            <a:noFill/>
            <a:ln cap="rnd" cmpd="sng" w="12700">
              <a:solidFill>
                <a:schemeClr val="accent5"/>
              </a:solidFill>
              <a:prstDash val="solid"/>
              <a:round/>
              <a:headEnd len="sm" w="sm" type="none"/>
              <a:tailEnd len="sm" w="sm" type="none"/>
            </a:ln>
          </p:spPr>
        </p:cxnSp>
      </p:grpSp>
      <p:sp>
        <p:nvSpPr>
          <p:cNvPr id="763" name="Google Shape;763;p6"/>
          <p:cNvSpPr/>
          <p:nvPr/>
        </p:nvSpPr>
        <p:spPr>
          <a:xfrm>
            <a:off x="733496" y="501189"/>
            <a:ext cx="10733652" cy="553613"/>
          </a:xfrm>
          <a:custGeom>
            <a:rect b="b" l="l" r="r" t="t"/>
            <a:pathLst>
              <a:path extrusionOk="0" h="553613" w="10733652">
                <a:moveTo>
                  <a:pt x="145580" y="0"/>
                </a:moveTo>
                <a:lnTo>
                  <a:pt x="10588072" y="0"/>
                </a:lnTo>
                <a:cubicBezTo>
                  <a:pt x="10668474" y="0"/>
                  <a:pt x="10733652" y="65178"/>
                  <a:pt x="10733652" y="145580"/>
                </a:cubicBezTo>
                <a:lnTo>
                  <a:pt x="10733652" y="553613"/>
                </a:lnTo>
                <a:lnTo>
                  <a:pt x="0" y="553613"/>
                </a:lnTo>
                <a:lnTo>
                  <a:pt x="0" y="145580"/>
                </a:lnTo>
                <a:cubicBezTo>
                  <a:pt x="0" y="65178"/>
                  <a:pt x="65178" y="0"/>
                  <a:pt x="145580" y="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64" name="Google Shape;764;p6"/>
          <p:cNvSpPr txBox="1"/>
          <p:nvPr/>
        </p:nvSpPr>
        <p:spPr>
          <a:xfrm>
            <a:off x="962525" y="512000"/>
            <a:ext cx="10331100" cy="5535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2000">
                <a:solidFill>
                  <a:schemeClr val="accent6"/>
                </a:solidFill>
                <a:latin typeface="Englebert"/>
                <a:ea typeface="Englebert"/>
                <a:cs typeface="Englebert"/>
                <a:sym typeface="Englebert"/>
              </a:rPr>
              <a:t>1      2      3      4      5      6      7      8      9      10      11      12      13      14      15      16      17      18      19      20</a:t>
            </a:r>
            <a:endParaRPr sz="2000">
              <a:solidFill>
                <a:schemeClr val="accent6"/>
              </a:solidFill>
              <a:latin typeface="Englebert"/>
              <a:ea typeface="Englebert"/>
              <a:cs typeface="Englebert"/>
              <a:sym typeface="Englebert"/>
            </a:endParaRPr>
          </a:p>
        </p:txBody>
      </p:sp>
      <p:sp>
        <p:nvSpPr>
          <p:cNvPr id="765" name="Google Shape;765;p6"/>
          <p:cNvSpPr txBox="1"/>
          <p:nvPr>
            <p:ph idx="1" type="body"/>
          </p:nvPr>
        </p:nvSpPr>
        <p:spPr>
          <a:xfrm>
            <a:off x="1149075" y="4400550"/>
            <a:ext cx="9891900" cy="981000"/>
          </a:xfrm>
          <a:prstGeom prst="rect">
            <a:avLst/>
          </a:prstGeom>
        </p:spPr>
        <p:txBody>
          <a:bodyPr anchorCtr="0" anchor="t" bIns="121900" lIns="121900" spcFirstLastPara="1" rIns="121900" wrap="square" tIns="121900">
            <a:noAutofit/>
          </a:bodyPr>
          <a:lstStyle>
            <a:lvl1pPr indent="-349250" lvl="0" marL="457200" rtl="0" algn="ctr">
              <a:lnSpc>
                <a:spcPct val="150000"/>
              </a:lnSpc>
              <a:spcBef>
                <a:spcPts val="0"/>
              </a:spcBef>
              <a:spcAft>
                <a:spcPts val="0"/>
              </a:spcAft>
              <a:buSzPts val="1900"/>
              <a:buChar char="●"/>
              <a:defRPr/>
            </a:lvl1pPr>
            <a:lvl2pPr indent="-349250" lvl="1" marL="914400" rtl="0">
              <a:spcBef>
                <a:spcPts val="0"/>
              </a:spcBef>
              <a:spcAft>
                <a:spcPts val="0"/>
              </a:spcAft>
              <a:buSzPts val="1900"/>
              <a:buChar char="○"/>
              <a:defRPr/>
            </a:lvl2pPr>
            <a:lvl3pPr indent="-349250" lvl="2" marL="1371600" rtl="0">
              <a:spcBef>
                <a:spcPts val="2100"/>
              </a:spcBef>
              <a:spcAft>
                <a:spcPts val="0"/>
              </a:spcAft>
              <a:buSzPts val="1900"/>
              <a:buChar char="■"/>
              <a:defRPr/>
            </a:lvl3pPr>
            <a:lvl4pPr indent="-349250" lvl="3" marL="1828800" rtl="0">
              <a:spcBef>
                <a:spcPts val="2100"/>
              </a:spcBef>
              <a:spcAft>
                <a:spcPts val="0"/>
              </a:spcAft>
              <a:buSzPts val="1900"/>
              <a:buChar char="●"/>
              <a:defRPr/>
            </a:lvl4pPr>
            <a:lvl5pPr indent="-349250" lvl="4" marL="2286000" rtl="0">
              <a:spcBef>
                <a:spcPts val="2100"/>
              </a:spcBef>
              <a:spcAft>
                <a:spcPts val="0"/>
              </a:spcAft>
              <a:buSzPts val="1900"/>
              <a:buChar char="○"/>
              <a:defRPr/>
            </a:lvl5pPr>
            <a:lvl6pPr indent="-349250" lvl="5" marL="2743200" rtl="0">
              <a:spcBef>
                <a:spcPts val="2100"/>
              </a:spcBef>
              <a:spcAft>
                <a:spcPts val="0"/>
              </a:spcAft>
              <a:buSzPts val="1900"/>
              <a:buChar char="■"/>
              <a:defRPr/>
            </a:lvl6pPr>
            <a:lvl7pPr indent="-349250" lvl="6" marL="3200400" rtl="0">
              <a:spcBef>
                <a:spcPts val="2100"/>
              </a:spcBef>
              <a:spcAft>
                <a:spcPts val="0"/>
              </a:spcAft>
              <a:buSzPts val="1900"/>
              <a:buChar char="●"/>
              <a:defRPr/>
            </a:lvl7pPr>
            <a:lvl8pPr indent="-349250" lvl="7" marL="3657600" rtl="0">
              <a:spcBef>
                <a:spcPts val="2100"/>
              </a:spcBef>
              <a:spcAft>
                <a:spcPts val="0"/>
              </a:spcAft>
              <a:buSzPts val="1900"/>
              <a:buChar char="○"/>
              <a:defRPr/>
            </a:lvl8pPr>
            <a:lvl9pPr indent="-349250" lvl="8" marL="4114800" rtl="0">
              <a:spcBef>
                <a:spcPts val="2100"/>
              </a:spcBef>
              <a:spcAft>
                <a:spcPts val="2100"/>
              </a:spcAft>
              <a:buSzPts val="1900"/>
              <a:buChar char="■"/>
              <a:defRPr/>
            </a:lvl9pPr>
          </a:lstStyle>
          <a:p/>
        </p:txBody>
      </p:sp>
      <p:sp>
        <p:nvSpPr>
          <p:cNvPr id="766" name="Google Shape;766;p6"/>
          <p:cNvSpPr txBox="1"/>
          <p:nvPr>
            <p:ph type="title"/>
          </p:nvPr>
        </p:nvSpPr>
        <p:spPr>
          <a:xfrm>
            <a:off x="1149075" y="1983800"/>
            <a:ext cx="9891900" cy="2264400"/>
          </a:xfrm>
          <a:prstGeom prst="rect">
            <a:avLst/>
          </a:prstGeom>
        </p:spPr>
        <p:txBody>
          <a:bodyPr anchorCtr="0" anchor="ctr" bIns="121900" lIns="121900" spcFirstLastPara="1" rIns="121900" wrap="square" tIns="121900">
            <a:noAutofit/>
          </a:bodyPr>
          <a:lstStyle>
            <a:lvl1pPr indent="0" lvl="0" marL="0" marR="0" rtl="0" algn="ctr">
              <a:lnSpc>
                <a:spcPct val="80000"/>
              </a:lnSpc>
              <a:spcBef>
                <a:spcPts val="0"/>
              </a:spcBef>
              <a:spcAft>
                <a:spcPts val="0"/>
              </a:spcAft>
              <a:buClr>
                <a:schemeClr val="dk1"/>
              </a:buClr>
              <a:buSzPts val="4000"/>
              <a:buFont typeface="Aldrich"/>
              <a:buNone/>
              <a:defRPr sz="7200"/>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p:txBody>
      </p:sp>
      <p:sp>
        <p:nvSpPr>
          <p:cNvPr id="767" name="Google Shape;767;p6"/>
          <p:cNvSpPr/>
          <p:nvPr/>
        </p:nvSpPr>
        <p:spPr>
          <a:xfrm>
            <a:off x="27" y="4544568"/>
            <a:ext cx="12185539" cy="3893722"/>
          </a:xfrm>
          <a:custGeom>
            <a:rect b="b" l="l" r="r" t="t"/>
            <a:pathLst>
              <a:path extrusionOk="0" h="3893722" w="12185539">
                <a:moveTo>
                  <a:pt x="5080884" y="545404"/>
                </a:moveTo>
                <a:lnTo>
                  <a:pt x="5082300" y="545854"/>
                </a:lnTo>
                <a:lnTo>
                  <a:pt x="5083709" y="545405"/>
                </a:lnTo>
                <a:cubicBezTo>
                  <a:pt x="5093746" y="545461"/>
                  <a:pt x="5103751" y="551675"/>
                  <a:pt x="5106972" y="564014"/>
                </a:cubicBezTo>
                <a:lnTo>
                  <a:pt x="5127120" y="640702"/>
                </a:lnTo>
                <a:lnTo>
                  <a:pt x="5320739" y="1348455"/>
                </a:lnTo>
                <a:lnTo>
                  <a:pt x="5323994" y="1348455"/>
                </a:lnTo>
                <a:lnTo>
                  <a:pt x="5324220" y="1348455"/>
                </a:lnTo>
                <a:lnTo>
                  <a:pt x="5324220" y="1361179"/>
                </a:lnTo>
                <a:lnTo>
                  <a:pt x="5326324" y="1368866"/>
                </a:lnTo>
                <a:cubicBezTo>
                  <a:pt x="5326324" y="1368866"/>
                  <a:pt x="5326324" y="1371812"/>
                  <a:pt x="5325292" y="1376378"/>
                </a:cubicBezTo>
                <a:lnTo>
                  <a:pt x="5324220" y="1378937"/>
                </a:lnTo>
                <a:lnTo>
                  <a:pt x="5324220" y="2217834"/>
                </a:lnTo>
                <a:lnTo>
                  <a:pt x="5324388" y="2217834"/>
                </a:lnTo>
                <a:lnTo>
                  <a:pt x="5490293" y="1640314"/>
                </a:lnTo>
                <a:lnTo>
                  <a:pt x="5489687" y="1640314"/>
                </a:lnTo>
                <a:lnTo>
                  <a:pt x="5515856" y="1551332"/>
                </a:lnTo>
                <a:lnTo>
                  <a:pt x="5549528" y="1434119"/>
                </a:lnTo>
                <a:lnTo>
                  <a:pt x="5549622" y="1434119"/>
                </a:lnTo>
                <a:cubicBezTo>
                  <a:pt x="5551460" y="1427639"/>
                  <a:pt x="5555142" y="1422790"/>
                  <a:pt x="5559742" y="1419569"/>
                </a:cubicBezTo>
                <a:lnTo>
                  <a:pt x="5560537" y="1419325"/>
                </a:lnTo>
                <a:lnTo>
                  <a:pt x="5560538" y="1419324"/>
                </a:lnTo>
                <a:lnTo>
                  <a:pt x="5560677" y="1419282"/>
                </a:lnTo>
                <a:lnTo>
                  <a:pt x="5575366" y="1414784"/>
                </a:lnTo>
                <a:lnTo>
                  <a:pt x="5575535" y="1414837"/>
                </a:lnTo>
                <a:lnTo>
                  <a:pt x="5575712" y="1414784"/>
                </a:lnTo>
                <a:cubicBezTo>
                  <a:pt x="5586410" y="1414840"/>
                  <a:pt x="5597075" y="1421054"/>
                  <a:pt x="5600508" y="1433394"/>
                </a:cubicBezTo>
                <a:lnTo>
                  <a:pt x="5600713" y="1434128"/>
                </a:lnTo>
                <a:lnTo>
                  <a:pt x="5600899" y="1434401"/>
                </a:lnTo>
                <a:lnTo>
                  <a:pt x="5605504" y="1451234"/>
                </a:lnTo>
                <a:lnTo>
                  <a:pt x="5658458" y="1640314"/>
                </a:lnTo>
                <a:lnTo>
                  <a:pt x="5657231" y="1640314"/>
                </a:lnTo>
                <a:lnTo>
                  <a:pt x="5815221" y="2217834"/>
                </a:lnTo>
                <a:lnTo>
                  <a:pt x="5815390" y="2217834"/>
                </a:lnTo>
                <a:lnTo>
                  <a:pt x="5815390" y="1975236"/>
                </a:lnTo>
                <a:lnTo>
                  <a:pt x="5818869" y="1975236"/>
                </a:lnTo>
                <a:lnTo>
                  <a:pt x="6044010" y="1191521"/>
                </a:lnTo>
                <a:lnTo>
                  <a:pt x="6044105" y="1191521"/>
                </a:lnTo>
                <a:cubicBezTo>
                  <a:pt x="6047780" y="1178560"/>
                  <a:pt x="6058833" y="1172126"/>
                  <a:pt x="6069849" y="1172185"/>
                </a:cubicBezTo>
                <a:lnTo>
                  <a:pt x="6071265" y="1172635"/>
                </a:lnTo>
                <a:lnTo>
                  <a:pt x="6072674" y="1172186"/>
                </a:lnTo>
                <a:cubicBezTo>
                  <a:pt x="6082711" y="1172242"/>
                  <a:pt x="6092716" y="1178456"/>
                  <a:pt x="6095936" y="1190795"/>
                </a:cubicBezTo>
                <a:lnTo>
                  <a:pt x="6116085" y="1267484"/>
                </a:lnTo>
                <a:lnTo>
                  <a:pt x="6309704" y="1975236"/>
                </a:lnTo>
                <a:lnTo>
                  <a:pt x="6312959" y="1975236"/>
                </a:lnTo>
                <a:lnTo>
                  <a:pt x="6313185" y="1975236"/>
                </a:lnTo>
                <a:lnTo>
                  <a:pt x="6313185" y="1987960"/>
                </a:lnTo>
                <a:lnTo>
                  <a:pt x="6315288" y="1995647"/>
                </a:lnTo>
                <a:cubicBezTo>
                  <a:pt x="6315288" y="1995647"/>
                  <a:pt x="6315288" y="1998593"/>
                  <a:pt x="6314257" y="2003159"/>
                </a:cubicBezTo>
                <a:lnTo>
                  <a:pt x="6313185" y="2005718"/>
                </a:lnTo>
                <a:lnTo>
                  <a:pt x="6313185" y="2055896"/>
                </a:lnTo>
                <a:lnTo>
                  <a:pt x="6537021" y="1276723"/>
                </a:lnTo>
                <a:lnTo>
                  <a:pt x="6537115" y="1276723"/>
                </a:lnTo>
                <a:cubicBezTo>
                  <a:pt x="6540791" y="1263762"/>
                  <a:pt x="6551843" y="1257328"/>
                  <a:pt x="6562860" y="1257387"/>
                </a:cubicBezTo>
                <a:lnTo>
                  <a:pt x="6564276" y="1257837"/>
                </a:lnTo>
                <a:lnTo>
                  <a:pt x="6565685" y="1257388"/>
                </a:lnTo>
                <a:cubicBezTo>
                  <a:pt x="6575722" y="1257444"/>
                  <a:pt x="6585727" y="1263658"/>
                  <a:pt x="6588947" y="1275997"/>
                </a:cubicBezTo>
                <a:lnTo>
                  <a:pt x="6609098" y="1352692"/>
                </a:lnTo>
                <a:lnTo>
                  <a:pt x="6800094" y="2050857"/>
                </a:lnTo>
                <a:lnTo>
                  <a:pt x="6800094" y="1689840"/>
                </a:lnTo>
                <a:lnTo>
                  <a:pt x="6803574" y="1689840"/>
                </a:lnTo>
                <a:lnTo>
                  <a:pt x="6969481" y="1112320"/>
                </a:lnTo>
                <a:lnTo>
                  <a:pt x="6968874" y="1112320"/>
                </a:lnTo>
                <a:lnTo>
                  <a:pt x="6995042" y="1023340"/>
                </a:lnTo>
                <a:lnTo>
                  <a:pt x="7028715" y="906125"/>
                </a:lnTo>
                <a:lnTo>
                  <a:pt x="7028809" y="906125"/>
                </a:lnTo>
                <a:cubicBezTo>
                  <a:pt x="7030647" y="899644"/>
                  <a:pt x="7034329" y="894796"/>
                  <a:pt x="7038929" y="891575"/>
                </a:cubicBezTo>
                <a:lnTo>
                  <a:pt x="7039724" y="891331"/>
                </a:lnTo>
                <a:lnTo>
                  <a:pt x="7039725" y="891330"/>
                </a:lnTo>
                <a:lnTo>
                  <a:pt x="7039851" y="891292"/>
                </a:lnTo>
                <a:lnTo>
                  <a:pt x="7054554" y="886789"/>
                </a:lnTo>
                <a:lnTo>
                  <a:pt x="7054723" y="886843"/>
                </a:lnTo>
                <a:lnTo>
                  <a:pt x="7054899" y="886790"/>
                </a:lnTo>
                <a:cubicBezTo>
                  <a:pt x="7065597" y="886846"/>
                  <a:pt x="7076262" y="893060"/>
                  <a:pt x="7079695" y="905399"/>
                </a:cubicBezTo>
                <a:lnTo>
                  <a:pt x="7079900" y="906133"/>
                </a:lnTo>
                <a:lnTo>
                  <a:pt x="7080086" y="906407"/>
                </a:lnTo>
                <a:lnTo>
                  <a:pt x="7084692" y="923244"/>
                </a:lnTo>
                <a:lnTo>
                  <a:pt x="7137645" y="1112320"/>
                </a:lnTo>
                <a:lnTo>
                  <a:pt x="7136418" y="1112320"/>
                </a:lnTo>
                <a:lnTo>
                  <a:pt x="7294409" y="1689840"/>
                </a:lnTo>
                <a:lnTo>
                  <a:pt x="7297664" y="1689840"/>
                </a:lnTo>
                <a:lnTo>
                  <a:pt x="7297890" y="1689840"/>
                </a:lnTo>
                <a:lnTo>
                  <a:pt x="7297890" y="1702564"/>
                </a:lnTo>
                <a:lnTo>
                  <a:pt x="7299993" y="1710251"/>
                </a:lnTo>
                <a:cubicBezTo>
                  <a:pt x="7299993" y="1710251"/>
                  <a:pt x="7299993" y="1713197"/>
                  <a:pt x="7298962" y="1717763"/>
                </a:cubicBezTo>
                <a:lnTo>
                  <a:pt x="7297890" y="1720322"/>
                </a:lnTo>
                <a:lnTo>
                  <a:pt x="7297890" y="2099496"/>
                </a:lnTo>
                <a:lnTo>
                  <a:pt x="7504968" y="1378658"/>
                </a:lnTo>
                <a:lnTo>
                  <a:pt x="7505062" y="1378658"/>
                </a:lnTo>
                <a:cubicBezTo>
                  <a:pt x="7508738" y="1365697"/>
                  <a:pt x="7519790" y="1359264"/>
                  <a:pt x="7530807" y="1359323"/>
                </a:cubicBezTo>
                <a:lnTo>
                  <a:pt x="7532223" y="1359773"/>
                </a:lnTo>
                <a:lnTo>
                  <a:pt x="7533632" y="1359323"/>
                </a:lnTo>
                <a:cubicBezTo>
                  <a:pt x="7543669" y="1359379"/>
                  <a:pt x="7553674" y="1365593"/>
                  <a:pt x="7556894" y="1377933"/>
                </a:cubicBezTo>
                <a:lnTo>
                  <a:pt x="7577045" y="1454629"/>
                </a:lnTo>
                <a:lnTo>
                  <a:pt x="7761756" y="2129818"/>
                </a:lnTo>
                <a:lnTo>
                  <a:pt x="7761756" y="1454175"/>
                </a:lnTo>
                <a:lnTo>
                  <a:pt x="7765236" y="1454175"/>
                </a:lnTo>
                <a:lnTo>
                  <a:pt x="7990377" y="670460"/>
                </a:lnTo>
                <a:lnTo>
                  <a:pt x="7990471" y="670460"/>
                </a:lnTo>
                <a:cubicBezTo>
                  <a:pt x="7994147" y="657499"/>
                  <a:pt x="8005199" y="651065"/>
                  <a:pt x="8016216" y="651124"/>
                </a:cubicBezTo>
                <a:lnTo>
                  <a:pt x="8017632" y="651574"/>
                </a:lnTo>
                <a:lnTo>
                  <a:pt x="8019041" y="651125"/>
                </a:lnTo>
                <a:cubicBezTo>
                  <a:pt x="8029078" y="651181"/>
                  <a:pt x="8039083" y="657395"/>
                  <a:pt x="8042303" y="669734"/>
                </a:cubicBezTo>
                <a:lnTo>
                  <a:pt x="8062453" y="746425"/>
                </a:lnTo>
                <a:lnTo>
                  <a:pt x="8256071" y="1454175"/>
                </a:lnTo>
                <a:lnTo>
                  <a:pt x="8259326" y="1454175"/>
                </a:lnTo>
                <a:lnTo>
                  <a:pt x="8259552" y="1454175"/>
                </a:lnTo>
                <a:lnTo>
                  <a:pt x="8259552" y="1466899"/>
                </a:lnTo>
                <a:lnTo>
                  <a:pt x="8261655" y="1474586"/>
                </a:lnTo>
                <a:cubicBezTo>
                  <a:pt x="8261655" y="1474586"/>
                  <a:pt x="8261655" y="1477532"/>
                  <a:pt x="8260624" y="1482098"/>
                </a:cubicBezTo>
                <a:lnTo>
                  <a:pt x="8259552" y="1484658"/>
                </a:lnTo>
                <a:lnTo>
                  <a:pt x="8259552" y="1781316"/>
                </a:lnTo>
                <a:lnTo>
                  <a:pt x="8424299" y="1207833"/>
                </a:lnTo>
                <a:lnTo>
                  <a:pt x="8423692" y="1207833"/>
                </a:lnTo>
                <a:lnTo>
                  <a:pt x="8449861" y="1118849"/>
                </a:lnTo>
                <a:lnTo>
                  <a:pt x="8483533" y="1001638"/>
                </a:lnTo>
                <a:lnTo>
                  <a:pt x="8483627" y="1001638"/>
                </a:lnTo>
                <a:cubicBezTo>
                  <a:pt x="8485465" y="995157"/>
                  <a:pt x="8489147" y="990309"/>
                  <a:pt x="8493747" y="987088"/>
                </a:cubicBezTo>
                <a:lnTo>
                  <a:pt x="8494542" y="986844"/>
                </a:lnTo>
                <a:lnTo>
                  <a:pt x="8494543" y="986843"/>
                </a:lnTo>
                <a:lnTo>
                  <a:pt x="8494673" y="986804"/>
                </a:lnTo>
                <a:lnTo>
                  <a:pt x="8509372" y="982302"/>
                </a:lnTo>
                <a:lnTo>
                  <a:pt x="8509540" y="982356"/>
                </a:lnTo>
                <a:lnTo>
                  <a:pt x="8509717" y="982303"/>
                </a:lnTo>
                <a:cubicBezTo>
                  <a:pt x="8520415" y="982359"/>
                  <a:pt x="8531080" y="988573"/>
                  <a:pt x="8534512" y="1000912"/>
                </a:cubicBezTo>
                <a:lnTo>
                  <a:pt x="8534717" y="1001645"/>
                </a:lnTo>
                <a:lnTo>
                  <a:pt x="8534904" y="1001920"/>
                </a:lnTo>
                <a:lnTo>
                  <a:pt x="8539531" y="1018834"/>
                </a:lnTo>
                <a:lnTo>
                  <a:pt x="8592463" y="1207833"/>
                </a:lnTo>
                <a:lnTo>
                  <a:pt x="8591235" y="1207833"/>
                </a:lnTo>
                <a:lnTo>
                  <a:pt x="8749227" y="1785353"/>
                </a:lnTo>
                <a:lnTo>
                  <a:pt x="8752482" y="1785353"/>
                </a:lnTo>
                <a:lnTo>
                  <a:pt x="8752708" y="1785353"/>
                </a:lnTo>
                <a:lnTo>
                  <a:pt x="8752708" y="1798077"/>
                </a:lnTo>
                <a:lnTo>
                  <a:pt x="8754811" y="1805764"/>
                </a:lnTo>
                <a:cubicBezTo>
                  <a:pt x="8754811" y="1805764"/>
                  <a:pt x="8754811" y="1808710"/>
                  <a:pt x="8753780" y="1813276"/>
                </a:cubicBezTo>
                <a:lnTo>
                  <a:pt x="8752708" y="1815835"/>
                </a:lnTo>
                <a:lnTo>
                  <a:pt x="8752708" y="3461241"/>
                </a:lnTo>
                <a:lnTo>
                  <a:pt x="8752482" y="3461241"/>
                </a:lnTo>
                <a:lnTo>
                  <a:pt x="8589721" y="3461241"/>
                </a:lnTo>
                <a:lnTo>
                  <a:pt x="8417899" y="3461241"/>
                </a:lnTo>
                <a:lnTo>
                  <a:pt x="8254912" y="3461241"/>
                </a:lnTo>
                <a:lnTo>
                  <a:pt x="8254912" y="3130063"/>
                </a:lnTo>
                <a:lnTo>
                  <a:pt x="8096565" y="3130063"/>
                </a:lnTo>
                <a:lnTo>
                  <a:pt x="7924743" y="3130063"/>
                </a:lnTo>
                <a:lnTo>
                  <a:pt x="7774143" y="3130063"/>
                </a:lnTo>
                <a:lnTo>
                  <a:pt x="7774143" y="3838261"/>
                </a:lnTo>
                <a:lnTo>
                  <a:pt x="7773917" y="3838261"/>
                </a:lnTo>
                <a:lnTo>
                  <a:pt x="7611156" y="3838261"/>
                </a:lnTo>
                <a:lnTo>
                  <a:pt x="7439334" y="3838261"/>
                </a:lnTo>
                <a:lnTo>
                  <a:pt x="7276347" y="3838261"/>
                </a:lnTo>
                <a:lnTo>
                  <a:pt x="7276347" y="3365728"/>
                </a:lnTo>
                <a:lnTo>
                  <a:pt x="7134903" y="3365728"/>
                </a:lnTo>
                <a:lnTo>
                  <a:pt x="6963081" y="3365728"/>
                </a:lnTo>
                <a:lnTo>
                  <a:pt x="6806196" y="3365728"/>
                </a:lnTo>
                <a:lnTo>
                  <a:pt x="6806196" y="3736326"/>
                </a:lnTo>
                <a:lnTo>
                  <a:pt x="6805970" y="3736326"/>
                </a:lnTo>
                <a:lnTo>
                  <a:pt x="6643209" y="3736326"/>
                </a:lnTo>
                <a:lnTo>
                  <a:pt x="6471387" y="3736326"/>
                </a:lnTo>
                <a:lnTo>
                  <a:pt x="6308400" y="3736326"/>
                </a:lnTo>
                <a:lnTo>
                  <a:pt x="6308400" y="3651124"/>
                </a:lnTo>
                <a:lnTo>
                  <a:pt x="6150198" y="3651124"/>
                </a:lnTo>
                <a:lnTo>
                  <a:pt x="5978376" y="3651124"/>
                </a:lnTo>
                <a:lnTo>
                  <a:pt x="5818703" y="3651124"/>
                </a:lnTo>
                <a:lnTo>
                  <a:pt x="5818703" y="3893722"/>
                </a:lnTo>
                <a:lnTo>
                  <a:pt x="5818477" y="3893722"/>
                </a:lnTo>
                <a:lnTo>
                  <a:pt x="5655715" y="3893722"/>
                </a:lnTo>
                <a:lnTo>
                  <a:pt x="5483894" y="3893722"/>
                </a:lnTo>
                <a:lnTo>
                  <a:pt x="5320907" y="3893722"/>
                </a:lnTo>
                <a:lnTo>
                  <a:pt x="5320907" y="3024343"/>
                </a:lnTo>
                <a:lnTo>
                  <a:pt x="5161234" y="3024343"/>
                </a:lnTo>
                <a:lnTo>
                  <a:pt x="4989410" y="3024343"/>
                </a:lnTo>
                <a:lnTo>
                  <a:pt x="4853169" y="3024343"/>
                </a:lnTo>
                <a:lnTo>
                  <a:pt x="4853169" y="3802164"/>
                </a:lnTo>
                <a:lnTo>
                  <a:pt x="4852944" y="3802164"/>
                </a:lnTo>
                <a:lnTo>
                  <a:pt x="4690182" y="3802164"/>
                </a:lnTo>
                <a:lnTo>
                  <a:pt x="4518360" y="3802164"/>
                </a:lnTo>
                <a:lnTo>
                  <a:pt x="4355373" y="3802164"/>
                </a:lnTo>
                <a:lnTo>
                  <a:pt x="4355373" y="3460780"/>
                </a:lnTo>
                <a:lnTo>
                  <a:pt x="4201677" y="3460780"/>
                </a:lnTo>
                <a:lnTo>
                  <a:pt x="4029864" y="3460780"/>
                </a:lnTo>
                <a:lnTo>
                  <a:pt x="3902209" y="3460780"/>
                </a:lnTo>
                <a:lnTo>
                  <a:pt x="3902209" y="3763405"/>
                </a:lnTo>
                <a:lnTo>
                  <a:pt x="3901981" y="3763405"/>
                </a:lnTo>
                <a:lnTo>
                  <a:pt x="3739221" y="3763405"/>
                </a:lnTo>
                <a:lnTo>
                  <a:pt x="3567399" y="3763405"/>
                </a:lnTo>
                <a:lnTo>
                  <a:pt x="3404413" y="3763405"/>
                </a:lnTo>
                <a:lnTo>
                  <a:pt x="3404413" y="3425852"/>
                </a:lnTo>
                <a:lnTo>
                  <a:pt x="3247924" y="3425852"/>
                </a:lnTo>
                <a:lnTo>
                  <a:pt x="3076102" y="3425852"/>
                </a:lnTo>
                <a:lnTo>
                  <a:pt x="2913638" y="3425852"/>
                </a:lnTo>
                <a:lnTo>
                  <a:pt x="2913638" y="3862289"/>
                </a:lnTo>
                <a:lnTo>
                  <a:pt x="2913413" y="3862289"/>
                </a:lnTo>
                <a:lnTo>
                  <a:pt x="2750651" y="3862289"/>
                </a:lnTo>
                <a:lnTo>
                  <a:pt x="2578831" y="3862289"/>
                </a:lnTo>
                <a:lnTo>
                  <a:pt x="2415842" y="3862289"/>
                </a:lnTo>
                <a:lnTo>
                  <a:pt x="2415842" y="3153004"/>
                </a:lnTo>
                <a:lnTo>
                  <a:pt x="2277533" y="3153004"/>
                </a:lnTo>
                <a:lnTo>
                  <a:pt x="2105709" y="3153004"/>
                </a:lnTo>
                <a:lnTo>
                  <a:pt x="1959736" y="3153004"/>
                </a:lnTo>
                <a:lnTo>
                  <a:pt x="1959736" y="3547341"/>
                </a:lnTo>
                <a:lnTo>
                  <a:pt x="1959510" y="3547341"/>
                </a:lnTo>
                <a:lnTo>
                  <a:pt x="1796750" y="3547341"/>
                </a:lnTo>
                <a:lnTo>
                  <a:pt x="1624927" y="3547341"/>
                </a:lnTo>
                <a:lnTo>
                  <a:pt x="1461940" y="3547341"/>
                </a:lnTo>
                <a:lnTo>
                  <a:pt x="1461940" y="3547341"/>
                </a:lnTo>
                <a:lnTo>
                  <a:pt x="1461940" y="3460780"/>
                </a:lnTo>
                <a:lnTo>
                  <a:pt x="1317009" y="3460780"/>
                </a:lnTo>
                <a:lnTo>
                  <a:pt x="1145188" y="3460780"/>
                </a:lnTo>
                <a:lnTo>
                  <a:pt x="982201" y="3460780"/>
                </a:lnTo>
                <a:lnTo>
                  <a:pt x="982201" y="1784892"/>
                </a:lnTo>
                <a:lnTo>
                  <a:pt x="985682" y="1784892"/>
                </a:lnTo>
                <a:lnTo>
                  <a:pt x="1151588" y="1207372"/>
                </a:lnTo>
                <a:lnTo>
                  <a:pt x="1150981" y="1207372"/>
                </a:lnTo>
                <a:lnTo>
                  <a:pt x="1177152" y="1118381"/>
                </a:lnTo>
                <a:lnTo>
                  <a:pt x="1210822" y="1001177"/>
                </a:lnTo>
                <a:lnTo>
                  <a:pt x="1210916" y="1001177"/>
                </a:lnTo>
                <a:cubicBezTo>
                  <a:pt x="1212755" y="994696"/>
                  <a:pt x="1216436" y="989848"/>
                  <a:pt x="1221036" y="986627"/>
                </a:cubicBezTo>
                <a:lnTo>
                  <a:pt x="1221831" y="986383"/>
                </a:lnTo>
                <a:lnTo>
                  <a:pt x="1221832" y="986382"/>
                </a:lnTo>
                <a:lnTo>
                  <a:pt x="1221966" y="986342"/>
                </a:lnTo>
                <a:lnTo>
                  <a:pt x="1236661" y="981841"/>
                </a:lnTo>
                <a:lnTo>
                  <a:pt x="1236828" y="981895"/>
                </a:lnTo>
                <a:lnTo>
                  <a:pt x="1237007" y="981842"/>
                </a:lnTo>
                <a:cubicBezTo>
                  <a:pt x="1247704" y="981898"/>
                  <a:pt x="1258368" y="988112"/>
                  <a:pt x="1261801" y="1000451"/>
                </a:cubicBezTo>
                <a:lnTo>
                  <a:pt x="1262007" y="1001184"/>
                </a:lnTo>
                <a:lnTo>
                  <a:pt x="1262192" y="1001459"/>
                </a:lnTo>
                <a:lnTo>
                  <a:pt x="1266815" y="1018351"/>
                </a:lnTo>
                <a:lnTo>
                  <a:pt x="1319752" y="1207372"/>
                </a:lnTo>
                <a:lnTo>
                  <a:pt x="1318525" y="1207372"/>
                </a:lnTo>
                <a:lnTo>
                  <a:pt x="1476516" y="1784892"/>
                </a:lnTo>
                <a:lnTo>
                  <a:pt x="1479771" y="1784892"/>
                </a:lnTo>
                <a:lnTo>
                  <a:pt x="1479996" y="1784892"/>
                </a:lnTo>
                <a:lnTo>
                  <a:pt x="1479996" y="1797616"/>
                </a:lnTo>
                <a:lnTo>
                  <a:pt x="1482100" y="1805303"/>
                </a:lnTo>
                <a:cubicBezTo>
                  <a:pt x="1482100" y="1805303"/>
                  <a:pt x="1482100" y="1808249"/>
                  <a:pt x="1481068" y="1812815"/>
                </a:cubicBezTo>
                <a:lnTo>
                  <a:pt x="1479996" y="1815374"/>
                </a:lnTo>
                <a:lnTo>
                  <a:pt x="1479996" y="1820714"/>
                </a:lnTo>
                <a:lnTo>
                  <a:pt x="1690562" y="1087738"/>
                </a:lnTo>
                <a:lnTo>
                  <a:pt x="1690656" y="1087738"/>
                </a:lnTo>
                <a:cubicBezTo>
                  <a:pt x="1694331" y="1074777"/>
                  <a:pt x="1705383" y="1068343"/>
                  <a:pt x="1716399" y="1068402"/>
                </a:cubicBezTo>
                <a:lnTo>
                  <a:pt x="1717816" y="1068852"/>
                </a:lnTo>
                <a:lnTo>
                  <a:pt x="1719225" y="1068403"/>
                </a:lnTo>
                <a:cubicBezTo>
                  <a:pt x="1729262" y="1068459"/>
                  <a:pt x="1739266" y="1074673"/>
                  <a:pt x="1742488" y="1087012"/>
                </a:cubicBezTo>
                <a:lnTo>
                  <a:pt x="1762628" y="1163665"/>
                </a:lnTo>
                <a:lnTo>
                  <a:pt x="1942725" y="1821993"/>
                </a:lnTo>
                <a:lnTo>
                  <a:pt x="1942725" y="1477116"/>
                </a:lnTo>
                <a:lnTo>
                  <a:pt x="1946205" y="1477116"/>
                </a:lnTo>
                <a:lnTo>
                  <a:pt x="2171342" y="693401"/>
                </a:lnTo>
                <a:lnTo>
                  <a:pt x="2171437" y="693401"/>
                </a:lnTo>
                <a:cubicBezTo>
                  <a:pt x="2175112" y="680440"/>
                  <a:pt x="2186164" y="674006"/>
                  <a:pt x="2197184" y="674065"/>
                </a:cubicBezTo>
                <a:lnTo>
                  <a:pt x="2198596" y="674515"/>
                </a:lnTo>
                <a:lnTo>
                  <a:pt x="2200007" y="674066"/>
                </a:lnTo>
                <a:cubicBezTo>
                  <a:pt x="2210044" y="674122"/>
                  <a:pt x="2220049" y="680336"/>
                  <a:pt x="2223268" y="692675"/>
                </a:cubicBezTo>
                <a:lnTo>
                  <a:pt x="2243407" y="769329"/>
                </a:lnTo>
                <a:lnTo>
                  <a:pt x="2437038" y="1477116"/>
                </a:lnTo>
                <a:lnTo>
                  <a:pt x="2440291" y="1477116"/>
                </a:lnTo>
                <a:lnTo>
                  <a:pt x="2440518" y="1477116"/>
                </a:lnTo>
                <a:lnTo>
                  <a:pt x="2440518" y="1489840"/>
                </a:lnTo>
                <a:lnTo>
                  <a:pt x="2442621" y="1497527"/>
                </a:lnTo>
                <a:cubicBezTo>
                  <a:pt x="2442621" y="1497527"/>
                  <a:pt x="2442621" y="1500473"/>
                  <a:pt x="2441590" y="1505039"/>
                </a:cubicBezTo>
                <a:lnTo>
                  <a:pt x="2440518" y="1507598"/>
                </a:lnTo>
                <a:lnTo>
                  <a:pt x="2440518" y="2112619"/>
                </a:lnTo>
                <a:lnTo>
                  <a:pt x="2585230" y="1608881"/>
                </a:lnTo>
                <a:lnTo>
                  <a:pt x="2584622" y="1608881"/>
                </a:lnTo>
                <a:lnTo>
                  <a:pt x="2610801" y="1519862"/>
                </a:lnTo>
                <a:lnTo>
                  <a:pt x="2644463" y="1402686"/>
                </a:lnTo>
                <a:lnTo>
                  <a:pt x="2644556" y="1402686"/>
                </a:lnTo>
                <a:cubicBezTo>
                  <a:pt x="2646393" y="1396206"/>
                  <a:pt x="2650077" y="1391357"/>
                  <a:pt x="2654676" y="1388136"/>
                </a:cubicBezTo>
                <a:lnTo>
                  <a:pt x="2655472" y="1387892"/>
                </a:lnTo>
                <a:lnTo>
                  <a:pt x="2655472" y="1387891"/>
                </a:lnTo>
                <a:lnTo>
                  <a:pt x="2655602" y="1387853"/>
                </a:lnTo>
                <a:lnTo>
                  <a:pt x="2670302" y="1383351"/>
                </a:lnTo>
                <a:lnTo>
                  <a:pt x="2670470" y="1383404"/>
                </a:lnTo>
                <a:lnTo>
                  <a:pt x="2670649" y="1383351"/>
                </a:lnTo>
                <a:cubicBezTo>
                  <a:pt x="2681346" y="1383407"/>
                  <a:pt x="2692008" y="1389621"/>
                  <a:pt x="2695443" y="1401961"/>
                </a:cubicBezTo>
                <a:lnTo>
                  <a:pt x="2695647" y="1402694"/>
                </a:lnTo>
                <a:lnTo>
                  <a:pt x="2695835" y="1402968"/>
                </a:lnTo>
                <a:lnTo>
                  <a:pt x="2700451" y="1419846"/>
                </a:lnTo>
                <a:lnTo>
                  <a:pt x="2753393" y="1608881"/>
                </a:lnTo>
                <a:lnTo>
                  <a:pt x="2752166" y="1608881"/>
                </a:lnTo>
                <a:lnTo>
                  <a:pt x="2910158" y="2186401"/>
                </a:lnTo>
                <a:lnTo>
                  <a:pt x="2913115" y="2186401"/>
                </a:lnTo>
                <a:lnTo>
                  <a:pt x="2913115" y="1749964"/>
                </a:lnTo>
                <a:lnTo>
                  <a:pt x="2916596" y="1749964"/>
                </a:lnTo>
                <a:lnTo>
                  <a:pt x="3141736" y="966249"/>
                </a:lnTo>
                <a:lnTo>
                  <a:pt x="3141830" y="966249"/>
                </a:lnTo>
                <a:cubicBezTo>
                  <a:pt x="3145506" y="953288"/>
                  <a:pt x="3156559" y="946854"/>
                  <a:pt x="3167574" y="946913"/>
                </a:cubicBezTo>
                <a:lnTo>
                  <a:pt x="3168991" y="947363"/>
                </a:lnTo>
                <a:lnTo>
                  <a:pt x="3170400" y="946914"/>
                </a:lnTo>
                <a:cubicBezTo>
                  <a:pt x="3180436" y="946970"/>
                  <a:pt x="3190442" y="953184"/>
                  <a:pt x="3193663" y="965523"/>
                </a:cubicBezTo>
                <a:lnTo>
                  <a:pt x="3213801" y="1042176"/>
                </a:lnTo>
                <a:lnTo>
                  <a:pt x="3407429" y="1749964"/>
                </a:lnTo>
                <a:lnTo>
                  <a:pt x="3410686" y="1749964"/>
                </a:lnTo>
                <a:lnTo>
                  <a:pt x="3410910" y="1749964"/>
                </a:lnTo>
                <a:lnTo>
                  <a:pt x="3410910" y="1762688"/>
                </a:lnTo>
                <a:lnTo>
                  <a:pt x="3413015" y="1770375"/>
                </a:lnTo>
                <a:cubicBezTo>
                  <a:pt x="3413015" y="1770375"/>
                  <a:pt x="3413015" y="1773321"/>
                  <a:pt x="3411983" y="1777887"/>
                </a:cubicBezTo>
                <a:lnTo>
                  <a:pt x="3410910" y="1780446"/>
                </a:lnTo>
                <a:lnTo>
                  <a:pt x="3410910" y="2077012"/>
                </a:lnTo>
                <a:lnTo>
                  <a:pt x="3633034" y="1303802"/>
                </a:lnTo>
                <a:lnTo>
                  <a:pt x="3633130" y="1303802"/>
                </a:lnTo>
                <a:cubicBezTo>
                  <a:pt x="3636804" y="1290841"/>
                  <a:pt x="3647856" y="1284407"/>
                  <a:pt x="3658871" y="1284466"/>
                </a:cubicBezTo>
                <a:lnTo>
                  <a:pt x="3660288" y="1284916"/>
                </a:lnTo>
                <a:lnTo>
                  <a:pt x="3661697" y="1284467"/>
                </a:lnTo>
                <a:cubicBezTo>
                  <a:pt x="3671732" y="1284523"/>
                  <a:pt x="3681740" y="1290737"/>
                  <a:pt x="3684958" y="1303076"/>
                </a:cubicBezTo>
                <a:lnTo>
                  <a:pt x="3705100" y="1379733"/>
                </a:lnTo>
                <a:lnTo>
                  <a:pt x="3866879" y="1971092"/>
                </a:lnTo>
                <a:lnTo>
                  <a:pt x="3866879" y="1784892"/>
                </a:lnTo>
                <a:lnTo>
                  <a:pt x="3870357" y="1784892"/>
                </a:lnTo>
                <a:lnTo>
                  <a:pt x="4036264" y="1207372"/>
                </a:lnTo>
                <a:lnTo>
                  <a:pt x="4035657" y="1207372"/>
                </a:lnTo>
                <a:lnTo>
                  <a:pt x="4061835" y="1118354"/>
                </a:lnTo>
                <a:lnTo>
                  <a:pt x="4095498" y="1001177"/>
                </a:lnTo>
                <a:lnTo>
                  <a:pt x="4095592" y="1001177"/>
                </a:lnTo>
                <a:cubicBezTo>
                  <a:pt x="4097428" y="994696"/>
                  <a:pt x="4101111" y="989848"/>
                  <a:pt x="4105709" y="986627"/>
                </a:cubicBezTo>
                <a:lnTo>
                  <a:pt x="4106506" y="986383"/>
                </a:lnTo>
                <a:lnTo>
                  <a:pt x="4106507" y="986382"/>
                </a:lnTo>
                <a:lnTo>
                  <a:pt x="4106629" y="986346"/>
                </a:lnTo>
                <a:lnTo>
                  <a:pt x="4121335" y="981841"/>
                </a:lnTo>
                <a:lnTo>
                  <a:pt x="4121505" y="981895"/>
                </a:lnTo>
                <a:lnTo>
                  <a:pt x="4121682" y="981842"/>
                </a:lnTo>
                <a:cubicBezTo>
                  <a:pt x="4132379" y="981898"/>
                  <a:pt x="4143043" y="988112"/>
                  <a:pt x="4146476" y="1000451"/>
                </a:cubicBezTo>
                <a:lnTo>
                  <a:pt x="4146682" y="1001184"/>
                </a:lnTo>
                <a:lnTo>
                  <a:pt x="4146868" y="1001459"/>
                </a:lnTo>
                <a:lnTo>
                  <a:pt x="4151489" y="1018348"/>
                </a:lnTo>
                <a:lnTo>
                  <a:pt x="4204421" y="1207372"/>
                </a:lnTo>
                <a:lnTo>
                  <a:pt x="4203192" y="1207372"/>
                </a:lnTo>
                <a:lnTo>
                  <a:pt x="4361183" y="1784892"/>
                </a:lnTo>
                <a:lnTo>
                  <a:pt x="4364438" y="1784892"/>
                </a:lnTo>
                <a:lnTo>
                  <a:pt x="4364664" y="1784892"/>
                </a:lnTo>
                <a:lnTo>
                  <a:pt x="4364664" y="1797616"/>
                </a:lnTo>
                <a:lnTo>
                  <a:pt x="4366768" y="1805303"/>
                </a:lnTo>
                <a:cubicBezTo>
                  <a:pt x="4366768" y="1805303"/>
                  <a:pt x="4366768" y="1808249"/>
                  <a:pt x="4365737" y="1812815"/>
                </a:cubicBezTo>
                <a:lnTo>
                  <a:pt x="4364664" y="1815374"/>
                </a:lnTo>
                <a:lnTo>
                  <a:pt x="4364664" y="2106047"/>
                </a:lnTo>
                <a:lnTo>
                  <a:pt x="4583994" y="1342561"/>
                </a:lnTo>
                <a:lnTo>
                  <a:pt x="4584088" y="1342561"/>
                </a:lnTo>
                <a:cubicBezTo>
                  <a:pt x="4587764" y="1329600"/>
                  <a:pt x="4598816" y="1323166"/>
                  <a:pt x="4609833" y="1323226"/>
                </a:cubicBezTo>
                <a:lnTo>
                  <a:pt x="4611249" y="1323676"/>
                </a:lnTo>
                <a:lnTo>
                  <a:pt x="4612659" y="1323226"/>
                </a:lnTo>
                <a:cubicBezTo>
                  <a:pt x="4622695" y="1323282"/>
                  <a:pt x="4632700" y="1329496"/>
                  <a:pt x="4635921" y="1341836"/>
                </a:cubicBezTo>
                <a:lnTo>
                  <a:pt x="4656090" y="1418601"/>
                </a:lnTo>
                <a:lnTo>
                  <a:pt x="4826423" y="2041233"/>
                </a:lnTo>
                <a:lnTo>
                  <a:pt x="4826423" y="1348455"/>
                </a:lnTo>
                <a:lnTo>
                  <a:pt x="4829904" y="1348455"/>
                </a:lnTo>
                <a:lnTo>
                  <a:pt x="5055045" y="564740"/>
                </a:lnTo>
                <a:lnTo>
                  <a:pt x="5055138" y="564740"/>
                </a:lnTo>
                <a:cubicBezTo>
                  <a:pt x="5058815" y="551779"/>
                  <a:pt x="5069868" y="545345"/>
                  <a:pt x="5080884" y="545404"/>
                </a:cubicBezTo>
                <a:close/>
                <a:moveTo>
                  <a:pt x="254459" y="71085"/>
                </a:moveTo>
                <a:lnTo>
                  <a:pt x="255874" y="71536"/>
                </a:lnTo>
                <a:lnTo>
                  <a:pt x="257284" y="71086"/>
                </a:lnTo>
                <a:cubicBezTo>
                  <a:pt x="267321" y="71142"/>
                  <a:pt x="277325" y="77356"/>
                  <a:pt x="280546" y="89695"/>
                </a:cubicBezTo>
                <a:lnTo>
                  <a:pt x="300686" y="166349"/>
                </a:lnTo>
                <a:lnTo>
                  <a:pt x="494314" y="874136"/>
                </a:lnTo>
                <a:lnTo>
                  <a:pt x="497570" y="874136"/>
                </a:lnTo>
                <a:lnTo>
                  <a:pt x="497795" y="874136"/>
                </a:lnTo>
                <a:lnTo>
                  <a:pt x="497795" y="886860"/>
                </a:lnTo>
                <a:lnTo>
                  <a:pt x="499898" y="894547"/>
                </a:lnTo>
                <a:cubicBezTo>
                  <a:pt x="499898" y="894547"/>
                  <a:pt x="499898" y="897492"/>
                  <a:pt x="498867" y="902058"/>
                </a:cubicBezTo>
                <a:lnTo>
                  <a:pt x="497795" y="904618"/>
                </a:lnTo>
                <a:lnTo>
                  <a:pt x="497795" y="1603783"/>
                </a:lnTo>
                <a:lnTo>
                  <a:pt x="710757" y="862466"/>
                </a:lnTo>
                <a:lnTo>
                  <a:pt x="710850" y="862466"/>
                </a:lnTo>
                <a:cubicBezTo>
                  <a:pt x="714527" y="849505"/>
                  <a:pt x="725578" y="843071"/>
                  <a:pt x="736594" y="843130"/>
                </a:cubicBezTo>
                <a:lnTo>
                  <a:pt x="738011" y="843580"/>
                </a:lnTo>
                <a:lnTo>
                  <a:pt x="739420" y="843131"/>
                </a:lnTo>
                <a:cubicBezTo>
                  <a:pt x="749457" y="843187"/>
                  <a:pt x="759462" y="849401"/>
                  <a:pt x="762682" y="861740"/>
                </a:cubicBezTo>
                <a:lnTo>
                  <a:pt x="782820" y="938389"/>
                </a:lnTo>
                <a:lnTo>
                  <a:pt x="976451" y="1646181"/>
                </a:lnTo>
                <a:lnTo>
                  <a:pt x="979706" y="1646181"/>
                </a:lnTo>
                <a:lnTo>
                  <a:pt x="979932" y="1646181"/>
                </a:lnTo>
                <a:lnTo>
                  <a:pt x="979932" y="1658905"/>
                </a:lnTo>
                <a:lnTo>
                  <a:pt x="982035" y="1666592"/>
                </a:lnTo>
                <a:cubicBezTo>
                  <a:pt x="982035" y="1666592"/>
                  <a:pt x="982035" y="1669538"/>
                  <a:pt x="981004" y="1674104"/>
                </a:cubicBezTo>
                <a:lnTo>
                  <a:pt x="979932" y="1676663"/>
                </a:lnTo>
                <a:lnTo>
                  <a:pt x="979932" y="3322069"/>
                </a:lnTo>
                <a:lnTo>
                  <a:pt x="979706" y="3322069"/>
                </a:lnTo>
                <a:lnTo>
                  <a:pt x="816945" y="3322069"/>
                </a:lnTo>
                <a:lnTo>
                  <a:pt x="645122" y="3322069"/>
                </a:lnTo>
                <a:lnTo>
                  <a:pt x="482136" y="3322069"/>
                </a:lnTo>
                <a:lnTo>
                  <a:pt x="482136" y="2550024"/>
                </a:lnTo>
                <a:lnTo>
                  <a:pt x="334808" y="2550024"/>
                </a:lnTo>
                <a:lnTo>
                  <a:pt x="162986" y="2550024"/>
                </a:lnTo>
                <a:lnTo>
                  <a:pt x="0" y="2550024"/>
                </a:lnTo>
                <a:lnTo>
                  <a:pt x="0" y="874136"/>
                </a:lnTo>
                <a:lnTo>
                  <a:pt x="3480" y="874136"/>
                </a:lnTo>
                <a:lnTo>
                  <a:pt x="228620" y="90421"/>
                </a:lnTo>
                <a:lnTo>
                  <a:pt x="228715" y="90421"/>
                </a:lnTo>
                <a:cubicBezTo>
                  <a:pt x="232390" y="77460"/>
                  <a:pt x="243443" y="71026"/>
                  <a:pt x="254459" y="71085"/>
                </a:cubicBezTo>
                <a:close/>
                <a:moveTo>
                  <a:pt x="11940100" y="0"/>
                </a:moveTo>
                <a:lnTo>
                  <a:pt x="11941515" y="450"/>
                </a:lnTo>
                <a:lnTo>
                  <a:pt x="11942925" y="1"/>
                </a:lnTo>
                <a:cubicBezTo>
                  <a:pt x="11952962" y="57"/>
                  <a:pt x="11962967" y="6271"/>
                  <a:pt x="11966187" y="18610"/>
                </a:cubicBezTo>
                <a:lnTo>
                  <a:pt x="11986339" y="95310"/>
                </a:lnTo>
                <a:lnTo>
                  <a:pt x="12179955" y="803051"/>
                </a:lnTo>
                <a:lnTo>
                  <a:pt x="12183210" y="803051"/>
                </a:lnTo>
                <a:lnTo>
                  <a:pt x="12183436" y="803051"/>
                </a:lnTo>
                <a:lnTo>
                  <a:pt x="12183436" y="815774"/>
                </a:lnTo>
                <a:lnTo>
                  <a:pt x="12185539" y="823462"/>
                </a:lnTo>
                <a:cubicBezTo>
                  <a:pt x="12185539" y="823462"/>
                  <a:pt x="12185539" y="826407"/>
                  <a:pt x="12184508" y="830973"/>
                </a:cubicBezTo>
                <a:lnTo>
                  <a:pt x="12183436" y="833533"/>
                </a:lnTo>
                <a:lnTo>
                  <a:pt x="12183436" y="2478939"/>
                </a:lnTo>
                <a:lnTo>
                  <a:pt x="12183210" y="2478939"/>
                </a:lnTo>
                <a:lnTo>
                  <a:pt x="12020449" y="2478939"/>
                </a:lnTo>
                <a:lnTo>
                  <a:pt x="11848627" y="2478939"/>
                </a:lnTo>
                <a:lnTo>
                  <a:pt x="11692997" y="2478939"/>
                </a:lnTo>
                <a:lnTo>
                  <a:pt x="11692997" y="3265639"/>
                </a:lnTo>
                <a:lnTo>
                  <a:pt x="11692771" y="3265639"/>
                </a:lnTo>
                <a:lnTo>
                  <a:pt x="11530010" y="3265639"/>
                </a:lnTo>
                <a:lnTo>
                  <a:pt x="11358188" y="3265639"/>
                </a:lnTo>
                <a:lnTo>
                  <a:pt x="11195201" y="3265639"/>
                </a:lnTo>
                <a:lnTo>
                  <a:pt x="11195201" y="3064169"/>
                </a:lnTo>
                <a:lnTo>
                  <a:pt x="11036853" y="3064169"/>
                </a:lnTo>
                <a:lnTo>
                  <a:pt x="10865031" y="3064169"/>
                </a:lnTo>
                <a:lnTo>
                  <a:pt x="10714302" y="3064169"/>
                </a:lnTo>
                <a:lnTo>
                  <a:pt x="10714302" y="3095602"/>
                </a:lnTo>
                <a:lnTo>
                  <a:pt x="10714076" y="3095602"/>
                </a:lnTo>
                <a:lnTo>
                  <a:pt x="10551315" y="3095602"/>
                </a:lnTo>
                <a:lnTo>
                  <a:pt x="10379493" y="3095602"/>
                </a:lnTo>
                <a:lnTo>
                  <a:pt x="10218853" y="3095602"/>
                </a:lnTo>
                <a:lnTo>
                  <a:pt x="10218853" y="3222720"/>
                </a:lnTo>
                <a:lnTo>
                  <a:pt x="10218627" y="3222720"/>
                </a:lnTo>
                <a:lnTo>
                  <a:pt x="10055866" y="3222720"/>
                </a:lnTo>
                <a:lnTo>
                  <a:pt x="9884044" y="3222720"/>
                </a:lnTo>
                <a:lnTo>
                  <a:pt x="9721057" y="3222720"/>
                </a:lnTo>
                <a:lnTo>
                  <a:pt x="9721057" y="2773279"/>
                </a:lnTo>
                <a:lnTo>
                  <a:pt x="9583336" y="2773279"/>
                </a:lnTo>
                <a:lnTo>
                  <a:pt x="9411514" y="2773279"/>
                </a:lnTo>
                <a:lnTo>
                  <a:pt x="9253167" y="2773279"/>
                </a:lnTo>
                <a:lnTo>
                  <a:pt x="9253167" y="3063281"/>
                </a:lnTo>
                <a:lnTo>
                  <a:pt x="9252941" y="3063281"/>
                </a:lnTo>
                <a:lnTo>
                  <a:pt x="9090180" y="3063281"/>
                </a:lnTo>
                <a:lnTo>
                  <a:pt x="8918358" y="3063281"/>
                </a:lnTo>
                <a:lnTo>
                  <a:pt x="8755371" y="3063281"/>
                </a:lnTo>
                <a:lnTo>
                  <a:pt x="8755371" y="1387393"/>
                </a:lnTo>
                <a:lnTo>
                  <a:pt x="8758852" y="1387393"/>
                </a:lnTo>
                <a:lnTo>
                  <a:pt x="8983992" y="603678"/>
                </a:lnTo>
                <a:lnTo>
                  <a:pt x="8984086" y="603678"/>
                </a:lnTo>
                <a:cubicBezTo>
                  <a:pt x="8987762" y="590717"/>
                  <a:pt x="8998814" y="584283"/>
                  <a:pt x="9009831" y="584342"/>
                </a:cubicBezTo>
                <a:lnTo>
                  <a:pt x="9011246" y="584792"/>
                </a:lnTo>
                <a:lnTo>
                  <a:pt x="9012656" y="584343"/>
                </a:lnTo>
                <a:cubicBezTo>
                  <a:pt x="9022693" y="584399"/>
                  <a:pt x="9032698" y="590613"/>
                  <a:pt x="9035918" y="602952"/>
                </a:cubicBezTo>
                <a:lnTo>
                  <a:pt x="9056070" y="679654"/>
                </a:lnTo>
                <a:lnTo>
                  <a:pt x="9248527" y="1383156"/>
                </a:lnTo>
                <a:lnTo>
                  <a:pt x="9248527" y="1097391"/>
                </a:lnTo>
                <a:lnTo>
                  <a:pt x="9252008" y="1097391"/>
                </a:lnTo>
                <a:lnTo>
                  <a:pt x="9477148" y="313676"/>
                </a:lnTo>
                <a:lnTo>
                  <a:pt x="9477242" y="313676"/>
                </a:lnTo>
                <a:cubicBezTo>
                  <a:pt x="9480918" y="300715"/>
                  <a:pt x="9491970" y="294281"/>
                  <a:pt x="9502987" y="294340"/>
                </a:cubicBezTo>
                <a:lnTo>
                  <a:pt x="9504402" y="294790"/>
                </a:lnTo>
                <a:lnTo>
                  <a:pt x="9505812" y="294341"/>
                </a:lnTo>
                <a:cubicBezTo>
                  <a:pt x="9515849" y="294397"/>
                  <a:pt x="9525854" y="300611"/>
                  <a:pt x="9529074" y="312950"/>
                </a:cubicBezTo>
                <a:lnTo>
                  <a:pt x="9549225" y="389647"/>
                </a:lnTo>
                <a:lnTo>
                  <a:pt x="9742842" y="1097391"/>
                </a:lnTo>
                <a:lnTo>
                  <a:pt x="9746097" y="1097391"/>
                </a:lnTo>
                <a:lnTo>
                  <a:pt x="9746323" y="1097391"/>
                </a:lnTo>
                <a:lnTo>
                  <a:pt x="9746323" y="1110115"/>
                </a:lnTo>
                <a:lnTo>
                  <a:pt x="9748426" y="1117802"/>
                </a:lnTo>
                <a:cubicBezTo>
                  <a:pt x="9748426" y="1117802"/>
                  <a:pt x="9748426" y="1120747"/>
                  <a:pt x="9747395" y="1125313"/>
                </a:cubicBezTo>
                <a:lnTo>
                  <a:pt x="9746323" y="1127873"/>
                </a:lnTo>
                <a:lnTo>
                  <a:pt x="9746323" y="1470997"/>
                </a:lnTo>
                <a:lnTo>
                  <a:pt x="9890444" y="969312"/>
                </a:lnTo>
                <a:lnTo>
                  <a:pt x="9889837" y="969312"/>
                </a:lnTo>
                <a:lnTo>
                  <a:pt x="9916012" y="880309"/>
                </a:lnTo>
                <a:lnTo>
                  <a:pt x="9949678" y="763117"/>
                </a:lnTo>
                <a:lnTo>
                  <a:pt x="9949772" y="763117"/>
                </a:lnTo>
                <a:cubicBezTo>
                  <a:pt x="9951610" y="756636"/>
                  <a:pt x="9955292" y="751788"/>
                  <a:pt x="9959892" y="748567"/>
                </a:cubicBezTo>
                <a:lnTo>
                  <a:pt x="9960687" y="748323"/>
                </a:lnTo>
                <a:lnTo>
                  <a:pt x="9960688" y="748322"/>
                </a:lnTo>
                <a:lnTo>
                  <a:pt x="9960829" y="748279"/>
                </a:lnTo>
                <a:lnTo>
                  <a:pt x="9975517" y="743781"/>
                </a:lnTo>
                <a:lnTo>
                  <a:pt x="9975685" y="743835"/>
                </a:lnTo>
                <a:lnTo>
                  <a:pt x="9975862" y="743782"/>
                </a:lnTo>
                <a:cubicBezTo>
                  <a:pt x="9986560" y="743838"/>
                  <a:pt x="9997225" y="750052"/>
                  <a:pt x="10000657" y="762391"/>
                </a:cubicBezTo>
                <a:lnTo>
                  <a:pt x="10000862" y="763124"/>
                </a:lnTo>
                <a:lnTo>
                  <a:pt x="10001049" y="763399"/>
                </a:lnTo>
                <a:lnTo>
                  <a:pt x="10005676" y="780313"/>
                </a:lnTo>
                <a:lnTo>
                  <a:pt x="10058608" y="969312"/>
                </a:lnTo>
                <a:lnTo>
                  <a:pt x="10057380" y="969312"/>
                </a:lnTo>
                <a:lnTo>
                  <a:pt x="10215372" y="1546832"/>
                </a:lnTo>
                <a:lnTo>
                  <a:pt x="10216506" y="1546832"/>
                </a:lnTo>
                <a:lnTo>
                  <a:pt x="10216506" y="1419714"/>
                </a:lnTo>
                <a:lnTo>
                  <a:pt x="10219987" y="1419714"/>
                </a:lnTo>
                <a:lnTo>
                  <a:pt x="10445127" y="635999"/>
                </a:lnTo>
                <a:lnTo>
                  <a:pt x="10445221" y="635999"/>
                </a:lnTo>
                <a:cubicBezTo>
                  <a:pt x="10448897" y="623038"/>
                  <a:pt x="10459949" y="616604"/>
                  <a:pt x="10470966" y="616663"/>
                </a:cubicBezTo>
                <a:lnTo>
                  <a:pt x="10472381" y="617113"/>
                </a:lnTo>
                <a:lnTo>
                  <a:pt x="10473791" y="616664"/>
                </a:lnTo>
                <a:cubicBezTo>
                  <a:pt x="10483828" y="616720"/>
                  <a:pt x="10493833" y="622934"/>
                  <a:pt x="10497053" y="635273"/>
                </a:cubicBezTo>
                <a:lnTo>
                  <a:pt x="10517201" y="711960"/>
                </a:lnTo>
                <a:lnTo>
                  <a:pt x="10702222" y="1388281"/>
                </a:lnTo>
                <a:lnTo>
                  <a:pt x="10705525" y="1388281"/>
                </a:lnTo>
                <a:lnTo>
                  <a:pt x="10930665" y="604566"/>
                </a:lnTo>
                <a:lnTo>
                  <a:pt x="10930759" y="604566"/>
                </a:lnTo>
                <a:cubicBezTo>
                  <a:pt x="10934435" y="591605"/>
                  <a:pt x="10945487" y="585171"/>
                  <a:pt x="10956504" y="585230"/>
                </a:cubicBezTo>
                <a:lnTo>
                  <a:pt x="10957919" y="585680"/>
                </a:lnTo>
                <a:lnTo>
                  <a:pt x="10959329" y="585231"/>
                </a:lnTo>
                <a:cubicBezTo>
                  <a:pt x="10969366" y="585287"/>
                  <a:pt x="10979371" y="591501"/>
                  <a:pt x="10982591" y="603840"/>
                </a:cubicBezTo>
                <a:lnTo>
                  <a:pt x="11002741" y="680534"/>
                </a:lnTo>
                <a:lnTo>
                  <a:pt x="11196359" y="1388281"/>
                </a:lnTo>
                <a:lnTo>
                  <a:pt x="11199614" y="1388281"/>
                </a:lnTo>
                <a:lnTo>
                  <a:pt x="11199840" y="1388281"/>
                </a:lnTo>
                <a:lnTo>
                  <a:pt x="11199840" y="1401005"/>
                </a:lnTo>
                <a:lnTo>
                  <a:pt x="11201943" y="1408692"/>
                </a:lnTo>
                <a:cubicBezTo>
                  <a:pt x="11201943" y="1408692"/>
                  <a:pt x="11201943" y="1411638"/>
                  <a:pt x="11200912" y="1416204"/>
                </a:cubicBezTo>
                <a:lnTo>
                  <a:pt x="11199840" y="1418764"/>
                </a:lnTo>
                <a:lnTo>
                  <a:pt x="11199840" y="1585719"/>
                </a:lnTo>
                <a:lnTo>
                  <a:pt x="11364588" y="1012231"/>
                </a:lnTo>
                <a:lnTo>
                  <a:pt x="11363981" y="1012231"/>
                </a:lnTo>
                <a:lnTo>
                  <a:pt x="11390156" y="923228"/>
                </a:lnTo>
                <a:lnTo>
                  <a:pt x="11423822" y="806036"/>
                </a:lnTo>
                <a:lnTo>
                  <a:pt x="11423916" y="806036"/>
                </a:lnTo>
                <a:cubicBezTo>
                  <a:pt x="11425754" y="799555"/>
                  <a:pt x="11429436" y="794707"/>
                  <a:pt x="11434036" y="791486"/>
                </a:cubicBezTo>
                <a:lnTo>
                  <a:pt x="11434831" y="791242"/>
                </a:lnTo>
                <a:lnTo>
                  <a:pt x="11434832" y="791241"/>
                </a:lnTo>
                <a:lnTo>
                  <a:pt x="11434966" y="791201"/>
                </a:lnTo>
                <a:lnTo>
                  <a:pt x="11449661" y="786700"/>
                </a:lnTo>
                <a:lnTo>
                  <a:pt x="11449829" y="786754"/>
                </a:lnTo>
                <a:lnTo>
                  <a:pt x="11450006" y="786701"/>
                </a:lnTo>
                <a:cubicBezTo>
                  <a:pt x="11460704" y="786757"/>
                  <a:pt x="11471369" y="792971"/>
                  <a:pt x="11474801" y="805310"/>
                </a:cubicBezTo>
                <a:lnTo>
                  <a:pt x="11475006" y="806043"/>
                </a:lnTo>
                <a:lnTo>
                  <a:pt x="11475193" y="806318"/>
                </a:lnTo>
                <a:lnTo>
                  <a:pt x="11479816" y="823218"/>
                </a:lnTo>
                <a:lnTo>
                  <a:pt x="11532752" y="1012231"/>
                </a:lnTo>
                <a:lnTo>
                  <a:pt x="11531524" y="1012231"/>
                </a:lnTo>
                <a:lnTo>
                  <a:pt x="11685640" y="1575583"/>
                </a:lnTo>
                <a:lnTo>
                  <a:pt x="11685640" y="803051"/>
                </a:lnTo>
                <a:lnTo>
                  <a:pt x="11689121" y="803051"/>
                </a:lnTo>
                <a:lnTo>
                  <a:pt x="11914261" y="19336"/>
                </a:lnTo>
                <a:lnTo>
                  <a:pt x="11914355" y="19336"/>
                </a:lnTo>
                <a:cubicBezTo>
                  <a:pt x="11918031" y="6375"/>
                  <a:pt x="11929083" y="-59"/>
                  <a:pt x="11940100" y="0"/>
                </a:cubicBezTo>
                <a:close/>
              </a:path>
            </a:pathLst>
          </a:custGeom>
          <a:solidFill>
            <a:schemeClr val="accent6"/>
          </a:solidFill>
          <a:ln>
            <a:noFill/>
          </a:ln>
          <a:effectLst>
            <a:outerShdw blurRad="100013" rotWithShape="0" algn="bl" dir="5400000" dist="57150">
              <a:srgbClr val="000000">
                <a:alpha val="46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nvGrpSpPr>
          <p:cNvPr id="768" name="Google Shape;768;p6"/>
          <p:cNvGrpSpPr/>
          <p:nvPr/>
        </p:nvGrpSpPr>
        <p:grpSpPr>
          <a:xfrm>
            <a:off x="3214" y="4546970"/>
            <a:ext cx="12185552" cy="3893722"/>
            <a:chOff x="14" y="4390945"/>
            <a:chExt cx="12185552" cy="3893722"/>
          </a:xfrm>
        </p:grpSpPr>
        <p:grpSp>
          <p:nvGrpSpPr>
            <p:cNvPr id="769" name="Google Shape;769;p6"/>
            <p:cNvGrpSpPr/>
            <p:nvPr/>
          </p:nvGrpSpPr>
          <p:grpSpPr>
            <a:xfrm>
              <a:off x="482149" y="5234075"/>
              <a:ext cx="499899" cy="2478939"/>
              <a:chOff x="363584" y="4352937"/>
              <a:chExt cx="505153" cy="2504991"/>
            </a:xfrm>
          </p:grpSpPr>
          <p:sp>
            <p:nvSpPr>
              <p:cNvPr id="770" name="Google Shape;770;p6"/>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71" name="Google Shape;771;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72" name="Google Shape;772;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73" name="Google Shape;773;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74" name="Google Shape;774;p6"/>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775" name="Google Shape;775;p6"/>
            <p:cNvGrpSpPr/>
            <p:nvPr/>
          </p:nvGrpSpPr>
          <p:grpSpPr>
            <a:xfrm>
              <a:off x="982214" y="5372786"/>
              <a:ext cx="499899" cy="2478939"/>
              <a:chOff x="363584" y="4352937"/>
              <a:chExt cx="505153" cy="2504991"/>
            </a:xfrm>
          </p:grpSpPr>
          <p:sp>
            <p:nvSpPr>
              <p:cNvPr id="776" name="Google Shape;776;p6"/>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77" name="Google Shape;777;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78" name="Google Shape;778;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79" name="Google Shape;779;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80" name="Google Shape;780;p6"/>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781" name="Google Shape;781;p6"/>
            <p:cNvGrpSpPr/>
            <p:nvPr/>
          </p:nvGrpSpPr>
          <p:grpSpPr>
            <a:xfrm>
              <a:off x="1461954" y="5459347"/>
              <a:ext cx="499899" cy="2478939"/>
              <a:chOff x="363584" y="4352937"/>
              <a:chExt cx="505153" cy="2504991"/>
            </a:xfrm>
          </p:grpSpPr>
          <p:sp>
            <p:nvSpPr>
              <p:cNvPr id="782" name="Google Shape;782;p6"/>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83" name="Google Shape;783;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84" name="Google Shape;784;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85" name="Google Shape;785;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86" name="Google Shape;786;p6"/>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787" name="Google Shape;787;p6"/>
            <p:cNvGrpSpPr/>
            <p:nvPr/>
          </p:nvGrpSpPr>
          <p:grpSpPr>
            <a:xfrm>
              <a:off x="14" y="4462030"/>
              <a:ext cx="499899" cy="2478939"/>
              <a:chOff x="363584" y="4352937"/>
              <a:chExt cx="505153" cy="2504991"/>
            </a:xfrm>
          </p:grpSpPr>
          <p:sp>
            <p:nvSpPr>
              <p:cNvPr id="788" name="Google Shape;788;p6"/>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89" name="Google Shape;789;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90" name="Google Shape;790;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91" name="Google Shape;791;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92" name="Google Shape;792;p6"/>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793" name="Google Shape;793;p6"/>
            <p:cNvGrpSpPr/>
            <p:nvPr/>
          </p:nvGrpSpPr>
          <p:grpSpPr>
            <a:xfrm>
              <a:off x="1942739" y="5065010"/>
              <a:ext cx="499899" cy="2478939"/>
              <a:chOff x="363584" y="4352937"/>
              <a:chExt cx="505153" cy="2504991"/>
            </a:xfrm>
          </p:grpSpPr>
          <p:sp>
            <p:nvSpPr>
              <p:cNvPr id="794" name="Google Shape;794;p6"/>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95" name="Google Shape;795;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96" name="Google Shape;796;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797" name="Google Shape;797;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798" name="Google Shape;798;p6"/>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799" name="Google Shape;799;p6"/>
            <p:cNvGrpSpPr/>
            <p:nvPr/>
          </p:nvGrpSpPr>
          <p:grpSpPr>
            <a:xfrm>
              <a:off x="2415859" y="5774295"/>
              <a:ext cx="499899" cy="2478939"/>
              <a:chOff x="363584" y="4352937"/>
              <a:chExt cx="505153" cy="2504991"/>
            </a:xfrm>
          </p:grpSpPr>
          <p:sp>
            <p:nvSpPr>
              <p:cNvPr id="800" name="Google Shape;800;p6"/>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01" name="Google Shape;801;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02" name="Google Shape;802;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03" name="Google Shape;803;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04" name="Google Shape;804;p6"/>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805" name="Google Shape;805;p6"/>
            <p:cNvGrpSpPr/>
            <p:nvPr/>
          </p:nvGrpSpPr>
          <p:grpSpPr>
            <a:xfrm>
              <a:off x="2913132" y="5337858"/>
              <a:ext cx="499899" cy="2478939"/>
              <a:chOff x="363584" y="4352937"/>
              <a:chExt cx="505153" cy="2504991"/>
            </a:xfrm>
          </p:grpSpPr>
          <p:sp>
            <p:nvSpPr>
              <p:cNvPr id="806" name="Google Shape;806;p6"/>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07" name="Google Shape;807;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08" name="Google Shape;808;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09" name="Google Shape;809;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10" name="Google Shape;810;p6"/>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811" name="Google Shape;811;p6"/>
            <p:cNvGrpSpPr/>
            <p:nvPr/>
          </p:nvGrpSpPr>
          <p:grpSpPr>
            <a:xfrm>
              <a:off x="3404430" y="5675411"/>
              <a:ext cx="499899" cy="2478939"/>
              <a:chOff x="363584" y="4352937"/>
              <a:chExt cx="505153" cy="2504991"/>
            </a:xfrm>
          </p:grpSpPr>
          <p:sp>
            <p:nvSpPr>
              <p:cNvPr id="812" name="Google Shape;812;p6"/>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13" name="Google Shape;813;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14" name="Google Shape;814;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15" name="Google Shape;815;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16" name="Google Shape;816;p6"/>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817" name="Google Shape;817;p6"/>
            <p:cNvGrpSpPr/>
            <p:nvPr/>
          </p:nvGrpSpPr>
          <p:grpSpPr>
            <a:xfrm>
              <a:off x="3866895" y="5372786"/>
              <a:ext cx="499899" cy="2478939"/>
              <a:chOff x="363584" y="4352937"/>
              <a:chExt cx="505153" cy="2504991"/>
            </a:xfrm>
          </p:grpSpPr>
          <p:sp>
            <p:nvSpPr>
              <p:cNvPr id="818" name="Google Shape;818;p6"/>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19" name="Google Shape;819;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20" name="Google Shape;820;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21" name="Google Shape;821;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22" name="Google Shape;822;p6"/>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823" name="Google Shape;823;p6"/>
            <p:cNvGrpSpPr/>
            <p:nvPr/>
          </p:nvGrpSpPr>
          <p:grpSpPr>
            <a:xfrm>
              <a:off x="5320933" y="5805728"/>
              <a:ext cx="499899" cy="2478939"/>
              <a:chOff x="363584" y="4352937"/>
              <a:chExt cx="505153" cy="2504991"/>
            </a:xfrm>
          </p:grpSpPr>
          <p:sp>
            <p:nvSpPr>
              <p:cNvPr id="824" name="Google Shape;824;p6"/>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25" name="Google Shape;825;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26" name="Google Shape;826;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27" name="Google Shape;827;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28" name="Google Shape;828;p6"/>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829" name="Google Shape;829;p6"/>
            <p:cNvGrpSpPr/>
            <p:nvPr/>
          </p:nvGrpSpPr>
          <p:grpSpPr>
            <a:xfrm>
              <a:off x="4826450" y="4936349"/>
              <a:ext cx="499899" cy="2478939"/>
              <a:chOff x="363584" y="4352937"/>
              <a:chExt cx="505153" cy="2504991"/>
            </a:xfrm>
          </p:grpSpPr>
          <p:sp>
            <p:nvSpPr>
              <p:cNvPr id="830" name="Google Shape;830;p6"/>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31" name="Google Shape;831;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32" name="Google Shape;832;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33" name="Google Shape;833;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34" name="Google Shape;834;p6"/>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835" name="Google Shape;835;p6"/>
            <p:cNvGrpSpPr/>
            <p:nvPr/>
          </p:nvGrpSpPr>
          <p:grpSpPr>
            <a:xfrm>
              <a:off x="5815416" y="5563130"/>
              <a:ext cx="499899" cy="2478939"/>
              <a:chOff x="363584" y="4352937"/>
              <a:chExt cx="505153" cy="2504991"/>
            </a:xfrm>
          </p:grpSpPr>
          <p:sp>
            <p:nvSpPr>
              <p:cNvPr id="836" name="Google Shape;836;p6"/>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37" name="Google Shape;837;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38" name="Google Shape;838;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39" name="Google Shape;839;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40" name="Google Shape;840;p6"/>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841" name="Google Shape;841;p6"/>
            <p:cNvGrpSpPr/>
            <p:nvPr/>
          </p:nvGrpSpPr>
          <p:grpSpPr>
            <a:xfrm>
              <a:off x="6308427" y="5648332"/>
              <a:ext cx="499899" cy="2478939"/>
              <a:chOff x="363584" y="4352937"/>
              <a:chExt cx="505153" cy="2504991"/>
            </a:xfrm>
          </p:grpSpPr>
          <p:sp>
            <p:nvSpPr>
              <p:cNvPr id="842" name="Google Shape;842;p6"/>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43" name="Google Shape;843;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44" name="Google Shape;844;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45" name="Google Shape;845;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46" name="Google Shape;846;p6"/>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847" name="Google Shape;847;p6"/>
            <p:cNvGrpSpPr/>
            <p:nvPr/>
          </p:nvGrpSpPr>
          <p:grpSpPr>
            <a:xfrm>
              <a:off x="6800121" y="5277734"/>
              <a:ext cx="499899" cy="2478939"/>
              <a:chOff x="363584" y="4352937"/>
              <a:chExt cx="505153" cy="2504991"/>
            </a:xfrm>
          </p:grpSpPr>
          <p:sp>
            <p:nvSpPr>
              <p:cNvPr id="848" name="Google Shape;848;p6"/>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49" name="Google Shape;849;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50" name="Google Shape;850;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51" name="Google Shape;851;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52" name="Google Shape;852;p6"/>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853" name="Google Shape;853;p6"/>
            <p:cNvGrpSpPr/>
            <p:nvPr/>
          </p:nvGrpSpPr>
          <p:grpSpPr>
            <a:xfrm>
              <a:off x="7276374" y="5750267"/>
              <a:ext cx="499899" cy="2478939"/>
              <a:chOff x="363584" y="4352937"/>
              <a:chExt cx="505153" cy="2504991"/>
            </a:xfrm>
          </p:grpSpPr>
          <p:sp>
            <p:nvSpPr>
              <p:cNvPr id="854" name="Google Shape;854;p6"/>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55" name="Google Shape;855;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56" name="Google Shape;856;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57" name="Google Shape;857;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58" name="Google Shape;858;p6"/>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859" name="Google Shape;859;p6"/>
            <p:cNvGrpSpPr/>
            <p:nvPr/>
          </p:nvGrpSpPr>
          <p:grpSpPr>
            <a:xfrm>
              <a:off x="7761783" y="5042069"/>
              <a:ext cx="499899" cy="2478939"/>
              <a:chOff x="363584" y="4352937"/>
              <a:chExt cx="505153" cy="2504991"/>
            </a:xfrm>
          </p:grpSpPr>
          <p:sp>
            <p:nvSpPr>
              <p:cNvPr id="860" name="Google Shape;860;p6"/>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61" name="Google Shape;861;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62" name="Google Shape;862;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63" name="Google Shape;863;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64" name="Google Shape;864;p6"/>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865" name="Google Shape;865;p6"/>
            <p:cNvGrpSpPr/>
            <p:nvPr/>
          </p:nvGrpSpPr>
          <p:grpSpPr>
            <a:xfrm>
              <a:off x="8254939" y="5373247"/>
              <a:ext cx="499899" cy="2478939"/>
              <a:chOff x="363584" y="4352937"/>
              <a:chExt cx="505153" cy="2504991"/>
            </a:xfrm>
          </p:grpSpPr>
          <p:sp>
            <p:nvSpPr>
              <p:cNvPr id="866" name="Google Shape;866;p6"/>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67" name="Google Shape;867;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68" name="Google Shape;868;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69" name="Google Shape;869;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70" name="Google Shape;870;p6"/>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871" name="Google Shape;871;p6"/>
            <p:cNvGrpSpPr/>
            <p:nvPr/>
          </p:nvGrpSpPr>
          <p:grpSpPr>
            <a:xfrm>
              <a:off x="8755398" y="4975287"/>
              <a:ext cx="499899" cy="2478939"/>
              <a:chOff x="363584" y="4352937"/>
              <a:chExt cx="505153" cy="2504991"/>
            </a:xfrm>
          </p:grpSpPr>
          <p:sp>
            <p:nvSpPr>
              <p:cNvPr id="872" name="Google Shape;872;p6"/>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73" name="Google Shape;873;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74" name="Google Shape;874;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75" name="Google Shape;875;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76" name="Google Shape;876;p6"/>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877" name="Google Shape;877;p6"/>
            <p:cNvGrpSpPr/>
            <p:nvPr/>
          </p:nvGrpSpPr>
          <p:grpSpPr>
            <a:xfrm>
              <a:off x="9248554" y="4685285"/>
              <a:ext cx="499899" cy="2478939"/>
              <a:chOff x="363584" y="4352937"/>
              <a:chExt cx="505153" cy="2504991"/>
            </a:xfrm>
          </p:grpSpPr>
          <p:sp>
            <p:nvSpPr>
              <p:cNvPr id="878" name="Google Shape;878;p6"/>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79" name="Google Shape;879;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80" name="Google Shape;880;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81" name="Google Shape;881;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82" name="Google Shape;882;p6"/>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883" name="Google Shape;883;p6"/>
            <p:cNvGrpSpPr/>
            <p:nvPr/>
          </p:nvGrpSpPr>
          <p:grpSpPr>
            <a:xfrm>
              <a:off x="9721084" y="5134726"/>
              <a:ext cx="499899" cy="2478939"/>
              <a:chOff x="363584" y="4352937"/>
              <a:chExt cx="505153" cy="2504991"/>
            </a:xfrm>
          </p:grpSpPr>
          <p:sp>
            <p:nvSpPr>
              <p:cNvPr id="884" name="Google Shape;884;p6"/>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85" name="Google Shape;885;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86" name="Google Shape;886;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87" name="Google Shape;887;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88" name="Google Shape;888;p6"/>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889" name="Google Shape;889;p6"/>
            <p:cNvGrpSpPr/>
            <p:nvPr/>
          </p:nvGrpSpPr>
          <p:grpSpPr>
            <a:xfrm>
              <a:off x="10216533" y="5007608"/>
              <a:ext cx="499899" cy="2478939"/>
              <a:chOff x="363584" y="4352937"/>
              <a:chExt cx="505153" cy="2504991"/>
            </a:xfrm>
          </p:grpSpPr>
          <p:sp>
            <p:nvSpPr>
              <p:cNvPr id="890" name="Google Shape;890;p6"/>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91" name="Google Shape;891;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92" name="Google Shape;892;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93" name="Google Shape;893;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94" name="Google Shape;894;p6"/>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895" name="Google Shape;895;p6"/>
            <p:cNvGrpSpPr/>
            <p:nvPr/>
          </p:nvGrpSpPr>
          <p:grpSpPr>
            <a:xfrm>
              <a:off x="10702071" y="4976175"/>
              <a:ext cx="499899" cy="2478939"/>
              <a:chOff x="363584" y="4352937"/>
              <a:chExt cx="505153" cy="2504991"/>
            </a:xfrm>
          </p:grpSpPr>
          <p:sp>
            <p:nvSpPr>
              <p:cNvPr id="896" name="Google Shape;896;p6"/>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97" name="Google Shape;897;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98" name="Google Shape;898;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899" name="Google Shape;899;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00" name="Google Shape;900;p6"/>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901" name="Google Shape;901;p6"/>
            <p:cNvGrpSpPr/>
            <p:nvPr/>
          </p:nvGrpSpPr>
          <p:grpSpPr>
            <a:xfrm>
              <a:off x="11195228" y="5177645"/>
              <a:ext cx="499899" cy="2478939"/>
              <a:chOff x="363584" y="4352937"/>
              <a:chExt cx="505153" cy="2504991"/>
            </a:xfrm>
          </p:grpSpPr>
          <p:sp>
            <p:nvSpPr>
              <p:cNvPr id="902" name="Google Shape;902;p6"/>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03" name="Google Shape;903;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04" name="Google Shape;904;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05" name="Google Shape;905;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06" name="Google Shape;906;p6"/>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907" name="Google Shape;907;p6"/>
            <p:cNvGrpSpPr/>
            <p:nvPr/>
          </p:nvGrpSpPr>
          <p:grpSpPr>
            <a:xfrm>
              <a:off x="11685667" y="4390945"/>
              <a:ext cx="499899" cy="2478939"/>
              <a:chOff x="363584" y="4352937"/>
              <a:chExt cx="505153" cy="2504991"/>
            </a:xfrm>
          </p:grpSpPr>
          <p:sp>
            <p:nvSpPr>
              <p:cNvPr id="908" name="Google Shape;908;p6"/>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09" name="Google Shape;909;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10" name="Google Shape;910;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11" name="Google Shape;911;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12" name="Google Shape;912;p6"/>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913" name="Google Shape;913;p6"/>
            <p:cNvGrpSpPr/>
            <p:nvPr/>
          </p:nvGrpSpPr>
          <p:grpSpPr>
            <a:xfrm>
              <a:off x="4355400" y="5714170"/>
              <a:ext cx="499899" cy="2478939"/>
              <a:chOff x="363584" y="4352937"/>
              <a:chExt cx="505153" cy="2504991"/>
            </a:xfrm>
          </p:grpSpPr>
          <p:sp>
            <p:nvSpPr>
              <p:cNvPr id="914" name="Google Shape;914;p6"/>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15" name="Google Shape;915;p6"/>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16" name="Google Shape;916;p6"/>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17" name="Google Shape;917;p6"/>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18" name="Google Shape;918;p6"/>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sp>
        <p:nvSpPr>
          <p:cNvPr id="919" name="Google Shape;919;p6"/>
          <p:cNvSpPr/>
          <p:nvPr/>
        </p:nvSpPr>
        <p:spPr>
          <a:xfrm rot="5400000">
            <a:off x="-462658" y="6119355"/>
            <a:ext cx="1131345" cy="114589"/>
          </a:xfrm>
          <a:custGeom>
            <a:rect b="b" l="l" r="r" t="t"/>
            <a:pathLst>
              <a:path extrusionOk="0" h="87640" w="919793">
                <a:moveTo>
                  <a:pt x="657321" y="73442"/>
                </a:moveTo>
                <a:cubicBezTo>
                  <a:pt x="659149" y="73404"/>
                  <a:pt x="660912" y="74128"/>
                  <a:pt x="662179" y="75442"/>
                </a:cubicBezTo>
                <a:cubicBezTo>
                  <a:pt x="663493" y="76709"/>
                  <a:pt x="664217" y="78471"/>
                  <a:pt x="664179" y="80300"/>
                </a:cubicBezTo>
                <a:cubicBezTo>
                  <a:pt x="664198" y="82148"/>
                  <a:pt x="663474" y="83939"/>
                  <a:pt x="662179" y="85253"/>
                </a:cubicBezTo>
                <a:cubicBezTo>
                  <a:pt x="660912" y="86568"/>
                  <a:pt x="659149" y="87291"/>
                  <a:pt x="657321" y="87253"/>
                </a:cubicBezTo>
                <a:cubicBezTo>
                  <a:pt x="655492" y="87291"/>
                  <a:pt x="653730" y="86568"/>
                  <a:pt x="652463" y="85253"/>
                </a:cubicBezTo>
                <a:cubicBezTo>
                  <a:pt x="651168" y="83939"/>
                  <a:pt x="650444" y="82148"/>
                  <a:pt x="650463" y="80300"/>
                </a:cubicBezTo>
                <a:cubicBezTo>
                  <a:pt x="650425" y="78471"/>
                  <a:pt x="651149" y="76709"/>
                  <a:pt x="652463" y="75442"/>
                </a:cubicBezTo>
                <a:cubicBezTo>
                  <a:pt x="653730" y="74128"/>
                  <a:pt x="655492" y="73404"/>
                  <a:pt x="657321" y="73442"/>
                </a:cubicBezTo>
                <a:close/>
                <a:moveTo>
                  <a:pt x="783051" y="31056"/>
                </a:moveTo>
                <a:cubicBezTo>
                  <a:pt x="776688" y="30989"/>
                  <a:pt x="770602" y="33618"/>
                  <a:pt x="766287" y="38295"/>
                </a:cubicBezTo>
                <a:cubicBezTo>
                  <a:pt x="761677" y="42876"/>
                  <a:pt x="759134" y="49134"/>
                  <a:pt x="759238" y="55630"/>
                </a:cubicBezTo>
                <a:cubicBezTo>
                  <a:pt x="759229" y="59935"/>
                  <a:pt x="760343" y="64174"/>
                  <a:pt x="762477" y="67917"/>
                </a:cubicBezTo>
                <a:cubicBezTo>
                  <a:pt x="764468" y="71632"/>
                  <a:pt x="767468" y="74709"/>
                  <a:pt x="771144" y="76776"/>
                </a:cubicBezTo>
                <a:cubicBezTo>
                  <a:pt x="774783" y="78804"/>
                  <a:pt x="778888" y="79852"/>
                  <a:pt x="783051" y="79824"/>
                </a:cubicBezTo>
                <a:cubicBezTo>
                  <a:pt x="787213" y="79843"/>
                  <a:pt x="791319" y="78795"/>
                  <a:pt x="794957" y="76776"/>
                </a:cubicBezTo>
                <a:cubicBezTo>
                  <a:pt x="798586" y="74652"/>
                  <a:pt x="801587" y="71594"/>
                  <a:pt x="803625" y="67917"/>
                </a:cubicBezTo>
                <a:cubicBezTo>
                  <a:pt x="805730" y="64165"/>
                  <a:pt x="806816" y="59926"/>
                  <a:pt x="806768" y="55630"/>
                </a:cubicBezTo>
                <a:cubicBezTo>
                  <a:pt x="806873" y="49134"/>
                  <a:pt x="804330" y="42876"/>
                  <a:pt x="799719" y="38295"/>
                </a:cubicBezTo>
                <a:cubicBezTo>
                  <a:pt x="795452" y="33608"/>
                  <a:pt x="789385" y="30979"/>
                  <a:pt x="783051" y="31056"/>
                </a:cubicBezTo>
                <a:close/>
                <a:moveTo>
                  <a:pt x="124778" y="30960"/>
                </a:moveTo>
                <a:cubicBezTo>
                  <a:pt x="120558" y="30922"/>
                  <a:pt x="116405" y="32046"/>
                  <a:pt x="112776" y="34198"/>
                </a:cubicBezTo>
                <a:cubicBezTo>
                  <a:pt x="109090" y="36332"/>
                  <a:pt x="106061" y="39428"/>
                  <a:pt x="104013" y="43152"/>
                </a:cubicBezTo>
                <a:cubicBezTo>
                  <a:pt x="101851" y="46886"/>
                  <a:pt x="100708" y="51124"/>
                  <a:pt x="100680" y="55439"/>
                </a:cubicBezTo>
                <a:cubicBezTo>
                  <a:pt x="100708" y="59754"/>
                  <a:pt x="101851" y="63993"/>
                  <a:pt x="104013" y="67726"/>
                </a:cubicBezTo>
                <a:cubicBezTo>
                  <a:pt x="106099" y="71489"/>
                  <a:pt x="109157" y="74613"/>
                  <a:pt x="112872" y="76775"/>
                </a:cubicBezTo>
                <a:cubicBezTo>
                  <a:pt x="116462" y="78956"/>
                  <a:pt x="120577" y="80109"/>
                  <a:pt x="124778" y="80109"/>
                </a:cubicBezTo>
                <a:cubicBezTo>
                  <a:pt x="129017" y="80080"/>
                  <a:pt x="133188" y="78966"/>
                  <a:pt x="136875" y="76870"/>
                </a:cubicBezTo>
                <a:cubicBezTo>
                  <a:pt x="140580" y="74822"/>
                  <a:pt x="143638" y="71784"/>
                  <a:pt x="145733" y="68107"/>
                </a:cubicBezTo>
                <a:cubicBezTo>
                  <a:pt x="147857" y="64297"/>
                  <a:pt x="148943" y="59992"/>
                  <a:pt x="148876" y="55630"/>
                </a:cubicBezTo>
                <a:cubicBezTo>
                  <a:pt x="149019" y="49057"/>
                  <a:pt x="146514" y="42714"/>
                  <a:pt x="141923" y="38008"/>
                </a:cubicBezTo>
                <a:cubicBezTo>
                  <a:pt x="137513" y="33484"/>
                  <a:pt x="131474" y="30950"/>
                  <a:pt x="125159" y="30960"/>
                </a:cubicBezTo>
                <a:close/>
                <a:moveTo>
                  <a:pt x="202407" y="30865"/>
                </a:moveTo>
                <a:cubicBezTo>
                  <a:pt x="196739" y="30751"/>
                  <a:pt x="191243" y="32836"/>
                  <a:pt x="187072" y="36675"/>
                </a:cubicBezTo>
                <a:cubicBezTo>
                  <a:pt x="183538" y="40104"/>
                  <a:pt x="181061" y="44467"/>
                  <a:pt x="179928" y="49248"/>
                </a:cubicBezTo>
                <a:lnTo>
                  <a:pt x="225267" y="49248"/>
                </a:lnTo>
                <a:cubicBezTo>
                  <a:pt x="224486" y="45619"/>
                  <a:pt x="222923" y="42209"/>
                  <a:pt x="220695" y="39247"/>
                </a:cubicBezTo>
                <a:cubicBezTo>
                  <a:pt x="218580" y="36618"/>
                  <a:pt x="215875" y="34522"/>
                  <a:pt x="212789" y="33151"/>
                </a:cubicBezTo>
                <a:cubicBezTo>
                  <a:pt x="209541" y="31636"/>
                  <a:pt x="205988" y="30865"/>
                  <a:pt x="202407" y="30865"/>
                </a:cubicBezTo>
                <a:close/>
                <a:moveTo>
                  <a:pt x="599885" y="30675"/>
                </a:moveTo>
                <a:cubicBezTo>
                  <a:pt x="595665" y="30637"/>
                  <a:pt x="591512" y="31761"/>
                  <a:pt x="587883" y="33914"/>
                </a:cubicBezTo>
                <a:cubicBezTo>
                  <a:pt x="584197" y="36047"/>
                  <a:pt x="581168" y="39143"/>
                  <a:pt x="579120" y="42867"/>
                </a:cubicBezTo>
                <a:cubicBezTo>
                  <a:pt x="576958" y="46601"/>
                  <a:pt x="575815" y="50839"/>
                  <a:pt x="575787" y="55154"/>
                </a:cubicBezTo>
                <a:cubicBezTo>
                  <a:pt x="575815" y="59469"/>
                  <a:pt x="576958" y="63708"/>
                  <a:pt x="579120" y="67442"/>
                </a:cubicBezTo>
                <a:cubicBezTo>
                  <a:pt x="581206" y="71204"/>
                  <a:pt x="584264" y="74328"/>
                  <a:pt x="587979" y="76490"/>
                </a:cubicBezTo>
                <a:cubicBezTo>
                  <a:pt x="591569" y="78672"/>
                  <a:pt x="595684" y="79824"/>
                  <a:pt x="599885" y="79824"/>
                </a:cubicBezTo>
                <a:cubicBezTo>
                  <a:pt x="604124" y="79796"/>
                  <a:pt x="608295" y="78681"/>
                  <a:pt x="611982" y="76586"/>
                </a:cubicBezTo>
                <a:cubicBezTo>
                  <a:pt x="615658" y="74509"/>
                  <a:pt x="618725" y="71480"/>
                  <a:pt x="620840" y="67823"/>
                </a:cubicBezTo>
                <a:cubicBezTo>
                  <a:pt x="622964" y="64013"/>
                  <a:pt x="624050" y="59707"/>
                  <a:pt x="623983" y="55345"/>
                </a:cubicBezTo>
                <a:cubicBezTo>
                  <a:pt x="624126" y="48773"/>
                  <a:pt x="621621" y="42429"/>
                  <a:pt x="617030" y="37724"/>
                </a:cubicBezTo>
                <a:cubicBezTo>
                  <a:pt x="612486" y="33209"/>
                  <a:pt x="606286" y="30770"/>
                  <a:pt x="599885" y="30961"/>
                </a:cubicBezTo>
                <a:close/>
                <a:moveTo>
                  <a:pt x="429673" y="30675"/>
                </a:moveTo>
                <a:cubicBezTo>
                  <a:pt x="425425" y="30627"/>
                  <a:pt x="421234" y="31751"/>
                  <a:pt x="417576" y="33913"/>
                </a:cubicBezTo>
                <a:cubicBezTo>
                  <a:pt x="413890" y="36047"/>
                  <a:pt x="410861" y="39142"/>
                  <a:pt x="408813" y="42867"/>
                </a:cubicBezTo>
                <a:cubicBezTo>
                  <a:pt x="406680" y="46610"/>
                  <a:pt x="405565" y="50848"/>
                  <a:pt x="405575" y="55154"/>
                </a:cubicBezTo>
                <a:cubicBezTo>
                  <a:pt x="405565" y="59459"/>
                  <a:pt x="406680" y="63698"/>
                  <a:pt x="408813" y="67441"/>
                </a:cubicBezTo>
                <a:cubicBezTo>
                  <a:pt x="410899" y="71203"/>
                  <a:pt x="413957" y="74328"/>
                  <a:pt x="417672" y="76490"/>
                </a:cubicBezTo>
                <a:cubicBezTo>
                  <a:pt x="421262" y="78671"/>
                  <a:pt x="425377" y="79823"/>
                  <a:pt x="429578" y="79823"/>
                </a:cubicBezTo>
                <a:cubicBezTo>
                  <a:pt x="433855" y="79785"/>
                  <a:pt x="438046" y="78671"/>
                  <a:pt x="441770" y="76585"/>
                </a:cubicBezTo>
                <a:cubicBezTo>
                  <a:pt x="445446" y="74528"/>
                  <a:pt x="448476" y="71499"/>
                  <a:pt x="450533" y="67822"/>
                </a:cubicBezTo>
                <a:cubicBezTo>
                  <a:pt x="452667" y="64012"/>
                  <a:pt x="453743" y="59707"/>
                  <a:pt x="453676" y="55344"/>
                </a:cubicBezTo>
                <a:cubicBezTo>
                  <a:pt x="453819" y="48772"/>
                  <a:pt x="451314" y="42428"/>
                  <a:pt x="446723" y="37723"/>
                </a:cubicBezTo>
                <a:cubicBezTo>
                  <a:pt x="442122" y="33122"/>
                  <a:pt x="435798" y="30665"/>
                  <a:pt x="429292" y="30960"/>
                </a:cubicBezTo>
                <a:close/>
                <a:moveTo>
                  <a:pt x="71723" y="24959"/>
                </a:moveTo>
                <a:lnTo>
                  <a:pt x="79819" y="24959"/>
                </a:lnTo>
                <a:lnTo>
                  <a:pt x="79819" y="85729"/>
                </a:lnTo>
                <a:lnTo>
                  <a:pt x="72009" y="85729"/>
                </a:lnTo>
                <a:close/>
                <a:moveTo>
                  <a:pt x="546544" y="24674"/>
                </a:moveTo>
                <a:lnTo>
                  <a:pt x="554355" y="24674"/>
                </a:lnTo>
                <a:lnTo>
                  <a:pt x="554355" y="85443"/>
                </a:lnTo>
                <a:lnTo>
                  <a:pt x="546544" y="85443"/>
                </a:lnTo>
                <a:close/>
                <a:moveTo>
                  <a:pt x="202311" y="23626"/>
                </a:moveTo>
                <a:cubicBezTo>
                  <a:pt x="211979" y="23283"/>
                  <a:pt x="221209" y="27655"/>
                  <a:pt x="227076" y="35342"/>
                </a:cubicBezTo>
                <a:cubicBezTo>
                  <a:pt x="231639" y="41285"/>
                  <a:pt x="234030" y="48620"/>
                  <a:pt x="233839" y="56106"/>
                </a:cubicBezTo>
                <a:lnTo>
                  <a:pt x="179166" y="56106"/>
                </a:lnTo>
                <a:cubicBezTo>
                  <a:pt x="179080" y="62545"/>
                  <a:pt x="181509" y="68765"/>
                  <a:pt x="185929" y="73442"/>
                </a:cubicBezTo>
                <a:cubicBezTo>
                  <a:pt x="190100" y="77937"/>
                  <a:pt x="195987" y="80433"/>
                  <a:pt x="202121" y="80300"/>
                </a:cubicBezTo>
                <a:cubicBezTo>
                  <a:pt x="205179" y="80290"/>
                  <a:pt x="208207" y="79738"/>
                  <a:pt x="211074" y="78680"/>
                </a:cubicBezTo>
                <a:cubicBezTo>
                  <a:pt x="213799" y="77661"/>
                  <a:pt x="216332" y="76213"/>
                  <a:pt x="218599" y="74394"/>
                </a:cubicBezTo>
                <a:cubicBezTo>
                  <a:pt x="221238" y="71784"/>
                  <a:pt x="223486" y="68793"/>
                  <a:pt x="225267" y="65536"/>
                </a:cubicBezTo>
                <a:lnTo>
                  <a:pt x="231839" y="69060"/>
                </a:lnTo>
                <a:cubicBezTo>
                  <a:pt x="229953" y="72880"/>
                  <a:pt x="227410" y="76328"/>
                  <a:pt x="224314" y="79252"/>
                </a:cubicBezTo>
                <a:cubicBezTo>
                  <a:pt x="221542" y="81824"/>
                  <a:pt x="218314" y="83862"/>
                  <a:pt x="214789" y="85253"/>
                </a:cubicBezTo>
                <a:cubicBezTo>
                  <a:pt x="210941" y="86643"/>
                  <a:pt x="206874" y="87320"/>
                  <a:pt x="202788" y="87253"/>
                </a:cubicBezTo>
                <a:cubicBezTo>
                  <a:pt x="193987" y="87834"/>
                  <a:pt x="185405" y="84319"/>
                  <a:pt x="179547" y="77728"/>
                </a:cubicBezTo>
                <a:cubicBezTo>
                  <a:pt x="174108" y="71699"/>
                  <a:pt x="171117" y="63850"/>
                  <a:pt x="171165" y="55725"/>
                </a:cubicBezTo>
                <a:cubicBezTo>
                  <a:pt x="171098" y="48267"/>
                  <a:pt x="173584" y="41000"/>
                  <a:pt x="178213" y="35151"/>
                </a:cubicBezTo>
                <a:cubicBezTo>
                  <a:pt x="183842" y="27560"/>
                  <a:pt x="192863" y="23245"/>
                  <a:pt x="202311" y="23626"/>
                </a:cubicBezTo>
                <a:close/>
                <a:moveTo>
                  <a:pt x="783051" y="23436"/>
                </a:moveTo>
                <a:cubicBezTo>
                  <a:pt x="791909" y="23207"/>
                  <a:pt x="800415" y="26903"/>
                  <a:pt x="806292" y="33532"/>
                </a:cubicBezTo>
                <a:cubicBezTo>
                  <a:pt x="811816" y="39514"/>
                  <a:pt x="814817" y="47391"/>
                  <a:pt x="814674" y="55535"/>
                </a:cubicBezTo>
                <a:cubicBezTo>
                  <a:pt x="814760" y="63812"/>
                  <a:pt x="811578" y="71785"/>
                  <a:pt x="805816" y="77728"/>
                </a:cubicBezTo>
                <a:cubicBezTo>
                  <a:pt x="799977" y="84062"/>
                  <a:pt x="791662" y="87539"/>
                  <a:pt x="783051" y="87253"/>
                </a:cubicBezTo>
                <a:cubicBezTo>
                  <a:pt x="774412" y="87558"/>
                  <a:pt x="766058" y="84081"/>
                  <a:pt x="760191" y="77728"/>
                </a:cubicBezTo>
                <a:cubicBezTo>
                  <a:pt x="754428" y="71785"/>
                  <a:pt x="751247" y="63812"/>
                  <a:pt x="751333" y="55535"/>
                </a:cubicBezTo>
                <a:cubicBezTo>
                  <a:pt x="751237" y="47429"/>
                  <a:pt x="754228" y="39600"/>
                  <a:pt x="759715" y="33627"/>
                </a:cubicBezTo>
                <a:cubicBezTo>
                  <a:pt x="765620" y="26969"/>
                  <a:pt x="774154" y="23236"/>
                  <a:pt x="783051" y="23436"/>
                </a:cubicBezTo>
                <a:close/>
                <a:moveTo>
                  <a:pt x="711804" y="23436"/>
                </a:moveTo>
                <a:cubicBezTo>
                  <a:pt x="715747" y="23407"/>
                  <a:pt x="719671" y="24017"/>
                  <a:pt x="723424" y="25246"/>
                </a:cubicBezTo>
                <a:cubicBezTo>
                  <a:pt x="726853" y="26322"/>
                  <a:pt x="730072" y="27960"/>
                  <a:pt x="732949" y="30103"/>
                </a:cubicBezTo>
                <a:cubicBezTo>
                  <a:pt x="735540" y="32170"/>
                  <a:pt x="737712" y="34732"/>
                  <a:pt x="739331" y="37628"/>
                </a:cubicBezTo>
                <a:lnTo>
                  <a:pt x="733139" y="41438"/>
                </a:lnTo>
                <a:cubicBezTo>
                  <a:pt x="728063" y="34466"/>
                  <a:pt x="719852" y="30475"/>
                  <a:pt x="711232" y="30770"/>
                </a:cubicBezTo>
                <a:cubicBezTo>
                  <a:pt x="704364" y="30570"/>
                  <a:pt x="697697" y="33142"/>
                  <a:pt x="692754" y="37914"/>
                </a:cubicBezTo>
                <a:cubicBezTo>
                  <a:pt x="687991" y="42410"/>
                  <a:pt x="685334" y="48696"/>
                  <a:pt x="685419" y="55249"/>
                </a:cubicBezTo>
                <a:cubicBezTo>
                  <a:pt x="685400" y="59640"/>
                  <a:pt x="686591" y="63955"/>
                  <a:pt x="688848" y="67727"/>
                </a:cubicBezTo>
                <a:cubicBezTo>
                  <a:pt x="691039" y="71756"/>
                  <a:pt x="694344" y="75061"/>
                  <a:pt x="698373" y="77252"/>
                </a:cubicBezTo>
                <a:cubicBezTo>
                  <a:pt x="702412" y="79414"/>
                  <a:pt x="706936" y="80529"/>
                  <a:pt x="711518" y="80491"/>
                </a:cubicBezTo>
                <a:cubicBezTo>
                  <a:pt x="720100" y="80624"/>
                  <a:pt x="728234" y="76661"/>
                  <a:pt x="733425" y="69823"/>
                </a:cubicBezTo>
                <a:lnTo>
                  <a:pt x="739616" y="73823"/>
                </a:lnTo>
                <a:cubicBezTo>
                  <a:pt x="736683" y="78205"/>
                  <a:pt x="732644" y="81719"/>
                  <a:pt x="727901" y="84015"/>
                </a:cubicBezTo>
                <a:cubicBezTo>
                  <a:pt x="722662" y="86482"/>
                  <a:pt x="716928" y="87720"/>
                  <a:pt x="711137" y="87634"/>
                </a:cubicBezTo>
                <a:cubicBezTo>
                  <a:pt x="702240" y="87806"/>
                  <a:pt x="693649" y="84367"/>
                  <a:pt x="687324" y="78109"/>
                </a:cubicBezTo>
                <a:cubicBezTo>
                  <a:pt x="681114" y="72375"/>
                  <a:pt x="677647" y="64270"/>
                  <a:pt x="677799" y="55821"/>
                </a:cubicBezTo>
                <a:cubicBezTo>
                  <a:pt x="677790" y="50058"/>
                  <a:pt x="679342" y="44400"/>
                  <a:pt x="682276" y="39438"/>
                </a:cubicBezTo>
                <a:cubicBezTo>
                  <a:pt x="685162" y="34437"/>
                  <a:pt x="689382" y="30351"/>
                  <a:pt x="694468" y="27627"/>
                </a:cubicBezTo>
                <a:cubicBezTo>
                  <a:pt x="699802" y="24808"/>
                  <a:pt x="705765" y="23369"/>
                  <a:pt x="711804" y="23436"/>
                </a:cubicBezTo>
                <a:close/>
                <a:moveTo>
                  <a:pt x="262414" y="23245"/>
                </a:moveTo>
                <a:cubicBezTo>
                  <a:pt x="268786" y="23798"/>
                  <a:pt x="274692" y="26807"/>
                  <a:pt x="278892" y="31627"/>
                </a:cubicBezTo>
                <a:lnTo>
                  <a:pt x="273939" y="36771"/>
                </a:lnTo>
                <a:cubicBezTo>
                  <a:pt x="270777" y="33246"/>
                  <a:pt x="266376" y="31094"/>
                  <a:pt x="261652" y="30770"/>
                </a:cubicBezTo>
                <a:cubicBezTo>
                  <a:pt x="259223" y="30732"/>
                  <a:pt x="256871" y="31618"/>
                  <a:pt x="255080" y="33246"/>
                </a:cubicBezTo>
                <a:cubicBezTo>
                  <a:pt x="253394" y="34704"/>
                  <a:pt x="252422" y="36828"/>
                  <a:pt x="252413" y="39056"/>
                </a:cubicBezTo>
                <a:cubicBezTo>
                  <a:pt x="252499" y="41152"/>
                  <a:pt x="253261" y="43162"/>
                  <a:pt x="254604" y="44772"/>
                </a:cubicBezTo>
                <a:cubicBezTo>
                  <a:pt x="257385" y="47439"/>
                  <a:pt x="260604" y="49601"/>
                  <a:pt x="264129" y="51153"/>
                </a:cubicBezTo>
                <a:cubicBezTo>
                  <a:pt x="268643" y="53201"/>
                  <a:pt x="272701" y="56154"/>
                  <a:pt x="276035" y="59821"/>
                </a:cubicBezTo>
                <a:cubicBezTo>
                  <a:pt x="278016" y="62602"/>
                  <a:pt x="279073" y="65936"/>
                  <a:pt x="279083" y="69346"/>
                </a:cubicBezTo>
                <a:cubicBezTo>
                  <a:pt x="279130" y="74109"/>
                  <a:pt x="277235" y="78681"/>
                  <a:pt x="273844" y="82014"/>
                </a:cubicBezTo>
                <a:cubicBezTo>
                  <a:pt x="270339" y="85434"/>
                  <a:pt x="265595" y="87291"/>
                  <a:pt x="260699" y="87158"/>
                </a:cubicBezTo>
                <a:cubicBezTo>
                  <a:pt x="257204" y="87158"/>
                  <a:pt x="253756" y="86377"/>
                  <a:pt x="250603" y="84872"/>
                </a:cubicBezTo>
                <a:cubicBezTo>
                  <a:pt x="247526" y="83405"/>
                  <a:pt x="244821" y="81262"/>
                  <a:pt x="242697" y="78585"/>
                </a:cubicBezTo>
                <a:lnTo>
                  <a:pt x="247650" y="72966"/>
                </a:lnTo>
                <a:cubicBezTo>
                  <a:pt x="250651" y="76995"/>
                  <a:pt x="255299" y="79471"/>
                  <a:pt x="260319" y="79728"/>
                </a:cubicBezTo>
                <a:cubicBezTo>
                  <a:pt x="263262" y="79814"/>
                  <a:pt x="266129" y="78757"/>
                  <a:pt x="268320" y="76776"/>
                </a:cubicBezTo>
                <a:cubicBezTo>
                  <a:pt x="270406" y="74985"/>
                  <a:pt x="271625" y="72385"/>
                  <a:pt x="271653" y="69632"/>
                </a:cubicBezTo>
                <a:cubicBezTo>
                  <a:pt x="271634" y="67441"/>
                  <a:pt x="270863" y="65317"/>
                  <a:pt x="269463" y="63631"/>
                </a:cubicBezTo>
                <a:cubicBezTo>
                  <a:pt x="266653" y="60983"/>
                  <a:pt x="263433" y="58802"/>
                  <a:pt x="259938" y="57154"/>
                </a:cubicBezTo>
                <a:cubicBezTo>
                  <a:pt x="255623" y="55259"/>
                  <a:pt x="251784" y="52430"/>
                  <a:pt x="248698" y="48867"/>
                </a:cubicBezTo>
                <a:cubicBezTo>
                  <a:pt x="246698" y="46105"/>
                  <a:pt x="245660" y="42752"/>
                  <a:pt x="245745" y="39342"/>
                </a:cubicBezTo>
                <a:cubicBezTo>
                  <a:pt x="245631" y="34999"/>
                  <a:pt x="247355" y="30808"/>
                  <a:pt x="250508" y="27817"/>
                </a:cubicBezTo>
                <a:cubicBezTo>
                  <a:pt x="253699" y="24760"/>
                  <a:pt x="257994" y="23112"/>
                  <a:pt x="262414" y="23245"/>
                </a:cubicBezTo>
                <a:close/>
                <a:moveTo>
                  <a:pt x="19813" y="23245"/>
                </a:moveTo>
                <a:cubicBezTo>
                  <a:pt x="26146" y="23845"/>
                  <a:pt x="32005" y="26836"/>
                  <a:pt x="36196" y="31627"/>
                </a:cubicBezTo>
                <a:lnTo>
                  <a:pt x="31147" y="36771"/>
                </a:lnTo>
                <a:cubicBezTo>
                  <a:pt x="28023" y="33256"/>
                  <a:pt x="23651" y="31104"/>
                  <a:pt x="18955" y="30770"/>
                </a:cubicBezTo>
                <a:cubicBezTo>
                  <a:pt x="16526" y="30732"/>
                  <a:pt x="14174" y="31618"/>
                  <a:pt x="12383" y="33247"/>
                </a:cubicBezTo>
                <a:cubicBezTo>
                  <a:pt x="10697" y="34704"/>
                  <a:pt x="9725" y="36828"/>
                  <a:pt x="9716" y="39057"/>
                </a:cubicBezTo>
                <a:cubicBezTo>
                  <a:pt x="9802" y="41152"/>
                  <a:pt x="10564" y="43162"/>
                  <a:pt x="11907" y="44772"/>
                </a:cubicBezTo>
                <a:cubicBezTo>
                  <a:pt x="14688" y="47439"/>
                  <a:pt x="17907" y="49601"/>
                  <a:pt x="21432" y="51154"/>
                </a:cubicBezTo>
                <a:cubicBezTo>
                  <a:pt x="25928" y="53201"/>
                  <a:pt x="29947" y="56145"/>
                  <a:pt x="33243" y="59821"/>
                </a:cubicBezTo>
                <a:cubicBezTo>
                  <a:pt x="35291" y="62574"/>
                  <a:pt x="36396" y="65917"/>
                  <a:pt x="36386" y="69346"/>
                </a:cubicBezTo>
                <a:cubicBezTo>
                  <a:pt x="36443" y="74128"/>
                  <a:pt x="34510" y="78710"/>
                  <a:pt x="31052" y="82015"/>
                </a:cubicBezTo>
                <a:cubicBezTo>
                  <a:pt x="27594" y="85453"/>
                  <a:pt x="22880" y="87311"/>
                  <a:pt x="18003" y="87158"/>
                </a:cubicBezTo>
                <a:cubicBezTo>
                  <a:pt x="14507" y="87158"/>
                  <a:pt x="11059" y="86377"/>
                  <a:pt x="7906" y="84872"/>
                </a:cubicBezTo>
                <a:cubicBezTo>
                  <a:pt x="4820" y="83405"/>
                  <a:pt x="2124" y="81262"/>
                  <a:pt x="0" y="78586"/>
                </a:cubicBezTo>
                <a:lnTo>
                  <a:pt x="4954" y="72966"/>
                </a:lnTo>
                <a:cubicBezTo>
                  <a:pt x="7954" y="76995"/>
                  <a:pt x="12602" y="79472"/>
                  <a:pt x="17622" y="79729"/>
                </a:cubicBezTo>
                <a:cubicBezTo>
                  <a:pt x="20574" y="79814"/>
                  <a:pt x="23432" y="78757"/>
                  <a:pt x="25623" y="76776"/>
                </a:cubicBezTo>
                <a:cubicBezTo>
                  <a:pt x="27718" y="74985"/>
                  <a:pt x="28928" y="72385"/>
                  <a:pt x="28956" y="69632"/>
                </a:cubicBezTo>
                <a:cubicBezTo>
                  <a:pt x="28937" y="67441"/>
                  <a:pt x="28166" y="65317"/>
                  <a:pt x="26766" y="63631"/>
                </a:cubicBezTo>
                <a:cubicBezTo>
                  <a:pt x="23956" y="60974"/>
                  <a:pt x="20746" y="58793"/>
                  <a:pt x="17241" y="57154"/>
                </a:cubicBezTo>
                <a:cubicBezTo>
                  <a:pt x="12973" y="55230"/>
                  <a:pt x="9163" y="52401"/>
                  <a:pt x="6097" y="48868"/>
                </a:cubicBezTo>
                <a:cubicBezTo>
                  <a:pt x="4096" y="46105"/>
                  <a:pt x="3058" y="42753"/>
                  <a:pt x="3144" y="39343"/>
                </a:cubicBezTo>
                <a:cubicBezTo>
                  <a:pt x="2991" y="34990"/>
                  <a:pt x="4725" y="30789"/>
                  <a:pt x="7906" y="27817"/>
                </a:cubicBezTo>
                <a:cubicBezTo>
                  <a:pt x="11088" y="24741"/>
                  <a:pt x="15383" y="23083"/>
                  <a:pt x="19813" y="23245"/>
                </a:cubicBezTo>
                <a:close/>
                <a:moveTo>
                  <a:pt x="857726" y="23150"/>
                </a:moveTo>
                <a:cubicBezTo>
                  <a:pt x="860612" y="23141"/>
                  <a:pt x="863460" y="23722"/>
                  <a:pt x="866108" y="24865"/>
                </a:cubicBezTo>
                <a:cubicBezTo>
                  <a:pt x="868594" y="25865"/>
                  <a:pt x="870813" y="27427"/>
                  <a:pt x="872585" y="29437"/>
                </a:cubicBezTo>
                <a:cubicBezTo>
                  <a:pt x="874576" y="31885"/>
                  <a:pt x="876071" y="34695"/>
                  <a:pt x="876966" y="37724"/>
                </a:cubicBezTo>
                <a:cubicBezTo>
                  <a:pt x="879157" y="33352"/>
                  <a:pt x="882443" y="29608"/>
                  <a:pt x="886491" y="26865"/>
                </a:cubicBezTo>
                <a:cubicBezTo>
                  <a:pt x="890235" y="24436"/>
                  <a:pt x="894607" y="23141"/>
                  <a:pt x="899065" y="23150"/>
                </a:cubicBezTo>
                <a:cubicBezTo>
                  <a:pt x="903008" y="23065"/>
                  <a:pt x="906894" y="24160"/>
                  <a:pt x="910209" y="26294"/>
                </a:cubicBezTo>
                <a:cubicBezTo>
                  <a:pt x="913438" y="28446"/>
                  <a:pt x="915933" y="31542"/>
                  <a:pt x="917352" y="35152"/>
                </a:cubicBezTo>
                <a:cubicBezTo>
                  <a:pt x="919219" y="40667"/>
                  <a:pt x="920029" y="46486"/>
                  <a:pt x="919734" y="52297"/>
                </a:cubicBezTo>
                <a:lnTo>
                  <a:pt x="919734" y="85444"/>
                </a:lnTo>
                <a:lnTo>
                  <a:pt x="911733" y="85444"/>
                </a:lnTo>
                <a:lnTo>
                  <a:pt x="911733" y="52297"/>
                </a:lnTo>
                <a:cubicBezTo>
                  <a:pt x="911990" y="47772"/>
                  <a:pt x="911504" y="43239"/>
                  <a:pt x="910304" y="38867"/>
                </a:cubicBezTo>
                <a:cubicBezTo>
                  <a:pt x="909428" y="36419"/>
                  <a:pt x="907751" y="34333"/>
                  <a:pt x="905541" y="32961"/>
                </a:cubicBezTo>
                <a:cubicBezTo>
                  <a:pt x="903170" y="31418"/>
                  <a:pt x="900369" y="30646"/>
                  <a:pt x="897541" y="30770"/>
                </a:cubicBezTo>
                <a:cubicBezTo>
                  <a:pt x="893807" y="30713"/>
                  <a:pt x="890159" y="31885"/>
                  <a:pt x="887158" y="34104"/>
                </a:cubicBezTo>
                <a:cubicBezTo>
                  <a:pt x="884034" y="36304"/>
                  <a:pt x="881643" y="39390"/>
                  <a:pt x="880300" y="42962"/>
                </a:cubicBezTo>
                <a:cubicBezTo>
                  <a:pt x="878500" y="49144"/>
                  <a:pt x="877757" y="55583"/>
                  <a:pt x="878109" y="62012"/>
                </a:cubicBezTo>
                <a:lnTo>
                  <a:pt x="878109" y="85825"/>
                </a:lnTo>
                <a:lnTo>
                  <a:pt x="870394" y="85825"/>
                </a:lnTo>
                <a:lnTo>
                  <a:pt x="870394" y="54678"/>
                </a:lnTo>
                <a:cubicBezTo>
                  <a:pt x="870623" y="49687"/>
                  <a:pt x="870175" y="44686"/>
                  <a:pt x="869061" y="39819"/>
                </a:cubicBezTo>
                <a:cubicBezTo>
                  <a:pt x="868194" y="37238"/>
                  <a:pt x="866527" y="34999"/>
                  <a:pt x="864298" y="33437"/>
                </a:cubicBezTo>
                <a:cubicBezTo>
                  <a:pt x="861888" y="31875"/>
                  <a:pt x="859069" y="31075"/>
                  <a:pt x="856202" y="31151"/>
                </a:cubicBezTo>
                <a:cubicBezTo>
                  <a:pt x="852554" y="31142"/>
                  <a:pt x="848991" y="32275"/>
                  <a:pt x="846010" y="34390"/>
                </a:cubicBezTo>
                <a:cubicBezTo>
                  <a:pt x="842867" y="36552"/>
                  <a:pt x="840447" y="39600"/>
                  <a:pt x="839057" y="43153"/>
                </a:cubicBezTo>
                <a:cubicBezTo>
                  <a:pt x="837276" y="48620"/>
                  <a:pt x="836504" y="54364"/>
                  <a:pt x="836771" y="60107"/>
                </a:cubicBezTo>
                <a:lnTo>
                  <a:pt x="836771" y="85825"/>
                </a:lnTo>
                <a:lnTo>
                  <a:pt x="828960" y="85825"/>
                </a:lnTo>
                <a:lnTo>
                  <a:pt x="829056" y="24674"/>
                </a:lnTo>
                <a:lnTo>
                  <a:pt x="836866" y="24674"/>
                </a:lnTo>
                <a:lnTo>
                  <a:pt x="836866" y="35152"/>
                </a:lnTo>
                <a:cubicBezTo>
                  <a:pt x="839105" y="31828"/>
                  <a:pt x="841953" y="28951"/>
                  <a:pt x="845248" y="26675"/>
                </a:cubicBezTo>
                <a:cubicBezTo>
                  <a:pt x="849011" y="24379"/>
                  <a:pt x="853325" y="23160"/>
                  <a:pt x="857726" y="23150"/>
                </a:cubicBezTo>
                <a:close/>
                <a:moveTo>
                  <a:pt x="321373" y="23149"/>
                </a:moveTo>
                <a:cubicBezTo>
                  <a:pt x="324259" y="23140"/>
                  <a:pt x="327107" y="23721"/>
                  <a:pt x="329755" y="24864"/>
                </a:cubicBezTo>
                <a:cubicBezTo>
                  <a:pt x="332222" y="25893"/>
                  <a:pt x="334442" y="27455"/>
                  <a:pt x="336232" y="29436"/>
                </a:cubicBezTo>
                <a:cubicBezTo>
                  <a:pt x="338194" y="31903"/>
                  <a:pt x="339671" y="34713"/>
                  <a:pt x="340614" y="37723"/>
                </a:cubicBezTo>
                <a:cubicBezTo>
                  <a:pt x="342804" y="33351"/>
                  <a:pt x="346091" y="29608"/>
                  <a:pt x="350139" y="26864"/>
                </a:cubicBezTo>
                <a:cubicBezTo>
                  <a:pt x="353882" y="24435"/>
                  <a:pt x="358254" y="23140"/>
                  <a:pt x="362712" y="23149"/>
                </a:cubicBezTo>
                <a:cubicBezTo>
                  <a:pt x="366655" y="23083"/>
                  <a:pt x="370532" y="24178"/>
                  <a:pt x="373856" y="26293"/>
                </a:cubicBezTo>
                <a:cubicBezTo>
                  <a:pt x="377047" y="28493"/>
                  <a:pt x="379523" y="31570"/>
                  <a:pt x="381000" y="35151"/>
                </a:cubicBezTo>
                <a:cubicBezTo>
                  <a:pt x="382781" y="40685"/>
                  <a:pt x="383552" y="46486"/>
                  <a:pt x="383286" y="52296"/>
                </a:cubicBezTo>
                <a:lnTo>
                  <a:pt x="383286" y="85443"/>
                </a:lnTo>
                <a:lnTo>
                  <a:pt x="375380" y="85443"/>
                </a:lnTo>
                <a:lnTo>
                  <a:pt x="375380" y="52296"/>
                </a:lnTo>
                <a:cubicBezTo>
                  <a:pt x="375637" y="47772"/>
                  <a:pt x="375152" y="43238"/>
                  <a:pt x="373951" y="38866"/>
                </a:cubicBezTo>
                <a:cubicBezTo>
                  <a:pt x="373046" y="36437"/>
                  <a:pt x="371370" y="34360"/>
                  <a:pt x="369189" y="32960"/>
                </a:cubicBezTo>
                <a:cubicBezTo>
                  <a:pt x="366808" y="31436"/>
                  <a:pt x="364017" y="30674"/>
                  <a:pt x="361188" y="30769"/>
                </a:cubicBezTo>
                <a:cubicBezTo>
                  <a:pt x="357454" y="30712"/>
                  <a:pt x="353806" y="31884"/>
                  <a:pt x="350806" y="34103"/>
                </a:cubicBezTo>
                <a:cubicBezTo>
                  <a:pt x="347681" y="36303"/>
                  <a:pt x="345291" y="39390"/>
                  <a:pt x="343948" y="42961"/>
                </a:cubicBezTo>
                <a:cubicBezTo>
                  <a:pt x="342100" y="49134"/>
                  <a:pt x="341357" y="55582"/>
                  <a:pt x="341757" y="62011"/>
                </a:cubicBezTo>
                <a:lnTo>
                  <a:pt x="341757" y="85824"/>
                </a:lnTo>
                <a:lnTo>
                  <a:pt x="333946" y="85824"/>
                </a:lnTo>
                <a:lnTo>
                  <a:pt x="333946" y="54677"/>
                </a:lnTo>
                <a:cubicBezTo>
                  <a:pt x="334213" y="49677"/>
                  <a:pt x="333727" y="44676"/>
                  <a:pt x="332518" y="39818"/>
                </a:cubicBezTo>
                <a:cubicBezTo>
                  <a:pt x="331679" y="37218"/>
                  <a:pt x="330003" y="34980"/>
                  <a:pt x="327755" y="33436"/>
                </a:cubicBezTo>
                <a:cubicBezTo>
                  <a:pt x="325345" y="31874"/>
                  <a:pt x="322526" y="31074"/>
                  <a:pt x="319659" y="31150"/>
                </a:cubicBezTo>
                <a:cubicBezTo>
                  <a:pt x="316039" y="31141"/>
                  <a:pt x="312505" y="32274"/>
                  <a:pt x="309562" y="34389"/>
                </a:cubicBezTo>
                <a:cubicBezTo>
                  <a:pt x="306419" y="36551"/>
                  <a:pt x="304000" y="39599"/>
                  <a:pt x="302609" y="43152"/>
                </a:cubicBezTo>
                <a:cubicBezTo>
                  <a:pt x="300828" y="48619"/>
                  <a:pt x="300056" y="54363"/>
                  <a:pt x="300323" y="60107"/>
                </a:cubicBezTo>
                <a:lnTo>
                  <a:pt x="300323" y="85824"/>
                </a:lnTo>
                <a:lnTo>
                  <a:pt x="292512" y="85824"/>
                </a:lnTo>
                <a:lnTo>
                  <a:pt x="292703" y="24674"/>
                </a:lnTo>
                <a:lnTo>
                  <a:pt x="300514" y="24674"/>
                </a:lnTo>
                <a:lnTo>
                  <a:pt x="300514" y="35151"/>
                </a:lnTo>
                <a:cubicBezTo>
                  <a:pt x="302752" y="31827"/>
                  <a:pt x="305600" y="28950"/>
                  <a:pt x="308895" y="26674"/>
                </a:cubicBezTo>
                <a:cubicBezTo>
                  <a:pt x="312648" y="24359"/>
                  <a:pt x="316963" y="23140"/>
                  <a:pt x="321373" y="23149"/>
                </a:cubicBezTo>
                <a:close/>
                <a:moveTo>
                  <a:pt x="508635" y="22959"/>
                </a:moveTo>
                <a:cubicBezTo>
                  <a:pt x="512921" y="22883"/>
                  <a:pt x="517131" y="24073"/>
                  <a:pt x="520731" y="26388"/>
                </a:cubicBezTo>
                <a:cubicBezTo>
                  <a:pt x="524237" y="28703"/>
                  <a:pt x="526961" y="32017"/>
                  <a:pt x="528542" y="35913"/>
                </a:cubicBezTo>
                <a:cubicBezTo>
                  <a:pt x="530475" y="41809"/>
                  <a:pt x="531314" y="48000"/>
                  <a:pt x="531018" y="54201"/>
                </a:cubicBezTo>
                <a:lnTo>
                  <a:pt x="531018" y="85443"/>
                </a:lnTo>
                <a:lnTo>
                  <a:pt x="523208" y="85443"/>
                </a:lnTo>
                <a:lnTo>
                  <a:pt x="523208" y="56868"/>
                </a:lnTo>
                <a:cubicBezTo>
                  <a:pt x="523379" y="52182"/>
                  <a:pt x="523094" y="47495"/>
                  <a:pt x="522351" y="42866"/>
                </a:cubicBezTo>
                <a:cubicBezTo>
                  <a:pt x="521789" y="39171"/>
                  <a:pt x="519931" y="35799"/>
                  <a:pt x="517112" y="33341"/>
                </a:cubicBezTo>
                <a:cubicBezTo>
                  <a:pt x="514216" y="31217"/>
                  <a:pt x="510692" y="30150"/>
                  <a:pt x="507111" y="30293"/>
                </a:cubicBezTo>
                <a:cubicBezTo>
                  <a:pt x="502415" y="30255"/>
                  <a:pt x="497872" y="31951"/>
                  <a:pt x="494347" y="35056"/>
                </a:cubicBezTo>
                <a:cubicBezTo>
                  <a:pt x="490709" y="37989"/>
                  <a:pt x="488127" y="42038"/>
                  <a:pt x="487013" y="46581"/>
                </a:cubicBezTo>
                <a:cubicBezTo>
                  <a:pt x="486060" y="52048"/>
                  <a:pt x="485670" y="57601"/>
                  <a:pt x="485870" y="63154"/>
                </a:cubicBezTo>
                <a:lnTo>
                  <a:pt x="485870" y="85443"/>
                </a:lnTo>
                <a:lnTo>
                  <a:pt x="478059" y="85443"/>
                </a:lnTo>
                <a:lnTo>
                  <a:pt x="478059" y="24673"/>
                </a:lnTo>
                <a:lnTo>
                  <a:pt x="485870" y="24673"/>
                </a:lnTo>
                <a:lnTo>
                  <a:pt x="485870" y="35532"/>
                </a:lnTo>
                <a:cubicBezTo>
                  <a:pt x="488623" y="31665"/>
                  <a:pt x="492166" y="28417"/>
                  <a:pt x="496252" y="26007"/>
                </a:cubicBezTo>
                <a:cubicBezTo>
                  <a:pt x="500062" y="23988"/>
                  <a:pt x="504320" y="22940"/>
                  <a:pt x="508635" y="22959"/>
                </a:cubicBezTo>
                <a:close/>
                <a:moveTo>
                  <a:pt x="599218" y="22769"/>
                </a:moveTo>
                <a:cubicBezTo>
                  <a:pt x="603914" y="22712"/>
                  <a:pt x="608553" y="23788"/>
                  <a:pt x="612744" y="25913"/>
                </a:cubicBezTo>
                <a:cubicBezTo>
                  <a:pt x="616954" y="28227"/>
                  <a:pt x="620573" y="31485"/>
                  <a:pt x="623316" y="35438"/>
                </a:cubicBezTo>
                <a:lnTo>
                  <a:pt x="623316" y="24674"/>
                </a:lnTo>
                <a:lnTo>
                  <a:pt x="631127" y="24674"/>
                </a:lnTo>
                <a:lnTo>
                  <a:pt x="631127" y="85444"/>
                </a:lnTo>
                <a:lnTo>
                  <a:pt x="623412" y="85444"/>
                </a:lnTo>
                <a:lnTo>
                  <a:pt x="623412" y="74966"/>
                </a:lnTo>
                <a:cubicBezTo>
                  <a:pt x="620449" y="78700"/>
                  <a:pt x="616716" y="81758"/>
                  <a:pt x="612458" y="83920"/>
                </a:cubicBezTo>
                <a:cubicBezTo>
                  <a:pt x="608295" y="86015"/>
                  <a:pt x="603685" y="87063"/>
                  <a:pt x="599028" y="86968"/>
                </a:cubicBezTo>
                <a:cubicBezTo>
                  <a:pt x="590684" y="87015"/>
                  <a:pt x="582702" y="83558"/>
                  <a:pt x="577025" y="77443"/>
                </a:cubicBezTo>
                <a:cubicBezTo>
                  <a:pt x="570862" y="71480"/>
                  <a:pt x="567414" y="63251"/>
                  <a:pt x="567500" y="54678"/>
                </a:cubicBezTo>
                <a:cubicBezTo>
                  <a:pt x="567424" y="46220"/>
                  <a:pt x="570872" y="38105"/>
                  <a:pt x="577025" y="32294"/>
                </a:cubicBezTo>
                <a:cubicBezTo>
                  <a:pt x="582740" y="26122"/>
                  <a:pt x="590808" y="22655"/>
                  <a:pt x="599218" y="22769"/>
                </a:cubicBezTo>
                <a:close/>
                <a:moveTo>
                  <a:pt x="428911" y="22769"/>
                </a:moveTo>
                <a:cubicBezTo>
                  <a:pt x="433607" y="22712"/>
                  <a:pt x="438246" y="23788"/>
                  <a:pt x="442437" y="25912"/>
                </a:cubicBezTo>
                <a:cubicBezTo>
                  <a:pt x="446647" y="28227"/>
                  <a:pt x="450266" y="31484"/>
                  <a:pt x="453009" y="35437"/>
                </a:cubicBezTo>
                <a:lnTo>
                  <a:pt x="453009" y="24674"/>
                </a:lnTo>
                <a:lnTo>
                  <a:pt x="460820" y="24674"/>
                </a:lnTo>
                <a:lnTo>
                  <a:pt x="460820" y="85443"/>
                </a:lnTo>
                <a:lnTo>
                  <a:pt x="453105" y="85443"/>
                </a:lnTo>
                <a:lnTo>
                  <a:pt x="453105" y="74966"/>
                </a:lnTo>
                <a:cubicBezTo>
                  <a:pt x="450162" y="78719"/>
                  <a:pt x="446418" y="81786"/>
                  <a:pt x="442151" y="83919"/>
                </a:cubicBezTo>
                <a:cubicBezTo>
                  <a:pt x="437988" y="86015"/>
                  <a:pt x="433378" y="87063"/>
                  <a:pt x="428721" y="86967"/>
                </a:cubicBezTo>
                <a:cubicBezTo>
                  <a:pt x="420377" y="87015"/>
                  <a:pt x="412395" y="83557"/>
                  <a:pt x="406718" y="77442"/>
                </a:cubicBezTo>
                <a:cubicBezTo>
                  <a:pt x="400555" y="71480"/>
                  <a:pt x="397107" y="63250"/>
                  <a:pt x="397193" y="54677"/>
                </a:cubicBezTo>
                <a:cubicBezTo>
                  <a:pt x="397155" y="46229"/>
                  <a:pt x="400603" y="38132"/>
                  <a:pt x="406718" y="32294"/>
                </a:cubicBezTo>
                <a:cubicBezTo>
                  <a:pt x="412452" y="26141"/>
                  <a:pt x="420501" y="22683"/>
                  <a:pt x="428911" y="22769"/>
                </a:cubicBezTo>
                <a:close/>
                <a:moveTo>
                  <a:pt x="48863" y="1529"/>
                </a:moveTo>
                <a:lnTo>
                  <a:pt x="56674" y="1529"/>
                </a:lnTo>
                <a:lnTo>
                  <a:pt x="56674" y="85730"/>
                </a:lnTo>
                <a:lnTo>
                  <a:pt x="48863" y="85730"/>
                </a:lnTo>
                <a:close/>
                <a:moveTo>
                  <a:pt x="148209" y="1147"/>
                </a:moveTo>
                <a:lnTo>
                  <a:pt x="156020" y="1528"/>
                </a:lnTo>
                <a:lnTo>
                  <a:pt x="156020" y="85729"/>
                </a:lnTo>
                <a:lnTo>
                  <a:pt x="148305" y="85729"/>
                </a:lnTo>
                <a:lnTo>
                  <a:pt x="148305" y="75251"/>
                </a:lnTo>
                <a:cubicBezTo>
                  <a:pt x="145342" y="78985"/>
                  <a:pt x="141609" y="82042"/>
                  <a:pt x="137351" y="84205"/>
                </a:cubicBezTo>
                <a:cubicBezTo>
                  <a:pt x="133188" y="86300"/>
                  <a:pt x="128578" y="87348"/>
                  <a:pt x="123921" y="87253"/>
                </a:cubicBezTo>
                <a:cubicBezTo>
                  <a:pt x="115577" y="87300"/>
                  <a:pt x="107595" y="83843"/>
                  <a:pt x="101918" y="77728"/>
                </a:cubicBezTo>
                <a:cubicBezTo>
                  <a:pt x="95755" y="71765"/>
                  <a:pt x="92307" y="63535"/>
                  <a:pt x="92393" y="54963"/>
                </a:cubicBezTo>
                <a:cubicBezTo>
                  <a:pt x="92355" y="46514"/>
                  <a:pt x="95803" y="38418"/>
                  <a:pt x="101918" y="32579"/>
                </a:cubicBezTo>
                <a:cubicBezTo>
                  <a:pt x="107633" y="26407"/>
                  <a:pt x="115701" y="22940"/>
                  <a:pt x="124111" y="23054"/>
                </a:cubicBezTo>
                <a:cubicBezTo>
                  <a:pt x="128807" y="22997"/>
                  <a:pt x="133446" y="24073"/>
                  <a:pt x="137637" y="26197"/>
                </a:cubicBezTo>
                <a:cubicBezTo>
                  <a:pt x="141847" y="28512"/>
                  <a:pt x="145466" y="31769"/>
                  <a:pt x="148209" y="35722"/>
                </a:cubicBezTo>
                <a:close/>
                <a:moveTo>
                  <a:pt x="550450" y="4"/>
                </a:moveTo>
                <a:cubicBezTo>
                  <a:pt x="552183" y="-63"/>
                  <a:pt x="553850" y="633"/>
                  <a:pt x="555022" y="1909"/>
                </a:cubicBezTo>
                <a:cubicBezTo>
                  <a:pt x="556260" y="3109"/>
                  <a:pt x="556946" y="4757"/>
                  <a:pt x="556927" y="6481"/>
                </a:cubicBezTo>
                <a:cubicBezTo>
                  <a:pt x="556927" y="8167"/>
                  <a:pt x="556241" y="9786"/>
                  <a:pt x="555022" y="10958"/>
                </a:cubicBezTo>
                <a:cubicBezTo>
                  <a:pt x="553822" y="12196"/>
                  <a:pt x="552174" y="12882"/>
                  <a:pt x="550450" y="12863"/>
                </a:cubicBezTo>
                <a:cubicBezTo>
                  <a:pt x="548764" y="12863"/>
                  <a:pt x="547144" y="12177"/>
                  <a:pt x="545973" y="10958"/>
                </a:cubicBezTo>
                <a:cubicBezTo>
                  <a:pt x="544754" y="9786"/>
                  <a:pt x="544068" y="8167"/>
                  <a:pt x="544068" y="6481"/>
                </a:cubicBezTo>
                <a:cubicBezTo>
                  <a:pt x="544049" y="4757"/>
                  <a:pt x="544735" y="3109"/>
                  <a:pt x="545973" y="1909"/>
                </a:cubicBezTo>
                <a:cubicBezTo>
                  <a:pt x="547116" y="652"/>
                  <a:pt x="548754" y="-44"/>
                  <a:pt x="550450" y="4"/>
                </a:cubicBezTo>
                <a:close/>
                <a:moveTo>
                  <a:pt x="75628" y="4"/>
                </a:moveTo>
                <a:cubicBezTo>
                  <a:pt x="77362" y="-63"/>
                  <a:pt x="79029" y="633"/>
                  <a:pt x="80200" y="1909"/>
                </a:cubicBezTo>
                <a:cubicBezTo>
                  <a:pt x="81439" y="3109"/>
                  <a:pt x="82124" y="4757"/>
                  <a:pt x="82105" y="6481"/>
                </a:cubicBezTo>
                <a:cubicBezTo>
                  <a:pt x="82105" y="8167"/>
                  <a:pt x="81420" y="9786"/>
                  <a:pt x="80200" y="10958"/>
                </a:cubicBezTo>
                <a:cubicBezTo>
                  <a:pt x="79000" y="12196"/>
                  <a:pt x="77352" y="12882"/>
                  <a:pt x="75628" y="12863"/>
                </a:cubicBezTo>
                <a:cubicBezTo>
                  <a:pt x="73942" y="12863"/>
                  <a:pt x="72323" y="12177"/>
                  <a:pt x="71152" y="10958"/>
                </a:cubicBezTo>
                <a:cubicBezTo>
                  <a:pt x="69932" y="9786"/>
                  <a:pt x="69247" y="8167"/>
                  <a:pt x="69247" y="6481"/>
                </a:cubicBezTo>
                <a:cubicBezTo>
                  <a:pt x="69228" y="4757"/>
                  <a:pt x="69913" y="3109"/>
                  <a:pt x="71152" y="1909"/>
                </a:cubicBezTo>
                <a:cubicBezTo>
                  <a:pt x="72295" y="652"/>
                  <a:pt x="73933" y="-44"/>
                  <a:pt x="75628" y="4"/>
                </a:cubicBezTo>
                <a:close/>
              </a:path>
            </a:pathLst>
          </a:custGeom>
          <a:solidFill>
            <a:srgbClr val="F3F3F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FFFFF"/>
              </a:solidFill>
              <a:latin typeface="Calibri"/>
              <a:ea typeface="Calibri"/>
              <a:cs typeface="Calibri"/>
              <a:sym typeface="Calibri"/>
            </a:endParaRPr>
          </a:p>
        </p:txBody>
      </p:sp>
      <p:sp>
        <p:nvSpPr>
          <p:cNvPr id="920" name="Google Shape;920;p6">
            <a:hlinkClick action="ppaction://hlinksldjump" r:id="rId2"/>
          </p:cNvPr>
          <p:cNvSpPr/>
          <p:nvPr/>
        </p:nvSpPr>
        <p:spPr>
          <a:xfrm>
            <a:off x="1098147"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1" name="Google Shape;921;p6">
            <a:hlinkClick action="ppaction://hlinksldjump" r:id="rId3"/>
          </p:cNvPr>
          <p:cNvSpPr/>
          <p:nvPr/>
        </p:nvSpPr>
        <p:spPr>
          <a:xfrm>
            <a:off x="1529050"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2" name="Google Shape;922;p6">
            <a:hlinkClick action="ppaction://hlinksldjump" r:id="rId4"/>
          </p:cNvPr>
          <p:cNvSpPr/>
          <p:nvPr/>
        </p:nvSpPr>
        <p:spPr>
          <a:xfrm>
            <a:off x="1959941"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3" name="Google Shape;923;p6">
            <a:hlinkClick action="ppaction://hlinksldjump" r:id="rId5"/>
          </p:cNvPr>
          <p:cNvSpPr/>
          <p:nvPr/>
        </p:nvSpPr>
        <p:spPr>
          <a:xfrm>
            <a:off x="2467026"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4" name="Google Shape;924;p6">
            <a:hlinkClick action="ppaction://hlinksldjump" r:id="rId6"/>
          </p:cNvPr>
          <p:cNvSpPr/>
          <p:nvPr/>
        </p:nvSpPr>
        <p:spPr>
          <a:xfrm>
            <a:off x="2897925"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5" name="Google Shape;925;p6">
            <a:hlinkClick action="ppaction://hlinksldjump" r:id="rId7"/>
          </p:cNvPr>
          <p:cNvSpPr/>
          <p:nvPr/>
        </p:nvSpPr>
        <p:spPr>
          <a:xfrm>
            <a:off x="3405002"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6" name="Google Shape;926;p6">
            <a:hlinkClick action="ppaction://hlinksldjump" r:id="rId8"/>
          </p:cNvPr>
          <p:cNvSpPr/>
          <p:nvPr/>
        </p:nvSpPr>
        <p:spPr>
          <a:xfrm>
            <a:off x="3835900"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7" name="Google Shape;927;p6">
            <a:hlinkClick action="ppaction://hlinksldjump" r:id="rId9"/>
          </p:cNvPr>
          <p:cNvSpPr/>
          <p:nvPr/>
        </p:nvSpPr>
        <p:spPr>
          <a:xfrm>
            <a:off x="4342977"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8" name="Google Shape;928;p6">
            <a:hlinkClick action="ppaction://hlinksldjump" r:id="rId10"/>
          </p:cNvPr>
          <p:cNvSpPr/>
          <p:nvPr/>
        </p:nvSpPr>
        <p:spPr>
          <a:xfrm>
            <a:off x="4773876"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9" name="Google Shape;929;p6">
            <a:hlinkClick action="ppaction://hlinksldjump" r:id="rId11"/>
          </p:cNvPr>
          <p:cNvSpPr/>
          <p:nvPr/>
        </p:nvSpPr>
        <p:spPr>
          <a:xfrm>
            <a:off x="5280965"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0" name="Google Shape;930;p6">
            <a:hlinkClick action="ppaction://hlinksldjump" r:id="rId12"/>
          </p:cNvPr>
          <p:cNvSpPr/>
          <p:nvPr/>
        </p:nvSpPr>
        <p:spPr>
          <a:xfrm>
            <a:off x="5788054"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1" name="Google Shape;931;p6">
            <a:hlinkClick action="ppaction://hlinksldjump" r:id="rId13"/>
          </p:cNvPr>
          <p:cNvSpPr/>
          <p:nvPr/>
        </p:nvSpPr>
        <p:spPr>
          <a:xfrm>
            <a:off x="6295143"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2" name="Google Shape;932;p6">
            <a:hlinkClick action="ppaction://hlinksldjump" r:id="rId14"/>
          </p:cNvPr>
          <p:cNvSpPr/>
          <p:nvPr/>
        </p:nvSpPr>
        <p:spPr>
          <a:xfrm>
            <a:off x="6802224" y="505300"/>
            <a:ext cx="5832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3" name="Google Shape;933;p6">
            <a:hlinkClick action="ppaction://hlinksldjump" r:id="rId15"/>
          </p:cNvPr>
          <p:cNvSpPr/>
          <p:nvPr/>
        </p:nvSpPr>
        <p:spPr>
          <a:xfrm>
            <a:off x="7385521"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4" name="Google Shape;934;p6">
            <a:hlinkClick action="ppaction://hlinksldjump" r:id="rId16"/>
          </p:cNvPr>
          <p:cNvSpPr/>
          <p:nvPr/>
        </p:nvSpPr>
        <p:spPr>
          <a:xfrm>
            <a:off x="7892610"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5" name="Google Shape;935;p6">
            <a:hlinkClick action="ppaction://hlinksldjump" r:id="rId17"/>
          </p:cNvPr>
          <p:cNvSpPr/>
          <p:nvPr/>
        </p:nvSpPr>
        <p:spPr>
          <a:xfrm>
            <a:off x="8399700" y="505300"/>
            <a:ext cx="5832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6" name="Google Shape;936;p6">
            <a:hlinkClick action="ppaction://hlinksldjump" r:id="rId18"/>
          </p:cNvPr>
          <p:cNvSpPr/>
          <p:nvPr/>
        </p:nvSpPr>
        <p:spPr>
          <a:xfrm>
            <a:off x="8982989"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7" name="Google Shape;937;p6">
            <a:hlinkClick action="ppaction://hlinksldjump" r:id="rId19"/>
          </p:cNvPr>
          <p:cNvSpPr/>
          <p:nvPr/>
        </p:nvSpPr>
        <p:spPr>
          <a:xfrm>
            <a:off x="9490078"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8" name="Google Shape;938;p6">
            <a:hlinkClick action="ppaction://hlinksldjump" r:id="rId20"/>
          </p:cNvPr>
          <p:cNvSpPr/>
          <p:nvPr/>
        </p:nvSpPr>
        <p:spPr>
          <a:xfrm>
            <a:off x="9997176" y="505300"/>
            <a:ext cx="5832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9" name="Google Shape;939;p6">
            <a:hlinkClick action="ppaction://hlinksldjump" r:id="rId21"/>
          </p:cNvPr>
          <p:cNvSpPr/>
          <p:nvPr/>
        </p:nvSpPr>
        <p:spPr>
          <a:xfrm>
            <a:off x="10580456"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6 Back 2">
  <p:cSld name="CUSTOM_5_1_3">
    <p:spTree>
      <p:nvGrpSpPr>
        <p:cNvPr id="940" name="Shape 940"/>
        <p:cNvGrpSpPr/>
        <p:nvPr/>
      </p:nvGrpSpPr>
      <p:grpSpPr>
        <a:xfrm>
          <a:off x="0" y="0"/>
          <a:ext cx="0" cy="0"/>
          <a:chOff x="0" y="0"/>
          <a:chExt cx="0" cy="0"/>
        </a:xfrm>
      </p:grpSpPr>
      <p:sp>
        <p:nvSpPr>
          <p:cNvPr id="941" name="Google Shape;941;p7"/>
          <p:cNvSpPr/>
          <p:nvPr/>
        </p:nvSpPr>
        <p:spPr>
          <a:xfrm>
            <a:off x="733500" y="516150"/>
            <a:ext cx="10733700" cy="6465300"/>
          </a:xfrm>
          <a:prstGeom prst="roundRect">
            <a:avLst>
              <a:gd fmla="val 2352" name="adj"/>
            </a:avLst>
          </a:prstGeom>
          <a:solidFill>
            <a:srgbClr val="FEFEF9"/>
          </a:solidFill>
          <a:ln cap="flat" cmpd="sng" w="12700">
            <a:solidFill>
              <a:srgbClr val="31538F"/>
            </a:solidFill>
            <a:prstDash val="solid"/>
            <a:miter lim="800000"/>
            <a:headEnd len="sm" w="sm" type="none"/>
            <a:tailEnd len="sm" w="sm" type="none"/>
          </a:ln>
          <a:effectLst>
            <a:outerShdw blurRad="101600" rotWithShape="0" algn="bl" dir="18900000" dist="63500">
              <a:srgbClr val="000000">
                <a:alpha val="349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942" name="Google Shape;942;p7"/>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lvl1pPr indent="-349250" lvl="0" marL="457200" rtl="0">
              <a:lnSpc>
                <a:spcPct val="150000"/>
              </a:lnSpc>
              <a:spcBef>
                <a:spcPts val="0"/>
              </a:spcBef>
              <a:spcAft>
                <a:spcPts val="0"/>
              </a:spcAft>
              <a:buSzPts val="1900"/>
              <a:buChar char="●"/>
              <a:defRPr/>
            </a:lvl1pPr>
            <a:lvl2pPr indent="-349250" lvl="1" marL="914400" rtl="0">
              <a:spcBef>
                <a:spcPts val="0"/>
              </a:spcBef>
              <a:spcAft>
                <a:spcPts val="0"/>
              </a:spcAft>
              <a:buSzPts val="1900"/>
              <a:buChar char="○"/>
              <a:defRPr/>
            </a:lvl2pPr>
            <a:lvl3pPr indent="-349250" lvl="2" marL="1371600" rtl="0">
              <a:spcBef>
                <a:spcPts val="2100"/>
              </a:spcBef>
              <a:spcAft>
                <a:spcPts val="0"/>
              </a:spcAft>
              <a:buSzPts val="1900"/>
              <a:buChar char="■"/>
              <a:defRPr/>
            </a:lvl3pPr>
            <a:lvl4pPr indent="-349250" lvl="3" marL="1828800" rtl="0">
              <a:spcBef>
                <a:spcPts val="2100"/>
              </a:spcBef>
              <a:spcAft>
                <a:spcPts val="0"/>
              </a:spcAft>
              <a:buSzPts val="1900"/>
              <a:buChar char="●"/>
              <a:defRPr/>
            </a:lvl4pPr>
            <a:lvl5pPr indent="-349250" lvl="4" marL="2286000" rtl="0">
              <a:spcBef>
                <a:spcPts val="2100"/>
              </a:spcBef>
              <a:spcAft>
                <a:spcPts val="0"/>
              </a:spcAft>
              <a:buSzPts val="1900"/>
              <a:buChar char="○"/>
              <a:defRPr/>
            </a:lvl5pPr>
            <a:lvl6pPr indent="-349250" lvl="5" marL="2743200" rtl="0">
              <a:spcBef>
                <a:spcPts val="2100"/>
              </a:spcBef>
              <a:spcAft>
                <a:spcPts val="0"/>
              </a:spcAft>
              <a:buSzPts val="1900"/>
              <a:buChar char="■"/>
              <a:defRPr/>
            </a:lvl6pPr>
            <a:lvl7pPr indent="-349250" lvl="6" marL="3200400" rtl="0">
              <a:spcBef>
                <a:spcPts val="2100"/>
              </a:spcBef>
              <a:spcAft>
                <a:spcPts val="0"/>
              </a:spcAft>
              <a:buSzPts val="1900"/>
              <a:buChar char="●"/>
              <a:defRPr/>
            </a:lvl7pPr>
            <a:lvl8pPr indent="-349250" lvl="7" marL="3657600" rtl="0">
              <a:spcBef>
                <a:spcPts val="2100"/>
              </a:spcBef>
              <a:spcAft>
                <a:spcPts val="0"/>
              </a:spcAft>
              <a:buSzPts val="1900"/>
              <a:buChar char="○"/>
              <a:defRPr/>
            </a:lvl8pPr>
            <a:lvl9pPr indent="-349250" lvl="8" marL="4114800" rtl="0">
              <a:spcBef>
                <a:spcPts val="2100"/>
              </a:spcBef>
              <a:spcAft>
                <a:spcPts val="2100"/>
              </a:spcAft>
              <a:buSzPts val="1900"/>
              <a:buChar char="■"/>
              <a:defRPr/>
            </a:lvl9pPr>
          </a:lstStyle>
          <a:p/>
        </p:txBody>
      </p:sp>
      <p:grpSp>
        <p:nvGrpSpPr>
          <p:cNvPr id="943" name="Google Shape;943;p7"/>
          <p:cNvGrpSpPr/>
          <p:nvPr/>
        </p:nvGrpSpPr>
        <p:grpSpPr>
          <a:xfrm>
            <a:off x="1150100" y="2061527"/>
            <a:ext cx="9891900" cy="3615608"/>
            <a:chOff x="1143519" y="2054825"/>
            <a:chExt cx="9891900" cy="3876081"/>
          </a:xfrm>
        </p:grpSpPr>
        <p:cxnSp>
          <p:nvCxnSpPr>
            <p:cNvPr id="944" name="Google Shape;944;p7"/>
            <p:cNvCxnSpPr/>
            <p:nvPr/>
          </p:nvCxnSpPr>
          <p:spPr>
            <a:xfrm>
              <a:off x="1143519" y="205482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945" name="Google Shape;945;p7"/>
            <p:cNvCxnSpPr/>
            <p:nvPr/>
          </p:nvCxnSpPr>
          <p:spPr>
            <a:xfrm>
              <a:off x="1143519" y="253933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946" name="Google Shape;946;p7"/>
            <p:cNvCxnSpPr/>
            <p:nvPr/>
          </p:nvCxnSpPr>
          <p:spPr>
            <a:xfrm>
              <a:off x="1143519" y="302384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947" name="Google Shape;947;p7"/>
            <p:cNvCxnSpPr/>
            <p:nvPr/>
          </p:nvCxnSpPr>
          <p:spPr>
            <a:xfrm>
              <a:off x="1143519" y="350835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948" name="Google Shape;948;p7"/>
            <p:cNvCxnSpPr/>
            <p:nvPr/>
          </p:nvCxnSpPr>
          <p:spPr>
            <a:xfrm>
              <a:off x="1143519" y="399286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949" name="Google Shape;949;p7"/>
            <p:cNvCxnSpPr/>
            <p:nvPr/>
          </p:nvCxnSpPr>
          <p:spPr>
            <a:xfrm>
              <a:off x="1143519" y="447737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950" name="Google Shape;950;p7"/>
            <p:cNvCxnSpPr/>
            <p:nvPr/>
          </p:nvCxnSpPr>
          <p:spPr>
            <a:xfrm>
              <a:off x="1143519" y="496188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951" name="Google Shape;951;p7"/>
            <p:cNvCxnSpPr/>
            <p:nvPr/>
          </p:nvCxnSpPr>
          <p:spPr>
            <a:xfrm>
              <a:off x="1143519" y="544639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952" name="Google Shape;952;p7"/>
            <p:cNvCxnSpPr/>
            <p:nvPr/>
          </p:nvCxnSpPr>
          <p:spPr>
            <a:xfrm>
              <a:off x="1143519" y="5930906"/>
              <a:ext cx="9891900" cy="0"/>
            </a:xfrm>
            <a:prstGeom prst="straightConnector1">
              <a:avLst/>
            </a:prstGeom>
            <a:noFill/>
            <a:ln cap="rnd" cmpd="sng" w="12700">
              <a:solidFill>
                <a:schemeClr val="accent5"/>
              </a:solidFill>
              <a:prstDash val="solid"/>
              <a:round/>
              <a:headEnd len="sm" w="sm" type="none"/>
              <a:tailEnd len="sm" w="sm" type="none"/>
            </a:ln>
          </p:spPr>
        </p:cxnSp>
      </p:grpSp>
      <p:sp>
        <p:nvSpPr>
          <p:cNvPr id="953" name="Google Shape;953;p7"/>
          <p:cNvSpPr/>
          <p:nvPr/>
        </p:nvSpPr>
        <p:spPr>
          <a:xfrm>
            <a:off x="733496" y="501189"/>
            <a:ext cx="10733652" cy="553613"/>
          </a:xfrm>
          <a:custGeom>
            <a:rect b="b" l="l" r="r" t="t"/>
            <a:pathLst>
              <a:path extrusionOk="0" h="553613" w="10733652">
                <a:moveTo>
                  <a:pt x="145580" y="0"/>
                </a:moveTo>
                <a:lnTo>
                  <a:pt x="10588072" y="0"/>
                </a:lnTo>
                <a:cubicBezTo>
                  <a:pt x="10668474" y="0"/>
                  <a:pt x="10733652" y="65178"/>
                  <a:pt x="10733652" y="145580"/>
                </a:cubicBezTo>
                <a:lnTo>
                  <a:pt x="10733652" y="553613"/>
                </a:lnTo>
                <a:lnTo>
                  <a:pt x="0" y="553613"/>
                </a:lnTo>
                <a:lnTo>
                  <a:pt x="0" y="145580"/>
                </a:lnTo>
                <a:cubicBezTo>
                  <a:pt x="0" y="65178"/>
                  <a:pt x="65178" y="0"/>
                  <a:pt x="145580" y="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54" name="Google Shape;954;p7"/>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lvl1pPr indent="0" lvl="0" marL="0" marR="0" rtl="0" algn="l">
              <a:lnSpc>
                <a:spcPct val="100000"/>
              </a:lnSpc>
              <a:spcBef>
                <a:spcPts val="0"/>
              </a:spcBef>
              <a:spcAft>
                <a:spcPts val="0"/>
              </a:spcAft>
              <a:buClr>
                <a:schemeClr val="dk1"/>
              </a:buClr>
              <a:buSzPts val="4000"/>
              <a:buFont typeface="Aldrich"/>
              <a:buNone/>
              <a:defRPr/>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p:txBody>
      </p:sp>
      <p:sp>
        <p:nvSpPr>
          <p:cNvPr id="955" name="Google Shape;955;p7"/>
          <p:cNvSpPr txBox="1"/>
          <p:nvPr/>
        </p:nvSpPr>
        <p:spPr>
          <a:xfrm>
            <a:off x="962525" y="512000"/>
            <a:ext cx="10331100" cy="5535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2000">
                <a:solidFill>
                  <a:schemeClr val="accent6"/>
                </a:solidFill>
                <a:latin typeface="Englebert"/>
                <a:ea typeface="Englebert"/>
                <a:cs typeface="Englebert"/>
                <a:sym typeface="Englebert"/>
              </a:rPr>
              <a:t>1      2      3      4      5      6      7      8      9      10      11      12      13      14      15      16      17      18      19      20</a:t>
            </a:r>
            <a:endParaRPr sz="2000">
              <a:solidFill>
                <a:schemeClr val="accent6"/>
              </a:solidFill>
              <a:latin typeface="Englebert"/>
              <a:ea typeface="Englebert"/>
              <a:cs typeface="Englebert"/>
              <a:sym typeface="Englebert"/>
            </a:endParaRPr>
          </a:p>
        </p:txBody>
      </p:sp>
      <p:sp>
        <p:nvSpPr>
          <p:cNvPr id="956" name="Google Shape;956;p7"/>
          <p:cNvSpPr/>
          <p:nvPr/>
        </p:nvSpPr>
        <p:spPr>
          <a:xfrm>
            <a:off x="27" y="4544568"/>
            <a:ext cx="12185539" cy="3893722"/>
          </a:xfrm>
          <a:custGeom>
            <a:rect b="b" l="l" r="r" t="t"/>
            <a:pathLst>
              <a:path extrusionOk="0" h="3893722" w="12185539">
                <a:moveTo>
                  <a:pt x="5080884" y="545404"/>
                </a:moveTo>
                <a:lnTo>
                  <a:pt x="5082300" y="545854"/>
                </a:lnTo>
                <a:lnTo>
                  <a:pt x="5083709" y="545405"/>
                </a:lnTo>
                <a:cubicBezTo>
                  <a:pt x="5093746" y="545461"/>
                  <a:pt x="5103751" y="551675"/>
                  <a:pt x="5106972" y="564014"/>
                </a:cubicBezTo>
                <a:lnTo>
                  <a:pt x="5127120" y="640702"/>
                </a:lnTo>
                <a:lnTo>
                  <a:pt x="5320739" y="1348455"/>
                </a:lnTo>
                <a:lnTo>
                  <a:pt x="5323994" y="1348455"/>
                </a:lnTo>
                <a:lnTo>
                  <a:pt x="5324220" y="1348455"/>
                </a:lnTo>
                <a:lnTo>
                  <a:pt x="5324220" y="1361179"/>
                </a:lnTo>
                <a:lnTo>
                  <a:pt x="5326324" y="1368866"/>
                </a:lnTo>
                <a:cubicBezTo>
                  <a:pt x="5326324" y="1368866"/>
                  <a:pt x="5326324" y="1371812"/>
                  <a:pt x="5325292" y="1376378"/>
                </a:cubicBezTo>
                <a:lnTo>
                  <a:pt x="5324220" y="1378937"/>
                </a:lnTo>
                <a:lnTo>
                  <a:pt x="5324220" y="2217834"/>
                </a:lnTo>
                <a:lnTo>
                  <a:pt x="5324388" y="2217834"/>
                </a:lnTo>
                <a:lnTo>
                  <a:pt x="5490293" y="1640314"/>
                </a:lnTo>
                <a:lnTo>
                  <a:pt x="5489687" y="1640314"/>
                </a:lnTo>
                <a:lnTo>
                  <a:pt x="5515856" y="1551332"/>
                </a:lnTo>
                <a:lnTo>
                  <a:pt x="5549528" y="1434119"/>
                </a:lnTo>
                <a:lnTo>
                  <a:pt x="5549622" y="1434119"/>
                </a:lnTo>
                <a:cubicBezTo>
                  <a:pt x="5551460" y="1427639"/>
                  <a:pt x="5555142" y="1422790"/>
                  <a:pt x="5559742" y="1419569"/>
                </a:cubicBezTo>
                <a:lnTo>
                  <a:pt x="5560537" y="1419325"/>
                </a:lnTo>
                <a:lnTo>
                  <a:pt x="5560538" y="1419324"/>
                </a:lnTo>
                <a:lnTo>
                  <a:pt x="5560677" y="1419282"/>
                </a:lnTo>
                <a:lnTo>
                  <a:pt x="5575366" y="1414784"/>
                </a:lnTo>
                <a:lnTo>
                  <a:pt x="5575535" y="1414837"/>
                </a:lnTo>
                <a:lnTo>
                  <a:pt x="5575712" y="1414784"/>
                </a:lnTo>
                <a:cubicBezTo>
                  <a:pt x="5586410" y="1414840"/>
                  <a:pt x="5597075" y="1421054"/>
                  <a:pt x="5600508" y="1433394"/>
                </a:cubicBezTo>
                <a:lnTo>
                  <a:pt x="5600713" y="1434128"/>
                </a:lnTo>
                <a:lnTo>
                  <a:pt x="5600899" y="1434401"/>
                </a:lnTo>
                <a:lnTo>
                  <a:pt x="5605504" y="1451234"/>
                </a:lnTo>
                <a:lnTo>
                  <a:pt x="5658458" y="1640314"/>
                </a:lnTo>
                <a:lnTo>
                  <a:pt x="5657231" y="1640314"/>
                </a:lnTo>
                <a:lnTo>
                  <a:pt x="5815221" y="2217834"/>
                </a:lnTo>
                <a:lnTo>
                  <a:pt x="5815390" y="2217834"/>
                </a:lnTo>
                <a:lnTo>
                  <a:pt x="5815390" y="1975236"/>
                </a:lnTo>
                <a:lnTo>
                  <a:pt x="5818869" y="1975236"/>
                </a:lnTo>
                <a:lnTo>
                  <a:pt x="6044010" y="1191521"/>
                </a:lnTo>
                <a:lnTo>
                  <a:pt x="6044105" y="1191521"/>
                </a:lnTo>
                <a:cubicBezTo>
                  <a:pt x="6047780" y="1178560"/>
                  <a:pt x="6058833" y="1172126"/>
                  <a:pt x="6069849" y="1172185"/>
                </a:cubicBezTo>
                <a:lnTo>
                  <a:pt x="6071265" y="1172635"/>
                </a:lnTo>
                <a:lnTo>
                  <a:pt x="6072674" y="1172186"/>
                </a:lnTo>
                <a:cubicBezTo>
                  <a:pt x="6082711" y="1172242"/>
                  <a:pt x="6092716" y="1178456"/>
                  <a:pt x="6095936" y="1190795"/>
                </a:cubicBezTo>
                <a:lnTo>
                  <a:pt x="6116085" y="1267484"/>
                </a:lnTo>
                <a:lnTo>
                  <a:pt x="6309704" y="1975236"/>
                </a:lnTo>
                <a:lnTo>
                  <a:pt x="6312959" y="1975236"/>
                </a:lnTo>
                <a:lnTo>
                  <a:pt x="6313185" y="1975236"/>
                </a:lnTo>
                <a:lnTo>
                  <a:pt x="6313185" y="1987960"/>
                </a:lnTo>
                <a:lnTo>
                  <a:pt x="6315288" y="1995647"/>
                </a:lnTo>
                <a:cubicBezTo>
                  <a:pt x="6315288" y="1995647"/>
                  <a:pt x="6315288" y="1998593"/>
                  <a:pt x="6314257" y="2003159"/>
                </a:cubicBezTo>
                <a:lnTo>
                  <a:pt x="6313185" y="2005718"/>
                </a:lnTo>
                <a:lnTo>
                  <a:pt x="6313185" y="2055896"/>
                </a:lnTo>
                <a:lnTo>
                  <a:pt x="6537021" y="1276723"/>
                </a:lnTo>
                <a:lnTo>
                  <a:pt x="6537115" y="1276723"/>
                </a:lnTo>
                <a:cubicBezTo>
                  <a:pt x="6540791" y="1263762"/>
                  <a:pt x="6551843" y="1257328"/>
                  <a:pt x="6562860" y="1257387"/>
                </a:cubicBezTo>
                <a:lnTo>
                  <a:pt x="6564276" y="1257837"/>
                </a:lnTo>
                <a:lnTo>
                  <a:pt x="6565685" y="1257388"/>
                </a:lnTo>
                <a:cubicBezTo>
                  <a:pt x="6575722" y="1257444"/>
                  <a:pt x="6585727" y="1263658"/>
                  <a:pt x="6588947" y="1275997"/>
                </a:cubicBezTo>
                <a:lnTo>
                  <a:pt x="6609098" y="1352692"/>
                </a:lnTo>
                <a:lnTo>
                  <a:pt x="6800094" y="2050857"/>
                </a:lnTo>
                <a:lnTo>
                  <a:pt x="6800094" y="1689840"/>
                </a:lnTo>
                <a:lnTo>
                  <a:pt x="6803574" y="1689840"/>
                </a:lnTo>
                <a:lnTo>
                  <a:pt x="6969481" y="1112320"/>
                </a:lnTo>
                <a:lnTo>
                  <a:pt x="6968874" y="1112320"/>
                </a:lnTo>
                <a:lnTo>
                  <a:pt x="6995042" y="1023340"/>
                </a:lnTo>
                <a:lnTo>
                  <a:pt x="7028715" y="906125"/>
                </a:lnTo>
                <a:lnTo>
                  <a:pt x="7028809" y="906125"/>
                </a:lnTo>
                <a:cubicBezTo>
                  <a:pt x="7030647" y="899644"/>
                  <a:pt x="7034329" y="894796"/>
                  <a:pt x="7038929" y="891575"/>
                </a:cubicBezTo>
                <a:lnTo>
                  <a:pt x="7039724" y="891331"/>
                </a:lnTo>
                <a:lnTo>
                  <a:pt x="7039725" y="891330"/>
                </a:lnTo>
                <a:lnTo>
                  <a:pt x="7039851" y="891292"/>
                </a:lnTo>
                <a:lnTo>
                  <a:pt x="7054554" y="886789"/>
                </a:lnTo>
                <a:lnTo>
                  <a:pt x="7054723" y="886843"/>
                </a:lnTo>
                <a:lnTo>
                  <a:pt x="7054899" y="886790"/>
                </a:lnTo>
                <a:cubicBezTo>
                  <a:pt x="7065597" y="886846"/>
                  <a:pt x="7076262" y="893060"/>
                  <a:pt x="7079695" y="905399"/>
                </a:cubicBezTo>
                <a:lnTo>
                  <a:pt x="7079900" y="906133"/>
                </a:lnTo>
                <a:lnTo>
                  <a:pt x="7080086" y="906407"/>
                </a:lnTo>
                <a:lnTo>
                  <a:pt x="7084692" y="923244"/>
                </a:lnTo>
                <a:lnTo>
                  <a:pt x="7137645" y="1112320"/>
                </a:lnTo>
                <a:lnTo>
                  <a:pt x="7136418" y="1112320"/>
                </a:lnTo>
                <a:lnTo>
                  <a:pt x="7294409" y="1689840"/>
                </a:lnTo>
                <a:lnTo>
                  <a:pt x="7297664" y="1689840"/>
                </a:lnTo>
                <a:lnTo>
                  <a:pt x="7297890" y="1689840"/>
                </a:lnTo>
                <a:lnTo>
                  <a:pt x="7297890" y="1702564"/>
                </a:lnTo>
                <a:lnTo>
                  <a:pt x="7299993" y="1710251"/>
                </a:lnTo>
                <a:cubicBezTo>
                  <a:pt x="7299993" y="1710251"/>
                  <a:pt x="7299993" y="1713197"/>
                  <a:pt x="7298962" y="1717763"/>
                </a:cubicBezTo>
                <a:lnTo>
                  <a:pt x="7297890" y="1720322"/>
                </a:lnTo>
                <a:lnTo>
                  <a:pt x="7297890" y="2099496"/>
                </a:lnTo>
                <a:lnTo>
                  <a:pt x="7504968" y="1378658"/>
                </a:lnTo>
                <a:lnTo>
                  <a:pt x="7505062" y="1378658"/>
                </a:lnTo>
                <a:cubicBezTo>
                  <a:pt x="7508738" y="1365697"/>
                  <a:pt x="7519790" y="1359264"/>
                  <a:pt x="7530807" y="1359323"/>
                </a:cubicBezTo>
                <a:lnTo>
                  <a:pt x="7532223" y="1359773"/>
                </a:lnTo>
                <a:lnTo>
                  <a:pt x="7533632" y="1359323"/>
                </a:lnTo>
                <a:cubicBezTo>
                  <a:pt x="7543669" y="1359379"/>
                  <a:pt x="7553674" y="1365593"/>
                  <a:pt x="7556894" y="1377933"/>
                </a:cubicBezTo>
                <a:lnTo>
                  <a:pt x="7577045" y="1454629"/>
                </a:lnTo>
                <a:lnTo>
                  <a:pt x="7761756" y="2129818"/>
                </a:lnTo>
                <a:lnTo>
                  <a:pt x="7761756" y="1454175"/>
                </a:lnTo>
                <a:lnTo>
                  <a:pt x="7765236" y="1454175"/>
                </a:lnTo>
                <a:lnTo>
                  <a:pt x="7990377" y="670460"/>
                </a:lnTo>
                <a:lnTo>
                  <a:pt x="7990471" y="670460"/>
                </a:lnTo>
                <a:cubicBezTo>
                  <a:pt x="7994147" y="657499"/>
                  <a:pt x="8005199" y="651065"/>
                  <a:pt x="8016216" y="651124"/>
                </a:cubicBezTo>
                <a:lnTo>
                  <a:pt x="8017632" y="651574"/>
                </a:lnTo>
                <a:lnTo>
                  <a:pt x="8019041" y="651125"/>
                </a:lnTo>
                <a:cubicBezTo>
                  <a:pt x="8029078" y="651181"/>
                  <a:pt x="8039083" y="657395"/>
                  <a:pt x="8042303" y="669734"/>
                </a:cubicBezTo>
                <a:lnTo>
                  <a:pt x="8062453" y="746425"/>
                </a:lnTo>
                <a:lnTo>
                  <a:pt x="8256071" y="1454175"/>
                </a:lnTo>
                <a:lnTo>
                  <a:pt x="8259326" y="1454175"/>
                </a:lnTo>
                <a:lnTo>
                  <a:pt x="8259552" y="1454175"/>
                </a:lnTo>
                <a:lnTo>
                  <a:pt x="8259552" y="1466899"/>
                </a:lnTo>
                <a:lnTo>
                  <a:pt x="8261655" y="1474586"/>
                </a:lnTo>
                <a:cubicBezTo>
                  <a:pt x="8261655" y="1474586"/>
                  <a:pt x="8261655" y="1477532"/>
                  <a:pt x="8260624" y="1482098"/>
                </a:cubicBezTo>
                <a:lnTo>
                  <a:pt x="8259552" y="1484658"/>
                </a:lnTo>
                <a:lnTo>
                  <a:pt x="8259552" y="1781316"/>
                </a:lnTo>
                <a:lnTo>
                  <a:pt x="8424299" y="1207833"/>
                </a:lnTo>
                <a:lnTo>
                  <a:pt x="8423692" y="1207833"/>
                </a:lnTo>
                <a:lnTo>
                  <a:pt x="8449861" y="1118849"/>
                </a:lnTo>
                <a:lnTo>
                  <a:pt x="8483533" y="1001638"/>
                </a:lnTo>
                <a:lnTo>
                  <a:pt x="8483627" y="1001638"/>
                </a:lnTo>
                <a:cubicBezTo>
                  <a:pt x="8485465" y="995157"/>
                  <a:pt x="8489147" y="990309"/>
                  <a:pt x="8493747" y="987088"/>
                </a:cubicBezTo>
                <a:lnTo>
                  <a:pt x="8494542" y="986844"/>
                </a:lnTo>
                <a:lnTo>
                  <a:pt x="8494543" y="986843"/>
                </a:lnTo>
                <a:lnTo>
                  <a:pt x="8494673" y="986804"/>
                </a:lnTo>
                <a:lnTo>
                  <a:pt x="8509372" y="982302"/>
                </a:lnTo>
                <a:lnTo>
                  <a:pt x="8509540" y="982356"/>
                </a:lnTo>
                <a:lnTo>
                  <a:pt x="8509717" y="982303"/>
                </a:lnTo>
                <a:cubicBezTo>
                  <a:pt x="8520415" y="982359"/>
                  <a:pt x="8531080" y="988573"/>
                  <a:pt x="8534512" y="1000912"/>
                </a:cubicBezTo>
                <a:lnTo>
                  <a:pt x="8534717" y="1001645"/>
                </a:lnTo>
                <a:lnTo>
                  <a:pt x="8534904" y="1001920"/>
                </a:lnTo>
                <a:lnTo>
                  <a:pt x="8539531" y="1018834"/>
                </a:lnTo>
                <a:lnTo>
                  <a:pt x="8592463" y="1207833"/>
                </a:lnTo>
                <a:lnTo>
                  <a:pt x="8591235" y="1207833"/>
                </a:lnTo>
                <a:lnTo>
                  <a:pt x="8749227" y="1785353"/>
                </a:lnTo>
                <a:lnTo>
                  <a:pt x="8752482" y="1785353"/>
                </a:lnTo>
                <a:lnTo>
                  <a:pt x="8752708" y="1785353"/>
                </a:lnTo>
                <a:lnTo>
                  <a:pt x="8752708" y="1798077"/>
                </a:lnTo>
                <a:lnTo>
                  <a:pt x="8754811" y="1805764"/>
                </a:lnTo>
                <a:cubicBezTo>
                  <a:pt x="8754811" y="1805764"/>
                  <a:pt x="8754811" y="1808710"/>
                  <a:pt x="8753780" y="1813276"/>
                </a:cubicBezTo>
                <a:lnTo>
                  <a:pt x="8752708" y="1815835"/>
                </a:lnTo>
                <a:lnTo>
                  <a:pt x="8752708" y="3461241"/>
                </a:lnTo>
                <a:lnTo>
                  <a:pt x="8752482" y="3461241"/>
                </a:lnTo>
                <a:lnTo>
                  <a:pt x="8589721" y="3461241"/>
                </a:lnTo>
                <a:lnTo>
                  <a:pt x="8417899" y="3461241"/>
                </a:lnTo>
                <a:lnTo>
                  <a:pt x="8254912" y="3461241"/>
                </a:lnTo>
                <a:lnTo>
                  <a:pt x="8254912" y="3130063"/>
                </a:lnTo>
                <a:lnTo>
                  <a:pt x="8096565" y="3130063"/>
                </a:lnTo>
                <a:lnTo>
                  <a:pt x="7924743" y="3130063"/>
                </a:lnTo>
                <a:lnTo>
                  <a:pt x="7774143" y="3130063"/>
                </a:lnTo>
                <a:lnTo>
                  <a:pt x="7774143" y="3838261"/>
                </a:lnTo>
                <a:lnTo>
                  <a:pt x="7773917" y="3838261"/>
                </a:lnTo>
                <a:lnTo>
                  <a:pt x="7611156" y="3838261"/>
                </a:lnTo>
                <a:lnTo>
                  <a:pt x="7439334" y="3838261"/>
                </a:lnTo>
                <a:lnTo>
                  <a:pt x="7276347" y="3838261"/>
                </a:lnTo>
                <a:lnTo>
                  <a:pt x="7276347" y="3365728"/>
                </a:lnTo>
                <a:lnTo>
                  <a:pt x="7134903" y="3365728"/>
                </a:lnTo>
                <a:lnTo>
                  <a:pt x="6963081" y="3365728"/>
                </a:lnTo>
                <a:lnTo>
                  <a:pt x="6806196" y="3365728"/>
                </a:lnTo>
                <a:lnTo>
                  <a:pt x="6806196" y="3736326"/>
                </a:lnTo>
                <a:lnTo>
                  <a:pt x="6805970" y="3736326"/>
                </a:lnTo>
                <a:lnTo>
                  <a:pt x="6643209" y="3736326"/>
                </a:lnTo>
                <a:lnTo>
                  <a:pt x="6471387" y="3736326"/>
                </a:lnTo>
                <a:lnTo>
                  <a:pt x="6308400" y="3736326"/>
                </a:lnTo>
                <a:lnTo>
                  <a:pt x="6308400" y="3651124"/>
                </a:lnTo>
                <a:lnTo>
                  <a:pt x="6150198" y="3651124"/>
                </a:lnTo>
                <a:lnTo>
                  <a:pt x="5978376" y="3651124"/>
                </a:lnTo>
                <a:lnTo>
                  <a:pt x="5818703" y="3651124"/>
                </a:lnTo>
                <a:lnTo>
                  <a:pt x="5818703" y="3893722"/>
                </a:lnTo>
                <a:lnTo>
                  <a:pt x="5818477" y="3893722"/>
                </a:lnTo>
                <a:lnTo>
                  <a:pt x="5655715" y="3893722"/>
                </a:lnTo>
                <a:lnTo>
                  <a:pt x="5483894" y="3893722"/>
                </a:lnTo>
                <a:lnTo>
                  <a:pt x="5320907" y="3893722"/>
                </a:lnTo>
                <a:lnTo>
                  <a:pt x="5320907" y="3024343"/>
                </a:lnTo>
                <a:lnTo>
                  <a:pt x="5161234" y="3024343"/>
                </a:lnTo>
                <a:lnTo>
                  <a:pt x="4989410" y="3024343"/>
                </a:lnTo>
                <a:lnTo>
                  <a:pt x="4853169" y="3024343"/>
                </a:lnTo>
                <a:lnTo>
                  <a:pt x="4853169" y="3802164"/>
                </a:lnTo>
                <a:lnTo>
                  <a:pt x="4852944" y="3802164"/>
                </a:lnTo>
                <a:lnTo>
                  <a:pt x="4690182" y="3802164"/>
                </a:lnTo>
                <a:lnTo>
                  <a:pt x="4518360" y="3802164"/>
                </a:lnTo>
                <a:lnTo>
                  <a:pt x="4355373" y="3802164"/>
                </a:lnTo>
                <a:lnTo>
                  <a:pt x="4355373" y="3460780"/>
                </a:lnTo>
                <a:lnTo>
                  <a:pt x="4201677" y="3460780"/>
                </a:lnTo>
                <a:lnTo>
                  <a:pt x="4029864" y="3460780"/>
                </a:lnTo>
                <a:lnTo>
                  <a:pt x="3902209" y="3460780"/>
                </a:lnTo>
                <a:lnTo>
                  <a:pt x="3902209" y="3763405"/>
                </a:lnTo>
                <a:lnTo>
                  <a:pt x="3901981" y="3763405"/>
                </a:lnTo>
                <a:lnTo>
                  <a:pt x="3739221" y="3763405"/>
                </a:lnTo>
                <a:lnTo>
                  <a:pt x="3567399" y="3763405"/>
                </a:lnTo>
                <a:lnTo>
                  <a:pt x="3404413" y="3763405"/>
                </a:lnTo>
                <a:lnTo>
                  <a:pt x="3404413" y="3425852"/>
                </a:lnTo>
                <a:lnTo>
                  <a:pt x="3247924" y="3425852"/>
                </a:lnTo>
                <a:lnTo>
                  <a:pt x="3076102" y="3425852"/>
                </a:lnTo>
                <a:lnTo>
                  <a:pt x="2913638" y="3425852"/>
                </a:lnTo>
                <a:lnTo>
                  <a:pt x="2913638" y="3862289"/>
                </a:lnTo>
                <a:lnTo>
                  <a:pt x="2913413" y="3862289"/>
                </a:lnTo>
                <a:lnTo>
                  <a:pt x="2750651" y="3862289"/>
                </a:lnTo>
                <a:lnTo>
                  <a:pt x="2578831" y="3862289"/>
                </a:lnTo>
                <a:lnTo>
                  <a:pt x="2415842" y="3862289"/>
                </a:lnTo>
                <a:lnTo>
                  <a:pt x="2415842" y="3153004"/>
                </a:lnTo>
                <a:lnTo>
                  <a:pt x="2277533" y="3153004"/>
                </a:lnTo>
                <a:lnTo>
                  <a:pt x="2105709" y="3153004"/>
                </a:lnTo>
                <a:lnTo>
                  <a:pt x="1959736" y="3153004"/>
                </a:lnTo>
                <a:lnTo>
                  <a:pt x="1959736" y="3547341"/>
                </a:lnTo>
                <a:lnTo>
                  <a:pt x="1959510" y="3547341"/>
                </a:lnTo>
                <a:lnTo>
                  <a:pt x="1796750" y="3547341"/>
                </a:lnTo>
                <a:lnTo>
                  <a:pt x="1624927" y="3547341"/>
                </a:lnTo>
                <a:lnTo>
                  <a:pt x="1461940" y="3547341"/>
                </a:lnTo>
                <a:lnTo>
                  <a:pt x="1461940" y="3547341"/>
                </a:lnTo>
                <a:lnTo>
                  <a:pt x="1461940" y="3460780"/>
                </a:lnTo>
                <a:lnTo>
                  <a:pt x="1317009" y="3460780"/>
                </a:lnTo>
                <a:lnTo>
                  <a:pt x="1145188" y="3460780"/>
                </a:lnTo>
                <a:lnTo>
                  <a:pt x="982201" y="3460780"/>
                </a:lnTo>
                <a:lnTo>
                  <a:pt x="982201" y="1784892"/>
                </a:lnTo>
                <a:lnTo>
                  <a:pt x="985682" y="1784892"/>
                </a:lnTo>
                <a:lnTo>
                  <a:pt x="1151588" y="1207372"/>
                </a:lnTo>
                <a:lnTo>
                  <a:pt x="1150981" y="1207372"/>
                </a:lnTo>
                <a:lnTo>
                  <a:pt x="1177152" y="1118381"/>
                </a:lnTo>
                <a:lnTo>
                  <a:pt x="1210822" y="1001177"/>
                </a:lnTo>
                <a:lnTo>
                  <a:pt x="1210916" y="1001177"/>
                </a:lnTo>
                <a:cubicBezTo>
                  <a:pt x="1212755" y="994696"/>
                  <a:pt x="1216436" y="989848"/>
                  <a:pt x="1221036" y="986627"/>
                </a:cubicBezTo>
                <a:lnTo>
                  <a:pt x="1221831" y="986383"/>
                </a:lnTo>
                <a:lnTo>
                  <a:pt x="1221832" y="986382"/>
                </a:lnTo>
                <a:lnTo>
                  <a:pt x="1221966" y="986342"/>
                </a:lnTo>
                <a:lnTo>
                  <a:pt x="1236661" y="981841"/>
                </a:lnTo>
                <a:lnTo>
                  <a:pt x="1236828" y="981895"/>
                </a:lnTo>
                <a:lnTo>
                  <a:pt x="1237007" y="981842"/>
                </a:lnTo>
                <a:cubicBezTo>
                  <a:pt x="1247704" y="981898"/>
                  <a:pt x="1258368" y="988112"/>
                  <a:pt x="1261801" y="1000451"/>
                </a:cubicBezTo>
                <a:lnTo>
                  <a:pt x="1262007" y="1001184"/>
                </a:lnTo>
                <a:lnTo>
                  <a:pt x="1262192" y="1001459"/>
                </a:lnTo>
                <a:lnTo>
                  <a:pt x="1266815" y="1018351"/>
                </a:lnTo>
                <a:lnTo>
                  <a:pt x="1319752" y="1207372"/>
                </a:lnTo>
                <a:lnTo>
                  <a:pt x="1318525" y="1207372"/>
                </a:lnTo>
                <a:lnTo>
                  <a:pt x="1476516" y="1784892"/>
                </a:lnTo>
                <a:lnTo>
                  <a:pt x="1479771" y="1784892"/>
                </a:lnTo>
                <a:lnTo>
                  <a:pt x="1479996" y="1784892"/>
                </a:lnTo>
                <a:lnTo>
                  <a:pt x="1479996" y="1797616"/>
                </a:lnTo>
                <a:lnTo>
                  <a:pt x="1482100" y="1805303"/>
                </a:lnTo>
                <a:cubicBezTo>
                  <a:pt x="1482100" y="1805303"/>
                  <a:pt x="1482100" y="1808249"/>
                  <a:pt x="1481068" y="1812815"/>
                </a:cubicBezTo>
                <a:lnTo>
                  <a:pt x="1479996" y="1815374"/>
                </a:lnTo>
                <a:lnTo>
                  <a:pt x="1479996" y="1820714"/>
                </a:lnTo>
                <a:lnTo>
                  <a:pt x="1690562" y="1087738"/>
                </a:lnTo>
                <a:lnTo>
                  <a:pt x="1690656" y="1087738"/>
                </a:lnTo>
                <a:cubicBezTo>
                  <a:pt x="1694331" y="1074777"/>
                  <a:pt x="1705383" y="1068343"/>
                  <a:pt x="1716399" y="1068402"/>
                </a:cubicBezTo>
                <a:lnTo>
                  <a:pt x="1717816" y="1068852"/>
                </a:lnTo>
                <a:lnTo>
                  <a:pt x="1719225" y="1068403"/>
                </a:lnTo>
                <a:cubicBezTo>
                  <a:pt x="1729262" y="1068459"/>
                  <a:pt x="1739266" y="1074673"/>
                  <a:pt x="1742488" y="1087012"/>
                </a:cubicBezTo>
                <a:lnTo>
                  <a:pt x="1762628" y="1163665"/>
                </a:lnTo>
                <a:lnTo>
                  <a:pt x="1942725" y="1821993"/>
                </a:lnTo>
                <a:lnTo>
                  <a:pt x="1942725" y="1477116"/>
                </a:lnTo>
                <a:lnTo>
                  <a:pt x="1946205" y="1477116"/>
                </a:lnTo>
                <a:lnTo>
                  <a:pt x="2171342" y="693401"/>
                </a:lnTo>
                <a:lnTo>
                  <a:pt x="2171437" y="693401"/>
                </a:lnTo>
                <a:cubicBezTo>
                  <a:pt x="2175112" y="680440"/>
                  <a:pt x="2186164" y="674006"/>
                  <a:pt x="2197184" y="674065"/>
                </a:cubicBezTo>
                <a:lnTo>
                  <a:pt x="2198596" y="674515"/>
                </a:lnTo>
                <a:lnTo>
                  <a:pt x="2200007" y="674066"/>
                </a:lnTo>
                <a:cubicBezTo>
                  <a:pt x="2210044" y="674122"/>
                  <a:pt x="2220049" y="680336"/>
                  <a:pt x="2223268" y="692675"/>
                </a:cubicBezTo>
                <a:lnTo>
                  <a:pt x="2243407" y="769329"/>
                </a:lnTo>
                <a:lnTo>
                  <a:pt x="2437038" y="1477116"/>
                </a:lnTo>
                <a:lnTo>
                  <a:pt x="2440291" y="1477116"/>
                </a:lnTo>
                <a:lnTo>
                  <a:pt x="2440518" y="1477116"/>
                </a:lnTo>
                <a:lnTo>
                  <a:pt x="2440518" y="1489840"/>
                </a:lnTo>
                <a:lnTo>
                  <a:pt x="2442621" y="1497527"/>
                </a:lnTo>
                <a:cubicBezTo>
                  <a:pt x="2442621" y="1497527"/>
                  <a:pt x="2442621" y="1500473"/>
                  <a:pt x="2441590" y="1505039"/>
                </a:cubicBezTo>
                <a:lnTo>
                  <a:pt x="2440518" y="1507598"/>
                </a:lnTo>
                <a:lnTo>
                  <a:pt x="2440518" y="2112619"/>
                </a:lnTo>
                <a:lnTo>
                  <a:pt x="2585230" y="1608881"/>
                </a:lnTo>
                <a:lnTo>
                  <a:pt x="2584622" y="1608881"/>
                </a:lnTo>
                <a:lnTo>
                  <a:pt x="2610801" y="1519862"/>
                </a:lnTo>
                <a:lnTo>
                  <a:pt x="2644463" y="1402686"/>
                </a:lnTo>
                <a:lnTo>
                  <a:pt x="2644556" y="1402686"/>
                </a:lnTo>
                <a:cubicBezTo>
                  <a:pt x="2646393" y="1396206"/>
                  <a:pt x="2650077" y="1391357"/>
                  <a:pt x="2654676" y="1388136"/>
                </a:cubicBezTo>
                <a:lnTo>
                  <a:pt x="2655472" y="1387892"/>
                </a:lnTo>
                <a:lnTo>
                  <a:pt x="2655472" y="1387891"/>
                </a:lnTo>
                <a:lnTo>
                  <a:pt x="2655602" y="1387853"/>
                </a:lnTo>
                <a:lnTo>
                  <a:pt x="2670302" y="1383351"/>
                </a:lnTo>
                <a:lnTo>
                  <a:pt x="2670470" y="1383404"/>
                </a:lnTo>
                <a:lnTo>
                  <a:pt x="2670649" y="1383351"/>
                </a:lnTo>
                <a:cubicBezTo>
                  <a:pt x="2681346" y="1383407"/>
                  <a:pt x="2692008" y="1389621"/>
                  <a:pt x="2695443" y="1401961"/>
                </a:cubicBezTo>
                <a:lnTo>
                  <a:pt x="2695647" y="1402694"/>
                </a:lnTo>
                <a:lnTo>
                  <a:pt x="2695835" y="1402968"/>
                </a:lnTo>
                <a:lnTo>
                  <a:pt x="2700451" y="1419846"/>
                </a:lnTo>
                <a:lnTo>
                  <a:pt x="2753393" y="1608881"/>
                </a:lnTo>
                <a:lnTo>
                  <a:pt x="2752166" y="1608881"/>
                </a:lnTo>
                <a:lnTo>
                  <a:pt x="2910158" y="2186401"/>
                </a:lnTo>
                <a:lnTo>
                  <a:pt x="2913115" y="2186401"/>
                </a:lnTo>
                <a:lnTo>
                  <a:pt x="2913115" y="1749964"/>
                </a:lnTo>
                <a:lnTo>
                  <a:pt x="2916596" y="1749964"/>
                </a:lnTo>
                <a:lnTo>
                  <a:pt x="3141736" y="966249"/>
                </a:lnTo>
                <a:lnTo>
                  <a:pt x="3141830" y="966249"/>
                </a:lnTo>
                <a:cubicBezTo>
                  <a:pt x="3145506" y="953288"/>
                  <a:pt x="3156559" y="946854"/>
                  <a:pt x="3167574" y="946913"/>
                </a:cubicBezTo>
                <a:lnTo>
                  <a:pt x="3168991" y="947363"/>
                </a:lnTo>
                <a:lnTo>
                  <a:pt x="3170400" y="946914"/>
                </a:lnTo>
                <a:cubicBezTo>
                  <a:pt x="3180436" y="946970"/>
                  <a:pt x="3190442" y="953184"/>
                  <a:pt x="3193663" y="965523"/>
                </a:cubicBezTo>
                <a:lnTo>
                  <a:pt x="3213801" y="1042176"/>
                </a:lnTo>
                <a:lnTo>
                  <a:pt x="3407429" y="1749964"/>
                </a:lnTo>
                <a:lnTo>
                  <a:pt x="3410686" y="1749964"/>
                </a:lnTo>
                <a:lnTo>
                  <a:pt x="3410910" y="1749964"/>
                </a:lnTo>
                <a:lnTo>
                  <a:pt x="3410910" y="1762688"/>
                </a:lnTo>
                <a:lnTo>
                  <a:pt x="3413015" y="1770375"/>
                </a:lnTo>
                <a:cubicBezTo>
                  <a:pt x="3413015" y="1770375"/>
                  <a:pt x="3413015" y="1773321"/>
                  <a:pt x="3411983" y="1777887"/>
                </a:cubicBezTo>
                <a:lnTo>
                  <a:pt x="3410910" y="1780446"/>
                </a:lnTo>
                <a:lnTo>
                  <a:pt x="3410910" y="2077012"/>
                </a:lnTo>
                <a:lnTo>
                  <a:pt x="3633034" y="1303802"/>
                </a:lnTo>
                <a:lnTo>
                  <a:pt x="3633130" y="1303802"/>
                </a:lnTo>
                <a:cubicBezTo>
                  <a:pt x="3636804" y="1290841"/>
                  <a:pt x="3647856" y="1284407"/>
                  <a:pt x="3658871" y="1284466"/>
                </a:cubicBezTo>
                <a:lnTo>
                  <a:pt x="3660288" y="1284916"/>
                </a:lnTo>
                <a:lnTo>
                  <a:pt x="3661697" y="1284467"/>
                </a:lnTo>
                <a:cubicBezTo>
                  <a:pt x="3671732" y="1284523"/>
                  <a:pt x="3681740" y="1290737"/>
                  <a:pt x="3684958" y="1303076"/>
                </a:cubicBezTo>
                <a:lnTo>
                  <a:pt x="3705100" y="1379733"/>
                </a:lnTo>
                <a:lnTo>
                  <a:pt x="3866879" y="1971092"/>
                </a:lnTo>
                <a:lnTo>
                  <a:pt x="3866879" y="1784892"/>
                </a:lnTo>
                <a:lnTo>
                  <a:pt x="3870357" y="1784892"/>
                </a:lnTo>
                <a:lnTo>
                  <a:pt x="4036264" y="1207372"/>
                </a:lnTo>
                <a:lnTo>
                  <a:pt x="4035657" y="1207372"/>
                </a:lnTo>
                <a:lnTo>
                  <a:pt x="4061835" y="1118354"/>
                </a:lnTo>
                <a:lnTo>
                  <a:pt x="4095498" y="1001177"/>
                </a:lnTo>
                <a:lnTo>
                  <a:pt x="4095592" y="1001177"/>
                </a:lnTo>
                <a:cubicBezTo>
                  <a:pt x="4097428" y="994696"/>
                  <a:pt x="4101111" y="989848"/>
                  <a:pt x="4105709" y="986627"/>
                </a:cubicBezTo>
                <a:lnTo>
                  <a:pt x="4106506" y="986383"/>
                </a:lnTo>
                <a:lnTo>
                  <a:pt x="4106507" y="986382"/>
                </a:lnTo>
                <a:lnTo>
                  <a:pt x="4106629" y="986346"/>
                </a:lnTo>
                <a:lnTo>
                  <a:pt x="4121335" y="981841"/>
                </a:lnTo>
                <a:lnTo>
                  <a:pt x="4121505" y="981895"/>
                </a:lnTo>
                <a:lnTo>
                  <a:pt x="4121682" y="981842"/>
                </a:lnTo>
                <a:cubicBezTo>
                  <a:pt x="4132379" y="981898"/>
                  <a:pt x="4143043" y="988112"/>
                  <a:pt x="4146476" y="1000451"/>
                </a:cubicBezTo>
                <a:lnTo>
                  <a:pt x="4146682" y="1001184"/>
                </a:lnTo>
                <a:lnTo>
                  <a:pt x="4146868" y="1001459"/>
                </a:lnTo>
                <a:lnTo>
                  <a:pt x="4151489" y="1018348"/>
                </a:lnTo>
                <a:lnTo>
                  <a:pt x="4204421" y="1207372"/>
                </a:lnTo>
                <a:lnTo>
                  <a:pt x="4203192" y="1207372"/>
                </a:lnTo>
                <a:lnTo>
                  <a:pt x="4361183" y="1784892"/>
                </a:lnTo>
                <a:lnTo>
                  <a:pt x="4364438" y="1784892"/>
                </a:lnTo>
                <a:lnTo>
                  <a:pt x="4364664" y="1784892"/>
                </a:lnTo>
                <a:lnTo>
                  <a:pt x="4364664" y="1797616"/>
                </a:lnTo>
                <a:lnTo>
                  <a:pt x="4366768" y="1805303"/>
                </a:lnTo>
                <a:cubicBezTo>
                  <a:pt x="4366768" y="1805303"/>
                  <a:pt x="4366768" y="1808249"/>
                  <a:pt x="4365737" y="1812815"/>
                </a:cubicBezTo>
                <a:lnTo>
                  <a:pt x="4364664" y="1815374"/>
                </a:lnTo>
                <a:lnTo>
                  <a:pt x="4364664" y="2106047"/>
                </a:lnTo>
                <a:lnTo>
                  <a:pt x="4583994" y="1342561"/>
                </a:lnTo>
                <a:lnTo>
                  <a:pt x="4584088" y="1342561"/>
                </a:lnTo>
                <a:cubicBezTo>
                  <a:pt x="4587764" y="1329600"/>
                  <a:pt x="4598816" y="1323166"/>
                  <a:pt x="4609833" y="1323226"/>
                </a:cubicBezTo>
                <a:lnTo>
                  <a:pt x="4611249" y="1323676"/>
                </a:lnTo>
                <a:lnTo>
                  <a:pt x="4612659" y="1323226"/>
                </a:lnTo>
                <a:cubicBezTo>
                  <a:pt x="4622695" y="1323282"/>
                  <a:pt x="4632700" y="1329496"/>
                  <a:pt x="4635921" y="1341836"/>
                </a:cubicBezTo>
                <a:lnTo>
                  <a:pt x="4656090" y="1418601"/>
                </a:lnTo>
                <a:lnTo>
                  <a:pt x="4826423" y="2041233"/>
                </a:lnTo>
                <a:lnTo>
                  <a:pt x="4826423" y="1348455"/>
                </a:lnTo>
                <a:lnTo>
                  <a:pt x="4829904" y="1348455"/>
                </a:lnTo>
                <a:lnTo>
                  <a:pt x="5055045" y="564740"/>
                </a:lnTo>
                <a:lnTo>
                  <a:pt x="5055138" y="564740"/>
                </a:lnTo>
                <a:cubicBezTo>
                  <a:pt x="5058815" y="551779"/>
                  <a:pt x="5069868" y="545345"/>
                  <a:pt x="5080884" y="545404"/>
                </a:cubicBezTo>
                <a:close/>
                <a:moveTo>
                  <a:pt x="254459" y="71085"/>
                </a:moveTo>
                <a:lnTo>
                  <a:pt x="255874" y="71536"/>
                </a:lnTo>
                <a:lnTo>
                  <a:pt x="257284" y="71086"/>
                </a:lnTo>
                <a:cubicBezTo>
                  <a:pt x="267321" y="71142"/>
                  <a:pt x="277325" y="77356"/>
                  <a:pt x="280546" y="89695"/>
                </a:cubicBezTo>
                <a:lnTo>
                  <a:pt x="300686" y="166349"/>
                </a:lnTo>
                <a:lnTo>
                  <a:pt x="494314" y="874136"/>
                </a:lnTo>
                <a:lnTo>
                  <a:pt x="497570" y="874136"/>
                </a:lnTo>
                <a:lnTo>
                  <a:pt x="497795" y="874136"/>
                </a:lnTo>
                <a:lnTo>
                  <a:pt x="497795" y="886860"/>
                </a:lnTo>
                <a:lnTo>
                  <a:pt x="499898" y="894547"/>
                </a:lnTo>
                <a:cubicBezTo>
                  <a:pt x="499898" y="894547"/>
                  <a:pt x="499898" y="897492"/>
                  <a:pt x="498867" y="902058"/>
                </a:cubicBezTo>
                <a:lnTo>
                  <a:pt x="497795" y="904618"/>
                </a:lnTo>
                <a:lnTo>
                  <a:pt x="497795" y="1603783"/>
                </a:lnTo>
                <a:lnTo>
                  <a:pt x="710757" y="862466"/>
                </a:lnTo>
                <a:lnTo>
                  <a:pt x="710850" y="862466"/>
                </a:lnTo>
                <a:cubicBezTo>
                  <a:pt x="714527" y="849505"/>
                  <a:pt x="725578" y="843071"/>
                  <a:pt x="736594" y="843130"/>
                </a:cubicBezTo>
                <a:lnTo>
                  <a:pt x="738011" y="843580"/>
                </a:lnTo>
                <a:lnTo>
                  <a:pt x="739420" y="843131"/>
                </a:lnTo>
                <a:cubicBezTo>
                  <a:pt x="749457" y="843187"/>
                  <a:pt x="759462" y="849401"/>
                  <a:pt x="762682" y="861740"/>
                </a:cubicBezTo>
                <a:lnTo>
                  <a:pt x="782820" y="938389"/>
                </a:lnTo>
                <a:lnTo>
                  <a:pt x="976451" y="1646181"/>
                </a:lnTo>
                <a:lnTo>
                  <a:pt x="979706" y="1646181"/>
                </a:lnTo>
                <a:lnTo>
                  <a:pt x="979932" y="1646181"/>
                </a:lnTo>
                <a:lnTo>
                  <a:pt x="979932" y="1658905"/>
                </a:lnTo>
                <a:lnTo>
                  <a:pt x="982035" y="1666592"/>
                </a:lnTo>
                <a:cubicBezTo>
                  <a:pt x="982035" y="1666592"/>
                  <a:pt x="982035" y="1669538"/>
                  <a:pt x="981004" y="1674104"/>
                </a:cubicBezTo>
                <a:lnTo>
                  <a:pt x="979932" y="1676663"/>
                </a:lnTo>
                <a:lnTo>
                  <a:pt x="979932" y="3322069"/>
                </a:lnTo>
                <a:lnTo>
                  <a:pt x="979706" y="3322069"/>
                </a:lnTo>
                <a:lnTo>
                  <a:pt x="816945" y="3322069"/>
                </a:lnTo>
                <a:lnTo>
                  <a:pt x="645122" y="3322069"/>
                </a:lnTo>
                <a:lnTo>
                  <a:pt x="482136" y="3322069"/>
                </a:lnTo>
                <a:lnTo>
                  <a:pt x="482136" y="2550024"/>
                </a:lnTo>
                <a:lnTo>
                  <a:pt x="334808" y="2550024"/>
                </a:lnTo>
                <a:lnTo>
                  <a:pt x="162986" y="2550024"/>
                </a:lnTo>
                <a:lnTo>
                  <a:pt x="0" y="2550024"/>
                </a:lnTo>
                <a:lnTo>
                  <a:pt x="0" y="874136"/>
                </a:lnTo>
                <a:lnTo>
                  <a:pt x="3480" y="874136"/>
                </a:lnTo>
                <a:lnTo>
                  <a:pt x="228620" y="90421"/>
                </a:lnTo>
                <a:lnTo>
                  <a:pt x="228715" y="90421"/>
                </a:lnTo>
                <a:cubicBezTo>
                  <a:pt x="232390" y="77460"/>
                  <a:pt x="243443" y="71026"/>
                  <a:pt x="254459" y="71085"/>
                </a:cubicBezTo>
                <a:close/>
                <a:moveTo>
                  <a:pt x="11940100" y="0"/>
                </a:moveTo>
                <a:lnTo>
                  <a:pt x="11941515" y="450"/>
                </a:lnTo>
                <a:lnTo>
                  <a:pt x="11942925" y="1"/>
                </a:lnTo>
                <a:cubicBezTo>
                  <a:pt x="11952962" y="57"/>
                  <a:pt x="11962967" y="6271"/>
                  <a:pt x="11966187" y="18610"/>
                </a:cubicBezTo>
                <a:lnTo>
                  <a:pt x="11986339" y="95310"/>
                </a:lnTo>
                <a:lnTo>
                  <a:pt x="12179955" y="803051"/>
                </a:lnTo>
                <a:lnTo>
                  <a:pt x="12183210" y="803051"/>
                </a:lnTo>
                <a:lnTo>
                  <a:pt x="12183436" y="803051"/>
                </a:lnTo>
                <a:lnTo>
                  <a:pt x="12183436" y="815774"/>
                </a:lnTo>
                <a:lnTo>
                  <a:pt x="12185539" y="823462"/>
                </a:lnTo>
                <a:cubicBezTo>
                  <a:pt x="12185539" y="823462"/>
                  <a:pt x="12185539" y="826407"/>
                  <a:pt x="12184508" y="830973"/>
                </a:cubicBezTo>
                <a:lnTo>
                  <a:pt x="12183436" y="833533"/>
                </a:lnTo>
                <a:lnTo>
                  <a:pt x="12183436" y="2478939"/>
                </a:lnTo>
                <a:lnTo>
                  <a:pt x="12183210" y="2478939"/>
                </a:lnTo>
                <a:lnTo>
                  <a:pt x="12020449" y="2478939"/>
                </a:lnTo>
                <a:lnTo>
                  <a:pt x="11848627" y="2478939"/>
                </a:lnTo>
                <a:lnTo>
                  <a:pt x="11692997" y="2478939"/>
                </a:lnTo>
                <a:lnTo>
                  <a:pt x="11692997" y="3265639"/>
                </a:lnTo>
                <a:lnTo>
                  <a:pt x="11692771" y="3265639"/>
                </a:lnTo>
                <a:lnTo>
                  <a:pt x="11530010" y="3265639"/>
                </a:lnTo>
                <a:lnTo>
                  <a:pt x="11358188" y="3265639"/>
                </a:lnTo>
                <a:lnTo>
                  <a:pt x="11195201" y="3265639"/>
                </a:lnTo>
                <a:lnTo>
                  <a:pt x="11195201" y="3064169"/>
                </a:lnTo>
                <a:lnTo>
                  <a:pt x="11036853" y="3064169"/>
                </a:lnTo>
                <a:lnTo>
                  <a:pt x="10865031" y="3064169"/>
                </a:lnTo>
                <a:lnTo>
                  <a:pt x="10714302" y="3064169"/>
                </a:lnTo>
                <a:lnTo>
                  <a:pt x="10714302" y="3095602"/>
                </a:lnTo>
                <a:lnTo>
                  <a:pt x="10714076" y="3095602"/>
                </a:lnTo>
                <a:lnTo>
                  <a:pt x="10551315" y="3095602"/>
                </a:lnTo>
                <a:lnTo>
                  <a:pt x="10379493" y="3095602"/>
                </a:lnTo>
                <a:lnTo>
                  <a:pt x="10218853" y="3095602"/>
                </a:lnTo>
                <a:lnTo>
                  <a:pt x="10218853" y="3222720"/>
                </a:lnTo>
                <a:lnTo>
                  <a:pt x="10218627" y="3222720"/>
                </a:lnTo>
                <a:lnTo>
                  <a:pt x="10055866" y="3222720"/>
                </a:lnTo>
                <a:lnTo>
                  <a:pt x="9884044" y="3222720"/>
                </a:lnTo>
                <a:lnTo>
                  <a:pt x="9721057" y="3222720"/>
                </a:lnTo>
                <a:lnTo>
                  <a:pt x="9721057" y="2773279"/>
                </a:lnTo>
                <a:lnTo>
                  <a:pt x="9583336" y="2773279"/>
                </a:lnTo>
                <a:lnTo>
                  <a:pt x="9411514" y="2773279"/>
                </a:lnTo>
                <a:lnTo>
                  <a:pt x="9253167" y="2773279"/>
                </a:lnTo>
                <a:lnTo>
                  <a:pt x="9253167" y="3063281"/>
                </a:lnTo>
                <a:lnTo>
                  <a:pt x="9252941" y="3063281"/>
                </a:lnTo>
                <a:lnTo>
                  <a:pt x="9090180" y="3063281"/>
                </a:lnTo>
                <a:lnTo>
                  <a:pt x="8918358" y="3063281"/>
                </a:lnTo>
                <a:lnTo>
                  <a:pt x="8755371" y="3063281"/>
                </a:lnTo>
                <a:lnTo>
                  <a:pt x="8755371" y="1387393"/>
                </a:lnTo>
                <a:lnTo>
                  <a:pt x="8758852" y="1387393"/>
                </a:lnTo>
                <a:lnTo>
                  <a:pt x="8983992" y="603678"/>
                </a:lnTo>
                <a:lnTo>
                  <a:pt x="8984086" y="603678"/>
                </a:lnTo>
                <a:cubicBezTo>
                  <a:pt x="8987762" y="590717"/>
                  <a:pt x="8998814" y="584283"/>
                  <a:pt x="9009831" y="584342"/>
                </a:cubicBezTo>
                <a:lnTo>
                  <a:pt x="9011246" y="584792"/>
                </a:lnTo>
                <a:lnTo>
                  <a:pt x="9012656" y="584343"/>
                </a:lnTo>
                <a:cubicBezTo>
                  <a:pt x="9022693" y="584399"/>
                  <a:pt x="9032698" y="590613"/>
                  <a:pt x="9035918" y="602952"/>
                </a:cubicBezTo>
                <a:lnTo>
                  <a:pt x="9056070" y="679654"/>
                </a:lnTo>
                <a:lnTo>
                  <a:pt x="9248527" y="1383156"/>
                </a:lnTo>
                <a:lnTo>
                  <a:pt x="9248527" y="1097391"/>
                </a:lnTo>
                <a:lnTo>
                  <a:pt x="9252008" y="1097391"/>
                </a:lnTo>
                <a:lnTo>
                  <a:pt x="9477148" y="313676"/>
                </a:lnTo>
                <a:lnTo>
                  <a:pt x="9477242" y="313676"/>
                </a:lnTo>
                <a:cubicBezTo>
                  <a:pt x="9480918" y="300715"/>
                  <a:pt x="9491970" y="294281"/>
                  <a:pt x="9502987" y="294340"/>
                </a:cubicBezTo>
                <a:lnTo>
                  <a:pt x="9504402" y="294790"/>
                </a:lnTo>
                <a:lnTo>
                  <a:pt x="9505812" y="294341"/>
                </a:lnTo>
                <a:cubicBezTo>
                  <a:pt x="9515849" y="294397"/>
                  <a:pt x="9525854" y="300611"/>
                  <a:pt x="9529074" y="312950"/>
                </a:cubicBezTo>
                <a:lnTo>
                  <a:pt x="9549225" y="389647"/>
                </a:lnTo>
                <a:lnTo>
                  <a:pt x="9742842" y="1097391"/>
                </a:lnTo>
                <a:lnTo>
                  <a:pt x="9746097" y="1097391"/>
                </a:lnTo>
                <a:lnTo>
                  <a:pt x="9746323" y="1097391"/>
                </a:lnTo>
                <a:lnTo>
                  <a:pt x="9746323" y="1110115"/>
                </a:lnTo>
                <a:lnTo>
                  <a:pt x="9748426" y="1117802"/>
                </a:lnTo>
                <a:cubicBezTo>
                  <a:pt x="9748426" y="1117802"/>
                  <a:pt x="9748426" y="1120747"/>
                  <a:pt x="9747395" y="1125313"/>
                </a:cubicBezTo>
                <a:lnTo>
                  <a:pt x="9746323" y="1127873"/>
                </a:lnTo>
                <a:lnTo>
                  <a:pt x="9746323" y="1470997"/>
                </a:lnTo>
                <a:lnTo>
                  <a:pt x="9890444" y="969312"/>
                </a:lnTo>
                <a:lnTo>
                  <a:pt x="9889837" y="969312"/>
                </a:lnTo>
                <a:lnTo>
                  <a:pt x="9916012" y="880309"/>
                </a:lnTo>
                <a:lnTo>
                  <a:pt x="9949678" y="763117"/>
                </a:lnTo>
                <a:lnTo>
                  <a:pt x="9949772" y="763117"/>
                </a:lnTo>
                <a:cubicBezTo>
                  <a:pt x="9951610" y="756636"/>
                  <a:pt x="9955292" y="751788"/>
                  <a:pt x="9959892" y="748567"/>
                </a:cubicBezTo>
                <a:lnTo>
                  <a:pt x="9960687" y="748323"/>
                </a:lnTo>
                <a:lnTo>
                  <a:pt x="9960688" y="748322"/>
                </a:lnTo>
                <a:lnTo>
                  <a:pt x="9960829" y="748279"/>
                </a:lnTo>
                <a:lnTo>
                  <a:pt x="9975517" y="743781"/>
                </a:lnTo>
                <a:lnTo>
                  <a:pt x="9975685" y="743835"/>
                </a:lnTo>
                <a:lnTo>
                  <a:pt x="9975862" y="743782"/>
                </a:lnTo>
                <a:cubicBezTo>
                  <a:pt x="9986560" y="743838"/>
                  <a:pt x="9997225" y="750052"/>
                  <a:pt x="10000657" y="762391"/>
                </a:cubicBezTo>
                <a:lnTo>
                  <a:pt x="10000862" y="763124"/>
                </a:lnTo>
                <a:lnTo>
                  <a:pt x="10001049" y="763399"/>
                </a:lnTo>
                <a:lnTo>
                  <a:pt x="10005676" y="780313"/>
                </a:lnTo>
                <a:lnTo>
                  <a:pt x="10058608" y="969312"/>
                </a:lnTo>
                <a:lnTo>
                  <a:pt x="10057380" y="969312"/>
                </a:lnTo>
                <a:lnTo>
                  <a:pt x="10215372" y="1546832"/>
                </a:lnTo>
                <a:lnTo>
                  <a:pt x="10216506" y="1546832"/>
                </a:lnTo>
                <a:lnTo>
                  <a:pt x="10216506" y="1419714"/>
                </a:lnTo>
                <a:lnTo>
                  <a:pt x="10219987" y="1419714"/>
                </a:lnTo>
                <a:lnTo>
                  <a:pt x="10445127" y="635999"/>
                </a:lnTo>
                <a:lnTo>
                  <a:pt x="10445221" y="635999"/>
                </a:lnTo>
                <a:cubicBezTo>
                  <a:pt x="10448897" y="623038"/>
                  <a:pt x="10459949" y="616604"/>
                  <a:pt x="10470966" y="616663"/>
                </a:cubicBezTo>
                <a:lnTo>
                  <a:pt x="10472381" y="617113"/>
                </a:lnTo>
                <a:lnTo>
                  <a:pt x="10473791" y="616664"/>
                </a:lnTo>
                <a:cubicBezTo>
                  <a:pt x="10483828" y="616720"/>
                  <a:pt x="10493833" y="622934"/>
                  <a:pt x="10497053" y="635273"/>
                </a:cubicBezTo>
                <a:lnTo>
                  <a:pt x="10517201" y="711960"/>
                </a:lnTo>
                <a:lnTo>
                  <a:pt x="10702222" y="1388281"/>
                </a:lnTo>
                <a:lnTo>
                  <a:pt x="10705525" y="1388281"/>
                </a:lnTo>
                <a:lnTo>
                  <a:pt x="10930665" y="604566"/>
                </a:lnTo>
                <a:lnTo>
                  <a:pt x="10930759" y="604566"/>
                </a:lnTo>
                <a:cubicBezTo>
                  <a:pt x="10934435" y="591605"/>
                  <a:pt x="10945487" y="585171"/>
                  <a:pt x="10956504" y="585230"/>
                </a:cubicBezTo>
                <a:lnTo>
                  <a:pt x="10957919" y="585680"/>
                </a:lnTo>
                <a:lnTo>
                  <a:pt x="10959329" y="585231"/>
                </a:lnTo>
                <a:cubicBezTo>
                  <a:pt x="10969366" y="585287"/>
                  <a:pt x="10979371" y="591501"/>
                  <a:pt x="10982591" y="603840"/>
                </a:cubicBezTo>
                <a:lnTo>
                  <a:pt x="11002741" y="680534"/>
                </a:lnTo>
                <a:lnTo>
                  <a:pt x="11196359" y="1388281"/>
                </a:lnTo>
                <a:lnTo>
                  <a:pt x="11199614" y="1388281"/>
                </a:lnTo>
                <a:lnTo>
                  <a:pt x="11199840" y="1388281"/>
                </a:lnTo>
                <a:lnTo>
                  <a:pt x="11199840" y="1401005"/>
                </a:lnTo>
                <a:lnTo>
                  <a:pt x="11201943" y="1408692"/>
                </a:lnTo>
                <a:cubicBezTo>
                  <a:pt x="11201943" y="1408692"/>
                  <a:pt x="11201943" y="1411638"/>
                  <a:pt x="11200912" y="1416204"/>
                </a:cubicBezTo>
                <a:lnTo>
                  <a:pt x="11199840" y="1418764"/>
                </a:lnTo>
                <a:lnTo>
                  <a:pt x="11199840" y="1585719"/>
                </a:lnTo>
                <a:lnTo>
                  <a:pt x="11364588" y="1012231"/>
                </a:lnTo>
                <a:lnTo>
                  <a:pt x="11363981" y="1012231"/>
                </a:lnTo>
                <a:lnTo>
                  <a:pt x="11390156" y="923228"/>
                </a:lnTo>
                <a:lnTo>
                  <a:pt x="11423822" y="806036"/>
                </a:lnTo>
                <a:lnTo>
                  <a:pt x="11423916" y="806036"/>
                </a:lnTo>
                <a:cubicBezTo>
                  <a:pt x="11425754" y="799555"/>
                  <a:pt x="11429436" y="794707"/>
                  <a:pt x="11434036" y="791486"/>
                </a:cubicBezTo>
                <a:lnTo>
                  <a:pt x="11434831" y="791242"/>
                </a:lnTo>
                <a:lnTo>
                  <a:pt x="11434832" y="791241"/>
                </a:lnTo>
                <a:lnTo>
                  <a:pt x="11434966" y="791201"/>
                </a:lnTo>
                <a:lnTo>
                  <a:pt x="11449661" y="786700"/>
                </a:lnTo>
                <a:lnTo>
                  <a:pt x="11449829" y="786754"/>
                </a:lnTo>
                <a:lnTo>
                  <a:pt x="11450006" y="786701"/>
                </a:lnTo>
                <a:cubicBezTo>
                  <a:pt x="11460704" y="786757"/>
                  <a:pt x="11471369" y="792971"/>
                  <a:pt x="11474801" y="805310"/>
                </a:cubicBezTo>
                <a:lnTo>
                  <a:pt x="11475006" y="806043"/>
                </a:lnTo>
                <a:lnTo>
                  <a:pt x="11475193" y="806318"/>
                </a:lnTo>
                <a:lnTo>
                  <a:pt x="11479816" y="823218"/>
                </a:lnTo>
                <a:lnTo>
                  <a:pt x="11532752" y="1012231"/>
                </a:lnTo>
                <a:lnTo>
                  <a:pt x="11531524" y="1012231"/>
                </a:lnTo>
                <a:lnTo>
                  <a:pt x="11685640" y="1575583"/>
                </a:lnTo>
                <a:lnTo>
                  <a:pt x="11685640" y="803051"/>
                </a:lnTo>
                <a:lnTo>
                  <a:pt x="11689121" y="803051"/>
                </a:lnTo>
                <a:lnTo>
                  <a:pt x="11914261" y="19336"/>
                </a:lnTo>
                <a:lnTo>
                  <a:pt x="11914355" y="19336"/>
                </a:lnTo>
                <a:cubicBezTo>
                  <a:pt x="11918031" y="6375"/>
                  <a:pt x="11929083" y="-59"/>
                  <a:pt x="11940100" y="0"/>
                </a:cubicBezTo>
                <a:close/>
              </a:path>
            </a:pathLst>
          </a:custGeom>
          <a:solidFill>
            <a:schemeClr val="accent6"/>
          </a:solidFill>
          <a:ln>
            <a:noFill/>
          </a:ln>
          <a:effectLst>
            <a:outerShdw blurRad="100013" rotWithShape="0" algn="bl" dir="5400000" dist="57150">
              <a:srgbClr val="000000">
                <a:alpha val="46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nvGrpSpPr>
          <p:cNvPr id="957" name="Google Shape;957;p7"/>
          <p:cNvGrpSpPr/>
          <p:nvPr/>
        </p:nvGrpSpPr>
        <p:grpSpPr>
          <a:xfrm>
            <a:off x="3214" y="4546970"/>
            <a:ext cx="12185552" cy="3893722"/>
            <a:chOff x="14" y="4390945"/>
            <a:chExt cx="12185552" cy="3893722"/>
          </a:xfrm>
        </p:grpSpPr>
        <p:grpSp>
          <p:nvGrpSpPr>
            <p:cNvPr id="958" name="Google Shape;958;p7"/>
            <p:cNvGrpSpPr/>
            <p:nvPr/>
          </p:nvGrpSpPr>
          <p:grpSpPr>
            <a:xfrm>
              <a:off x="482149" y="5234075"/>
              <a:ext cx="499899" cy="2478939"/>
              <a:chOff x="363584" y="4352937"/>
              <a:chExt cx="505153" cy="2504991"/>
            </a:xfrm>
          </p:grpSpPr>
          <p:sp>
            <p:nvSpPr>
              <p:cNvPr id="959" name="Google Shape;959;p7"/>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60" name="Google Shape;960;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61" name="Google Shape;961;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62" name="Google Shape;962;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63" name="Google Shape;963;p7"/>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964" name="Google Shape;964;p7"/>
            <p:cNvGrpSpPr/>
            <p:nvPr/>
          </p:nvGrpSpPr>
          <p:grpSpPr>
            <a:xfrm>
              <a:off x="982214" y="5372786"/>
              <a:ext cx="499899" cy="2478939"/>
              <a:chOff x="363584" y="4352937"/>
              <a:chExt cx="505153" cy="2504991"/>
            </a:xfrm>
          </p:grpSpPr>
          <p:sp>
            <p:nvSpPr>
              <p:cNvPr id="965" name="Google Shape;965;p7"/>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66" name="Google Shape;966;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67" name="Google Shape;967;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68" name="Google Shape;968;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69" name="Google Shape;969;p7"/>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970" name="Google Shape;970;p7"/>
            <p:cNvGrpSpPr/>
            <p:nvPr/>
          </p:nvGrpSpPr>
          <p:grpSpPr>
            <a:xfrm>
              <a:off x="1461954" y="5459347"/>
              <a:ext cx="499899" cy="2478939"/>
              <a:chOff x="363584" y="4352937"/>
              <a:chExt cx="505153" cy="2504991"/>
            </a:xfrm>
          </p:grpSpPr>
          <p:sp>
            <p:nvSpPr>
              <p:cNvPr id="971" name="Google Shape;971;p7"/>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72" name="Google Shape;972;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73" name="Google Shape;973;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74" name="Google Shape;974;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75" name="Google Shape;975;p7"/>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976" name="Google Shape;976;p7"/>
            <p:cNvGrpSpPr/>
            <p:nvPr/>
          </p:nvGrpSpPr>
          <p:grpSpPr>
            <a:xfrm>
              <a:off x="14" y="4462030"/>
              <a:ext cx="499899" cy="2478939"/>
              <a:chOff x="363584" y="4352937"/>
              <a:chExt cx="505153" cy="2504991"/>
            </a:xfrm>
          </p:grpSpPr>
          <p:sp>
            <p:nvSpPr>
              <p:cNvPr id="977" name="Google Shape;977;p7"/>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78" name="Google Shape;978;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79" name="Google Shape;979;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80" name="Google Shape;980;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81" name="Google Shape;981;p7"/>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982" name="Google Shape;982;p7"/>
            <p:cNvGrpSpPr/>
            <p:nvPr/>
          </p:nvGrpSpPr>
          <p:grpSpPr>
            <a:xfrm>
              <a:off x="1942739" y="5065010"/>
              <a:ext cx="499899" cy="2478939"/>
              <a:chOff x="363584" y="4352937"/>
              <a:chExt cx="505153" cy="2504991"/>
            </a:xfrm>
          </p:grpSpPr>
          <p:sp>
            <p:nvSpPr>
              <p:cNvPr id="983" name="Google Shape;983;p7"/>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84" name="Google Shape;984;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85" name="Google Shape;985;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86" name="Google Shape;986;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87" name="Google Shape;987;p7"/>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988" name="Google Shape;988;p7"/>
            <p:cNvGrpSpPr/>
            <p:nvPr/>
          </p:nvGrpSpPr>
          <p:grpSpPr>
            <a:xfrm>
              <a:off x="2415859" y="5774295"/>
              <a:ext cx="499899" cy="2478939"/>
              <a:chOff x="363584" y="4352937"/>
              <a:chExt cx="505153" cy="2504991"/>
            </a:xfrm>
          </p:grpSpPr>
          <p:sp>
            <p:nvSpPr>
              <p:cNvPr id="989" name="Google Shape;989;p7"/>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90" name="Google Shape;990;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91" name="Google Shape;991;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92" name="Google Shape;992;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93" name="Google Shape;993;p7"/>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994" name="Google Shape;994;p7"/>
            <p:cNvGrpSpPr/>
            <p:nvPr/>
          </p:nvGrpSpPr>
          <p:grpSpPr>
            <a:xfrm>
              <a:off x="2913132" y="5337858"/>
              <a:ext cx="499899" cy="2478939"/>
              <a:chOff x="363584" y="4352937"/>
              <a:chExt cx="505153" cy="2504991"/>
            </a:xfrm>
          </p:grpSpPr>
          <p:sp>
            <p:nvSpPr>
              <p:cNvPr id="995" name="Google Shape;995;p7"/>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96" name="Google Shape;996;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97" name="Google Shape;997;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98" name="Google Shape;998;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99" name="Google Shape;999;p7"/>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000" name="Google Shape;1000;p7"/>
            <p:cNvGrpSpPr/>
            <p:nvPr/>
          </p:nvGrpSpPr>
          <p:grpSpPr>
            <a:xfrm>
              <a:off x="3404430" y="5675411"/>
              <a:ext cx="499899" cy="2478939"/>
              <a:chOff x="363584" y="4352937"/>
              <a:chExt cx="505153" cy="2504991"/>
            </a:xfrm>
          </p:grpSpPr>
          <p:sp>
            <p:nvSpPr>
              <p:cNvPr id="1001" name="Google Shape;1001;p7"/>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02" name="Google Shape;1002;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03" name="Google Shape;1003;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04" name="Google Shape;1004;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05" name="Google Shape;1005;p7"/>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006" name="Google Shape;1006;p7"/>
            <p:cNvGrpSpPr/>
            <p:nvPr/>
          </p:nvGrpSpPr>
          <p:grpSpPr>
            <a:xfrm>
              <a:off x="3866895" y="5372786"/>
              <a:ext cx="499899" cy="2478939"/>
              <a:chOff x="363584" y="4352937"/>
              <a:chExt cx="505153" cy="2504991"/>
            </a:xfrm>
          </p:grpSpPr>
          <p:sp>
            <p:nvSpPr>
              <p:cNvPr id="1007" name="Google Shape;1007;p7"/>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08" name="Google Shape;1008;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09" name="Google Shape;1009;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10" name="Google Shape;1010;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11" name="Google Shape;1011;p7"/>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012" name="Google Shape;1012;p7"/>
            <p:cNvGrpSpPr/>
            <p:nvPr/>
          </p:nvGrpSpPr>
          <p:grpSpPr>
            <a:xfrm>
              <a:off x="5320933" y="5805728"/>
              <a:ext cx="499899" cy="2478939"/>
              <a:chOff x="363584" y="4352937"/>
              <a:chExt cx="505153" cy="2504991"/>
            </a:xfrm>
          </p:grpSpPr>
          <p:sp>
            <p:nvSpPr>
              <p:cNvPr id="1013" name="Google Shape;1013;p7"/>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14" name="Google Shape;1014;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15" name="Google Shape;1015;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16" name="Google Shape;1016;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17" name="Google Shape;1017;p7"/>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018" name="Google Shape;1018;p7"/>
            <p:cNvGrpSpPr/>
            <p:nvPr/>
          </p:nvGrpSpPr>
          <p:grpSpPr>
            <a:xfrm>
              <a:off x="4826450" y="4936349"/>
              <a:ext cx="499899" cy="2478939"/>
              <a:chOff x="363584" y="4352937"/>
              <a:chExt cx="505153" cy="2504991"/>
            </a:xfrm>
          </p:grpSpPr>
          <p:sp>
            <p:nvSpPr>
              <p:cNvPr id="1019" name="Google Shape;1019;p7"/>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20" name="Google Shape;1020;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21" name="Google Shape;1021;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22" name="Google Shape;1022;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23" name="Google Shape;1023;p7"/>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024" name="Google Shape;1024;p7"/>
            <p:cNvGrpSpPr/>
            <p:nvPr/>
          </p:nvGrpSpPr>
          <p:grpSpPr>
            <a:xfrm>
              <a:off x="5815416" y="5563130"/>
              <a:ext cx="499899" cy="2478939"/>
              <a:chOff x="363584" y="4352937"/>
              <a:chExt cx="505153" cy="2504991"/>
            </a:xfrm>
          </p:grpSpPr>
          <p:sp>
            <p:nvSpPr>
              <p:cNvPr id="1025" name="Google Shape;1025;p7"/>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26" name="Google Shape;1026;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27" name="Google Shape;1027;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28" name="Google Shape;1028;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29" name="Google Shape;1029;p7"/>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030" name="Google Shape;1030;p7"/>
            <p:cNvGrpSpPr/>
            <p:nvPr/>
          </p:nvGrpSpPr>
          <p:grpSpPr>
            <a:xfrm>
              <a:off x="6308427" y="5648332"/>
              <a:ext cx="499899" cy="2478939"/>
              <a:chOff x="363584" y="4352937"/>
              <a:chExt cx="505153" cy="2504991"/>
            </a:xfrm>
          </p:grpSpPr>
          <p:sp>
            <p:nvSpPr>
              <p:cNvPr id="1031" name="Google Shape;1031;p7"/>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32" name="Google Shape;1032;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33" name="Google Shape;1033;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34" name="Google Shape;1034;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35" name="Google Shape;1035;p7"/>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036" name="Google Shape;1036;p7"/>
            <p:cNvGrpSpPr/>
            <p:nvPr/>
          </p:nvGrpSpPr>
          <p:grpSpPr>
            <a:xfrm>
              <a:off x="6800121" y="5277734"/>
              <a:ext cx="499899" cy="2478939"/>
              <a:chOff x="363584" y="4352937"/>
              <a:chExt cx="505153" cy="2504991"/>
            </a:xfrm>
          </p:grpSpPr>
          <p:sp>
            <p:nvSpPr>
              <p:cNvPr id="1037" name="Google Shape;1037;p7"/>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38" name="Google Shape;1038;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39" name="Google Shape;1039;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40" name="Google Shape;1040;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41" name="Google Shape;1041;p7"/>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042" name="Google Shape;1042;p7"/>
            <p:cNvGrpSpPr/>
            <p:nvPr/>
          </p:nvGrpSpPr>
          <p:grpSpPr>
            <a:xfrm>
              <a:off x="7276374" y="5750267"/>
              <a:ext cx="499899" cy="2478939"/>
              <a:chOff x="363584" y="4352937"/>
              <a:chExt cx="505153" cy="2504991"/>
            </a:xfrm>
          </p:grpSpPr>
          <p:sp>
            <p:nvSpPr>
              <p:cNvPr id="1043" name="Google Shape;1043;p7"/>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44" name="Google Shape;1044;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45" name="Google Shape;1045;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46" name="Google Shape;1046;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47" name="Google Shape;1047;p7"/>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048" name="Google Shape;1048;p7"/>
            <p:cNvGrpSpPr/>
            <p:nvPr/>
          </p:nvGrpSpPr>
          <p:grpSpPr>
            <a:xfrm>
              <a:off x="7761783" y="5042069"/>
              <a:ext cx="499899" cy="2478939"/>
              <a:chOff x="363584" y="4352937"/>
              <a:chExt cx="505153" cy="2504991"/>
            </a:xfrm>
          </p:grpSpPr>
          <p:sp>
            <p:nvSpPr>
              <p:cNvPr id="1049" name="Google Shape;1049;p7"/>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50" name="Google Shape;1050;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51" name="Google Shape;1051;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52" name="Google Shape;1052;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53" name="Google Shape;1053;p7"/>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054" name="Google Shape;1054;p7"/>
            <p:cNvGrpSpPr/>
            <p:nvPr/>
          </p:nvGrpSpPr>
          <p:grpSpPr>
            <a:xfrm>
              <a:off x="8254939" y="5373247"/>
              <a:ext cx="499899" cy="2478939"/>
              <a:chOff x="363584" y="4352937"/>
              <a:chExt cx="505153" cy="2504991"/>
            </a:xfrm>
          </p:grpSpPr>
          <p:sp>
            <p:nvSpPr>
              <p:cNvPr id="1055" name="Google Shape;1055;p7"/>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56" name="Google Shape;1056;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57" name="Google Shape;1057;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58" name="Google Shape;1058;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59" name="Google Shape;1059;p7"/>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060" name="Google Shape;1060;p7"/>
            <p:cNvGrpSpPr/>
            <p:nvPr/>
          </p:nvGrpSpPr>
          <p:grpSpPr>
            <a:xfrm>
              <a:off x="8755398" y="4975287"/>
              <a:ext cx="499899" cy="2478939"/>
              <a:chOff x="363584" y="4352937"/>
              <a:chExt cx="505153" cy="2504991"/>
            </a:xfrm>
          </p:grpSpPr>
          <p:sp>
            <p:nvSpPr>
              <p:cNvPr id="1061" name="Google Shape;1061;p7"/>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62" name="Google Shape;1062;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63" name="Google Shape;1063;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64" name="Google Shape;1064;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65" name="Google Shape;1065;p7"/>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066" name="Google Shape;1066;p7"/>
            <p:cNvGrpSpPr/>
            <p:nvPr/>
          </p:nvGrpSpPr>
          <p:grpSpPr>
            <a:xfrm>
              <a:off x="9248554" y="4685285"/>
              <a:ext cx="499899" cy="2478939"/>
              <a:chOff x="363584" y="4352937"/>
              <a:chExt cx="505153" cy="2504991"/>
            </a:xfrm>
          </p:grpSpPr>
          <p:sp>
            <p:nvSpPr>
              <p:cNvPr id="1067" name="Google Shape;1067;p7"/>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68" name="Google Shape;1068;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69" name="Google Shape;1069;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70" name="Google Shape;1070;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71" name="Google Shape;1071;p7"/>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072" name="Google Shape;1072;p7"/>
            <p:cNvGrpSpPr/>
            <p:nvPr/>
          </p:nvGrpSpPr>
          <p:grpSpPr>
            <a:xfrm>
              <a:off x="9721084" y="5134726"/>
              <a:ext cx="499899" cy="2478939"/>
              <a:chOff x="363584" y="4352937"/>
              <a:chExt cx="505153" cy="2504991"/>
            </a:xfrm>
          </p:grpSpPr>
          <p:sp>
            <p:nvSpPr>
              <p:cNvPr id="1073" name="Google Shape;1073;p7"/>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74" name="Google Shape;1074;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75" name="Google Shape;1075;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76" name="Google Shape;1076;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77" name="Google Shape;1077;p7"/>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078" name="Google Shape;1078;p7"/>
            <p:cNvGrpSpPr/>
            <p:nvPr/>
          </p:nvGrpSpPr>
          <p:grpSpPr>
            <a:xfrm>
              <a:off x="10216533" y="5007608"/>
              <a:ext cx="499899" cy="2478939"/>
              <a:chOff x="363584" y="4352937"/>
              <a:chExt cx="505153" cy="2504991"/>
            </a:xfrm>
          </p:grpSpPr>
          <p:sp>
            <p:nvSpPr>
              <p:cNvPr id="1079" name="Google Shape;1079;p7"/>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80" name="Google Shape;1080;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81" name="Google Shape;1081;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82" name="Google Shape;1082;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83" name="Google Shape;1083;p7"/>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084" name="Google Shape;1084;p7"/>
            <p:cNvGrpSpPr/>
            <p:nvPr/>
          </p:nvGrpSpPr>
          <p:grpSpPr>
            <a:xfrm>
              <a:off x="10702071" y="4976175"/>
              <a:ext cx="499899" cy="2478939"/>
              <a:chOff x="363584" y="4352937"/>
              <a:chExt cx="505153" cy="2504991"/>
            </a:xfrm>
          </p:grpSpPr>
          <p:sp>
            <p:nvSpPr>
              <p:cNvPr id="1085" name="Google Shape;1085;p7"/>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86" name="Google Shape;1086;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87" name="Google Shape;1087;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88" name="Google Shape;1088;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89" name="Google Shape;1089;p7"/>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090" name="Google Shape;1090;p7"/>
            <p:cNvGrpSpPr/>
            <p:nvPr/>
          </p:nvGrpSpPr>
          <p:grpSpPr>
            <a:xfrm>
              <a:off x="11195228" y="5177645"/>
              <a:ext cx="499899" cy="2478939"/>
              <a:chOff x="363584" y="4352937"/>
              <a:chExt cx="505153" cy="2504991"/>
            </a:xfrm>
          </p:grpSpPr>
          <p:sp>
            <p:nvSpPr>
              <p:cNvPr id="1091" name="Google Shape;1091;p7"/>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92" name="Google Shape;1092;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93" name="Google Shape;1093;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94" name="Google Shape;1094;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95" name="Google Shape;1095;p7"/>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096" name="Google Shape;1096;p7"/>
            <p:cNvGrpSpPr/>
            <p:nvPr/>
          </p:nvGrpSpPr>
          <p:grpSpPr>
            <a:xfrm>
              <a:off x="11685667" y="4390945"/>
              <a:ext cx="499899" cy="2478939"/>
              <a:chOff x="363584" y="4352937"/>
              <a:chExt cx="505153" cy="2504991"/>
            </a:xfrm>
          </p:grpSpPr>
          <p:sp>
            <p:nvSpPr>
              <p:cNvPr id="1097" name="Google Shape;1097;p7"/>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98" name="Google Shape;1098;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99" name="Google Shape;1099;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00" name="Google Shape;1100;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01" name="Google Shape;1101;p7"/>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102" name="Google Shape;1102;p7"/>
            <p:cNvGrpSpPr/>
            <p:nvPr/>
          </p:nvGrpSpPr>
          <p:grpSpPr>
            <a:xfrm>
              <a:off x="4355400" y="5714170"/>
              <a:ext cx="499899" cy="2478939"/>
              <a:chOff x="363584" y="4352937"/>
              <a:chExt cx="505153" cy="2504991"/>
            </a:xfrm>
          </p:grpSpPr>
          <p:sp>
            <p:nvSpPr>
              <p:cNvPr id="1103" name="Google Shape;1103;p7"/>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04" name="Google Shape;1104;p7"/>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05" name="Google Shape;1105;p7"/>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06" name="Google Shape;1106;p7"/>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07" name="Google Shape;1107;p7"/>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sp>
        <p:nvSpPr>
          <p:cNvPr id="1108" name="Google Shape;1108;p7"/>
          <p:cNvSpPr/>
          <p:nvPr/>
        </p:nvSpPr>
        <p:spPr>
          <a:xfrm rot="5400000">
            <a:off x="-462658" y="6119355"/>
            <a:ext cx="1131345" cy="114589"/>
          </a:xfrm>
          <a:custGeom>
            <a:rect b="b" l="l" r="r" t="t"/>
            <a:pathLst>
              <a:path extrusionOk="0" h="87640" w="919793">
                <a:moveTo>
                  <a:pt x="657321" y="73442"/>
                </a:moveTo>
                <a:cubicBezTo>
                  <a:pt x="659149" y="73404"/>
                  <a:pt x="660912" y="74128"/>
                  <a:pt x="662179" y="75442"/>
                </a:cubicBezTo>
                <a:cubicBezTo>
                  <a:pt x="663493" y="76709"/>
                  <a:pt x="664217" y="78471"/>
                  <a:pt x="664179" y="80300"/>
                </a:cubicBezTo>
                <a:cubicBezTo>
                  <a:pt x="664198" y="82148"/>
                  <a:pt x="663474" y="83939"/>
                  <a:pt x="662179" y="85253"/>
                </a:cubicBezTo>
                <a:cubicBezTo>
                  <a:pt x="660912" y="86568"/>
                  <a:pt x="659149" y="87291"/>
                  <a:pt x="657321" y="87253"/>
                </a:cubicBezTo>
                <a:cubicBezTo>
                  <a:pt x="655492" y="87291"/>
                  <a:pt x="653730" y="86568"/>
                  <a:pt x="652463" y="85253"/>
                </a:cubicBezTo>
                <a:cubicBezTo>
                  <a:pt x="651168" y="83939"/>
                  <a:pt x="650444" y="82148"/>
                  <a:pt x="650463" y="80300"/>
                </a:cubicBezTo>
                <a:cubicBezTo>
                  <a:pt x="650425" y="78471"/>
                  <a:pt x="651149" y="76709"/>
                  <a:pt x="652463" y="75442"/>
                </a:cubicBezTo>
                <a:cubicBezTo>
                  <a:pt x="653730" y="74128"/>
                  <a:pt x="655492" y="73404"/>
                  <a:pt x="657321" y="73442"/>
                </a:cubicBezTo>
                <a:close/>
                <a:moveTo>
                  <a:pt x="783051" y="31056"/>
                </a:moveTo>
                <a:cubicBezTo>
                  <a:pt x="776688" y="30989"/>
                  <a:pt x="770602" y="33618"/>
                  <a:pt x="766287" y="38295"/>
                </a:cubicBezTo>
                <a:cubicBezTo>
                  <a:pt x="761677" y="42876"/>
                  <a:pt x="759134" y="49134"/>
                  <a:pt x="759238" y="55630"/>
                </a:cubicBezTo>
                <a:cubicBezTo>
                  <a:pt x="759229" y="59935"/>
                  <a:pt x="760343" y="64174"/>
                  <a:pt x="762477" y="67917"/>
                </a:cubicBezTo>
                <a:cubicBezTo>
                  <a:pt x="764468" y="71632"/>
                  <a:pt x="767468" y="74709"/>
                  <a:pt x="771144" y="76776"/>
                </a:cubicBezTo>
                <a:cubicBezTo>
                  <a:pt x="774783" y="78804"/>
                  <a:pt x="778888" y="79852"/>
                  <a:pt x="783051" y="79824"/>
                </a:cubicBezTo>
                <a:cubicBezTo>
                  <a:pt x="787213" y="79843"/>
                  <a:pt x="791319" y="78795"/>
                  <a:pt x="794957" y="76776"/>
                </a:cubicBezTo>
                <a:cubicBezTo>
                  <a:pt x="798586" y="74652"/>
                  <a:pt x="801587" y="71594"/>
                  <a:pt x="803625" y="67917"/>
                </a:cubicBezTo>
                <a:cubicBezTo>
                  <a:pt x="805730" y="64165"/>
                  <a:pt x="806816" y="59926"/>
                  <a:pt x="806768" y="55630"/>
                </a:cubicBezTo>
                <a:cubicBezTo>
                  <a:pt x="806873" y="49134"/>
                  <a:pt x="804330" y="42876"/>
                  <a:pt x="799719" y="38295"/>
                </a:cubicBezTo>
                <a:cubicBezTo>
                  <a:pt x="795452" y="33608"/>
                  <a:pt x="789385" y="30979"/>
                  <a:pt x="783051" y="31056"/>
                </a:cubicBezTo>
                <a:close/>
                <a:moveTo>
                  <a:pt x="124778" y="30960"/>
                </a:moveTo>
                <a:cubicBezTo>
                  <a:pt x="120558" y="30922"/>
                  <a:pt x="116405" y="32046"/>
                  <a:pt x="112776" y="34198"/>
                </a:cubicBezTo>
                <a:cubicBezTo>
                  <a:pt x="109090" y="36332"/>
                  <a:pt x="106061" y="39428"/>
                  <a:pt x="104013" y="43152"/>
                </a:cubicBezTo>
                <a:cubicBezTo>
                  <a:pt x="101851" y="46886"/>
                  <a:pt x="100708" y="51124"/>
                  <a:pt x="100680" y="55439"/>
                </a:cubicBezTo>
                <a:cubicBezTo>
                  <a:pt x="100708" y="59754"/>
                  <a:pt x="101851" y="63993"/>
                  <a:pt x="104013" y="67726"/>
                </a:cubicBezTo>
                <a:cubicBezTo>
                  <a:pt x="106099" y="71489"/>
                  <a:pt x="109157" y="74613"/>
                  <a:pt x="112872" y="76775"/>
                </a:cubicBezTo>
                <a:cubicBezTo>
                  <a:pt x="116462" y="78956"/>
                  <a:pt x="120577" y="80109"/>
                  <a:pt x="124778" y="80109"/>
                </a:cubicBezTo>
                <a:cubicBezTo>
                  <a:pt x="129017" y="80080"/>
                  <a:pt x="133188" y="78966"/>
                  <a:pt x="136875" y="76870"/>
                </a:cubicBezTo>
                <a:cubicBezTo>
                  <a:pt x="140580" y="74822"/>
                  <a:pt x="143638" y="71784"/>
                  <a:pt x="145733" y="68107"/>
                </a:cubicBezTo>
                <a:cubicBezTo>
                  <a:pt x="147857" y="64297"/>
                  <a:pt x="148943" y="59992"/>
                  <a:pt x="148876" y="55630"/>
                </a:cubicBezTo>
                <a:cubicBezTo>
                  <a:pt x="149019" y="49057"/>
                  <a:pt x="146514" y="42714"/>
                  <a:pt x="141923" y="38008"/>
                </a:cubicBezTo>
                <a:cubicBezTo>
                  <a:pt x="137513" y="33484"/>
                  <a:pt x="131474" y="30950"/>
                  <a:pt x="125159" y="30960"/>
                </a:cubicBezTo>
                <a:close/>
                <a:moveTo>
                  <a:pt x="202407" y="30865"/>
                </a:moveTo>
                <a:cubicBezTo>
                  <a:pt x="196739" y="30751"/>
                  <a:pt x="191243" y="32836"/>
                  <a:pt x="187072" y="36675"/>
                </a:cubicBezTo>
                <a:cubicBezTo>
                  <a:pt x="183538" y="40104"/>
                  <a:pt x="181061" y="44467"/>
                  <a:pt x="179928" y="49248"/>
                </a:cubicBezTo>
                <a:lnTo>
                  <a:pt x="225267" y="49248"/>
                </a:lnTo>
                <a:cubicBezTo>
                  <a:pt x="224486" y="45619"/>
                  <a:pt x="222923" y="42209"/>
                  <a:pt x="220695" y="39247"/>
                </a:cubicBezTo>
                <a:cubicBezTo>
                  <a:pt x="218580" y="36618"/>
                  <a:pt x="215875" y="34522"/>
                  <a:pt x="212789" y="33151"/>
                </a:cubicBezTo>
                <a:cubicBezTo>
                  <a:pt x="209541" y="31636"/>
                  <a:pt x="205988" y="30865"/>
                  <a:pt x="202407" y="30865"/>
                </a:cubicBezTo>
                <a:close/>
                <a:moveTo>
                  <a:pt x="599885" y="30675"/>
                </a:moveTo>
                <a:cubicBezTo>
                  <a:pt x="595665" y="30637"/>
                  <a:pt x="591512" y="31761"/>
                  <a:pt x="587883" y="33914"/>
                </a:cubicBezTo>
                <a:cubicBezTo>
                  <a:pt x="584197" y="36047"/>
                  <a:pt x="581168" y="39143"/>
                  <a:pt x="579120" y="42867"/>
                </a:cubicBezTo>
                <a:cubicBezTo>
                  <a:pt x="576958" y="46601"/>
                  <a:pt x="575815" y="50839"/>
                  <a:pt x="575787" y="55154"/>
                </a:cubicBezTo>
                <a:cubicBezTo>
                  <a:pt x="575815" y="59469"/>
                  <a:pt x="576958" y="63708"/>
                  <a:pt x="579120" y="67442"/>
                </a:cubicBezTo>
                <a:cubicBezTo>
                  <a:pt x="581206" y="71204"/>
                  <a:pt x="584264" y="74328"/>
                  <a:pt x="587979" y="76490"/>
                </a:cubicBezTo>
                <a:cubicBezTo>
                  <a:pt x="591569" y="78672"/>
                  <a:pt x="595684" y="79824"/>
                  <a:pt x="599885" y="79824"/>
                </a:cubicBezTo>
                <a:cubicBezTo>
                  <a:pt x="604124" y="79796"/>
                  <a:pt x="608295" y="78681"/>
                  <a:pt x="611982" y="76586"/>
                </a:cubicBezTo>
                <a:cubicBezTo>
                  <a:pt x="615658" y="74509"/>
                  <a:pt x="618725" y="71480"/>
                  <a:pt x="620840" y="67823"/>
                </a:cubicBezTo>
                <a:cubicBezTo>
                  <a:pt x="622964" y="64013"/>
                  <a:pt x="624050" y="59707"/>
                  <a:pt x="623983" y="55345"/>
                </a:cubicBezTo>
                <a:cubicBezTo>
                  <a:pt x="624126" y="48773"/>
                  <a:pt x="621621" y="42429"/>
                  <a:pt x="617030" y="37724"/>
                </a:cubicBezTo>
                <a:cubicBezTo>
                  <a:pt x="612486" y="33209"/>
                  <a:pt x="606286" y="30770"/>
                  <a:pt x="599885" y="30961"/>
                </a:cubicBezTo>
                <a:close/>
                <a:moveTo>
                  <a:pt x="429673" y="30675"/>
                </a:moveTo>
                <a:cubicBezTo>
                  <a:pt x="425425" y="30627"/>
                  <a:pt x="421234" y="31751"/>
                  <a:pt x="417576" y="33913"/>
                </a:cubicBezTo>
                <a:cubicBezTo>
                  <a:pt x="413890" y="36047"/>
                  <a:pt x="410861" y="39142"/>
                  <a:pt x="408813" y="42867"/>
                </a:cubicBezTo>
                <a:cubicBezTo>
                  <a:pt x="406680" y="46610"/>
                  <a:pt x="405565" y="50848"/>
                  <a:pt x="405575" y="55154"/>
                </a:cubicBezTo>
                <a:cubicBezTo>
                  <a:pt x="405565" y="59459"/>
                  <a:pt x="406680" y="63698"/>
                  <a:pt x="408813" y="67441"/>
                </a:cubicBezTo>
                <a:cubicBezTo>
                  <a:pt x="410899" y="71203"/>
                  <a:pt x="413957" y="74328"/>
                  <a:pt x="417672" y="76490"/>
                </a:cubicBezTo>
                <a:cubicBezTo>
                  <a:pt x="421262" y="78671"/>
                  <a:pt x="425377" y="79823"/>
                  <a:pt x="429578" y="79823"/>
                </a:cubicBezTo>
                <a:cubicBezTo>
                  <a:pt x="433855" y="79785"/>
                  <a:pt x="438046" y="78671"/>
                  <a:pt x="441770" y="76585"/>
                </a:cubicBezTo>
                <a:cubicBezTo>
                  <a:pt x="445446" y="74528"/>
                  <a:pt x="448476" y="71499"/>
                  <a:pt x="450533" y="67822"/>
                </a:cubicBezTo>
                <a:cubicBezTo>
                  <a:pt x="452667" y="64012"/>
                  <a:pt x="453743" y="59707"/>
                  <a:pt x="453676" y="55344"/>
                </a:cubicBezTo>
                <a:cubicBezTo>
                  <a:pt x="453819" y="48772"/>
                  <a:pt x="451314" y="42428"/>
                  <a:pt x="446723" y="37723"/>
                </a:cubicBezTo>
                <a:cubicBezTo>
                  <a:pt x="442122" y="33122"/>
                  <a:pt x="435798" y="30665"/>
                  <a:pt x="429292" y="30960"/>
                </a:cubicBezTo>
                <a:close/>
                <a:moveTo>
                  <a:pt x="71723" y="24959"/>
                </a:moveTo>
                <a:lnTo>
                  <a:pt x="79819" y="24959"/>
                </a:lnTo>
                <a:lnTo>
                  <a:pt x="79819" y="85729"/>
                </a:lnTo>
                <a:lnTo>
                  <a:pt x="72009" y="85729"/>
                </a:lnTo>
                <a:close/>
                <a:moveTo>
                  <a:pt x="546544" y="24674"/>
                </a:moveTo>
                <a:lnTo>
                  <a:pt x="554355" y="24674"/>
                </a:lnTo>
                <a:lnTo>
                  <a:pt x="554355" y="85443"/>
                </a:lnTo>
                <a:lnTo>
                  <a:pt x="546544" y="85443"/>
                </a:lnTo>
                <a:close/>
                <a:moveTo>
                  <a:pt x="202311" y="23626"/>
                </a:moveTo>
                <a:cubicBezTo>
                  <a:pt x="211979" y="23283"/>
                  <a:pt x="221209" y="27655"/>
                  <a:pt x="227076" y="35342"/>
                </a:cubicBezTo>
                <a:cubicBezTo>
                  <a:pt x="231639" y="41285"/>
                  <a:pt x="234030" y="48620"/>
                  <a:pt x="233839" y="56106"/>
                </a:cubicBezTo>
                <a:lnTo>
                  <a:pt x="179166" y="56106"/>
                </a:lnTo>
                <a:cubicBezTo>
                  <a:pt x="179080" y="62545"/>
                  <a:pt x="181509" y="68765"/>
                  <a:pt x="185929" y="73442"/>
                </a:cubicBezTo>
                <a:cubicBezTo>
                  <a:pt x="190100" y="77937"/>
                  <a:pt x="195987" y="80433"/>
                  <a:pt x="202121" y="80300"/>
                </a:cubicBezTo>
                <a:cubicBezTo>
                  <a:pt x="205179" y="80290"/>
                  <a:pt x="208207" y="79738"/>
                  <a:pt x="211074" y="78680"/>
                </a:cubicBezTo>
                <a:cubicBezTo>
                  <a:pt x="213799" y="77661"/>
                  <a:pt x="216332" y="76213"/>
                  <a:pt x="218599" y="74394"/>
                </a:cubicBezTo>
                <a:cubicBezTo>
                  <a:pt x="221238" y="71784"/>
                  <a:pt x="223486" y="68793"/>
                  <a:pt x="225267" y="65536"/>
                </a:cubicBezTo>
                <a:lnTo>
                  <a:pt x="231839" y="69060"/>
                </a:lnTo>
                <a:cubicBezTo>
                  <a:pt x="229953" y="72880"/>
                  <a:pt x="227410" y="76328"/>
                  <a:pt x="224314" y="79252"/>
                </a:cubicBezTo>
                <a:cubicBezTo>
                  <a:pt x="221542" y="81824"/>
                  <a:pt x="218314" y="83862"/>
                  <a:pt x="214789" y="85253"/>
                </a:cubicBezTo>
                <a:cubicBezTo>
                  <a:pt x="210941" y="86643"/>
                  <a:pt x="206874" y="87320"/>
                  <a:pt x="202788" y="87253"/>
                </a:cubicBezTo>
                <a:cubicBezTo>
                  <a:pt x="193987" y="87834"/>
                  <a:pt x="185405" y="84319"/>
                  <a:pt x="179547" y="77728"/>
                </a:cubicBezTo>
                <a:cubicBezTo>
                  <a:pt x="174108" y="71699"/>
                  <a:pt x="171117" y="63850"/>
                  <a:pt x="171165" y="55725"/>
                </a:cubicBezTo>
                <a:cubicBezTo>
                  <a:pt x="171098" y="48267"/>
                  <a:pt x="173584" y="41000"/>
                  <a:pt x="178213" y="35151"/>
                </a:cubicBezTo>
                <a:cubicBezTo>
                  <a:pt x="183842" y="27560"/>
                  <a:pt x="192863" y="23245"/>
                  <a:pt x="202311" y="23626"/>
                </a:cubicBezTo>
                <a:close/>
                <a:moveTo>
                  <a:pt x="783051" y="23436"/>
                </a:moveTo>
                <a:cubicBezTo>
                  <a:pt x="791909" y="23207"/>
                  <a:pt x="800415" y="26903"/>
                  <a:pt x="806292" y="33532"/>
                </a:cubicBezTo>
                <a:cubicBezTo>
                  <a:pt x="811816" y="39514"/>
                  <a:pt x="814817" y="47391"/>
                  <a:pt x="814674" y="55535"/>
                </a:cubicBezTo>
                <a:cubicBezTo>
                  <a:pt x="814760" y="63812"/>
                  <a:pt x="811578" y="71785"/>
                  <a:pt x="805816" y="77728"/>
                </a:cubicBezTo>
                <a:cubicBezTo>
                  <a:pt x="799977" y="84062"/>
                  <a:pt x="791662" y="87539"/>
                  <a:pt x="783051" y="87253"/>
                </a:cubicBezTo>
                <a:cubicBezTo>
                  <a:pt x="774412" y="87558"/>
                  <a:pt x="766058" y="84081"/>
                  <a:pt x="760191" y="77728"/>
                </a:cubicBezTo>
                <a:cubicBezTo>
                  <a:pt x="754428" y="71785"/>
                  <a:pt x="751247" y="63812"/>
                  <a:pt x="751333" y="55535"/>
                </a:cubicBezTo>
                <a:cubicBezTo>
                  <a:pt x="751237" y="47429"/>
                  <a:pt x="754228" y="39600"/>
                  <a:pt x="759715" y="33627"/>
                </a:cubicBezTo>
                <a:cubicBezTo>
                  <a:pt x="765620" y="26969"/>
                  <a:pt x="774154" y="23236"/>
                  <a:pt x="783051" y="23436"/>
                </a:cubicBezTo>
                <a:close/>
                <a:moveTo>
                  <a:pt x="711804" y="23436"/>
                </a:moveTo>
                <a:cubicBezTo>
                  <a:pt x="715747" y="23407"/>
                  <a:pt x="719671" y="24017"/>
                  <a:pt x="723424" y="25246"/>
                </a:cubicBezTo>
                <a:cubicBezTo>
                  <a:pt x="726853" y="26322"/>
                  <a:pt x="730072" y="27960"/>
                  <a:pt x="732949" y="30103"/>
                </a:cubicBezTo>
                <a:cubicBezTo>
                  <a:pt x="735540" y="32170"/>
                  <a:pt x="737712" y="34732"/>
                  <a:pt x="739331" y="37628"/>
                </a:cubicBezTo>
                <a:lnTo>
                  <a:pt x="733139" y="41438"/>
                </a:lnTo>
                <a:cubicBezTo>
                  <a:pt x="728063" y="34466"/>
                  <a:pt x="719852" y="30475"/>
                  <a:pt x="711232" y="30770"/>
                </a:cubicBezTo>
                <a:cubicBezTo>
                  <a:pt x="704364" y="30570"/>
                  <a:pt x="697697" y="33142"/>
                  <a:pt x="692754" y="37914"/>
                </a:cubicBezTo>
                <a:cubicBezTo>
                  <a:pt x="687991" y="42410"/>
                  <a:pt x="685334" y="48696"/>
                  <a:pt x="685419" y="55249"/>
                </a:cubicBezTo>
                <a:cubicBezTo>
                  <a:pt x="685400" y="59640"/>
                  <a:pt x="686591" y="63955"/>
                  <a:pt x="688848" y="67727"/>
                </a:cubicBezTo>
                <a:cubicBezTo>
                  <a:pt x="691039" y="71756"/>
                  <a:pt x="694344" y="75061"/>
                  <a:pt x="698373" y="77252"/>
                </a:cubicBezTo>
                <a:cubicBezTo>
                  <a:pt x="702412" y="79414"/>
                  <a:pt x="706936" y="80529"/>
                  <a:pt x="711518" y="80491"/>
                </a:cubicBezTo>
                <a:cubicBezTo>
                  <a:pt x="720100" y="80624"/>
                  <a:pt x="728234" y="76661"/>
                  <a:pt x="733425" y="69823"/>
                </a:cubicBezTo>
                <a:lnTo>
                  <a:pt x="739616" y="73823"/>
                </a:lnTo>
                <a:cubicBezTo>
                  <a:pt x="736683" y="78205"/>
                  <a:pt x="732644" y="81719"/>
                  <a:pt x="727901" y="84015"/>
                </a:cubicBezTo>
                <a:cubicBezTo>
                  <a:pt x="722662" y="86482"/>
                  <a:pt x="716928" y="87720"/>
                  <a:pt x="711137" y="87634"/>
                </a:cubicBezTo>
                <a:cubicBezTo>
                  <a:pt x="702240" y="87806"/>
                  <a:pt x="693649" y="84367"/>
                  <a:pt x="687324" y="78109"/>
                </a:cubicBezTo>
                <a:cubicBezTo>
                  <a:pt x="681114" y="72375"/>
                  <a:pt x="677647" y="64270"/>
                  <a:pt x="677799" y="55821"/>
                </a:cubicBezTo>
                <a:cubicBezTo>
                  <a:pt x="677790" y="50058"/>
                  <a:pt x="679342" y="44400"/>
                  <a:pt x="682276" y="39438"/>
                </a:cubicBezTo>
                <a:cubicBezTo>
                  <a:pt x="685162" y="34437"/>
                  <a:pt x="689382" y="30351"/>
                  <a:pt x="694468" y="27627"/>
                </a:cubicBezTo>
                <a:cubicBezTo>
                  <a:pt x="699802" y="24808"/>
                  <a:pt x="705765" y="23369"/>
                  <a:pt x="711804" y="23436"/>
                </a:cubicBezTo>
                <a:close/>
                <a:moveTo>
                  <a:pt x="262414" y="23245"/>
                </a:moveTo>
                <a:cubicBezTo>
                  <a:pt x="268786" y="23798"/>
                  <a:pt x="274692" y="26807"/>
                  <a:pt x="278892" y="31627"/>
                </a:cubicBezTo>
                <a:lnTo>
                  <a:pt x="273939" y="36771"/>
                </a:lnTo>
                <a:cubicBezTo>
                  <a:pt x="270777" y="33246"/>
                  <a:pt x="266376" y="31094"/>
                  <a:pt x="261652" y="30770"/>
                </a:cubicBezTo>
                <a:cubicBezTo>
                  <a:pt x="259223" y="30732"/>
                  <a:pt x="256871" y="31618"/>
                  <a:pt x="255080" y="33246"/>
                </a:cubicBezTo>
                <a:cubicBezTo>
                  <a:pt x="253394" y="34704"/>
                  <a:pt x="252422" y="36828"/>
                  <a:pt x="252413" y="39056"/>
                </a:cubicBezTo>
                <a:cubicBezTo>
                  <a:pt x="252499" y="41152"/>
                  <a:pt x="253261" y="43162"/>
                  <a:pt x="254604" y="44772"/>
                </a:cubicBezTo>
                <a:cubicBezTo>
                  <a:pt x="257385" y="47439"/>
                  <a:pt x="260604" y="49601"/>
                  <a:pt x="264129" y="51153"/>
                </a:cubicBezTo>
                <a:cubicBezTo>
                  <a:pt x="268643" y="53201"/>
                  <a:pt x="272701" y="56154"/>
                  <a:pt x="276035" y="59821"/>
                </a:cubicBezTo>
                <a:cubicBezTo>
                  <a:pt x="278016" y="62602"/>
                  <a:pt x="279073" y="65936"/>
                  <a:pt x="279083" y="69346"/>
                </a:cubicBezTo>
                <a:cubicBezTo>
                  <a:pt x="279130" y="74109"/>
                  <a:pt x="277235" y="78681"/>
                  <a:pt x="273844" y="82014"/>
                </a:cubicBezTo>
                <a:cubicBezTo>
                  <a:pt x="270339" y="85434"/>
                  <a:pt x="265595" y="87291"/>
                  <a:pt x="260699" y="87158"/>
                </a:cubicBezTo>
                <a:cubicBezTo>
                  <a:pt x="257204" y="87158"/>
                  <a:pt x="253756" y="86377"/>
                  <a:pt x="250603" y="84872"/>
                </a:cubicBezTo>
                <a:cubicBezTo>
                  <a:pt x="247526" y="83405"/>
                  <a:pt x="244821" y="81262"/>
                  <a:pt x="242697" y="78585"/>
                </a:cubicBezTo>
                <a:lnTo>
                  <a:pt x="247650" y="72966"/>
                </a:lnTo>
                <a:cubicBezTo>
                  <a:pt x="250651" y="76995"/>
                  <a:pt x="255299" y="79471"/>
                  <a:pt x="260319" y="79728"/>
                </a:cubicBezTo>
                <a:cubicBezTo>
                  <a:pt x="263262" y="79814"/>
                  <a:pt x="266129" y="78757"/>
                  <a:pt x="268320" y="76776"/>
                </a:cubicBezTo>
                <a:cubicBezTo>
                  <a:pt x="270406" y="74985"/>
                  <a:pt x="271625" y="72385"/>
                  <a:pt x="271653" y="69632"/>
                </a:cubicBezTo>
                <a:cubicBezTo>
                  <a:pt x="271634" y="67441"/>
                  <a:pt x="270863" y="65317"/>
                  <a:pt x="269463" y="63631"/>
                </a:cubicBezTo>
                <a:cubicBezTo>
                  <a:pt x="266653" y="60983"/>
                  <a:pt x="263433" y="58802"/>
                  <a:pt x="259938" y="57154"/>
                </a:cubicBezTo>
                <a:cubicBezTo>
                  <a:pt x="255623" y="55259"/>
                  <a:pt x="251784" y="52430"/>
                  <a:pt x="248698" y="48867"/>
                </a:cubicBezTo>
                <a:cubicBezTo>
                  <a:pt x="246698" y="46105"/>
                  <a:pt x="245660" y="42752"/>
                  <a:pt x="245745" y="39342"/>
                </a:cubicBezTo>
                <a:cubicBezTo>
                  <a:pt x="245631" y="34999"/>
                  <a:pt x="247355" y="30808"/>
                  <a:pt x="250508" y="27817"/>
                </a:cubicBezTo>
                <a:cubicBezTo>
                  <a:pt x="253699" y="24760"/>
                  <a:pt x="257994" y="23112"/>
                  <a:pt x="262414" y="23245"/>
                </a:cubicBezTo>
                <a:close/>
                <a:moveTo>
                  <a:pt x="19813" y="23245"/>
                </a:moveTo>
                <a:cubicBezTo>
                  <a:pt x="26146" y="23845"/>
                  <a:pt x="32005" y="26836"/>
                  <a:pt x="36196" y="31627"/>
                </a:cubicBezTo>
                <a:lnTo>
                  <a:pt x="31147" y="36771"/>
                </a:lnTo>
                <a:cubicBezTo>
                  <a:pt x="28023" y="33256"/>
                  <a:pt x="23651" y="31104"/>
                  <a:pt x="18955" y="30770"/>
                </a:cubicBezTo>
                <a:cubicBezTo>
                  <a:pt x="16526" y="30732"/>
                  <a:pt x="14174" y="31618"/>
                  <a:pt x="12383" y="33247"/>
                </a:cubicBezTo>
                <a:cubicBezTo>
                  <a:pt x="10697" y="34704"/>
                  <a:pt x="9725" y="36828"/>
                  <a:pt x="9716" y="39057"/>
                </a:cubicBezTo>
                <a:cubicBezTo>
                  <a:pt x="9802" y="41152"/>
                  <a:pt x="10564" y="43162"/>
                  <a:pt x="11907" y="44772"/>
                </a:cubicBezTo>
                <a:cubicBezTo>
                  <a:pt x="14688" y="47439"/>
                  <a:pt x="17907" y="49601"/>
                  <a:pt x="21432" y="51154"/>
                </a:cubicBezTo>
                <a:cubicBezTo>
                  <a:pt x="25928" y="53201"/>
                  <a:pt x="29947" y="56145"/>
                  <a:pt x="33243" y="59821"/>
                </a:cubicBezTo>
                <a:cubicBezTo>
                  <a:pt x="35291" y="62574"/>
                  <a:pt x="36396" y="65917"/>
                  <a:pt x="36386" y="69346"/>
                </a:cubicBezTo>
                <a:cubicBezTo>
                  <a:pt x="36443" y="74128"/>
                  <a:pt x="34510" y="78710"/>
                  <a:pt x="31052" y="82015"/>
                </a:cubicBezTo>
                <a:cubicBezTo>
                  <a:pt x="27594" y="85453"/>
                  <a:pt x="22880" y="87311"/>
                  <a:pt x="18003" y="87158"/>
                </a:cubicBezTo>
                <a:cubicBezTo>
                  <a:pt x="14507" y="87158"/>
                  <a:pt x="11059" y="86377"/>
                  <a:pt x="7906" y="84872"/>
                </a:cubicBezTo>
                <a:cubicBezTo>
                  <a:pt x="4820" y="83405"/>
                  <a:pt x="2124" y="81262"/>
                  <a:pt x="0" y="78586"/>
                </a:cubicBezTo>
                <a:lnTo>
                  <a:pt x="4954" y="72966"/>
                </a:lnTo>
                <a:cubicBezTo>
                  <a:pt x="7954" y="76995"/>
                  <a:pt x="12602" y="79472"/>
                  <a:pt x="17622" y="79729"/>
                </a:cubicBezTo>
                <a:cubicBezTo>
                  <a:pt x="20574" y="79814"/>
                  <a:pt x="23432" y="78757"/>
                  <a:pt x="25623" y="76776"/>
                </a:cubicBezTo>
                <a:cubicBezTo>
                  <a:pt x="27718" y="74985"/>
                  <a:pt x="28928" y="72385"/>
                  <a:pt x="28956" y="69632"/>
                </a:cubicBezTo>
                <a:cubicBezTo>
                  <a:pt x="28937" y="67441"/>
                  <a:pt x="28166" y="65317"/>
                  <a:pt x="26766" y="63631"/>
                </a:cubicBezTo>
                <a:cubicBezTo>
                  <a:pt x="23956" y="60974"/>
                  <a:pt x="20746" y="58793"/>
                  <a:pt x="17241" y="57154"/>
                </a:cubicBezTo>
                <a:cubicBezTo>
                  <a:pt x="12973" y="55230"/>
                  <a:pt x="9163" y="52401"/>
                  <a:pt x="6097" y="48868"/>
                </a:cubicBezTo>
                <a:cubicBezTo>
                  <a:pt x="4096" y="46105"/>
                  <a:pt x="3058" y="42753"/>
                  <a:pt x="3144" y="39343"/>
                </a:cubicBezTo>
                <a:cubicBezTo>
                  <a:pt x="2991" y="34990"/>
                  <a:pt x="4725" y="30789"/>
                  <a:pt x="7906" y="27817"/>
                </a:cubicBezTo>
                <a:cubicBezTo>
                  <a:pt x="11088" y="24741"/>
                  <a:pt x="15383" y="23083"/>
                  <a:pt x="19813" y="23245"/>
                </a:cubicBezTo>
                <a:close/>
                <a:moveTo>
                  <a:pt x="857726" y="23150"/>
                </a:moveTo>
                <a:cubicBezTo>
                  <a:pt x="860612" y="23141"/>
                  <a:pt x="863460" y="23722"/>
                  <a:pt x="866108" y="24865"/>
                </a:cubicBezTo>
                <a:cubicBezTo>
                  <a:pt x="868594" y="25865"/>
                  <a:pt x="870813" y="27427"/>
                  <a:pt x="872585" y="29437"/>
                </a:cubicBezTo>
                <a:cubicBezTo>
                  <a:pt x="874576" y="31885"/>
                  <a:pt x="876071" y="34695"/>
                  <a:pt x="876966" y="37724"/>
                </a:cubicBezTo>
                <a:cubicBezTo>
                  <a:pt x="879157" y="33352"/>
                  <a:pt x="882443" y="29608"/>
                  <a:pt x="886491" y="26865"/>
                </a:cubicBezTo>
                <a:cubicBezTo>
                  <a:pt x="890235" y="24436"/>
                  <a:pt x="894607" y="23141"/>
                  <a:pt x="899065" y="23150"/>
                </a:cubicBezTo>
                <a:cubicBezTo>
                  <a:pt x="903008" y="23065"/>
                  <a:pt x="906894" y="24160"/>
                  <a:pt x="910209" y="26294"/>
                </a:cubicBezTo>
                <a:cubicBezTo>
                  <a:pt x="913438" y="28446"/>
                  <a:pt x="915933" y="31542"/>
                  <a:pt x="917352" y="35152"/>
                </a:cubicBezTo>
                <a:cubicBezTo>
                  <a:pt x="919219" y="40667"/>
                  <a:pt x="920029" y="46486"/>
                  <a:pt x="919734" y="52297"/>
                </a:cubicBezTo>
                <a:lnTo>
                  <a:pt x="919734" y="85444"/>
                </a:lnTo>
                <a:lnTo>
                  <a:pt x="911733" y="85444"/>
                </a:lnTo>
                <a:lnTo>
                  <a:pt x="911733" y="52297"/>
                </a:lnTo>
                <a:cubicBezTo>
                  <a:pt x="911990" y="47772"/>
                  <a:pt x="911504" y="43239"/>
                  <a:pt x="910304" y="38867"/>
                </a:cubicBezTo>
                <a:cubicBezTo>
                  <a:pt x="909428" y="36419"/>
                  <a:pt x="907751" y="34333"/>
                  <a:pt x="905541" y="32961"/>
                </a:cubicBezTo>
                <a:cubicBezTo>
                  <a:pt x="903170" y="31418"/>
                  <a:pt x="900369" y="30646"/>
                  <a:pt x="897541" y="30770"/>
                </a:cubicBezTo>
                <a:cubicBezTo>
                  <a:pt x="893807" y="30713"/>
                  <a:pt x="890159" y="31885"/>
                  <a:pt x="887158" y="34104"/>
                </a:cubicBezTo>
                <a:cubicBezTo>
                  <a:pt x="884034" y="36304"/>
                  <a:pt x="881643" y="39390"/>
                  <a:pt x="880300" y="42962"/>
                </a:cubicBezTo>
                <a:cubicBezTo>
                  <a:pt x="878500" y="49144"/>
                  <a:pt x="877757" y="55583"/>
                  <a:pt x="878109" y="62012"/>
                </a:cubicBezTo>
                <a:lnTo>
                  <a:pt x="878109" y="85825"/>
                </a:lnTo>
                <a:lnTo>
                  <a:pt x="870394" y="85825"/>
                </a:lnTo>
                <a:lnTo>
                  <a:pt x="870394" y="54678"/>
                </a:lnTo>
                <a:cubicBezTo>
                  <a:pt x="870623" y="49687"/>
                  <a:pt x="870175" y="44686"/>
                  <a:pt x="869061" y="39819"/>
                </a:cubicBezTo>
                <a:cubicBezTo>
                  <a:pt x="868194" y="37238"/>
                  <a:pt x="866527" y="34999"/>
                  <a:pt x="864298" y="33437"/>
                </a:cubicBezTo>
                <a:cubicBezTo>
                  <a:pt x="861888" y="31875"/>
                  <a:pt x="859069" y="31075"/>
                  <a:pt x="856202" y="31151"/>
                </a:cubicBezTo>
                <a:cubicBezTo>
                  <a:pt x="852554" y="31142"/>
                  <a:pt x="848991" y="32275"/>
                  <a:pt x="846010" y="34390"/>
                </a:cubicBezTo>
                <a:cubicBezTo>
                  <a:pt x="842867" y="36552"/>
                  <a:pt x="840447" y="39600"/>
                  <a:pt x="839057" y="43153"/>
                </a:cubicBezTo>
                <a:cubicBezTo>
                  <a:pt x="837276" y="48620"/>
                  <a:pt x="836504" y="54364"/>
                  <a:pt x="836771" y="60107"/>
                </a:cubicBezTo>
                <a:lnTo>
                  <a:pt x="836771" y="85825"/>
                </a:lnTo>
                <a:lnTo>
                  <a:pt x="828960" y="85825"/>
                </a:lnTo>
                <a:lnTo>
                  <a:pt x="829056" y="24674"/>
                </a:lnTo>
                <a:lnTo>
                  <a:pt x="836866" y="24674"/>
                </a:lnTo>
                <a:lnTo>
                  <a:pt x="836866" y="35152"/>
                </a:lnTo>
                <a:cubicBezTo>
                  <a:pt x="839105" y="31828"/>
                  <a:pt x="841953" y="28951"/>
                  <a:pt x="845248" y="26675"/>
                </a:cubicBezTo>
                <a:cubicBezTo>
                  <a:pt x="849011" y="24379"/>
                  <a:pt x="853325" y="23160"/>
                  <a:pt x="857726" y="23150"/>
                </a:cubicBezTo>
                <a:close/>
                <a:moveTo>
                  <a:pt x="321373" y="23149"/>
                </a:moveTo>
                <a:cubicBezTo>
                  <a:pt x="324259" y="23140"/>
                  <a:pt x="327107" y="23721"/>
                  <a:pt x="329755" y="24864"/>
                </a:cubicBezTo>
                <a:cubicBezTo>
                  <a:pt x="332222" y="25893"/>
                  <a:pt x="334442" y="27455"/>
                  <a:pt x="336232" y="29436"/>
                </a:cubicBezTo>
                <a:cubicBezTo>
                  <a:pt x="338194" y="31903"/>
                  <a:pt x="339671" y="34713"/>
                  <a:pt x="340614" y="37723"/>
                </a:cubicBezTo>
                <a:cubicBezTo>
                  <a:pt x="342804" y="33351"/>
                  <a:pt x="346091" y="29608"/>
                  <a:pt x="350139" y="26864"/>
                </a:cubicBezTo>
                <a:cubicBezTo>
                  <a:pt x="353882" y="24435"/>
                  <a:pt x="358254" y="23140"/>
                  <a:pt x="362712" y="23149"/>
                </a:cubicBezTo>
                <a:cubicBezTo>
                  <a:pt x="366655" y="23083"/>
                  <a:pt x="370532" y="24178"/>
                  <a:pt x="373856" y="26293"/>
                </a:cubicBezTo>
                <a:cubicBezTo>
                  <a:pt x="377047" y="28493"/>
                  <a:pt x="379523" y="31570"/>
                  <a:pt x="381000" y="35151"/>
                </a:cubicBezTo>
                <a:cubicBezTo>
                  <a:pt x="382781" y="40685"/>
                  <a:pt x="383552" y="46486"/>
                  <a:pt x="383286" y="52296"/>
                </a:cubicBezTo>
                <a:lnTo>
                  <a:pt x="383286" y="85443"/>
                </a:lnTo>
                <a:lnTo>
                  <a:pt x="375380" y="85443"/>
                </a:lnTo>
                <a:lnTo>
                  <a:pt x="375380" y="52296"/>
                </a:lnTo>
                <a:cubicBezTo>
                  <a:pt x="375637" y="47772"/>
                  <a:pt x="375152" y="43238"/>
                  <a:pt x="373951" y="38866"/>
                </a:cubicBezTo>
                <a:cubicBezTo>
                  <a:pt x="373046" y="36437"/>
                  <a:pt x="371370" y="34360"/>
                  <a:pt x="369189" y="32960"/>
                </a:cubicBezTo>
                <a:cubicBezTo>
                  <a:pt x="366808" y="31436"/>
                  <a:pt x="364017" y="30674"/>
                  <a:pt x="361188" y="30769"/>
                </a:cubicBezTo>
                <a:cubicBezTo>
                  <a:pt x="357454" y="30712"/>
                  <a:pt x="353806" y="31884"/>
                  <a:pt x="350806" y="34103"/>
                </a:cubicBezTo>
                <a:cubicBezTo>
                  <a:pt x="347681" y="36303"/>
                  <a:pt x="345291" y="39390"/>
                  <a:pt x="343948" y="42961"/>
                </a:cubicBezTo>
                <a:cubicBezTo>
                  <a:pt x="342100" y="49134"/>
                  <a:pt x="341357" y="55582"/>
                  <a:pt x="341757" y="62011"/>
                </a:cubicBezTo>
                <a:lnTo>
                  <a:pt x="341757" y="85824"/>
                </a:lnTo>
                <a:lnTo>
                  <a:pt x="333946" y="85824"/>
                </a:lnTo>
                <a:lnTo>
                  <a:pt x="333946" y="54677"/>
                </a:lnTo>
                <a:cubicBezTo>
                  <a:pt x="334213" y="49677"/>
                  <a:pt x="333727" y="44676"/>
                  <a:pt x="332518" y="39818"/>
                </a:cubicBezTo>
                <a:cubicBezTo>
                  <a:pt x="331679" y="37218"/>
                  <a:pt x="330003" y="34980"/>
                  <a:pt x="327755" y="33436"/>
                </a:cubicBezTo>
                <a:cubicBezTo>
                  <a:pt x="325345" y="31874"/>
                  <a:pt x="322526" y="31074"/>
                  <a:pt x="319659" y="31150"/>
                </a:cubicBezTo>
                <a:cubicBezTo>
                  <a:pt x="316039" y="31141"/>
                  <a:pt x="312505" y="32274"/>
                  <a:pt x="309562" y="34389"/>
                </a:cubicBezTo>
                <a:cubicBezTo>
                  <a:pt x="306419" y="36551"/>
                  <a:pt x="304000" y="39599"/>
                  <a:pt x="302609" y="43152"/>
                </a:cubicBezTo>
                <a:cubicBezTo>
                  <a:pt x="300828" y="48619"/>
                  <a:pt x="300056" y="54363"/>
                  <a:pt x="300323" y="60107"/>
                </a:cubicBezTo>
                <a:lnTo>
                  <a:pt x="300323" y="85824"/>
                </a:lnTo>
                <a:lnTo>
                  <a:pt x="292512" y="85824"/>
                </a:lnTo>
                <a:lnTo>
                  <a:pt x="292703" y="24674"/>
                </a:lnTo>
                <a:lnTo>
                  <a:pt x="300514" y="24674"/>
                </a:lnTo>
                <a:lnTo>
                  <a:pt x="300514" y="35151"/>
                </a:lnTo>
                <a:cubicBezTo>
                  <a:pt x="302752" y="31827"/>
                  <a:pt x="305600" y="28950"/>
                  <a:pt x="308895" y="26674"/>
                </a:cubicBezTo>
                <a:cubicBezTo>
                  <a:pt x="312648" y="24359"/>
                  <a:pt x="316963" y="23140"/>
                  <a:pt x="321373" y="23149"/>
                </a:cubicBezTo>
                <a:close/>
                <a:moveTo>
                  <a:pt x="508635" y="22959"/>
                </a:moveTo>
                <a:cubicBezTo>
                  <a:pt x="512921" y="22883"/>
                  <a:pt x="517131" y="24073"/>
                  <a:pt x="520731" y="26388"/>
                </a:cubicBezTo>
                <a:cubicBezTo>
                  <a:pt x="524237" y="28703"/>
                  <a:pt x="526961" y="32017"/>
                  <a:pt x="528542" y="35913"/>
                </a:cubicBezTo>
                <a:cubicBezTo>
                  <a:pt x="530475" y="41809"/>
                  <a:pt x="531314" y="48000"/>
                  <a:pt x="531018" y="54201"/>
                </a:cubicBezTo>
                <a:lnTo>
                  <a:pt x="531018" y="85443"/>
                </a:lnTo>
                <a:lnTo>
                  <a:pt x="523208" y="85443"/>
                </a:lnTo>
                <a:lnTo>
                  <a:pt x="523208" y="56868"/>
                </a:lnTo>
                <a:cubicBezTo>
                  <a:pt x="523379" y="52182"/>
                  <a:pt x="523094" y="47495"/>
                  <a:pt x="522351" y="42866"/>
                </a:cubicBezTo>
                <a:cubicBezTo>
                  <a:pt x="521789" y="39171"/>
                  <a:pt x="519931" y="35799"/>
                  <a:pt x="517112" y="33341"/>
                </a:cubicBezTo>
                <a:cubicBezTo>
                  <a:pt x="514216" y="31217"/>
                  <a:pt x="510692" y="30150"/>
                  <a:pt x="507111" y="30293"/>
                </a:cubicBezTo>
                <a:cubicBezTo>
                  <a:pt x="502415" y="30255"/>
                  <a:pt x="497872" y="31951"/>
                  <a:pt x="494347" y="35056"/>
                </a:cubicBezTo>
                <a:cubicBezTo>
                  <a:pt x="490709" y="37989"/>
                  <a:pt x="488127" y="42038"/>
                  <a:pt x="487013" y="46581"/>
                </a:cubicBezTo>
                <a:cubicBezTo>
                  <a:pt x="486060" y="52048"/>
                  <a:pt x="485670" y="57601"/>
                  <a:pt x="485870" y="63154"/>
                </a:cubicBezTo>
                <a:lnTo>
                  <a:pt x="485870" y="85443"/>
                </a:lnTo>
                <a:lnTo>
                  <a:pt x="478059" y="85443"/>
                </a:lnTo>
                <a:lnTo>
                  <a:pt x="478059" y="24673"/>
                </a:lnTo>
                <a:lnTo>
                  <a:pt x="485870" y="24673"/>
                </a:lnTo>
                <a:lnTo>
                  <a:pt x="485870" y="35532"/>
                </a:lnTo>
                <a:cubicBezTo>
                  <a:pt x="488623" y="31665"/>
                  <a:pt x="492166" y="28417"/>
                  <a:pt x="496252" y="26007"/>
                </a:cubicBezTo>
                <a:cubicBezTo>
                  <a:pt x="500062" y="23988"/>
                  <a:pt x="504320" y="22940"/>
                  <a:pt x="508635" y="22959"/>
                </a:cubicBezTo>
                <a:close/>
                <a:moveTo>
                  <a:pt x="599218" y="22769"/>
                </a:moveTo>
                <a:cubicBezTo>
                  <a:pt x="603914" y="22712"/>
                  <a:pt x="608553" y="23788"/>
                  <a:pt x="612744" y="25913"/>
                </a:cubicBezTo>
                <a:cubicBezTo>
                  <a:pt x="616954" y="28227"/>
                  <a:pt x="620573" y="31485"/>
                  <a:pt x="623316" y="35438"/>
                </a:cubicBezTo>
                <a:lnTo>
                  <a:pt x="623316" y="24674"/>
                </a:lnTo>
                <a:lnTo>
                  <a:pt x="631127" y="24674"/>
                </a:lnTo>
                <a:lnTo>
                  <a:pt x="631127" y="85444"/>
                </a:lnTo>
                <a:lnTo>
                  <a:pt x="623412" y="85444"/>
                </a:lnTo>
                <a:lnTo>
                  <a:pt x="623412" y="74966"/>
                </a:lnTo>
                <a:cubicBezTo>
                  <a:pt x="620449" y="78700"/>
                  <a:pt x="616716" y="81758"/>
                  <a:pt x="612458" y="83920"/>
                </a:cubicBezTo>
                <a:cubicBezTo>
                  <a:pt x="608295" y="86015"/>
                  <a:pt x="603685" y="87063"/>
                  <a:pt x="599028" y="86968"/>
                </a:cubicBezTo>
                <a:cubicBezTo>
                  <a:pt x="590684" y="87015"/>
                  <a:pt x="582702" y="83558"/>
                  <a:pt x="577025" y="77443"/>
                </a:cubicBezTo>
                <a:cubicBezTo>
                  <a:pt x="570862" y="71480"/>
                  <a:pt x="567414" y="63251"/>
                  <a:pt x="567500" y="54678"/>
                </a:cubicBezTo>
                <a:cubicBezTo>
                  <a:pt x="567424" y="46220"/>
                  <a:pt x="570872" y="38105"/>
                  <a:pt x="577025" y="32294"/>
                </a:cubicBezTo>
                <a:cubicBezTo>
                  <a:pt x="582740" y="26122"/>
                  <a:pt x="590808" y="22655"/>
                  <a:pt x="599218" y="22769"/>
                </a:cubicBezTo>
                <a:close/>
                <a:moveTo>
                  <a:pt x="428911" y="22769"/>
                </a:moveTo>
                <a:cubicBezTo>
                  <a:pt x="433607" y="22712"/>
                  <a:pt x="438246" y="23788"/>
                  <a:pt x="442437" y="25912"/>
                </a:cubicBezTo>
                <a:cubicBezTo>
                  <a:pt x="446647" y="28227"/>
                  <a:pt x="450266" y="31484"/>
                  <a:pt x="453009" y="35437"/>
                </a:cubicBezTo>
                <a:lnTo>
                  <a:pt x="453009" y="24674"/>
                </a:lnTo>
                <a:lnTo>
                  <a:pt x="460820" y="24674"/>
                </a:lnTo>
                <a:lnTo>
                  <a:pt x="460820" y="85443"/>
                </a:lnTo>
                <a:lnTo>
                  <a:pt x="453105" y="85443"/>
                </a:lnTo>
                <a:lnTo>
                  <a:pt x="453105" y="74966"/>
                </a:lnTo>
                <a:cubicBezTo>
                  <a:pt x="450162" y="78719"/>
                  <a:pt x="446418" y="81786"/>
                  <a:pt x="442151" y="83919"/>
                </a:cubicBezTo>
                <a:cubicBezTo>
                  <a:pt x="437988" y="86015"/>
                  <a:pt x="433378" y="87063"/>
                  <a:pt x="428721" y="86967"/>
                </a:cubicBezTo>
                <a:cubicBezTo>
                  <a:pt x="420377" y="87015"/>
                  <a:pt x="412395" y="83557"/>
                  <a:pt x="406718" y="77442"/>
                </a:cubicBezTo>
                <a:cubicBezTo>
                  <a:pt x="400555" y="71480"/>
                  <a:pt x="397107" y="63250"/>
                  <a:pt x="397193" y="54677"/>
                </a:cubicBezTo>
                <a:cubicBezTo>
                  <a:pt x="397155" y="46229"/>
                  <a:pt x="400603" y="38132"/>
                  <a:pt x="406718" y="32294"/>
                </a:cubicBezTo>
                <a:cubicBezTo>
                  <a:pt x="412452" y="26141"/>
                  <a:pt x="420501" y="22683"/>
                  <a:pt x="428911" y="22769"/>
                </a:cubicBezTo>
                <a:close/>
                <a:moveTo>
                  <a:pt x="48863" y="1529"/>
                </a:moveTo>
                <a:lnTo>
                  <a:pt x="56674" y="1529"/>
                </a:lnTo>
                <a:lnTo>
                  <a:pt x="56674" y="85730"/>
                </a:lnTo>
                <a:lnTo>
                  <a:pt x="48863" y="85730"/>
                </a:lnTo>
                <a:close/>
                <a:moveTo>
                  <a:pt x="148209" y="1147"/>
                </a:moveTo>
                <a:lnTo>
                  <a:pt x="156020" y="1528"/>
                </a:lnTo>
                <a:lnTo>
                  <a:pt x="156020" y="85729"/>
                </a:lnTo>
                <a:lnTo>
                  <a:pt x="148305" y="85729"/>
                </a:lnTo>
                <a:lnTo>
                  <a:pt x="148305" y="75251"/>
                </a:lnTo>
                <a:cubicBezTo>
                  <a:pt x="145342" y="78985"/>
                  <a:pt x="141609" y="82042"/>
                  <a:pt x="137351" y="84205"/>
                </a:cubicBezTo>
                <a:cubicBezTo>
                  <a:pt x="133188" y="86300"/>
                  <a:pt x="128578" y="87348"/>
                  <a:pt x="123921" y="87253"/>
                </a:cubicBezTo>
                <a:cubicBezTo>
                  <a:pt x="115577" y="87300"/>
                  <a:pt x="107595" y="83843"/>
                  <a:pt x="101918" y="77728"/>
                </a:cubicBezTo>
                <a:cubicBezTo>
                  <a:pt x="95755" y="71765"/>
                  <a:pt x="92307" y="63535"/>
                  <a:pt x="92393" y="54963"/>
                </a:cubicBezTo>
                <a:cubicBezTo>
                  <a:pt x="92355" y="46514"/>
                  <a:pt x="95803" y="38418"/>
                  <a:pt x="101918" y="32579"/>
                </a:cubicBezTo>
                <a:cubicBezTo>
                  <a:pt x="107633" y="26407"/>
                  <a:pt x="115701" y="22940"/>
                  <a:pt x="124111" y="23054"/>
                </a:cubicBezTo>
                <a:cubicBezTo>
                  <a:pt x="128807" y="22997"/>
                  <a:pt x="133446" y="24073"/>
                  <a:pt x="137637" y="26197"/>
                </a:cubicBezTo>
                <a:cubicBezTo>
                  <a:pt x="141847" y="28512"/>
                  <a:pt x="145466" y="31769"/>
                  <a:pt x="148209" y="35722"/>
                </a:cubicBezTo>
                <a:close/>
                <a:moveTo>
                  <a:pt x="550450" y="4"/>
                </a:moveTo>
                <a:cubicBezTo>
                  <a:pt x="552183" y="-63"/>
                  <a:pt x="553850" y="633"/>
                  <a:pt x="555022" y="1909"/>
                </a:cubicBezTo>
                <a:cubicBezTo>
                  <a:pt x="556260" y="3109"/>
                  <a:pt x="556946" y="4757"/>
                  <a:pt x="556927" y="6481"/>
                </a:cubicBezTo>
                <a:cubicBezTo>
                  <a:pt x="556927" y="8167"/>
                  <a:pt x="556241" y="9786"/>
                  <a:pt x="555022" y="10958"/>
                </a:cubicBezTo>
                <a:cubicBezTo>
                  <a:pt x="553822" y="12196"/>
                  <a:pt x="552174" y="12882"/>
                  <a:pt x="550450" y="12863"/>
                </a:cubicBezTo>
                <a:cubicBezTo>
                  <a:pt x="548764" y="12863"/>
                  <a:pt x="547144" y="12177"/>
                  <a:pt x="545973" y="10958"/>
                </a:cubicBezTo>
                <a:cubicBezTo>
                  <a:pt x="544754" y="9786"/>
                  <a:pt x="544068" y="8167"/>
                  <a:pt x="544068" y="6481"/>
                </a:cubicBezTo>
                <a:cubicBezTo>
                  <a:pt x="544049" y="4757"/>
                  <a:pt x="544735" y="3109"/>
                  <a:pt x="545973" y="1909"/>
                </a:cubicBezTo>
                <a:cubicBezTo>
                  <a:pt x="547116" y="652"/>
                  <a:pt x="548754" y="-44"/>
                  <a:pt x="550450" y="4"/>
                </a:cubicBezTo>
                <a:close/>
                <a:moveTo>
                  <a:pt x="75628" y="4"/>
                </a:moveTo>
                <a:cubicBezTo>
                  <a:pt x="77362" y="-63"/>
                  <a:pt x="79029" y="633"/>
                  <a:pt x="80200" y="1909"/>
                </a:cubicBezTo>
                <a:cubicBezTo>
                  <a:pt x="81439" y="3109"/>
                  <a:pt x="82124" y="4757"/>
                  <a:pt x="82105" y="6481"/>
                </a:cubicBezTo>
                <a:cubicBezTo>
                  <a:pt x="82105" y="8167"/>
                  <a:pt x="81420" y="9786"/>
                  <a:pt x="80200" y="10958"/>
                </a:cubicBezTo>
                <a:cubicBezTo>
                  <a:pt x="79000" y="12196"/>
                  <a:pt x="77352" y="12882"/>
                  <a:pt x="75628" y="12863"/>
                </a:cubicBezTo>
                <a:cubicBezTo>
                  <a:pt x="73942" y="12863"/>
                  <a:pt x="72323" y="12177"/>
                  <a:pt x="71152" y="10958"/>
                </a:cubicBezTo>
                <a:cubicBezTo>
                  <a:pt x="69932" y="9786"/>
                  <a:pt x="69247" y="8167"/>
                  <a:pt x="69247" y="6481"/>
                </a:cubicBezTo>
                <a:cubicBezTo>
                  <a:pt x="69228" y="4757"/>
                  <a:pt x="69913" y="3109"/>
                  <a:pt x="71152" y="1909"/>
                </a:cubicBezTo>
                <a:cubicBezTo>
                  <a:pt x="72295" y="652"/>
                  <a:pt x="73933" y="-44"/>
                  <a:pt x="75628" y="4"/>
                </a:cubicBezTo>
                <a:close/>
              </a:path>
            </a:pathLst>
          </a:custGeom>
          <a:solidFill>
            <a:srgbClr val="F3F3F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FFFFF"/>
              </a:solidFill>
              <a:latin typeface="Calibri"/>
              <a:ea typeface="Calibri"/>
              <a:cs typeface="Calibri"/>
              <a:sym typeface="Calibri"/>
            </a:endParaRPr>
          </a:p>
        </p:txBody>
      </p:sp>
      <p:sp>
        <p:nvSpPr>
          <p:cNvPr id="1109" name="Google Shape;1109;p7">
            <a:hlinkClick action="ppaction://hlinksldjump" r:id="rId2"/>
          </p:cNvPr>
          <p:cNvSpPr/>
          <p:nvPr/>
        </p:nvSpPr>
        <p:spPr>
          <a:xfrm>
            <a:off x="1098147"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0" name="Google Shape;1110;p7">
            <a:hlinkClick action="ppaction://hlinksldjump" r:id="rId3"/>
          </p:cNvPr>
          <p:cNvSpPr/>
          <p:nvPr/>
        </p:nvSpPr>
        <p:spPr>
          <a:xfrm>
            <a:off x="1529050"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1" name="Google Shape;1111;p7">
            <a:hlinkClick action="ppaction://hlinksldjump" r:id="rId4"/>
          </p:cNvPr>
          <p:cNvSpPr/>
          <p:nvPr/>
        </p:nvSpPr>
        <p:spPr>
          <a:xfrm>
            <a:off x="1959941"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2" name="Google Shape;1112;p7">
            <a:hlinkClick action="ppaction://hlinksldjump" r:id="rId5"/>
          </p:cNvPr>
          <p:cNvSpPr/>
          <p:nvPr/>
        </p:nvSpPr>
        <p:spPr>
          <a:xfrm>
            <a:off x="2467026"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3" name="Google Shape;1113;p7">
            <a:hlinkClick action="ppaction://hlinksldjump" r:id="rId6"/>
          </p:cNvPr>
          <p:cNvSpPr/>
          <p:nvPr/>
        </p:nvSpPr>
        <p:spPr>
          <a:xfrm>
            <a:off x="2897925"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4" name="Google Shape;1114;p7">
            <a:hlinkClick action="ppaction://hlinksldjump" r:id="rId7"/>
          </p:cNvPr>
          <p:cNvSpPr/>
          <p:nvPr/>
        </p:nvSpPr>
        <p:spPr>
          <a:xfrm>
            <a:off x="3405002"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5" name="Google Shape;1115;p7">
            <a:hlinkClick action="ppaction://hlinksldjump" r:id="rId8"/>
          </p:cNvPr>
          <p:cNvSpPr/>
          <p:nvPr/>
        </p:nvSpPr>
        <p:spPr>
          <a:xfrm>
            <a:off x="3835900"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6" name="Google Shape;1116;p7">
            <a:hlinkClick action="ppaction://hlinksldjump" r:id="rId9"/>
          </p:cNvPr>
          <p:cNvSpPr/>
          <p:nvPr/>
        </p:nvSpPr>
        <p:spPr>
          <a:xfrm>
            <a:off x="4342977"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7" name="Google Shape;1117;p7">
            <a:hlinkClick action="ppaction://hlinksldjump" r:id="rId10"/>
          </p:cNvPr>
          <p:cNvSpPr/>
          <p:nvPr/>
        </p:nvSpPr>
        <p:spPr>
          <a:xfrm>
            <a:off x="4773876"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8" name="Google Shape;1118;p7">
            <a:hlinkClick action="ppaction://hlinksldjump" r:id="rId11"/>
          </p:cNvPr>
          <p:cNvSpPr/>
          <p:nvPr/>
        </p:nvSpPr>
        <p:spPr>
          <a:xfrm>
            <a:off x="5280965"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9" name="Google Shape;1119;p7">
            <a:hlinkClick action="ppaction://hlinksldjump" r:id="rId12"/>
          </p:cNvPr>
          <p:cNvSpPr/>
          <p:nvPr/>
        </p:nvSpPr>
        <p:spPr>
          <a:xfrm>
            <a:off x="5788054"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0" name="Google Shape;1120;p7">
            <a:hlinkClick action="ppaction://hlinksldjump" r:id="rId13"/>
          </p:cNvPr>
          <p:cNvSpPr/>
          <p:nvPr/>
        </p:nvSpPr>
        <p:spPr>
          <a:xfrm>
            <a:off x="6295143"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1" name="Google Shape;1121;p7">
            <a:hlinkClick action="ppaction://hlinksldjump" r:id="rId14"/>
          </p:cNvPr>
          <p:cNvSpPr/>
          <p:nvPr/>
        </p:nvSpPr>
        <p:spPr>
          <a:xfrm>
            <a:off x="6802224" y="505300"/>
            <a:ext cx="5832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2" name="Google Shape;1122;p7">
            <a:hlinkClick action="ppaction://hlinksldjump" r:id="rId15"/>
          </p:cNvPr>
          <p:cNvSpPr/>
          <p:nvPr/>
        </p:nvSpPr>
        <p:spPr>
          <a:xfrm>
            <a:off x="7385521"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3" name="Google Shape;1123;p7">
            <a:hlinkClick action="ppaction://hlinksldjump" r:id="rId16"/>
          </p:cNvPr>
          <p:cNvSpPr/>
          <p:nvPr/>
        </p:nvSpPr>
        <p:spPr>
          <a:xfrm>
            <a:off x="7892610"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4" name="Google Shape;1124;p7">
            <a:hlinkClick action="ppaction://hlinksldjump" r:id="rId17"/>
          </p:cNvPr>
          <p:cNvSpPr/>
          <p:nvPr/>
        </p:nvSpPr>
        <p:spPr>
          <a:xfrm>
            <a:off x="8399700" y="505300"/>
            <a:ext cx="5832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5" name="Google Shape;1125;p7">
            <a:hlinkClick action="ppaction://hlinksldjump" r:id="rId18"/>
          </p:cNvPr>
          <p:cNvSpPr/>
          <p:nvPr/>
        </p:nvSpPr>
        <p:spPr>
          <a:xfrm>
            <a:off x="8982989"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6" name="Google Shape;1126;p7">
            <a:hlinkClick action="ppaction://hlinksldjump" r:id="rId19"/>
          </p:cNvPr>
          <p:cNvSpPr/>
          <p:nvPr/>
        </p:nvSpPr>
        <p:spPr>
          <a:xfrm>
            <a:off x="9490078"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7" name="Google Shape;1127;p7">
            <a:hlinkClick action="ppaction://hlinksldjump" r:id="rId20"/>
          </p:cNvPr>
          <p:cNvSpPr/>
          <p:nvPr/>
        </p:nvSpPr>
        <p:spPr>
          <a:xfrm>
            <a:off x="9997176" y="505300"/>
            <a:ext cx="5832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8" name="Google Shape;1128;p7">
            <a:hlinkClick action="ppaction://hlinksldjump" r:id="rId21"/>
          </p:cNvPr>
          <p:cNvSpPr/>
          <p:nvPr/>
        </p:nvSpPr>
        <p:spPr>
          <a:xfrm>
            <a:off x="10580456"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7 Front 3">
  <p:cSld name="CUSTOM_5_1_1">
    <p:spTree>
      <p:nvGrpSpPr>
        <p:cNvPr id="1129" name="Shape 1129"/>
        <p:cNvGrpSpPr/>
        <p:nvPr/>
      </p:nvGrpSpPr>
      <p:grpSpPr>
        <a:xfrm>
          <a:off x="0" y="0"/>
          <a:ext cx="0" cy="0"/>
          <a:chOff x="0" y="0"/>
          <a:chExt cx="0" cy="0"/>
        </a:xfrm>
      </p:grpSpPr>
      <p:sp>
        <p:nvSpPr>
          <p:cNvPr id="1130" name="Google Shape;1130;p8"/>
          <p:cNvSpPr/>
          <p:nvPr/>
        </p:nvSpPr>
        <p:spPr>
          <a:xfrm>
            <a:off x="733500" y="516150"/>
            <a:ext cx="10733700" cy="6465300"/>
          </a:xfrm>
          <a:prstGeom prst="roundRect">
            <a:avLst>
              <a:gd fmla="val 2352" name="adj"/>
            </a:avLst>
          </a:prstGeom>
          <a:solidFill>
            <a:srgbClr val="FEFEF9"/>
          </a:solidFill>
          <a:ln cap="flat" cmpd="sng" w="12700">
            <a:solidFill>
              <a:srgbClr val="31538F"/>
            </a:solidFill>
            <a:prstDash val="solid"/>
            <a:miter lim="800000"/>
            <a:headEnd len="sm" w="sm" type="none"/>
            <a:tailEnd len="sm" w="sm" type="none"/>
          </a:ln>
          <a:effectLst>
            <a:outerShdw blurRad="101600" rotWithShape="0" algn="bl" dir="18900000" dist="63500">
              <a:srgbClr val="000000">
                <a:alpha val="349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nvGrpSpPr>
          <p:cNvPr id="1131" name="Google Shape;1131;p8"/>
          <p:cNvGrpSpPr/>
          <p:nvPr/>
        </p:nvGrpSpPr>
        <p:grpSpPr>
          <a:xfrm>
            <a:off x="1150100" y="2061527"/>
            <a:ext cx="9891900" cy="3615608"/>
            <a:chOff x="1143519" y="2054825"/>
            <a:chExt cx="9891900" cy="3876081"/>
          </a:xfrm>
        </p:grpSpPr>
        <p:cxnSp>
          <p:nvCxnSpPr>
            <p:cNvPr id="1132" name="Google Shape;1132;p8"/>
            <p:cNvCxnSpPr/>
            <p:nvPr/>
          </p:nvCxnSpPr>
          <p:spPr>
            <a:xfrm>
              <a:off x="1143519" y="205482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133" name="Google Shape;1133;p8"/>
            <p:cNvCxnSpPr/>
            <p:nvPr/>
          </p:nvCxnSpPr>
          <p:spPr>
            <a:xfrm>
              <a:off x="1143519" y="253933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134" name="Google Shape;1134;p8"/>
            <p:cNvCxnSpPr/>
            <p:nvPr/>
          </p:nvCxnSpPr>
          <p:spPr>
            <a:xfrm>
              <a:off x="1143519" y="302384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135" name="Google Shape;1135;p8"/>
            <p:cNvCxnSpPr/>
            <p:nvPr/>
          </p:nvCxnSpPr>
          <p:spPr>
            <a:xfrm>
              <a:off x="1143519" y="350835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136" name="Google Shape;1136;p8"/>
            <p:cNvCxnSpPr/>
            <p:nvPr/>
          </p:nvCxnSpPr>
          <p:spPr>
            <a:xfrm>
              <a:off x="1143519" y="399286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137" name="Google Shape;1137;p8"/>
            <p:cNvCxnSpPr/>
            <p:nvPr/>
          </p:nvCxnSpPr>
          <p:spPr>
            <a:xfrm>
              <a:off x="1143519" y="447737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138" name="Google Shape;1138;p8"/>
            <p:cNvCxnSpPr/>
            <p:nvPr/>
          </p:nvCxnSpPr>
          <p:spPr>
            <a:xfrm>
              <a:off x="1143519" y="496188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139" name="Google Shape;1139;p8"/>
            <p:cNvCxnSpPr/>
            <p:nvPr/>
          </p:nvCxnSpPr>
          <p:spPr>
            <a:xfrm>
              <a:off x="1143519" y="544639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140" name="Google Shape;1140;p8"/>
            <p:cNvCxnSpPr/>
            <p:nvPr/>
          </p:nvCxnSpPr>
          <p:spPr>
            <a:xfrm>
              <a:off x="1143519" y="5930906"/>
              <a:ext cx="9891900" cy="0"/>
            </a:xfrm>
            <a:prstGeom prst="straightConnector1">
              <a:avLst/>
            </a:prstGeom>
            <a:noFill/>
            <a:ln cap="rnd" cmpd="sng" w="12700">
              <a:solidFill>
                <a:schemeClr val="accent5"/>
              </a:solidFill>
              <a:prstDash val="solid"/>
              <a:round/>
              <a:headEnd len="sm" w="sm" type="none"/>
              <a:tailEnd len="sm" w="sm" type="none"/>
            </a:ln>
          </p:spPr>
        </p:cxnSp>
      </p:grpSp>
      <p:sp>
        <p:nvSpPr>
          <p:cNvPr id="1141" name="Google Shape;1141;p8"/>
          <p:cNvSpPr/>
          <p:nvPr/>
        </p:nvSpPr>
        <p:spPr>
          <a:xfrm>
            <a:off x="733496" y="501189"/>
            <a:ext cx="10733652" cy="553613"/>
          </a:xfrm>
          <a:custGeom>
            <a:rect b="b" l="l" r="r" t="t"/>
            <a:pathLst>
              <a:path extrusionOk="0" h="553613" w="10733652">
                <a:moveTo>
                  <a:pt x="145580" y="0"/>
                </a:moveTo>
                <a:lnTo>
                  <a:pt x="10588072" y="0"/>
                </a:lnTo>
                <a:cubicBezTo>
                  <a:pt x="10668474" y="0"/>
                  <a:pt x="10733652" y="65178"/>
                  <a:pt x="10733652" y="145580"/>
                </a:cubicBezTo>
                <a:lnTo>
                  <a:pt x="10733652" y="553613"/>
                </a:lnTo>
                <a:lnTo>
                  <a:pt x="0" y="553613"/>
                </a:lnTo>
                <a:lnTo>
                  <a:pt x="0" y="145580"/>
                </a:lnTo>
                <a:cubicBezTo>
                  <a:pt x="0" y="65178"/>
                  <a:pt x="65178" y="0"/>
                  <a:pt x="145580" y="0"/>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42" name="Google Shape;1142;p8"/>
          <p:cNvSpPr txBox="1"/>
          <p:nvPr/>
        </p:nvSpPr>
        <p:spPr>
          <a:xfrm>
            <a:off x="962525" y="512000"/>
            <a:ext cx="10331100" cy="5535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2000">
                <a:solidFill>
                  <a:schemeClr val="accent6"/>
                </a:solidFill>
                <a:latin typeface="Englebert"/>
                <a:ea typeface="Englebert"/>
                <a:cs typeface="Englebert"/>
                <a:sym typeface="Englebert"/>
              </a:rPr>
              <a:t>1      2      3      4      5      6      7      8      9      10      11      12      13      14      15      16      17      18      19      20</a:t>
            </a:r>
            <a:endParaRPr sz="2000">
              <a:solidFill>
                <a:schemeClr val="accent6"/>
              </a:solidFill>
              <a:latin typeface="Englebert"/>
              <a:ea typeface="Englebert"/>
              <a:cs typeface="Englebert"/>
              <a:sym typeface="Englebert"/>
            </a:endParaRPr>
          </a:p>
        </p:txBody>
      </p:sp>
      <p:sp>
        <p:nvSpPr>
          <p:cNvPr id="1143" name="Google Shape;1143;p8"/>
          <p:cNvSpPr txBox="1"/>
          <p:nvPr>
            <p:ph idx="1" type="body"/>
          </p:nvPr>
        </p:nvSpPr>
        <p:spPr>
          <a:xfrm>
            <a:off x="1149075" y="4400550"/>
            <a:ext cx="9891900" cy="981000"/>
          </a:xfrm>
          <a:prstGeom prst="rect">
            <a:avLst/>
          </a:prstGeom>
        </p:spPr>
        <p:txBody>
          <a:bodyPr anchorCtr="0" anchor="t" bIns="121900" lIns="121900" spcFirstLastPara="1" rIns="121900" wrap="square" tIns="121900">
            <a:noAutofit/>
          </a:bodyPr>
          <a:lstStyle>
            <a:lvl1pPr indent="-349250" lvl="0" marL="457200" rtl="0" algn="ctr">
              <a:lnSpc>
                <a:spcPct val="150000"/>
              </a:lnSpc>
              <a:spcBef>
                <a:spcPts val="0"/>
              </a:spcBef>
              <a:spcAft>
                <a:spcPts val="0"/>
              </a:spcAft>
              <a:buSzPts val="1900"/>
              <a:buChar char="●"/>
              <a:defRPr/>
            </a:lvl1pPr>
            <a:lvl2pPr indent="-349250" lvl="1" marL="914400" rtl="0">
              <a:spcBef>
                <a:spcPts val="0"/>
              </a:spcBef>
              <a:spcAft>
                <a:spcPts val="0"/>
              </a:spcAft>
              <a:buSzPts val="1900"/>
              <a:buChar char="○"/>
              <a:defRPr/>
            </a:lvl2pPr>
            <a:lvl3pPr indent="-349250" lvl="2" marL="1371600" rtl="0">
              <a:spcBef>
                <a:spcPts val="2100"/>
              </a:spcBef>
              <a:spcAft>
                <a:spcPts val="0"/>
              </a:spcAft>
              <a:buSzPts val="1900"/>
              <a:buChar char="■"/>
              <a:defRPr/>
            </a:lvl3pPr>
            <a:lvl4pPr indent="-349250" lvl="3" marL="1828800" rtl="0">
              <a:spcBef>
                <a:spcPts val="2100"/>
              </a:spcBef>
              <a:spcAft>
                <a:spcPts val="0"/>
              </a:spcAft>
              <a:buSzPts val="1900"/>
              <a:buChar char="●"/>
              <a:defRPr/>
            </a:lvl4pPr>
            <a:lvl5pPr indent="-349250" lvl="4" marL="2286000" rtl="0">
              <a:spcBef>
                <a:spcPts val="2100"/>
              </a:spcBef>
              <a:spcAft>
                <a:spcPts val="0"/>
              </a:spcAft>
              <a:buSzPts val="1900"/>
              <a:buChar char="○"/>
              <a:defRPr/>
            </a:lvl5pPr>
            <a:lvl6pPr indent="-349250" lvl="5" marL="2743200" rtl="0">
              <a:spcBef>
                <a:spcPts val="2100"/>
              </a:spcBef>
              <a:spcAft>
                <a:spcPts val="0"/>
              </a:spcAft>
              <a:buSzPts val="1900"/>
              <a:buChar char="■"/>
              <a:defRPr/>
            </a:lvl6pPr>
            <a:lvl7pPr indent="-349250" lvl="6" marL="3200400" rtl="0">
              <a:spcBef>
                <a:spcPts val="2100"/>
              </a:spcBef>
              <a:spcAft>
                <a:spcPts val="0"/>
              </a:spcAft>
              <a:buSzPts val="1900"/>
              <a:buChar char="●"/>
              <a:defRPr/>
            </a:lvl7pPr>
            <a:lvl8pPr indent="-349250" lvl="7" marL="3657600" rtl="0">
              <a:spcBef>
                <a:spcPts val="2100"/>
              </a:spcBef>
              <a:spcAft>
                <a:spcPts val="0"/>
              </a:spcAft>
              <a:buSzPts val="1900"/>
              <a:buChar char="○"/>
              <a:defRPr/>
            </a:lvl8pPr>
            <a:lvl9pPr indent="-349250" lvl="8" marL="4114800" rtl="0">
              <a:spcBef>
                <a:spcPts val="2100"/>
              </a:spcBef>
              <a:spcAft>
                <a:spcPts val="2100"/>
              </a:spcAft>
              <a:buSzPts val="1900"/>
              <a:buChar char="■"/>
              <a:defRPr/>
            </a:lvl9pPr>
          </a:lstStyle>
          <a:p/>
        </p:txBody>
      </p:sp>
      <p:sp>
        <p:nvSpPr>
          <p:cNvPr id="1144" name="Google Shape;1144;p8"/>
          <p:cNvSpPr txBox="1"/>
          <p:nvPr>
            <p:ph type="title"/>
          </p:nvPr>
        </p:nvSpPr>
        <p:spPr>
          <a:xfrm>
            <a:off x="1149075" y="1983800"/>
            <a:ext cx="9891900" cy="2264400"/>
          </a:xfrm>
          <a:prstGeom prst="rect">
            <a:avLst/>
          </a:prstGeom>
        </p:spPr>
        <p:txBody>
          <a:bodyPr anchorCtr="0" anchor="ctr" bIns="121900" lIns="121900" spcFirstLastPara="1" rIns="121900" wrap="square" tIns="121900">
            <a:noAutofit/>
          </a:bodyPr>
          <a:lstStyle>
            <a:lvl1pPr indent="0" lvl="0" marL="0" marR="0" rtl="0" algn="ctr">
              <a:lnSpc>
                <a:spcPct val="80000"/>
              </a:lnSpc>
              <a:spcBef>
                <a:spcPts val="0"/>
              </a:spcBef>
              <a:spcAft>
                <a:spcPts val="0"/>
              </a:spcAft>
              <a:buClr>
                <a:schemeClr val="dk1"/>
              </a:buClr>
              <a:buSzPts val="4000"/>
              <a:buFont typeface="Aldrich"/>
              <a:buNone/>
              <a:defRPr sz="7200"/>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p:txBody>
      </p:sp>
      <p:sp>
        <p:nvSpPr>
          <p:cNvPr id="1145" name="Google Shape;1145;p8"/>
          <p:cNvSpPr/>
          <p:nvPr/>
        </p:nvSpPr>
        <p:spPr>
          <a:xfrm>
            <a:off x="27" y="4544568"/>
            <a:ext cx="12185539" cy="3893722"/>
          </a:xfrm>
          <a:custGeom>
            <a:rect b="b" l="l" r="r" t="t"/>
            <a:pathLst>
              <a:path extrusionOk="0" h="3893722" w="12185539">
                <a:moveTo>
                  <a:pt x="5080884" y="545404"/>
                </a:moveTo>
                <a:lnTo>
                  <a:pt x="5082300" y="545854"/>
                </a:lnTo>
                <a:lnTo>
                  <a:pt x="5083709" y="545405"/>
                </a:lnTo>
                <a:cubicBezTo>
                  <a:pt x="5093746" y="545461"/>
                  <a:pt x="5103751" y="551675"/>
                  <a:pt x="5106972" y="564014"/>
                </a:cubicBezTo>
                <a:lnTo>
                  <a:pt x="5127120" y="640702"/>
                </a:lnTo>
                <a:lnTo>
                  <a:pt x="5320739" y="1348455"/>
                </a:lnTo>
                <a:lnTo>
                  <a:pt x="5323994" y="1348455"/>
                </a:lnTo>
                <a:lnTo>
                  <a:pt x="5324220" y="1348455"/>
                </a:lnTo>
                <a:lnTo>
                  <a:pt x="5324220" y="1361179"/>
                </a:lnTo>
                <a:lnTo>
                  <a:pt x="5326324" y="1368866"/>
                </a:lnTo>
                <a:cubicBezTo>
                  <a:pt x="5326324" y="1368866"/>
                  <a:pt x="5326324" y="1371812"/>
                  <a:pt x="5325292" y="1376378"/>
                </a:cubicBezTo>
                <a:lnTo>
                  <a:pt x="5324220" y="1378937"/>
                </a:lnTo>
                <a:lnTo>
                  <a:pt x="5324220" y="2217834"/>
                </a:lnTo>
                <a:lnTo>
                  <a:pt x="5324388" y="2217834"/>
                </a:lnTo>
                <a:lnTo>
                  <a:pt x="5490293" y="1640314"/>
                </a:lnTo>
                <a:lnTo>
                  <a:pt x="5489687" y="1640314"/>
                </a:lnTo>
                <a:lnTo>
                  <a:pt x="5515856" y="1551332"/>
                </a:lnTo>
                <a:lnTo>
                  <a:pt x="5549528" y="1434119"/>
                </a:lnTo>
                <a:lnTo>
                  <a:pt x="5549622" y="1434119"/>
                </a:lnTo>
                <a:cubicBezTo>
                  <a:pt x="5551460" y="1427639"/>
                  <a:pt x="5555142" y="1422790"/>
                  <a:pt x="5559742" y="1419569"/>
                </a:cubicBezTo>
                <a:lnTo>
                  <a:pt x="5560537" y="1419325"/>
                </a:lnTo>
                <a:lnTo>
                  <a:pt x="5560538" y="1419324"/>
                </a:lnTo>
                <a:lnTo>
                  <a:pt x="5560677" y="1419282"/>
                </a:lnTo>
                <a:lnTo>
                  <a:pt x="5575366" y="1414784"/>
                </a:lnTo>
                <a:lnTo>
                  <a:pt x="5575535" y="1414837"/>
                </a:lnTo>
                <a:lnTo>
                  <a:pt x="5575712" y="1414784"/>
                </a:lnTo>
                <a:cubicBezTo>
                  <a:pt x="5586410" y="1414840"/>
                  <a:pt x="5597075" y="1421054"/>
                  <a:pt x="5600508" y="1433394"/>
                </a:cubicBezTo>
                <a:lnTo>
                  <a:pt x="5600713" y="1434128"/>
                </a:lnTo>
                <a:lnTo>
                  <a:pt x="5600899" y="1434401"/>
                </a:lnTo>
                <a:lnTo>
                  <a:pt x="5605504" y="1451234"/>
                </a:lnTo>
                <a:lnTo>
                  <a:pt x="5658458" y="1640314"/>
                </a:lnTo>
                <a:lnTo>
                  <a:pt x="5657231" y="1640314"/>
                </a:lnTo>
                <a:lnTo>
                  <a:pt x="5815221" y="2217834"/>
                </a:lnTo>
                <a:lnTo>
                  <a:pt x="5815390" y="2217834"/>
                </a:lnTo>
                <a:lnTo>
                  <a:pt x="5815390" y="1975236"/>
                </a:lnTo>
                <a:lnTo>
                  <a:pt x="5818869" y="1975236"/>
                </a:lnTo>
                <a:lnTo>
                  <a:pt x="6044010" y="1191521"/>
                </a:lnTo>
                <a:lnTo>
                  <a:pt x="6044105" y="1191521"/>
                </a:lnTo>
                <a:cubicBezTo>
                  <a:pt x="6047780" y="1178560"/>
                  <a:pt x="6058833" y="1172126"/>
                  <a:pt x="6069849" y="1172185"/>
                </a:cubicBezTo>
                <a:lnTo>
                  <a:pt x="6071265" y="1172635"/>
                </a:lnTo>
                <a:lnTo>
                  <a:pt x="6072674" y="1172186"/>
                </a:lnTo>
                <a:cubicBezTo>
                  <a:pt x="6082711" y="1172242"/>
                  <a:pt x="6092716" y="1178456"/>
                  <a:pt x="6095936" y="1190795"/>
                </a:cubicBezTo>
                <a:lnTo>
                  <a:pt x="6116085" y="1267484"/>
                </a:lnTo>
                <a:lnTo>
                  <a:pt x="6309704" y="1975236"/>
                </a:lnTo>
                <a:lnTo>
                  <a:pt x="6312959" y="1975236"/>
                </a:lnTo>
                <a:lnTo>
                  <a:pt x="6313185" y="1975236"/>
                </a:lnTo>
                <a:lnTo>
                  <a:pt x="6313185" y="1987960"/>
                </a:lnTo>
                <a:lnTo>
                  <a:pt x="6315288" y="1995647"/>
                </a:lnTo>
                <a:cubicBezTo>
                  <a:pt x="6315288" y="1995647"/>
                  <a:pt x="6315288" y="1998593"/>
                  <a:pt x="6314257" y="2003159"/>
                </a:cubicBezTo>
                <a:lnTo>
                  <a:pt x="6313185" y="2005718"/>
                </a:lnTo>
                <a:lnTo>
                  <a:pt x="6313185" y="2055896"/>
                </a:lnTo>
                <a:lnTo>
                  <a:pt x="6537021" y="1276723"/>
                </a:lnTo>
                <a:lnTo>
                  <a:pt x="6537115" y="1276723"/>
                </a:lnTo>
                <a:cubicBezTo>
                  <a:pt x="6540791" y="1263762"/>
                  <a:pt x="6551843" y="1257328"/>
                  <a:pt x="6562860" y="1257387"/>
                </a:cubicBezTo>
                <a:lnTo>
                  <a:pt x="6564276" y="1257837"/>
                </a:lnTo>
                <a:lnTo>
                  <a:pt x="6565685" y="1257388"/>
                </a:lnTo>
                <a:cubicBezTo>
                  <a:pt x="6575722" y="1257444"/>
                  <a:pt x="6585727" y="1263658"/>
                  <a:pt x="6588947" y="1275997"/>
                </a:cubicBezTo>
                <a:lnTo>
                  <a:pt x="6609098" y="1352692"/>
                </a:lnTo>
                <a:lnTo>
                  <a:pt x="6800094" y="2050857"/>
                </a:lnTo>
                <a:lnTo>
                  <a:pt x="6800094" y="1689840"/>
                </a:lnTo>
                <a:lnTo>
                  <a:pt x="6803574" y="1689840"/>
                </a:lnTo>
                <a:lnTo>
                  <a:pt x="6969481" y="1112320"/>
                </a:lnTo>
                <a:lnTo>
                  <a:pt x="6968874" y="1112320"/>
                </a:lnTo>
                <a:lnTo>
                  <a:pt x="6995042" y="1023340"/>
                </a:lnTo>
                <a:lnTo>
                  <a:pt x="7028715" y="906125"/>
                </a:lnTo>
                <a:lnTo>
                  <a:pt x="7028809" y="906125"/>
                </a:lnTo>
                <a:cubicBezTo>
                  <a:pt x="7030647" y="899644"/>
                  <a:pt x="7034329" y="894796"/>
                  <a:pt x="7038929" y="891575"/>
                </a:cubicBezTo>
                <a:lnTo>
                  <a:pt x="7039724" y="891331"/>
                </a:lnTo>
                <a:lnTo>
                  <a:pt x="7039725" y="891330"/>
                </a:lnTo>
                <a:lnTo>
                  <a:pt x="7039851" y="891292"/>
                </a:lnTo>
                <a:lnTo>
                  <a:pt x="7054554" y="886789"/>
                </a:lnTo>
                <a:lnTo>
                  <a:pt x="7054723" y="886843"/>
                </a:lnTo>
                <a:lnTo>
                  <a:pt x="7054899" y="886790"/>
                </a:lnTo>
                <a:cubicBezTo>
                  <a:pt x="7065597" y="886846"/>
                  <a:pt x="7076262" y="893060"/>
                  <a:pt x="7079695" y="905399"/>
                </a:cubicBezTo>
                <a:lnTo>
                  <a:pt x="7079900" y="906133"/>
                </a:lnTo>
                <a:lnTo>
                  <a:pt x="7080086" y="906407"/>
                </a:lnTo>
                <a:lnTo>
                  <a:pt x="7084692" y="923244"/>
                </a:lnTo>
                <a:lnTo>
                  <a:pt x="7137645" y="1112320"/>
                </a:lnTo>
                <a:lnTo>
                  <a:pt x="7136418" y="1112320"/>
                </a:lnTo>
                <a:lnTo>
                  <a:pt x="7294409" y="1689840"/>
                </a:lnTo>
                <a:lnTo>
                  <a:pt x="7297664" y="1689840"/>
                </a:lnTo>
                <a:lnTo>
                  <a:pt x="7297890" y="1689840"/>
                </a:lnTo>
                <a:lnTo>
                  <a:pt x="7297890" y="1702564"/>
                </a:lnTo>
                <a:lnTo>
                  <a:pt x="7299993" y="1710251"/>
                </a:lnTo>
                <a:cubicBezTo>
                  <a:pt x="7299993" y="1710251"/>
                  <a:pt x="7299993" y="1713197"/>
                  <a:pt x="7298962" y="1717763"/>
                </a:cubicBezTo>
                <a:lnTo>
                  <a:pt x="7297890" y="1720322"/>
                </a:lnTo>
                <a:lnTo>
                  <a:pt x="7297890" y="2099496"/>
                </a:lnTo>
                <a:lnTo>
                  <a:pt x="7504968" y="1378658"/>
                </a:lnTo>
                <a:lnTo>
                  <a:pt x="7505062" y="1378658"/>
                </a:lnTo>
                <a:cubicBezTo>
                  <a:pt x="7508738" y="1365697"/>
                  <a:pt x="7519790" y="1359264"/>
                  <a:pt x="7530807" y="1359323"/>
                </a:cubicBezTo>
                <a:lnTo>
                  <a:pt x="7532223" y="1359773"/>
                </a:lnTo>
                <a:lnTo>
                  <a:pt x="7533632" y="1359323"/>
                </a:lnTo>
                <a:cubicBezTo>
                  <a:pt x="7543669" y="1359379"/>
                  <a:pt x="7553674" y="1365593"/>
                  <a:pt x="7556894" y="1377933"/>
                </a:cubicBezTo>
                <a:lnTo>
                  <a:pt x="7577045" y="1454629"/>
                </a:lnTo>
                <a:lnTo>
                  <a:pt x="7761756" y="2129818"/>
                </a:lnTo>
                <a:lnTo>
                  <a:pt x="7761756" y="1454175"/>
                </a:lnTo>
                <a:lnTo>
                  <a:pt x="7765236" y="1454175"/>
                </a:lnTo>
                <a:lnTo>
                  <a:pt x="7990377" y="670460"/>
                </a:lnTo>
                <a:lnTo>
                  <a:pt x="7990471" y="670460"/>
                </a:lnTo>
                <a:cubicBezTo>
                  <a:pt x="7994147" y="657499"/>
                  <a:pt x="8005199" y="651065"/>
                  <a:pt x="8016216" y="651124"/>
                </a:cubicBezTo>
                <a:lnTo>
                  <a:pt x="8017632" y="651574"/>
                </a:lnTo>
                <a:lnTo>
                  <a:pt x="8019041" y="651125"/>
                </a:lnTo>
                <a:cubicBezTo>
                  <a:pt x="8029078" y="651181"/>
                  <a:pt x="8039083" y="657395"/>
                  <a:pt x="8042303" y="669734"/>
                </a:cubicBezTo>
                <a:lnTo>
                  <a:pt x="8062453" y="746425"/>
                </a:lnTo>
                <a:lnTo>
                  <a:pt x="8256071" y="1454175"/>
                </a:lnTo>
                <a:lnTo>
                  <a:pt x="8259326" y="1454175"/>
                </a:lnTo>
                <a:lnTo>
                  <a:pt x="8259552" y="1454175"/>
                </a:lnTo>
                <a:lnTo>
                  <a:pt x="8259552" y="1466899"/>
                </a:lnTo>
                <a:lnTo>
                  <a:pt x="8261655" y="1474586"/>
                </a:lnTo>
                <a:cubicBezTo>
                  <a:pt x="8261655" y="1474586"/>
                  <a:pt x="8261655" y="1477532"/>
                  <a:pt x="8260624" y="1482098"/>
                </a:cubicBezTo>
                <a:lnTo>
                  <a:pt x="8259552" y="1484658"/>
                </a:lnTo>
                <a:lnTo>
                  <a:pt x="8259552" y="1781316"/>
                </a:lnTo>
                <a:lnTo>
                  <a:pt x="8424299" y="1207833"/>
                </a:lnTo>
                <a:lnTo>
                  <a:pt x="8423692" y="1207833"/>
                </a:lnTo>
                <a:lnTo>
                  <a:pt x="8449861" y="1118849"/>
                </a:lnTo>
                <a:lnTo>
                  <a:pt x="8483533" y="1001638"/>
                </a:lnTo>
                <a:lnTo>
                  <a:pt x="8483627" y="1001638"/>
                </a:lnTo>
                <a:cubicBezTo>
                  <a:pt x="8485465" y="995157"/>
                  <a:pt x="8489147" y="990309"/>
                  <a:pt x="8493747" y="987088"/>
                </a:cubicBezTo>
                <a:lnTo>
                  <a:pt x="8494542" y="986844"/>
                </a:lnTo>
                <a:lnTo>
                  <a:pt x="8494543" y="986843"/>
                </a:lnTo>
                <a:lnTo>
                  <a:pt x="8494673" y="986804"/>
                </a:lnTo>
                <a:lnTo>
                  <a:pt x="8509372" y="982302"/>
                </a:lnTo>
                <a:lnTo>
                  <a:pt x="8509540" y="982356"/>
                </a:lnTo>
                <a:lnTo>
                  <a:pt x="8509717" y="982303"/>
                </a:lnTo>
                <a:cubicBezTo>
                  <a:pt x="8520415" y="982359"/>
                  <a:pt x="8531080" y="988573"/>
                  <a:pt x="8534512" y="1000912"/>
                </a:cubicBezTo>
                <a:lnTo>
                  <a:pt x="8534717" y="1001645"/>
                </a:lnTo>
                <a:lnTo>
                  <a:pt x="8534904" y="1001920"/>
                </a:lnTo>
                <a:lnTo>
                  <a:pt x="8539531" y="1018834"/>
                </a:lnTo>
                <a:lnTo>
                  <a:pt x="8592463" y="1207833"/>
                </a:lnTo>
                <a:lnTo>
                  <a:pt x="8591235" y="1207833"/>
                </a:lnTo>
                <a:lnTo>
                  <a:pt x="8749227" y="1785353"/>
                </a:lnTo>
                <a:lnTo>
                  <a:pt x="8752482" y="1785353"/>
                </a:lnTo>
                <a:lnTo>
                  <a:pt x="8752708" y="1785353"/>
                </a:lnTo>
                <a:lnTo>
                  <a:pt x="8752708" y="1798077"/>
                </a:lnTo>
                <a:lnTo>
                  <a:pt x="8754811" y="1805764"/>
                </a:lnTo>
                <a:cubicBezTo>
                  <a:pt x="8754811" y="1805764"/>
                  <a:pt x="8754811" y="1808710"/>
                  <a:pt x="8753780" y="1813276"/>
                </a:cubicBezTo>
                <a:lnTo>
                  <a:pt x="8752708" y="1815835"/>
                </a:lnTo>
                <a:lnTo>
                  <a:pt x="8752708" y="3461241"/>
                </a:lnTo>
                <a:lnTo>
                  <a:pt x="8752482" y="3461241"/>
                </a:lnTo>
                <a:lnTo>
                  <a:pt x="8589721" y="3461241"/>
                </a:lnTo>
                <a:lnTo>
                  <a:pt x="8417899" y="3461241"/>
                </a:lnTo>
                <a:lnTo>
                  <a:pt x="8254912" y="3461241"/>
                </a:lnTo>
                <a:lnTo>
                  <a:pt x="8254912" y="3130063"/>
                </a:lnTo>
                <a:lnTo>
                  <a:pt x="8096565" y="3130063"/>
                </a:lnTo>
                <a:lnTo>
                  <a:pt x="7924743" y="3130063"/>
                </a:lnTo>
                <a:lnTo>
                  <a:pt x="7774143" y="3130063"/>
                </a:lnTo>
                <a:lnTo>
                  <a:pt x="7774143" y="3838261"/>
                </a:lnTo>
                <a:lnTo>
                  <a:pt x="7773917" y="3838261"/>
                </a:lnTo>
                <a:lnTo>
                  <a:pt x="7611156" y="3838261"/>
                </a:lnTo>
                <a:lnTo>
                  <a:pt x="7439334" y="3838261"/>
                </a:lnTo>
                <a:lnTo>
                  <a:pt x="7276347" y="3838261"/>
                </a:lnTo>
                <a:lnTo>
                  <a:pt x="7276347" y="3365728"/>
                </a:lnTo>
                <a:lnTo>
                  <a:pt x="7134903" y="3365728"/>
                </a:lnTo>
                <a:lnTo>
                  <a:pt x="6963081" y="3365728"/>
                </a:lnTo>
                <a:lnTo>
                  <a:pt x="6806196" y="3365728"/>
                </a:lnTo>
                <a:lnTo>
                  <a:pt x="6806196" y="3736326"/>
                </a:lnTo>
                <a:lnTo>
                  <a:pt x="6805970" y="3736326"/>
                </a:lnTo>
                <a:lnTo>
                  <a:pt x="6643209" y="3736326"/>
                </a:lnTo>
                <a:lnTo>
                  <a:pt x="6471387" y="3736326"/>
                </a:lnTo>
                <a:lnTo>
                  <a:pt x="6308400" y="3736326"/>
                </a:lnTo>
                <a:lnTo>
                  <a:pt x="6308400" y="3651124"/>
                </a:lnTo>
                <a:lnTo>
                  <a:pt x="6150198" y="3651124"/>
                </a:lnTo>
                <a:lnTo>
                  <a:pt x="5978376" y="3651124"/>
                </a:lnTo>
                <a:lnTo>
                  <a:pt x="5818703" y="3651124"/>
                </a:lnTo>
                <a:lnTo>
                  <a:pt x="5818703" y="3893722"/>
                </a:lnTo>
                <a:lnTo>
                  <a:pt x="5818477" y="3893722"/>
                </a:lnTo>
                <a:lnTo>
                  <a:pt x="5655715" y="3893722"/>
                </a:lnTo>
                <a:lnTo>
                  <a:pt x="5483894" y="3893722"/>
                </a:lnTo>
                <a:lnTo>
                  <a:pt x="5320907" y="3893722"/>
                </a:lnTo>
                <a:lnTo>
                  <a:pt x="5320907" y="3024343"/>
                </a:lnTo>
                <a:lnTo>
                  <a:pt x="5161234" y="3024343"/>
                </a:lnTo>
                <a:lnTo>
                  <a:pt x="4989410" y="3024343"/>
                </a:lnTo>
                <a:lnTo>
                  <a:pt x="4853169" y="3024343"/>
                </a:lnTo>
                <a:lnTo>
                  <a:pt x="4853169" y="3802164"/>
                </a:lnTo>
                <a:lnTo>
                  <a:pt x="4852944" y="3802164"/>
                </a:lnTo>
                <a:lnTo>
                  <a:pt x="4690182" y="3802164"/>
                </a:lnTo>
                <a:lnTo>
                  <a:pt x="4518360" y="3802164"/>
                </a:lnTo>
                <a:lnTo>
                  <a:pt x="4355373" y="3802164"/>
                </a:lnTo>
                <a:lnTo>
                  <a:pt x="4355373" y="3460780"/>
                </a:lnTo>
                <a:lnTo>
                  <a:pt x="4201677" y="3460780"/>
                </a:lnTo>
                <a:lnTo>
                  <a:pt x="4029864" y="3460780"/>
                </a:lnTo>
                <a:lnTo>
                  <a:pt x="3902209" y="3460780"/>
                </a:lnTo>
                <a:lnTo>
                  <a:pt x="3902209" y="3763405"/>
                </a:lnTo>
                <a:lnTo>
                  <a:pt x="3901981" y="3763405"/>
                </a:lnTo>
                <a:lnTo>
                  <a:pt x="3739221" y="3763405"/>
                </a:lnTo>
                <a:lnTo>
                  <a:pt x="3567399" y="3763405"/>
                </a:lnTo>
                <a:lnTo>
                  <a:pt x="3404413" y="3763405"/>
                </a:lnTo>
                <a:lnTo>
                  <a:pt x="3404413" y="3425852"/>
                </a:lnTo>
                <a:lnTo>
                  <a:pt x="3247924" y="3425852"/>
                </a:lnTo>
                <a:lnTo>
                  <a:pt x="3076102" y="3425852"/>
                </a:lnTo>
                <a:lnTo>
                  <a:pt x="2913638" y="3425852"/>
                </a:lnTo>
                <a:lnTo>
                  <a:pt x="2913638" y="3862289"/>
                </a:lnTo>
                <a:lnTo>
                  <a:pt x="2913413" y="3862289"/>
                </a:lnTo>
                <a:lnTo>
                  <a:pt x="2750651" y="3862289"/>
                </a:lnTo>
                <a:lnTo>
                  <a:pt x="2578831" y="3862289"/>
                </a:lnTo>
                <a:lnTo>
                  <a:pt x="2415842" y="3862289"/>
                </a:lnTo>
                <a:lnTo>
                  <a:pt x="2415842" y="3153004"/>
                </a:lnTo>
                <a:lnTo>
                  <a:pt x="2277533" y="3153004"/>
                </a:lnTo>
                <a:lnTo>
                  <a:pt x="2105709" y="3153004"/>
                </a:lnTo>
                <a:lnTo>
                  <a:pt x="1959736" y="3153004"/>
                </a:lnTo>
                <a:lnTo>
                  <a:pt x="1959736" y="3547341"/>
                </a:lnTo>
                <a:lnTo>
                  <a:pt x="1959510" y="3547341"/>
                </a:lnTo>
                <a:lnTo>
                  <a:pt x="1796750" y="3547341"/>
                </a:lnTo>
                <a:lnTo>
                  <a:pt x="1624927" y="3547341"/>
                </a:lnTo>
                <a:lnTo>
                  <a:pt x="1461940" y="3547341"/>
                </a:lnTo>
                <a:lnTo>
                  <a:pt x="1461940" y="3547341"/>
                </a:lnTo>
                <a:lnTo>
                  <a:pt x="1461940" y="3460780"/>
                </a:lnTo>
                <a:lnTo>
                  <a:pt x="1317009" y="3460780"/>
                </a:lnTo>
                <a:lnTo>
                  <a:pt x="1145188" y="3460780"/>
                </a:lnTo>
                <a:lnTo>
                  <a:pt x="982201" y="3460780"/>
                </a:lnTo>
                <a:lnTo>
                  <a:pt x="982201" y="1784892"/>
                </a:lnTo>
                <a:lnTo>
                  <a:pt x="985682" y="1784892"/>
                </a:lnTo>
                <a:lnTo>
                  <a:pt x="1151588" y="1207372"/>
                </a:lnTo>
                <a:lnTo>
                  <a:pt x="1150981" y="1207372"/>
                </a:lnTo>
                <a:lnTo>
                  <a:pt x="1177152" y="1118381"/>
                </a:lnTo>
                <a:lnTo>
                  <a:pt x="1210822" y="1001177"/>
                </a:lnTo>
                <a:lnTo>
                  <a:pt x="1210916" y="1001177"/>
                </a:lnTo>
                <a:cubicBezTo>
                  <a:pt x="1212755" y="994696"/>
                  <a:pt x="1216436" y="989848"/>
                  <a:pt x="1221036" y="986627"/>
                </a:cubicBezTo>
                <a:lnTo>
                  <a:pt x="1221831" y="986383"/>
                </a:lnTo>
                <a:lnTo>
                  <a:pt x="1221832" y="986382"/>
                </a:lnTo>
                <a:lnTo>
                  <a:pt x="1221966" y="986342"/>
                </a:lnTo>
                <a:lnTo>
                  <a:pt x="1236661" y="981841"/>
                </a:lnTo>
                <a:lnTo>
                  <a:pt x="1236828" y="981895"/>
                </a:lnTo>
                <a:lnTo>
                  <a:pt x="1237007" y="981842"/>
                </a:lnTo>
                <a:cubicBezTo>
                  <a:pt x="1247704" y="981898"/>
                  <a:pt x="1258368" y="988112"/>
                  <a:pt x="1261801" y="1000451"/>
                </a:cubicBezTo>
                <a:lnTo>
                  <a:pt x="1262007" y="1001184"/>
                </a:lnTo>
                <a:lnTo>
                  <a:pt x="1262192" y="1001459"/>
                </a:lnTo>
                <a:lnTo>
                  <a:pt x="1266815" y="1018351"/>
                </a:lnTo>
                <a:lnTo>
                  <a:pt x="1319752" y="1207372"/>
                </a:lnTo>
                <a:lnTo>
                  <a:pt x="1318525" y="1207372"/>
                </a:lnTo>
                <a:lnTo>
                  <a:pt x="1476516" y="1784892"/>
                </a:lnTo>
                <a:lnTo>
                  <a:pt x="1479771" y="1784892"/>
                </a:lnTo>
                <a:lnTo>
                  <a:pt x="1479996" y="1784892"/>
                </a:lnTo>
                <a:lnTo>
                  <a:pt x="1479996" y="1797616"/>
                </a:lnTo>
                <a:lnTo>
                  <a:pt x="1482100" y="1805303"/>
                </a:lnTo>
                <a:cubicBezTo>
                  <a:pt x="1482100" y="1805303"/>
                  <a:pt x="1482100" y="1808249"/>
                  <a:pt x="1481068" y="1812815"/>
                </a:cubicBezTo>
                <a:lnTo>
                  <a:pt x="1479996" y="1815374"/>
                </a:lnTo>
                <a:lnTo>
                  <a:pt x="1479996" y="1820714"/>
                </a:lnTo>
                <a:lnTo>
                  <a:pt x="1690562" y="1087738"/>
                </a:lnTo>
                <a:lnTo>
                  <a:pt x="1690656" y="1087738"/>
                </a:lnTo>
                <a:cubicBezTo>
                  <a:pt x="1694331" y="1074777"/>
                  <a:pt x="1705383" y="1068343"/>
                  <a:pt x="1716399" y="1068402"/>
                </a:cubicBezTo>
                <a:lnTo>
                  <a:pt x="1717816" y="1068852"/>
                </a:lnTo>
                <a:lnTo>
                  <a:pt x="1719225" y="1068403"/>
                </a:lnTo>
                <a:cubicBezTo>
                  <a:pt x="1729262" y="1068459"/>
                  <a:pt x="1739266" y="1074673"/>
                  <a:pt x="1742488" y="1087012"/>
                </a:cubicBezTo>
                <a:lnTo>
                  <a:pt x="1762628" y="1163665"/>
                </a:lnTo>
                <a:lnTo>
                  <a:pt x="1942725" y="1821993"/>
                </a:lnTo>
                <a:lnTo>
                  <a:pt x="1942725" y="1477116"/>
                </a:lnTo>
                <a:lnTo>
                  <a:pt x="1946205" y="1477116"/>
                </a:lnTo>
                <a:lnTo>
                  <a:pt x="2171342" y="693401"/>
                </a:lnTo>
                <a:lnTo>
                  <a:pt x="2171437" y="693401"/>
                </a:lnTo>
                <a:cubicBezTo>
                  <a:pt x="2175112" y="680440"/>
                  <a:pt x="2186164" y="674006"/>
                  <a:pt x="2197184" y="674065"/>
                </a:cubicBezTo>
                <a:lnTo>
                  <a:pt x="2198596" y="674515"/>
                </a:lnTo>
                <a:lnTo>
                  <a:pt x="2200007" y="674066"/>
                </a:lnTo>
                <a:cubicBezTo>
                  <a:pt x="2210044" y="674122"/>
                  <a:pt x="2220049" y="680336"/>
                  <a:pt x="2223268" y="692675"/>
                </a:cubicBezTo>
                <a:lnTo>
                  <a:pt x="2243407" y="769329"/>
                </a:lnTo>
                <a:lnTo>
                  <a:pt x="2437038" y="1477116"/>
                </a:lnTo>
                <a:lnTo>
                  <a:pt x="2440291" y="1477116"/>
                </a:lnTo>
                <a:lnTo>
                  <a:pt x="2440518" y="1477116"/>
                </a:lnTo>
                <a:lnTo>
                  <a:pt x="2440518" y="1489840"/>
                </a:lnTo>
                <a:lnTo>
                  <a:pt x="2442621" y="1497527"/>
                </a:lnTo>
                <a:cubicBezTo>
                  <a:pt x="2442621" y="1497527"/>
                  <a:pt x="2442621" y="1500473"/>
                  <a:pt x="2441590" y="1505039"/>
                </a:cubicBezTo>
                <a:lnTo>
                  <a:pt x="2440518" y="1507598"/>
                </a:lnTo>
                <a:lnTo>
                  <a:pt x="2440518" y="2112619"/>
                </a:lnTo>
                <a:lnTo>
                  <a:pt x="2585230" y="1608881"/>
                </a:lnTo>
                <a:lnTo>
                  <a:pt x="2584622" y="1608881"/>
                </a:lnTo>
                <a:lnTo>
                  <a:pt x="2610801" y="1519862"/>
                </a:lnTo>
                <a:lnTo>
                  <a:pt x="2644463" y="1402686"/>
                </a:lnTo>
                <a:lnTo>
                  <a:pt x="2644556" y="1402686"/>
                </a:lnTo>
                <a:cubicBezTo>
                  <a:pt x="2646393" y="1396206"/>
                  <a:pt x="2650077" y="1391357"/>
                  <a:pt x="2654676" y="1388136"/>
                </a:cubicBezTo>
                <a:lnTo>
                  <a:pt x="2655472" y="1387892"/>
                </a:lnTo>
                <a:lnTo>
                  <a:pt x="2655472" y="1387891"/>
                </a:lnTo>
                <a:lnTo>
                  <a:pt x="2655602" y="1387853"/>
                </a:lnTo>
                <a:lnTo>
                  <a:pt x="2670302" y="1383351"/>
                </a:lnTo>
                <a:lnTo>
                  <a:pt x="2670470" y="1383404"/>
                </a:lnTo>
                <a:lnTo>
                  <a:pt x="2670649" y="1383351"/>
                </a:lnTo>
                <a:cubicBezTo>
                  <a:pt x="2681346" y="1383407"/>
                  <a:pt x="2692008" y="1389621"/>
                  <a:pt x="2695443" y="1401961"/>
                </a:cubicBezTo>
                <a:lnTo>
                  <a:pt x="2695647" y="1402694"/>
                </a:lnTo>
                <a:lnTo>
                  <a:pt x="2695835" y="1402968"/>
                </a:lnTo>
                <a:lnTo>
                  <a:pt x="2700451" y="1419846"/>
                </a:lnTo>
                <a:lnTo>
                  <a:pt x="2753393" y="1608881"/>
                </a:lnTo>
                <a:lnTo>
                  <a:pt x="2752166" y="1608881"/>
                </a:lnTo>
                <a:lnTo>
                  <a:pt x="2910158" y="2186401"/>
                </a:lnTo>
                <a:lnTo>
                  <a:pt x="2913115" y="2186401"/>
                </a:lnTo>
                <a:lnTo>
                  <a:pt x="2913115" y="1749964"/>
                </a:lnTo>
                <a:lnTo>
                  <a:pt x="2916596" y="1749964"/>
                </a:lnTo>
                <a:lnTo>
                  <a:pt x="3141736" y="966249"/>
                </a:lnTo>
                <a:lnTo>
                  <a:pt x="3141830" y="966249"/>
                </a:lnTo>
                <a:cubicBezTo>
                  <a:pt x="3145506" y="953288"/>
                  <a:pt x="3156559" y="946854"/>
                  <a:pt x="3167574" y="946913"/>
                </a:cubicBezTo>
                <a:lnTo>
                  <a:pt x="3168991" y="947363"/>
                </a:lnTo>
                <a:lnTo>
                  <a:pt x="3170400" y="946914"/>
                </a:lnTo>
                <a:cubicBezTo>
                  <a:pt x="3180436" y="946970"/>
                  <a:pt x="3190442" y="953184"/>
                  <a:pt x="3193663" y="965523"/>
                </a:cubicBezTo>
                <a:lnTo>
                  <a:pt x="3213801" y="1042176"/>
                </a:lnTo>
                <a:lnTo>
                  <a:pt x="3407429" y="1749964"/>
                </a:lnTo>
                <a:lnTo>
                  <a:pt x="3410686" y="1749964"/>
                </a:lnTo>
                <a:lnTo>
                  <a:pt x="3410910" y="1749964"/>
                </a:lnTo>
                <a:lnTo>
                  <a:pt x="3410910" y="1762688"/>
                </a:lnTo>
                <a:lnTo>
                  <a:pt x="3413015" y="1770375"/>
                </a:lnTo>
                <a:cubicBezTo>
                  <a:pt x="3413015" y="1770375"/>
                  <a:pt x="3413015" y="1773321"/>
                  <a:pt x="3411983" y="1777887"/>
                </a:cubicBezTo>
                <a:lnTo>
                  <a:pt x="3410910" y="1780446"/>
                </a:lnTo>
                <a:lnTo>
                  <a:pt x="3410910" y="2077012"/>
                </a:lnTo>
                <a:lnTo>
                  <a:pt x="3633034" y="1303802"/>
                </a:lnTo>
                <a:lnTo>
                  <a:pt x="3633130" y="1303802"/>
                </a:lnTo>
                <a:cubicBezTo>
                  <a:pt x="3636804" y="1290841"/>
                  <a:pt x="3647856" y="1284407"/>
                  <a:pt x="3658871" y="1284466"/>
                </a:cubicBezTo>
                <a:lnTo>
                  <a:pt x="3660288" y="1284916"/>
                </a:lnTo>
                <a:lnTo>
                  <a:pt x="3661697" y="1284467"/>
                </a:lnTo>
                <a:cubicBezTo>
                  <a:pt x="3671732" y="1284523"/>
                  <a:pt x="3681740" y="1290737"/>
                  <a:pt x="3684958" y="1303076"/>
                </a:cubicBezTo>
                <a:lnTo>
                  <a:pt x="3705100" y="1379733"/>
                </a:lnTo>
                <a:lnTo>
                  <a:pt x="3866879" y="1971092"/>
                </a:lnTo>
                <a:lnTo>
                  <a:pt x="3866879" y="1784892"/>
                </a:lnTo>
                <a:lnTo>
                  <a:pt x="3870357" y="1784892"/>
                </a:lnTo>
                <a:lnTo>
                  <a:pt x="4036264" y="1207372"/>
                </a:lnTo>
                <a:lnTo>
                  <a:pt x="4035657" y="1207372"/>
                </a:lnTo>
                <a:lnTo>
                  <a:pt x="4061835" y="1118354"/>
                </a:lnTo>
                <a:lnTo>
                  <a:pt x="4095498" y="1001177"/>
                </a:lnTo>
                <a:lnTo>
                  <a:pt x="4095592" y="1001177"/>
                </a:lnTo>
                <a:cubicBezTo>
                  <a:pt x="4097428" y="994696"/>
                  <a:pt x="4101111" y="989848"/>
                  <a:pt x="4105709" y="986627"/>
                </a:cubicBezTo>
                <a:lnTo>
                  <a:pt x="4106506" y="986383"/>
                </a:lnTo>
                <a:lnTo>
                  <a:pt x="4106507" y="986382"/>
                </a:lnTo>
                <a:lnTo>
                  <a:pt x="4106629" y="986346"/>
                </a:lnTo>
                <a:lnTo>
                  <a:pt x="4121335" y="981841"/>
                </a:lnTo>
                <a:lnTo>
                  <a:pt x="4121505" y="981895"/>
                </a:lnTo>
                <a:lnTo>
                  <a:pt x="4121682" y="981842"/>
                </a:lnTo>
                <a:cubicBezTo>
                  <a:pt x="4132379" y="981898"/>
                  <a:pt x="4143043" y="988112"/>
                  <a:pt x="4146476" y="1000451"/>
                </a:cubicBezTo>
                <a:lnTo>
                  <a:pt x="4146682" y="1001184"/>
                </a:lnTo>
                <a:lnTo>
                  <a:pt x="4146868" y="1001459"/>
                </a:lnTo>
                <a:lnTo>
                  <a:pt x="4151489" y="1018348"/>
                </a:lnTo>
                <a:lnTo>
                  <a:pt x="4204421" y="1207372"/>
                </a:lnTo>
                <a:lnTo>
                  <a:pt x="4203192" y="1207372"/>
                </a:lnTo>
                <a:lnTo>
                  <a:pt x="4361183" y="1784892"/>
                </a:lnTo>
                <a:lnTo>
                  <a:pt x="4364438" y="1784892"/>
                </a:lnTo>
                <a:lnTo>
                  <a:pt x="4364664" y="1784892"/>
                </a:lnTo>
                <a:lnTo>
                  <a:pt x="4364664" y="1797616"/>
                </a:lnTo>
                <a:lnTo>
                  <a:pt x="4366768" y="1805303"/>
                </a:lnTo>
                <a:cubicBezTo>
                  <a:pt x="4366768" y="1805303"/>
                  <a:pt x="4366768" y="1808249"/>
                  <a:pt x="4365737" y="1812815"/>
                </a:cubicBezTo>
                <a:lnTo>
                  <a:pt x="4364664" y="1815374"/>
                </a:lnTo>
                <a:lnTo>
                  <a:pt x="4364664" y="2106047"/>
                </a:lnTo>
                <a:lnTo>
                  <a:pt x="4583994" y="1342561"/>
                </a:lnTo>
                <a:lnTo>
                  <a:pt x="4584088" y="1342561"/>
                </a:lnTo>
                <a:cubicBezTo>
                  <a:pt x="4587764" y="1329600"/>
                  <a:pt x="4598816" y="1323166"/>
                  <a:pt x="4609833" y="1323226"/>
                </a:cubicBezTo>
                <a:lnTo>
                  <a:pt x="4611249" y="1323676"/>
                </a:lnTo>
                <a:lnTo>
                  <a:pt x="4612659" y="1323226"/>
                </a:lnTo>
                <a:cubicBezTo>
                  <a:pt x="4622695" y="1323282"/>
                  <a:pt x="4632700" y="1329496"/>
                  <a:pt x="4635921" y="1341836"/>
                </a:cubicBezTo>
                <a:lnTo>
                  <a:pt x="4656090" y="1418601"/>
                </a:lnTo>
                <a:lnTo>
                  <a:pt x="4826423" y="2041233"/>
                </a:lnTo>
                <a:lnTo>
                  <a:pt x="4826423" y="1348455"/>
                </a:lnTo>
                <a:lnTo>
                  <a:pt x="4829904" y="1348455"/>
                </a:lnTo>
                <a:lnTo>
                  <a:pt x="5055045" y="564740"/>
                </a:lnTo>
                <a:lnTo>
                  <a:pt x="5055138" y="564740"/>
                </a:lnTo>
                <a:cubicBezTo>
                  <a:pt x="5058815" y="551779"/>
                  <a:pt x="5069868" y="545345"/>
                  <a:pt x="5080884" y="545404"/>
                </a:cubicBezTo>
                <a:close/>
                <a:moveTo>
                  <a:pt x="254459" y="71085"/>
                </a:moveTo>
                <a:lnTo>
                  <a:pt x="255874" y="71536"/>
                </a:lnTo>
                <a:lnTo>
                  <a:pt x="257284" y="71086"/>
                </a:lnTo>
                <a:cubicBezTo>
                  <a:pt x="267321" y="71142"/>
                  <a:pt x="277325" y="77356"/>
                  <a:pt x="280546" y="89695"/>
                </a:cubicBezTo>
                <a:lnTo>
                  <a:pt x="300686" y="166349"/>
                </a:lnTo>
                <a:lnTo>
                  <a:pt x="494314" y="874136"/>
                </a:lnTo>
                <a:lnTo>
                  <a:pt x="497570" y="874136"/>
                </a:lnTo>
                <a:lnTo>
                  <a:pt x="497795" y="874136"/>
                </a:lnTo>
                <a:lnTo>
                  <a:pt x="497795" y="886860"/>
                </a:lnTo>
                <a:lnTo>
                  <a:pt x="499898" y="894547"/>
                </a:lnTo>
                <a:cubicBezTo>
                  <a:pt x="499898" y="894547"/>
                  <a:pt x="499898" y="897492"/>
                  <a:pt x="498867" y="902058"/>
                </a:cubicBezTo>
                <a:lnTo>
                  <a:pt x="497795" y="904618"/>
                </a:lnTo>
                <a:lnTo>
                  <a:pt x="497795" y="1603783"/>
                </a:lnTo>
                <a:lnTo>
                  <a:pt x="710757" y="862466"/>
                </a:lnTo>
                <a:lnTo>
                  <a:pt x="710850" y="862466"/>
                </a:lnTo>
                <a:cubicBezTo>
                  <a:pt x="714527" y="849505"/>
                  <a:pt x="725578" y="843071"/>
                  <a:pt x="736594" y="843130"/>
                </a:cubicBezTo>
                <a:lnTo>
                  <a:pt x="738011" y="843580"/>
                </a:lnTo>
                <a:lnTo>
                  <a:pt x="739420" y="843131"/>
                </a:lnTo>
                <a:cubicBezTo>
                  <a:pt x="749457" y="843187"/>
                  <a:pt x="759462" y="849401"/>
                  <a:pt x="762682" y="861740"/>
                </a:cubicBezTo>
                <a:lnTo>
                  <a:pt x="782820" y="938389"/>
                </a:lnTo>
                <a:lnTo>
                  <a:pt x="976451" y="1646181"/>
                </a:lnTo>
                <a:lnTo>
                  <a:pt x="979706" y="1646181"/>
                </a:lnTo>
                <a:lnTo>
                  <a:pt x="979932" y="1646181"/>
                </a:lnTo>
                <a:lnTo>
                  <a:pt x="979932" y="1658905"/>
                </a:lnTo>
                <a:lnTo>
                  <a:pt x="982035" y="1666592"/>
                </a:lnTo>
                <a:cubicBezTo>
                  <a:pt x="982035" y="1666592"/>
                  <a:pt x="982035" y="1669538"/>
                  <a:pt x="981004" y="1674104"/>
                </a:cubicBezTo>
                <a:lnTo>
                  <a:pt x="979932" y="1676663"/>
                </a:lnTo>
                <a:lnTo>
                  <a:pt x="979932" y="3322069"/>
                </a:lnTo>
                <a:lnTo>
                  <a:pt x="979706" y="3322069"/>
                </a:lnTo>
                <a:lnTo>
                  <a:pt x="816945" y="3322069"/>
                </a:lnTo>
                <a:lnTo>
                  <a:pt x="645122" y="3322069"/>
                </a:lnTo>
                <a:lnTo>
                  <a:pt x="482136" y="3322069"/>
                </a:lnTo>
                <a:lnTo>
                  <a:pt x="482136" y="2550024"/>
                </a:lnTo>
                <a:lnTo>
                  <a:pt x="334808" y="2550024"/>
                </a:lnTo>
                <a:lnTo>
                  <a:pt x="162986" y="2550024"/>
                </a:lnTo>
                <a:lnTo>
                  <a:pt x="0" y="2550024"/>
                </a:lnTo>
                <a:lnTo>
                  <a:pt x="0" y="874136"/>
                </a:lnTo>
                <a:lnTo>
                  <a:pt x="3480" y="874136"/>
                </a:lnTo>
                <a:lnTo>
                  <a:pt x="228620" y="90421"/>
                </a:lnTo>
                <a:lnTo>
                  <a:pt x="228715" y="90421"/>
                </a:lnTo>
                <a:cubicBezTo>
                  <a:pt x="232390" y="77460"/>
                  <a:pt x="243443" y="71026"/>
                  <a:pt x="254459" y="71085"/>
                </a:cubicBezTo>
                <a:close/>
                <a:moveTo>
                  <a:pt x="11940100" y="0"/>
                </a:moveTo>
                <a:lnTo>
                  <a:pt x="11941515" y="450"/>
                </a:lnTo>
                <a:lnTo>
                  <a:pt x="11942925" y="1"/>
                </a:lnTo>
                <a:cubicBezTo>
                  <a:pt x="11952962" y="57"/>
                  <a:pt x="11962967" y="6271"/>
                  <a:pt x="11966187" y="18610"/>
                </a:cubicBezTo>
                <a:lnTo>
                  <a:pt x="11986339" y="95310"/>
                </a:lnTo>
                <a:lnTo>
                  <a:pt x="12179955" y="803051"/>
                </a:lnTo>
                <a:lnTo>
                  <a:pt x="12183210" y="803051"/>
                </a:lnTo>
                <a:lnTo>
                  <a:pt x="12183436" y="803051"/>
                </a:lnTo>
                <a:lnTo>
                  <a:pt x="12183436" y="815774"/>
                </a:lnTo>
                <a:lnTo>
                  <a:pt x="12185539" y="823462"/>
                </a:lnTo>
                <a:cubicBezTo>
                  <a:pt x="12185539" y="823462"/>
                  <a:pt x="12185539" y="826407"/>
                  <a:pt x="12184508" y="830973"/>
                </a:cubicBezTo>
                <a:lnTo>
                  <a:pt x="12183436" y="833533"/>
                </a:lnTo>
                <a:lnTo>
                  <a:pt x="12183436" y="2478939"/>
                </a:lnTo>
                <a:lnTo>
                  <a:pt x="12183210" y="2478939"/>
                </a:lnTo>
                <a:lnTo>
                  <a:pt x="12020449" y="2478939"/>
                </a:lnTo>
                <a:lnTo>
                  <a:pt x="11848627" y="2478939"/>
                </a:lnTo>
                <a:lnTo>
                  <a:pt x="11692997" y="2478939"/>
                </a:lnTo>
                <a:lnTo>
                  <a:pt x="11692997" y="3265639"/>
                </a:lnTo>
                <a:lnTo>
                  <a:pt x="11692771" y="3265639"/>
                </a:lnTo>
                <a:lnTo>
                  <a:pt x="11530010" y="3265639"/>
                </a:lnTo>
                <a:lnTo>
                  <a:pt x="11358188" y="3265639"/>
                </a:lnTo>
                <a:lnTo>
                  <a:pt x="11195201" y="3265639"/>
                </a:lnTo>
                <a:lnTo>
                  <a:pt x="11195201" y="3064169"/>
                </a:lnTo>
                <a:lnTo>
                  <a:pt x="11036853" y="3064169"/>
                </a:lnTo>
                <a:lnTo>
                  <a:pt x="10865031" y="3064169"/>
                </a:lnTo>
                <a:lnTo>
                  <a:pt x="10714302" y="3064169"/>
                </a:lnTo>
                <a:lnTo>
                  <a:pt x="10714302" y="3095602"/>
                </a:lnTo>
                <a:lnTo>
                  <a:pt x="10714076" y="3095602"/>
                </a:lnTo>
                <a:lnTo>
                  <a:pt x="10551315" y="3095602"/>
                </a:lnTo>
                <a:lnTo>
                  <a:pt x="10379493" y="3095602"/>
                </a:lnTo>
                <a:lnTo>
                  <a:pt x="10218853" y="3095602"/>
                </a:lnTo>
                <a:lnTo>
                  <a:pt x="10218853" y="3222720"/>
                </a:lnTo>
                <a:lnTo>
                  <a:pt x="10218627" y="3222720"/>
                </a:lnTo>
                <a:lnTo>
                  <a:pt x="10055866" y="3222720"/>
                </a:lnTo>
                <a:lnTo>
                  <a:pt x="9884044" y="3222720"/>
                </a:lnTo>
                <a:lnTo>
                  <a:pt x="9721057" y="3222720"/>
                </a:lnTo>
                <a:lnTo>
                  <a:pt x="9721057" y="2773279"/>
                </a:lnTo>
                <a:lnTo>
                  <a:pt x="9583336" y="2773279"/>
                </a:lnTo>
                <a:lnTo>
                  <a:pt x="9411514" y="2773279"/>
                </a:lnTo>
                <a:lnTo>
                  <a:pt x="9253167" y="2773279"/>
                </a:lnTo>
                <a:lnTo>
                  <a:pt x="9253167" y="3063281"/>
                </a:lnTo>
                <a:lnTo>
                  <a:pt x="9252941" y="3063281"/>
                </a:lnTo>
                <a:lnTo>
                  <a:pt x="9090180" y="3063281"/>
                </a:lnTo>
                <a:lnTo>
                  <a:pt x="8918358" y="3063281"/>
                </a:lnTo>
                <a:lnTo>
                  <a:pt x="8755371" y="3063281"/>
                </a:lnTo>
                <a:lnTo>
                  <a:pt x="8755371" y="1387393"/>
                </a:lnTo>
                <a:lnTo>
                  <a:pt x="8758852" y="1387393"/>
                </a:lnTo>
                <a:lnTo>
                  <a:pt x="8983992" y="603678"/>
                </a:lnTo>
                <a:lnTo>
                  <a:pt x="8984086" y="603678"/>
                </a:lnTo>
                <a:cubicBezTo>
                  <a:pt x="8987762" y="590717"/>
                  <a:pt x="8998814" y="584283"/>
                  <a:pt x="9009831" y="584342"/>
                </a:cubicBezTo>
                <a:lnTo>
                  <a:pt x="9011246" y="584792"/>
                </a:lnTo>
                <a:lnTo>
                  <a:pt x="9012656" y="584343"/>
                </a:lnTo>
                <a:cubicBezTo>
                  <a:pt x="9022693" y="584399"/>
                  <a:pt x="9032698" y="590613"/>
                  <a:pt x="9035918" y="602952"/>
                </a:cubicBezTo>
                <a:lnTo>
                  <a:pt x="9056070" y="679654"/>
                </a:lnTo>
                <a:lnTo>
                  <a:pt x="9248527" y="1383156"/>
                </a:lnTo>
                <a:lnTo>
                  <a:pt x="9248527" y="1097391"/>
                </a:lnTo>
                <a:lnTo>
                  <a:pt x="9252008" y="1097391"/>
                </a:lnTo>
                <a:lnTo>
                  <a:pt x="9477148" y="313676"/>
                </a:lnTo>
                <a:lnTo>
                  <a:pt x="9477242" y="313676"/>
                </a:lnTo>
                <a:cubicBezTo>
                  <a:pt x="9480918" y="300715"/>
                  <a:pt x="9491970" y="294281"/>
                  <a:pt x="9502987" y="294340"/>
                </a:cubicBezTo>
                <a:lnTo>
                  <a:pt x="9504402" y="294790"/>
                </a:lnTo>
                <a:lnTo>
                  <a:pt x="9505812" y="294341"/>
                </a:lnTo>
                <a:cubicBezTo>
                  <a:pt x="9515849" y="294397"/>
                  <a:pt x="9525854" y="300611"/>
                  <a:pt x="9529074" y="312950"/>
                </a:cubicBezTo>
                <a:lnTo>
                  <a:pt x="9549225" y="389647"/>
                </a:lnTo>
                <a:lnTo>
                  <a:pt x="9742842" y="1097391"/>
                </a:lnTo>
                <a:lnTo>
                  <a:pt x="9746097" y="1097391"/>
                </a:lnTo>
                <a:lnTo>
                  <a:pt x="9746323" y="1097391"/>
                </a:lnTo>
                <a:lnTo>
                  <a:pt x="9746323" y="1110115"/>
                </a:lnTo>
                <a:lnTo>
                  <a:pt x="9748426" y="1117802"/>
                </a:lnTo>
                <a:cubicBezTo>
                  <a:pt x="9748426" y="1117802"/>
                  <a:pt x="9748426" y="1120747"/>
                  <a:pt x="9747395" y="1125313"/>
                </a:cubicBezTo>
                <a:lnTo>
                  <a:pt x="9746323" y="1127873"/>
                </a:lnTo>
                <a:lnTo>
                  <a:pt x="9746323" y="1470997"/>
                </a:lnTo>
                <a:lnTo>
                  <a:pt x="9890444" y="969312"/>
                </a:lnTo>
                <a:lnTo>
                  <a:pt x="9889837" y="969312"/>
                </a:lnTo>
                <a:lnTo>
                  <a:pt x="9916012" y="880309"/>
                </a:lnTo>
                <a:lnTo>
                  <a:pt x="9949678" y="763117"/>
                </a:lnTo>
                <a:lnTo>
                  <a:pt x="9949772" y="763117"/>
                </a:lnTo>
                <a:cubicBezTo>
                  <a:pt x="9951610" y="756636"/>
                  <a:pt x="9955292" y="751788"/>
                  <a:pt x="9959892" y="748567"/>
                </a:cubicBezTo>
                <a:lnTo>
                  <a:pt x="9960687" y="748323"/>
                </a:lnTo>
                <a:lnTo>
                  <a:pt x="9960688" y="748322"/>
                </a:lnTo>
                <a:lnTo>
                  <a:pt x="9960829" y="748279"/>
                </a:lnTo>
                <a:lnTo>
                  <a:pt x="9975517" y="743781"/>
                </a:lnTo>
                <a:lnTo>
                  <a:pt x="9975685" y="743835"/>
                </a:lnTo>
                <a:lnTo>
                  <a:pt x="9975862" y="743782"/>
                </a:lnTo>
                <a:cubicBezTo>
                  <a:pt x="9986560" y="743838"/>
                  <a:pt x="9997225" y="750052"/>
                  <a:pt x="10000657" y="762391"/>
                </a:cubicBezTo>
                <a:lnTo>
                  <a:pt x="10000862" y="763124"/>
                </a:lnTo>
                <a:lnTo>
                  <a:pt x="10001049" y="763399"/>
                </a:lnTo>
                <a:lnTo>
                  <a:pt x="10005676" y="780313"/>
                </a:lnTo>
                <a:lnTo>
                  <a:pt x="10058608" y="969312"/>
                </a:lnTo>
                <a:lnTo>
                  <a:pt x="10057380" y="969312"/>
                </a:lnTo>
                <a:lnTo>
                  <a:pt x="10215372" y="1546832"/>
                </a:lnTo>
                <a:lnTo>
                  <a:pt x="10216506" y="1546832"/>
                </a:lnTo>
                <a:lnTo>
                  <a:pt x="10216506" y="1419714"/>
                </a:lnTo>
                <a:lnTo>
                  <a:pt x="10219987" y="1419714"/>
                </a:lnTo>
                <a:lnTo>
                  <a:pt x="10445127" y="635999"/>
                </a:lnTo>
                <a:lnTo>
                  <a:pt x="10445221" y="635999"/>
                </a:lnTo>
                <a:cubicBezTo>
                  <a:pt x="10448897" y="623038"/>
                  <a:pt x="10459949" y="616604"/>
                  <a:pt x="10470966" y="616663"/>
                </a:cubicBezTo>
                <a:lnTo>
                  <a:pt x="10472381" y="617113"/>
                </a:lnTo>
                <a:lnTo>
                  <a:pt x="10473791" y="616664"/>
                </a:lnTo>
                <a:cubicBezTo>
                  <a:pt x="10483828" y="616720"/>
                  <a:pt x="10493833" y="622934"/>
                  <a:pt x="10497053" y="635273"/>
                </a:cubicBezTo>
                <a:lnTo>
                  <a:pt x="10517201" y="711960"/>
                </a:lnTo>
                <a:lnTo>
                  <a:pt x="10702222" y="1388281"/>
                </a:lnTo>
                <a:lnTo>
                  <a:pt x="10705525" y="1388281"/>
                </a:lnTo>
                <a:lnTo>
                  <a:pt x="10930665" y="604566"/>
                </a:lnTo>
                <a:lnTo>
                  <a:pt x="10930759" y="604566"/>
                </a:lnTo>
                <a:cubicBezTo>
                  <a:pt x="10934435" y="591605"/>
                  <a:pt x="10945487" y="585171"/>
                  <a:pt x="10956504" y="585230"/>
                </a:cubicBezTo>
                <a:lnTo>
                  <a:pt x="10957919" y="585680"/>
                </a:lnTo>
                <a:lnTo>
                  <a:pt x="10959329" y="585231"/>
                </a:lnTo>
                <a:cubicBezTo>
                  <a:pt x="10969366" y="585287"/>
                  <a:pt x="10979371" y="591501"/>
                  <a:pt x="10982591" y="603840"/>
                </a:cubicBezTo>
                <a:lnTo>
                  <a:pt x="11002741" y="680534"/>
                </a:lnTo>
                <a:lnTo>
                  <a:pt x="11196359" y="1388281"/>
                </a:lnTo>
                <a:lnTo>
                  <a:pt x="11199614" y="1388281"/>
                </a:lnTo>
                <a:lnTo>
                  <a:pt x="11199840" y="1388281"/>
                </a:lnTo>
                <a:lnTo>
                  <a:pt x="11199840" y="1401005"/>
                </a:lnTo>
                <a:lnTo>
                  <a:pt x="11201943" y="1408692"/>
                </a:lnTo>
                <a:cubicBezTo>
                  <a:pt x="11201943" y="1408692"/>
                  <a:pt x="11201943" y="1411638"/>
                  <a:pt x="11200912" y="1416204"/>
                </a:cubicBezTo>
                <a:lnTo>
                  <a:pt x="11199840" y="1418764"/>
                </a:lnTo>
                <a:lnTo>
                  <a:pt x="11199840" y="1585719"/>
                </a:lnTo>
                <a:lnTo>
                  <a:pt x="11364588" y="1012231"/>
                </a:lnTo>
                <a:lnTo>
                  <a:pt x="11363981" y="1012231"/>
                </a:lnTo>
                <a:lnTo>
                  <a:pt x="11390156" y="923228"/>
                </a:lnTo>
                <a:lnTo>
                  <a:pt x="11423822" y="806036"/>
                </a:lnTo>
                <a:lnTo>
                  <a:pt x="11423916" y="806036"/>
                </a:lnTo>
                <a:cubicBezTo>
                  <a:pt x="11425754" y="799555"/>
                  <a:pt x="11429436" y="794707"/>
                  <a:pt x="11434036" y="791486"/>
                </a:cubicBezTo>
                <a:lnTo>
                  <a:pt x="11434831" y="791242"/>
                </a:lnTo>
                <a:lnTo>
                  <a:pt x="11434832" y="791241"/>
                </a:lnTo>
                <a:lnTo>
                  <a:pt x="11434966" y="791201"/>
                </a:lnTo>
                <a:lnTo>
                  <a:pt x="11449661" y="786700"/>
                </a:lnTo>
                <a:lnTo>
                  <a:pt x="11449829" y="786754"/>
                </a:lnTo>
                <a:lnTo>
                  <a:pt x="11450006" y="786701"/>
                </a:lnTo>
                <a:cubicBezTo>
                  <a:pt x="11460704" y="786757"/>
                  <a:pt x="11471369" y="792971"/>
                  <a:pt x="11474801" y="805310"/>
                </a:cubicBezTo>
                <a:lnTo>
                  <a:pt x="11475006" y="806043"/>
                </a:lnTo>
                <a:lnTo>
                  <a:pt x="11475193" y="806318"/>
                </a:lnTo>
                <a:lnTo>
                  <a:pt x="11479816" y="823218"/>
                </a:lnTo>
                <a:lnTo>
                  <a:pt x="11532752" y="1012231"/>
                </a:lnTo>
                <a:lnTo>
                  <a:pt x="11531524" y="1012231"/>
                </a:lnTo>
                <a:lnTo>
                  <a:pt x="11685640" y="1575583"/>
                </a:lnTo>
                <a:lnTo>
                  <a:pt x="11685640" y="803051"/>
                </a:lnTo>
                <a:lnTo>
                  <a:pt x="11689121" y="803051"/>
                </a:lnTo>
                <a:lnTo>
                  <a:pt x="11914261" y="19336"/>
                </a:lnTo>
                <a:lnTo>
                  <a:pt x="11914355" y="19336"/>
                </a:lnTo>
                <a:cubicBezTo>
                  <a:pt x="11918031" y="6375"/>
                  <a:pt x="11929083" y="-59"/>
                  <a:pt x="11940100" y="0"/>
                </a:cubicBezTo>
                <a:close/>
              </a:path>
            </a:pathLst>
          </a:custGeom>
          <a:solidFill>
            <a:schemeClr val="accent6"/>
          </a:solidFill>
          <a:ln>
            <a:noFill/>
          </a:ln>
          <a:effectLst>
            <a:outerShdw blurRad="100013" rotWithShape="0" algn="bl" dir="5400000" dist="57150">
              <a:srgbClr val="000000">
                <a:alpha val="46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nvGrpSpPr>
          <p:cNvPr id="1146" name="Google Shape;1146;p8"/>
          <p:cNvGrpSpPr/>
          <p:nvPr/>
        </p:nvGrpSpPr>
        <p:grpSpPr>
          <a:xfrm>
            <a:off x="3214" y="4546970"/>
            <a:ext cx="12185552" cy="3893722"/>
            <a:chOff x="14" y="4390945"/>
            <a:chExt cx="12185552" cy="3893722"/>
          </a:xfrm>
        </p:grpSpPr>
        <p:grpSp>
          <p:nvGrpSpPr>
            <p:cNvPr id="1147" name="Google Shape;1147;p8"/>
            <p:cNvGrpSpPr/>
            <p:nvPr/>
          </p:nvGrpSpPr>
          <p:grpSpPr>
            <a:xfrm>
              <a:off x="482149" y="5234075"/>
              <a:ext cx="499899" cy="2478939"/>
              <a:chOff x="363584" y="4352937"/>
              <a:chExt cx="505153" cy="2504991"/>
            </a:xfrm>
          </p:grpSpPr>
          <p:sp>
            <p:nvSpPr>
              <p:cNvPr id="1148" name="Google Shape;1148;p8"/>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49" name="Google Shape;1149;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50" name="Google Shape;1150;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51" name="Google Shape;1151;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52" name="Google Shape;1152;p8"/>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153" name="Google Shape;1153;p8"/>
            <p:cNvGrpSpPr/>
            <p:nvPr/>
          </p:nvGrpSpPr>
          <p:grpSpPr>
            <a:xfrm>
              <a:off x="982214" y="5372786"/>
              <a:ext cx="499899" cy="2478939"/>
              <a:chOff x="363584" y="4352937"/>
              <a:chExt cx="505153" cy="2504991"/>
            </a:xfrm>
          </p:grpSpPr>
          <p:sp>
            <p:nvSpPr>
              <p:cNvPr id="1154" name="Google Shape;1154;p8"/>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55" name="Google Shape;1155;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56" name="Google Shape;1156;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57" name="Google Shape;1157;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58" name="Google Shape;1158;p8"/>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159" name="Google Shape;1159;p8"/>
            <p:cNvGrpSpPr/>
            <p:nvPr/>
          </p:nvGrpSpPr>
          <p:grpSpPr>
            <a:xfrm>
              <a:off x="1461954" y="5459347"/>
              <a:ext cx="499899" cy="2478939"/>
              <a:chOff x="363584" y="4352937"/>
              <a:chExt cx="505153" cy="2504991"/>
            </a:xfrm>
          </p:grpSpPr>
          <p:sp>
            <p:nvSpPr>
              <p:cNvPr id="1160" name="Google Shape;1160;p8"/>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61" name="Google Shape;1161;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62" name="Google Shape;1162;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63" name="Google Shape;1163;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64" name="Google Shape;1164;p8"/>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165" name="Google Shape;1165;p8"/>
            <p:cNvGrpSpPr/>
            <p:nvPr/>
          </p:nvGrpSpPr>
          <p:grpSpPr>
            <a:xfrm>
              <a:off x="14" y="4462030"/>
              <a:ext cx="499899" cy="2478939"/>
              <a:chOff x="363584" y="4352937"/>
              <a:chExt cx="505153" cy="2504991"/>
            </a:xfrm>
          </p:grpSpPr>
          <p:sp>
            <p:nvSpPr>
              <p:cNvPr id="1166" name="Google Shape;1166;p8"/>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67" name="Google Shape;1167;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68" name="Google Shape;1168;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69" name="Google Shape;1169;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70" name="Google Shape;1170;p8"/>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171" name="Google Shape;1171;p8"/>
            <p:cNvGrpSpPr/>
            <p:nvPr/>
          </p:nvGrpSpPr>
          <p:grpSpPr>
            <a:xfrm>
              <a:off x="1942739" y="5065010"/>
              <a:ext cx="499899" cy="2478939"/>
              <a:chOff x="363584" y="4352937"/>
              <a:chExt cx="505153" cy="2504991"/>
            </a:xfrm>
          </p:grpSpPr>
          <p:sp>
            <p:nvSpPr>
              <p:cNvPr id="1172" name="Google Shape;1172;p8"/>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73" name="Google Shape;1173;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74" name="Google Shape;1174;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75" name="Google Shape;1175;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76" name="Google Shape;1176;p8"/>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177" name="Google Shape;1177;p8"/>
            <p:cNvGrpSpPr/>
            <p:nvPr/>
          </p:nvGrpSpPr>
          <p:grpSpPr>
            <a:xfrm>
              <a:off x="2415859" y="5774295"/>
              <a:ext cx="499899" cy="2478939"/>
              <a:chOff x="363584" y="4352937"/>
              <a:chExt cx="505153" cy="2504991"/>
            </a:xfrm>
          </p:grpSpPr>
          <p:sp>
            <p:nvSpPr>
              <p:cNvPr id="1178" name="Google Shape;1178;p8"/>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79" name="Google Shape;1179;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80" name="Google Shape;1180;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81" name="Google Shape;1181;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82" name="Google Shape;1182;p8"/>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183" name="Google Shape;1183;p8"/>
            <p:cNvGrpSpPr/>
            <p:nvPr/>
          </p:nvGrpSpPr>
          <p:grpSpPr>
            <a:xfrm>
              <a:off x="2913132" y="5337858"/>
              <a:ext cx="499899" cy="2478939"/>
              <a:chOff x="363584" y="4352937"/>
              <a:chExt cx="505153" cy="2504991"/>
            </a:xfrm>
          </p:grpSpPr>
          <p:sp>
            <p:nvSpPr>
              <p:cNvPr id="1184" name="Google Shape;1184;p8"/>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85" name="Google Shape;1185;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86" name="Google Shape;1186;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87" name="Google Shape;1187;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88" name="Google Shape;1188;p8"/>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189" name="Google Shape;1189;p8"/>
            <p:cNvGrpSpPr/>
            <p:nvPr/>
          </p:nvGrpSpPr>
          <p:grpSpPr>
            <a:xfrm>
              <a:off x="3404430" y="5675411"/>
              <a:ext cx="499899" cy="2478939"/>
              <a:chOff x="363584" y="4352937"/>
              <a:chExt cx="505153" cy="2504991"/>
            </a:xfrm>
          </p:grpSpPr>
          <p:sp>
            <p:nvSpPr>
              <p:cNvPr id="1190" name="Google Shape;1190;p8"/>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91" name="Google Shape;1191;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92" name="Google Shape;1192;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93" name="Google Shape;1193;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94" name="Google Shape;1194;p8"/>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195" name="Google Shape;1195;p8"/>
            <p:cNvGrpSpPr/>
            <p:nvPr/>
          </p:nvGrpSpPr>
          <p:grpSpPr>
            <a:xfrm>
              <a:off x="3866895" y="5372786"/>
              <a:ext cx="499899" cy="2478939"/>
              <a:chOff x="363584" y="4352937"/>
              <a:chExt cx="505153" cy="2504991"/>
            </a:xfrm>
          </p:grpSpPr>
          <p:sp>
            <p:nvSpPr>
              <p:cNvPr id="1196" name="Google Shape;1196;p8"/>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97" name="Google Shape;1197;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98" name="Google Shape;1198;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99" name="Google Shape;1199;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00" name="Google Shape;1200;p8"/>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201" name="Google Shape;1201;p8"/>
            <p:cNvGrpSpPr/>
            <p:nvPr/>
          </p:nvGrpSpPr>
          <p:grpSpPr>
            <a:xfrm>
              <a:off x="5320933" y="5805728"/>
              <a:ext cx="499899" cy="2478939"/>
              <a:chOff x="363584" y="4352937"/>
              <a:chExt cx="505153" cy="2504991"/>
            </a:xfrm>
          </p:grpSpPr>
          <p:sp>
            <p:nvSpPr>
              <p:cNvPr id="1202" name="Google Shape;1202;p8"/>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03" name="Google Shape;1203;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04" name="Google Shape;1204;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05" name="Google Shape;1205;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06" name="Google Shape;1206;p8"/>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207" name="Google Shape;1207;p8"/>
            <p:cNvGrpSpPr/>
            <p:nvPr/>
          </p:nvGrpSpPr>
          <p:grpSpPr>
            <a:xfrm>
              <a:off x="4826450" y="4936349"/>
              <a:ext cx="499899" cy="2478939"/>
              <a:chOff x="363584" y="4352937"/>
              <a:chExt cx="505153" cy="2504991"/>
            </a:xfrm>
          </p:grpSpPr>
          <p:sp>
            <p:nvSpPr>
              <p:cNvPr id="1208" name="Google Shape;1208;p8"/>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09" name="Google Shape;1209;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10" name="Google Shape;1210;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11" name="Google Shape;1211;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12" name="Google Shape;1212;p8"/>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213" name="Google Shape;1213;p8"/>
            <p:cNvGrpSpPr/>
            <p:nvPr/>
          </p:nvGrpSpPr>
          <p:grpSpPr>
            <a:xfrm>
              <a:off x="5815416" y="5563130"/>
              <a:ext cx="499899" cy="2478939"/>
              <a:chOff x="363584" y="4352937"/>
              <a:chExt cx="505153" cy="2504991"/>
            </a:xfrm>
          </p:grpSpPr>
          <p:sp>
            <p:nvSpPr>
              <p:cNvPr id="1214" name="Google Shape;1214;p8"/>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15" name="Google Shape;1215;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16" name="Google Shape;1216;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17" name="Google Shape;1217;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18" name="Google Shape;1218;p8"/>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219" name="Google Shape;1219;p8"/>
            <p:cNvGrpSpPr/>
            <p:nvPr/>
          </p:nvGrpSpPr>
          <p:grpSpPr>
            <a:xfrm>
              <a:off x="6308427" y="5648332"/>
              <a:ext cx="499899" cy="2478939"/>
              <a:chOff x="363584" y="4352937"/>
              <a:chExt cx="505153" cy="2504991"/>
            </a:xfrm>
          </p:grpSpPr>
          <p:sp>
            <p:nvSpPr>
              <p:cNvPr id="1220" name="Google Shape;1220;p8"/>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21" name="Google Shape;1221;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22" name="Google Shape;1222;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23" name="Google Shape;1223;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24" name="Google Shape;1224;p8"/>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225" name="Google Shape;1225;p8"/>
            <p:cNvGrpSpPr/>
            <p:nvPr/>
          </p:nvGrpSpPr>
          <p:grpSpPr>
            <a:xfrm>
              <a:off x="6800121" y="5277734"/>
              <a:ext cx="499899" cy="2478939"/>
              <a:chOff x="363584" y="4352937"/>
              <a:chExt cx="505153" cy="2504991"/>
            </a:xfrm>
          </p:grpSpPr>
          <p:sp>
            <p:nvSpPr>
              <p:cNvPr id="1226" name="Google Shape;1226;p8"/>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27" name="Google Shape;1227;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28" name="Google Shape;1228;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29" name="Google Shape;1229;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30" name="Google Shape;1230;p8"/>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231" name="Google Shape;1231;p8"/>
            <p:cNvGrpSpPr/>
            <p:nvPr/>
          </p:nvGrpSpPr>
          <p:grpSpPr>
            <a:xfrm>
              <a:off x="7276374" y="5750267"/>
              <a:ext cx="499899" cy="2478939"/>
              <a:chOff x="363584" y="4352937"/>
              <a:chExt cx="505153" cy="2504991"/>
            </a:xfrm>
          </p:grpSpPr>
          <p:sp>
            <p:nvSpPr>
              <p:cNvPr id="1232" name="Google Shape;1232;p8"/>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33" name="Google Shape;1233;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34" name="Google Shape;1234;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35" name="Google Shape;1235;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36" name="Google Shape;1236;p8"/>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237" name="Google Shape;1237;p8"/>
            <p:cNvGrpSpPr/>
            <p:nvPr/>
          </p:nvGrpSpPr>
          <p:grpSpPr>
            <a:xfrm>
              <a:off x="7761783" y="5042069"/>
              <a:ext cx="499899" cy="2478939"/>
              <a:chOff x="363584" y="4352937"/>
              <a:chExt cx="505153" cy="2504991"/>
            </a:xfrm>
          </p:grpSpPr>
          <p:sp>
            <p:nvSpPr>
              <p:cNvPr id="1238" name="Google Shape;1238;p8"/>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39" name="Google Shape;1239;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40" name="Google Shape;1240;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41" name="Google Shape;1241;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42" name="Google Shape;1242;p8"/>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243" name="Google Shape;1243;p8"/>
            <p:cNvGrpSpPr/>
            <p:nvPr/>
          </p:nvGrpSpPr>
          <p:grpSpPr>
            <a:xfrm>
              <a:off x="8254939" y="5373247"/>
              <a:ext cx="499899" cy="2478939"/>
              <a:chOff x="363584" y="4352937"/>
              <a:chExt cx="505153" cy="2504991"/>
            </a:xfrm>
          </p:grpSpPr>
          <p:sp>
            <p:nvSpPr>
              <p:cNvPr id="1244" name="Google Shape;1244;p8"/>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45" name="Google Shape;1245;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46" name="Google Shape;1246;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47" name="Google Shape;1247;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48" name="Google Shape;1248;p8"/>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249" name="Google Shape;1249;p8"/>
            <p:cNvGrpSpPr/>
            <p:nvPr/>
          </p:nvGrpSpPr>
          <p:grpSpPr>
            <a:xfrm>
              <a:off x="8755398" y="4975287"/>
              <a:ext cx="499899" cy="2478939"/>
              <a:chOff x="363584" y="4352937"/>
              <a:chExt cx="505153" cy="2504991"/>
            </a:xfrm>
          </p:grpSpPr>
          <p:sp>
            <p:nvSpPr>
              <p:cNvPr id="1250" name="Google Shape;1250;p8"/>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51" name="Google Shape;1251;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52" name="Google Shape;1252;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53" name="Google Shape;1253;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54" name="Google Shape;1254;p8"/>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255" name="Google Shape;1255;p8"/>
            <p:cNvGrpSpPr/>
            <p:nvPr/>
          </p:nvGrpSpPr>
          <p:grpSpPr>
            <a:xfrm>
              <a:off x="9248554" y="4685285"/>
              <a:ext cx="499899" cy="2478939"/>
              <a:chOff x="363584" y="4352937"/>
              <a:chExt cx="505153" cy="2504991"/>
            </a:xfrm>
          </p:grpSpPr>
          <p:sp>
            <p:nvSpPr>
              <p:cNvPr id="1256" name="Google Shape;1256;p8"/>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57" name="Google Shape;1257;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58" name="Google Shape;1258;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59" name="Google Shape;1259;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60" name="Google Shape;1260;p8"/>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261" name="Google Shape;1261;p8"/>
            <p:cNvGrpSpPr/>
            <p:nvPr/>
          </p:nvGrpSpPr>
          <p:grpSpPr>
            <a:xfrm>
              <a:off x="9721084" y="5134726"/>
              <a:ext cx="499899" cy="2478939"/>
              <a:chOff x="363584" y="4352937"/>
              <a:chExt cx="505153" cy="2504991"/>
            </a:xfrm>
          </p:grpSpPr>
          <p:sp>
            <p:nvSpPr>
              <p:cNvPr id="1262" name="Google Shape;1262;p8"/>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63" name="Google Shape;1263;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64" name="Google Shape;1264;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65" name="Google Shape;1265;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66" name="Google Shape;1266;p8"/>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267" name="Google Shape;1267;p8"/>
            <p:cNvGrpSpPr/>
            <p:nvPr/>
          </p:nvGrpSpPr>
          <p:grpSpPr>
            <a:xfrm>
              <a:off x="10216533" y="5007608"/>
              <a:ext cx="499899" cy="2478939"/>
              <a:chOff x="363584" y="4352937"/>
              <a:chExt cx="505153" cy="2504991"/>
            </a:xfrm>
          </p:grpSpPr>
          <p:sp>
            <p:nvSpPr>
              <p:cNvPr id="1268" name="Google Shape;1268;p8"/>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69" name="Google Shape;1269;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70" name="Google Shape;1270;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71" name="Google Shape;1271;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72" name="Google Shape;1272;p8"/>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273" name="Google Shape;1273;p8"/>
            <p:cNvGrpSpPr/>
            <p:nvPr/>
          </p:nvGrpSpPr>
          <p:grpSpPr>
            <a:xfrm>
              <a:off x="10702071" y="4976175"/>
              <a:ext cx="499899" cy="2478939"/>
              <a:chOff x="363584" y="4352937"/>
              <a:chExt cx="505153" cy="2504991"/>
            </a:xfrm>
          </p:grpSpPr>
          <p:sp>
            <p:nvSpPr>
              <p:cNvPr id="1274" name="Google Shape;1274;p8"/>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75" name="Google Shape;1275;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76" name="Google Shape;1276;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77" name="Google Shape;1277;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78" name="Google Shape;1278;p8"/>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279" name="Google Shape;1279;p8"/>
            <p:cNvGrpSpPr/>
            <p:nvPr/>
          </p:nvGrpSpPr>
          <p:grpSpPr>
            <a:xfrm>
              <a:off x="11195228" y="5177645"/>
              <a:ext cx="499899" cy="2478939"/>
              <a:chOff x="363584" y="4352937"/>
              <a:chExt cx="505153" cy="2504991"/>
            </a:xfrm>
          </p:grpSpPr>
          <p:sp>
            <p:nvSpPr>
              <p:cNvPr id="1280" name="Google Shape;1280;p8"/>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81" name="Google Shape;1281;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82" name="Google Shape;1282;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83" name="Google Shape;1283;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84" name="Google Shape;1284;p8"/>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285" name="Google Shape;1285;p8"/>
            <p:cNvGrpSpPr/>
            <p:nvPr/>
          </p:nvGrpSpPr>
          <p:grpSpPr>
            <a:xfrm>
              <a:off x="11685667" y="4390945"/>
              <a:ext cx="499899" cy="2478939"/>
              <a:chOff x="363584" y="4352937"/>
              <a:chExt cx="505153" cy="2504991"/>
            </a:xfrm>
          </p:grpSpPr>
          <p:sp>
            <p:nvSpPr>
              <p:cNvPr id="1286" name="Google Shape;1286;p8"/>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87" name="Google Shape;1287;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88" name="Google Shape;1288;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89" name="Google Shape;1289;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90" name="Google Shape;1290;p8"/>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291" name="Google Shape;1291;p8"/>
            <p:cNvGrpSpPr/>
            <p:nvPr/>
          </p:nvGrpSpPr>
          <p:grpSpPr>
            <a:xfrm>
              <a:off x="4355400" y="5714170"/>
              <a:ext cx="499899" cy="2478939"/>
              <a:chOff x="363584" y="4352937"/>
              <a:chExt cx="505153" cy="2504991"/>
            </a:xfrm>
          </p:grpSpPr>
          <p:sp>
            <p:nvSpPr>
              <p:cNvPr id="1292" name="Google Shape;1292;p8"/>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93" name="Google Shape;1293;p8"/>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94" name="Google Shape;1294;p8"/>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95" name="Google Shape;1295;p8"/>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96" name="Google Shape;1296;p8"/>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sp>
        <p:nvSpPr>
          <p:cNvPr id="1297" name="Google Shape;1297;p8"/>
          <p:cNvSpPr/>
          <p:nvPr/>
        </p:nvSpPr>
        <p:spPr>
          <a:xfrm rot="5400000">
            <a:off x="-462658" y="6119355"/>
            <a:ext cx="1131345" cy="114589"/>
          </a:xfrm>
          <a:custGeom>
            <a:rect b="b" l="l" r="r" t="t"/>
            <a:pathLst>
              <a:path extrusionOk="0" h="87640" w="919793">
                <a:moveTo>
                  <a:pt x="657321" y="73442"/>
                </a:moveTo>
                <a:cubicBezTo>
                  <a:pt x="659149" y="73404"/>
                  <a:pt x="660912" y="74128"/>
                  <a:pt x="662179" y="75442"/>
                </a:cubicBezTo>
                <a:cubicBezTo>
                  <a:pt x="663493" y="76709"/>
                  <a:pt x="664217" y="78471"/>
                  <a:pt x="664179" y="80300"/>
                </a:cubicBezTo>
                <a:cubicBezTo>
                  <a:pt x="664198" y="82148"/>
                  <a:pt x="663474" y="83939"/>
                  <a:pt x="662179" y="85253"/>
                </a:cubicBezTo>
                <a:cubicBezTo>
                  <a:pt x="660912" y="86568"/>
                  <a:pt x="659149" y="87291"/>
                  <a:pt x="657321" y="87253"/>
                </a:cubicBezTo>
                <a:cubicBezTo>
                  <a:pt x="655492" y="87291"/>
                  <a:pt x="653730" y="86568"/>
                  <a:pt x="652463" y="85253"/>
                </a:cubicBezTo>
                <a:cubicBezTo>
                  <a:pt x="651168" y="83939"/>
                  <a:pt x="650444" y="82148"/>
                  <a:pt x="650463" y="80300"/>
                </a:cubicBezTo>
                <a:cubicBezTo>
                  <a:pt x="650425" y="78471"/>
                  <a:pt x="651149" y="76709"/>
                  <a:pt x="652463" y="75442"/>
                </a:cubicBezTo>
                <a:cubicBezTo>
                  <a:pt x="653730" y="74128"/>
                  <a:pt x="655492" y="73404"/>
                  <a:pt x="657321" y="73442"/>
                </a:cubicBezTo>
                <a:close/>
                <a:moveTo>
                  <a:pt x="783051" y="31056"/>
                </a:moveTo>
                <a:cubicBezTo>
                  <a:pt x="776688" y="30989"/>
                  <a:pt x="770602" y="33618"/>
                  <a:pt x="766287" y="38295"/>
                </a:cubicBezTo>
                <a:cubicBezTo>
                  <a:pt x="761677" y="42876"/>
                  <a:pt x="759134" y="49134"/>
                  <a:pt x="759238" y="55630"/>
                </a:cubicBezTo>
                <a:cubicBezTo>
                  <a:pt x="759229" y="59935"/>
                  <a:pt x="760343" y="64174"/>
                  <a:pt x="762477" y="67917"/>
                </a:cubicBezTo>
                <a:cubicBezTo>
                  <a:pt x="764468" y="71632"/>
                  <a:pt x="767468" y="74709"/>
                  <a:pt x="771144" y="76776"/>
                </a:cubicBezTo>
                <a:cubicBezTo>
                  <a:pt x="774783" y="78804"/>
                  <a:pt x="778888" y="79852"/>
                  <a:pt x="783051" y="79824"/>
                </a:cubicBezTo>
                <a:cubicBezTo>
                  <a:pt x="787213" y="79843"/>
                  <a:pt x="791319" y="78795"/>
                  <a:pt x="794957" y="76776"/>
                </a:cubicBezTo>
                <a:cubicBezTo>
                  <a:pt x="798586" y="74652"/>
                  <a:pt x="801587" y="71594"/>
                  <a:pt x="803625" y="67917"/>
                </a:cubicBezTo>
                <a:cubicBezTo>
                  <a:pt x="805730" y="64165"/>
                  <a:pt x="806816" y="59926"/>
                  <a:pt x="806768" y="55630"/>
                </a:cubicBezTo>
                <a:cubicBezTo>
                  <a:pt x="806873" y="49134"/>
                  <a:pt x="804330" y="42876"/>
                  <a:pt x="799719" y="38295"/>
                </a:cubicBezTo>
                <a:cubicBezTo>
                  <a:pt x="795452" y="33608"/>
                  <a:pt x="789385" y="30979"/>
                  <a:pt x="783051" y="31056"/>
                </a:cubicBezTo>
                <a:close/>
                <a:moveTo>
                  <a:pt x="124778" y="30960"/>
                </a:moveTo>
                <a:cubicBezTo>
                  <a:pt x="120558" y="30922"/>
                  <a:pt x="116405" y="32046"/>
                  <a:pt x="112776" y="34198"/>
                </a:cubicBezTo>
                <a:cubicBezTo>
                  <a:pt x="109090" y="36332"/>
                  <a:pt x="106061" y="39428"/>
                  <a:pt x="104013" y="43152"/>
                </a:cubicBezTo>
                <a:cubicBezTo>
                  <a:pt x="101851" y="46886"/>
                  <a:pt x="100708" y="51124"/>
                  <a:pt x="100680" y="55439"/>
                </a:cubicBezTo>
                <a:cubicBezTo>
                  <a:pt x="100708" y="59754"/>
                  <a:pt x="101851" y="63993"/>
                  <a:pt x="104013" y="67726"/>
                </a:cubicBezTo>
                <a:cubicBezTo>
                  <a:pt x="106099" y="71489"/>
                  <a:pt x="109157" y="74613"/>
                  <a:pt x="112872" y="76775"/>
                </a:cubicBezTo>
                <a:cubicBezTo>
                  <a:pt x="116462" y="78956"/>
                  <a:pt x="120577" y="80109"/>
                  <a:pt x="124778" y="80109"/>
                </a:cubicBezTo>
                <a:cubicBezTo>
                  <a:pt x="129017" y="80080"/>
                  <a:pt x="133188" y="78966"/>
                  <a:pt x="136875" y="76870"/>
                </a:cubicBezTo>
                <a:cubicBezTo>
                  <a:pt x="140580" y="74822"/>
                  <a:pt x="143638" y="71784"/>
                  <a:pt x="145733" y="68107"/>
                </a:cubicBezTo>
                <a:cubicBezTo>
                  <a:pt x="147857" y="64297"/>
                  <a:pt x="148943" y="59992"/>
                  <a:pt x="148876" y="55630"/>
                </a:cubicBezTo>
                <a:cubicBezTo>
                  <a:pt x="149019" y="49057"/>
                  <a:pt x="146514" y="42714"/>
                  <a:pt x="141923" y="38008"/>
                </a:cubicBezTo>
                <a:cubicBezTo>
                  <a:pt x="137513" y="33484"/>
                  <a:pt x="131474" y="30950"/>
                  <a:pt x="125159" y="30960"/>
                </a:cubicBezTo>
                <a:close/>
                <a:moveTo>
                  <a:pt x="202407" y="30865"/>
                </a:moveTo>
                <a:cubicBezTo>
                  <a:pt x="196739" y="30751"/>
                  <a:pt x="191243" y="32836"/>
                  <a:pt x="187072" y="36675"/>
                </a:cubicBezTo>
                <a:cubicBezTo>
                  <a:pt x="183538" y="40104"/>
                  <a:pt x="181061" y="44467"/>
                  <a:pt x="179928" y="49248"/>
                </a:cubicBezTo>
                <a:lnTo>
                  <a:pt x="225267" y="49248"/>
                </a:lnTo>
                <a:cubicBezTo>
                  <a:pt x="224486" y="45619"/>
                  <a:pt x="222923" y="42209"/>
                  <a:pt x="220695" y="39247"/>
                </a:cubicBezTo>
                <a:cubicBezTo>
                  <a:pt x="218580" y="36618"/>
                  <a:pt x="215875" y="34522"/>
                  <a:pt x="212789" y="33151"/>
                </a:cubicBezTo>
                <a:cubicBezTo>
                  <a:pt x="209541" y="31636"/>
                  <a:pt x="205988" y="30865"/>
                  <a:pt x="202407" y="30865"/>
                </a:cubicBezTo>
                <a:close/>
                <a:moveTo>
                  <a:pt x="599885" y="30675"/>
                </a:moveTo>
                <a:cubicBezTo>
                  <a:pt x="595665" y="30637"/>
                  <a:pt x="591512" y="31761"/>
                  <a:pt x="587883" y="33914"/>
                </a:cubicBezTo>
                <a:cubicBezTo>
                  <a:pt x="584197" y="36047"/>
                  <a:pt x="581168" y="39143"/>
                  <a:pt x="579120" y="42867"/>
                </a:cubicBezTo>
                <a:cubicBezTo>
                  <a:pt x="576958" y="46601"/>
                  <a:pt x="575815" y="50839"/>
                  <a:pt x="575787" y="55154"/>
                </a:cubicBezTo>
                <a:cubicBezTo>
                  <a:pt x="575815" y="59469"/>
                  <a:pt x="576958" y="63708"/>
                  <a:pt x="579120" y="67442"/>
                </a:cubicBezTo>
                <a:cubicBezTo>
                  <a:pt x="581206" y="71204"/>
                  <a:pt x="584264" y="74328"/>
                  <a:pt x="587979" y="76490"/>
                </a:cubicBezTo>
                <a:cubicBezTo>
                  <a:pt x="591569" y="78672"/>
                  <a:pt x="595684" y="79824"/>
                  <a:pt x="599885" y="79824"/>
                </a:cubicBezTo>
                <a:cubicBezTo>
                  <a:pt x="604124" y="79796"/>
                  <a:pt x="608295" y="78681"/>
                  <a:pt x="611982" y="76586"/>
                </a:cubicBezTo>
                <a:cubicBezTo>
                  <a:pt x="615658" y="74509"/>
                  <a:pt x="618725" y="71480"/>
                  <a:pt x="620840" y="67823"/>
                </a:cubicBezTo>
                <a:cubicBezTo>
                  <a:pt x="622964" y="64013"/>
                  <a:pt x="624050" y="59707"/>
                  <a:pt x="623983" y="55345"/>
                </a:cubicBezTo>
                <a:cubicBezTo>
                  <a:pt x="624126" y="48773"/>
                  <a:pt x="621621" y="42429"/>
                  <a:pt x="617030" y="37724"/>
                </a:cubicBezTo>
                <a:cubicBezTo>
                  <a:pt x="612486" y="33209"/>
                  <a:pt x="606286" y="30770"/>
                  <a:pt x="599885" y="30961"/>
                </a:cubicBezTo>
                <a:close/>
                <a:moveTo>
                  <a:pt x="429673" y="30675"/>
                </a:moveTo>
                <a:cubicBezTo>
                  <a:pt x="425425" y="30627"/>
                  <a:pt x="421234" y="31751"/>
                  <a:pt x="417576" y="33913"/>
                </a:cubicBezTo>
                <a:cubicBezTo>
                  <a:pt x="413890" y="36047"/>
                  <a:pt x="410861" y="39142"/>
                  <a:pt x="408813" y="42867"/>
                </a:cubicBezTo>
                <a:cubicBezTo>
                  <a:pt x="406680" y="46610"/>
                  <a:pt x="405565" y="50848"/>
                  <a:pt x="405575" y="55154"/>
                </a:cubicBezTo>
                <a:cubicBezTo>
                  <a:pt x="405565" y="59459"/>
                  <a:pt x="406680" y="63698"/>
                  <a:pt x="408813" y="67441"/>
                </a:cubicBezTo>
                <a:cubicBezTo>
                  <a:pt x="410899" y="71203"/>
                  <a:pt x="413957" y="74328"/>
                  <a:pt x="417672" y="76490"/>
                </a:cubicBezTo>
                <a:cubicBezTo>
                  <a:pt x="421262" y="78671"/>
                  <a:pt x="425377" y="79823"/>
                  <a:pt x="429578" y="79823"/>
                </a:cubicBezTo>
                <a:cubicBezTo>
                  <a:pt x="433855" y="79785"/>
                  <a:pt x="438046" y="78671"/>
                  <a:pt x="441770" y="76585"/>
                </a:cubicBezTo>
                <a:cubicBezTo>
                  <a:pt x="445446" y="74528"/>
                  <a:pt x="448476" y="71499"/>
                  <a:pt x="450533" y="67822"/>
                </a:cubicBezTo>
                <a:cubicBezTo>
                  <a:pt x="452667" y="64012"/>
                  <a:pt x="453743" y="59707"/>
                  <a:pt x="453676" y="55344"/>
                </a:cubicBezTo>
                <a:cubicBezTo>
                  <a:pt x="453819" y="48772"/>
                  <a:pt x="451314" y="42428"/>
                  <a:pt x="446723" y="37723"/>
                </a:cubicBezTo>
                <a:cubicBezTo>
                  <a:pt x="442122" y="33122"/>
                  <a:pt x="435798" y="30665"/>
                  <a:pt x="429292" y="30960"/>
                </a:cubicBezTo>
                <a:close/>
                <a:moveTo>
                  <a:pt x="71723" y="24959"/>
                </a:moveTo>
                <a:lnTo>
                  <a:pt x="79819" y="24959"/>
                </a:lnTo>
                <a:lnTo>
                  <a:pt x="79819" y="85729"/>
                </a:lnTo>
                <a:lnTo>
                  <a:pt x="72009" y="85729"/>
                </a:lnTo>
                <a:close/>
                <a:moveTo>
                  <a:pt x="546544" y="24674"/>
                </a:moveTo>
                <a:lnTo>
                  <a:pt x="554355" y="24674"/>
                </a:lnTo>
                <a:lnTo>
                  <a:pt x="554355" y="85443"/>
                </a:lnTo>
                <a:lnTo>
                  <a:pt x="546544" y="85443"/>
                </a:lnTo>
                <a:close/>
                <a:moveTo>
                  <a:pt x="202311" y="23626"/>
                </a:moveTo>
                <a:cubicBezTo>
                  <a:pt x="211979" y="23283"/>
                  <a:pt x="221209" y="27655"/>
                  <a:pt x="227076" y="35342"/>
                </a:cubicBezTo>
                <a:cubicBezTo>
                  <a:pt x="231639" y="41285"/>
                  <a:pt x="234030" y="48620"/>
                  <a:pt x="233839" y="56106"/>
                </a:cubicBezTo>
                <a:lnTo>
                  <a:pt x="179166" y="56106"/>
                </a:lnTo>
                <a:cubicBezTo>
                  <a:pt x="179080" y="62545"/>
                  <a:pt x="181509" y="68765"/>
                  <a:pt x="185929" y="73442"/>
                </a:cubicBezTo>
                <a:cubicBezTo>
                  <a:pt x="190100" y="77937"/>
                  <a:pt x="195987" y="80433"/>
                  <a:pt x="202121" y="80300"/>
                </a:cubicBezTo>
                <a:cubicBezTo>
                  <a:pt x="205179" y="80290"/>
                  <a:pt x="208207" y="79738"/>
                  <a:pt x="211074" y="78680"/>
                </a:cubicBezTo>
                <a:cubicBezTo>
                  <a:pt x="213799" y="77661"/>
                  <a:pt x="216332" y="76213"/>
                  <a:pt x="218599" y="74394"/>
                </a:cubicBezTo>
                <a:cubicBezTo>
                  <a:pt x="221238" y="71784"/>
                  <a:pt x="223486" y="68793"/>
                  <a:pt x="225267" y="65536"/>
                </a:cubicBezTo>
                <a:lnTo>
                  <a:pt x="231839" y="69060"/>
                </a:lnTo>
                <a:cubicBezTo>
                  <a:pt x="229953" y="72880"/>
                  <a:pt x="227410" y="76328"/>
                  <a:pt x="224314" y="79252"/>
                </a:cubicBezTo>
                <a:cubicBezTo>
                  <a:pt x="221542" y="81824"/>
                  <a:pt x="218314" y="83862"/>
                  <a:pt x="214789" y="85253"/>
                </a:cubicBezTo>
                <a:cubicBezTo>
                  <a:pt x="210941" y="86643"/>
                  <a:pt x="206874" y="87320"/>
                  <a:pt x="202788" y="87253"/>
                </a:cubicBezTo>
                <a:cubicBezTo>
                  <a:pt x="193987" y="87834"/>
                  <a:pt x="185405" y="84319"/>
                  <a:pt x="179547" y="77728"/>
                </a:cubicBezTo>
                <a:cubicBezTo>
                  <a:pt x="174108" y="71699"/>
                  <a:pt x="171117" y="63850"/>
                  <a:pt x="171165" y="55725"/>
                </a:cubicBezTo>
                <a:cubicBezTo>
                  <a:pt x="171098" y="48267"/>
                  <a:pt x="173584" y="41000"/>
                  <a:pt x="178213" y="35151"/>
                </a:cubicBezTo>
                <a:cubicBezTo>
                  <a:pt x="183842" y="27560"/>
                  <a:pt x="192863" y="23245"/>
                  <a:pt x="202311" y="23626"/>
                </a:cubicBezTo>
                <a:close/>
                <a:moveTo>
                  <a:pt x="783051" y="23436"/>
                </a:moveTo>
                <a:cubicBezTo>
                  <a:pt x="791909" y="23207"/>
                  <a:pt x="800415" y="26903"/>
                  <a:pt x="806292" y="33532"/>
                </a:cubicBezTo>
                <a:cubicBezTo>
                  <a:pt x="811816" y="39514"/>
                  <a:pt x="814817" y="47391"/>
                  <a:pt x="814674" y="55535"/>
                </a:cubicBezTo>
                <a:cubicBezTo>
                  <a:pt x="814760" y="63812"/>
                  <a:pt x="811578" y="71785"/>
                  <a:pt x="805816" y="77728"/>
                </a:cubicBezTo>
                <a:cubicBezTo>
                  <a:pt x="799977" y="84062"/>
                  <a:pt x="791662" y="87539"/>
                  <a:pt x="783051" y="87253"/>
                </a:cubicBezTo>
                <a:cubicBezTo>
                  <a:pt x="774412" y="87558"/>
                  <a:pt x="766058" y="84081"/>
                  <a:pt x="760191" y="77728"/>
                </a:cubicBezTo>
                <a:cubicBezTo>
                  <a:pt x="754428" y="71785"/>
                  <a:pt x="751247" y="63812"/>
                  <a:pt x="751333" y="55535"/>
                </a:cubicBezTo>
                <a:cubicBezTo>
                  <a:pt x="751237" y="47429"/>
                  <a:pt x="754228" y="39600"/>
                  <a:pt x="759715" y="33627"/>
                </a:cubicBezTo>
                <a:cubicBezTo>
                  <a:pt x="765620" y="26969"/>
                  <a:pt x="774154" y="23236"/>
                  <a:pt x="783051" y="23436"/>
                </a:cubicBezTo>
                <a:close/>
                <a:moveTo>
                  <a:pt x="711804" y="23436"/>
                </a:moveTo>
                <a:cubicBezTo>
                  <a:pt x="715747" y="23407"/>
                  <a:pt x="719671" y="24017"/>
                  <a:pt x="723424" y="25246"/>
                </a:cubicBezTo>
                <a:cubicBezTo>
                  <a:pt x="726853" y="26322"/>
                  <a:pt x="730072" y="27960"/>
                  <a:pt x="732949" y="30103"/>
                </a:cubicBezTo>
                <a:cubicBezTo>
                  <a:pt x="735540" y="32170"/>
                  <a:pt x="737712" y="34732"/>
                  <a:pt x="739331" y="37628"/>
                </a:cubicBezTo>
                <a:lnTo>
                  <a:pt x="733139" y="41438"/>
                </a:lnTo>
                <a:cubicBezTo>
                  <a:pt x="728063" y="34466"/>
                  <a:pt x="719852" y="30475"/>
                  <a:pt x="711232" y="30770"/>
                </a:cubicBezTo>
                <a:cubicBezTo>
                  <a:pt x="704364" y="30570"/>
                  <a:pt x="697697" y="33142"/>
                  <a:pt x="692754" y="37914"/>
                </a:cubicBezTo>
                <a:cubicBezTo>
                  <a:pt x="687991" y="42410"/>
                  <a:pt x="685334" y="48696"/>
                  <a:pt x="685419" y="55249"/>
                </a:cubicBezTo>
                <a:cubicBezTo>
                  <a:pt x="685400" y="59640"/>
                  <a:pt x="686591" y="63955"/>
                  <a:pt x="688848" y="67727"/>
                </a:cubicBezTo>
                <a:cubicBezTo>
                  <a:pt x="691039" y="71756"/>
                  <a:pt x="694344" y="75061"/>
                  <a:pt x="698373" y="77252"/>
                </a:cubicBezTo>
                <a:cubicBezTo>
                  <a:pt x="702412" y="79414"/>
                  <a:pt x="706936" y="80529"/>
                  <a:pt x="711518" y="80491"/>
                </a:cubicBezTo>
                <a:cubicBezTo>
                  <a:pt x="720100" y="80624"/>
                  <a:pt x="728234" y="76661"/>
                  <a:pt x="733425" y="69823"/>
                </a:cubicBezTo>
                <a:lnTo>
                  <a:pt x="739616" y="73823"/>
                </a:lnTo>
                <a:cubicBezTo>
                  <a:pt x="736683" y="78205"/>
                  <a:pt x="732644" y="81719"/>
                  <a:pt x="727901" y="84015"/>
                </a:cubicBezTo>
                <a:cubicBezTo>
                  <a:pt x="722662" y="86482"/>
                  <a:pt x="716928" y="87720"/>
                  <a:pt x="711137" y="87634"/>
                </a:cubicBezTo>
                <a:cubicBezTo>
                  <a:pt x="702240" y="87806"/>
                  <a:pt x="693649" y="84367"/>
                  <a:pt x="687324" y="78109"/>
                </a:cubicBezTo>
                <a:cubicBezTo>
                  <a:pt x="681114" y="72375"/>
                  <a:pt x="677647" y="64270"/>
                  <a:pt x="677799" y="55821"/>
                </a:cubicBezTo>
                <a:cubicBezTo>
                  <a:pt x="677790" y="50058"/>
                  <a:pt x="679342" y="44400"/>
                  <a:pt x="682276" y="39438"/>
                </a:cubicBezTo>
                <a:cubicBezTo>
                  <a:pt x="685162" y="34437"/>
                  <a:pt x="689382" y="30351"/>
                  <a:pt x="694468" y="27627"/>
                </a:cubicBezTo>
                <a:cubicBezTo>
                  <a:pt x="699802" y="24808"/>
                  <a:pt x="705765" y="23369"/>
                  <a:pt x="711804" y="23436"/>
                </a:cubicBezTo>
                <a:close/>
                <a:moveTo>
                  <a:pt x="262414" y="23245"/>
                </a:moveTo>
                <a:cubicBezTo>
                  <a:pt x="268786" y="23798"/>
                  <a:pt x="274692" y="26807"/>
                  <a:pt x="278892" y="31627"/>
                </a:cubicBezTo>
                <a:lnTo>
                  <a:pt x="273939" y="36771"/>
                </a:lnTo>
                <a:cubicBezTo>
                  <a:pt x="270777" y="33246"/>
                  <a:pt x="266376" y="31094"/>
                  <a:pt x="261652" y="30770"/>
                </a:cubicBezTo>
                <a:cubicBezTo>
                  <a:pt x="259223" y="30732"/>
                  <a:pt x="256871" y="31618"/>
                  <a:pt x="255080" y="33246"/>
                </a:cubicBezTo>
                <a:cubicBezTo>
                  <a:pt x="253394" y="34704"/>
                  <a:pt x="252422" y="36828"/>
                  <a:pt x="252413" y="39056"/>
                </a:cubicBezTo>
                <a:cubicBezTo>
                  <a:pt x="252499" y="41152"/>
                  <a:pt x="253261" y="43162"/>
                  <a:pt x="254604" y="44772"/>
                </a:cubicBezTo>
                <a:cubicBezTo>
                  <a:pt x="257385" y="47439"/>
                  <a:pt x="260604" y="49601"/>
                  <a:pt x="264129" y="51153"/>
                </a:cubicBezTo>
                <a:cubicBezTo>
                  <a:pt x="268643" y="53201"/>
                  <a:pt x="272701" y="56154"/>
                  <a:pt x="276035" y="59821"/>
                </a:cubicBezTo>
                <a:cubicBezTo>
                  <a:pt x="278016" y="62602"/>
                  <a:pt x="279073" y="65936"/>
                  <a:pt x="279083" y="69346"/>
                </a:cubicBezTo>
                <a:cubicBezTo>
                  <a:pt x="279130" y="74109"/>
                  <a:pt x="277235" y="78681"/>
                  <a:pt x="273844" y="82014"/>
                </a:cubicBezTo>
                <a:cubicBezTo>
                  <a:pt x="270339" y="85434"/>
                  <a:pt x="265595" y="87291"/>
                  <a:pt x="260699" y="87158"/>
                </a:cubicBezTo>
                <a:cubicBezTo>
                  <a:pt x="257204" y="87158"/>
                  <a:pt x="253756" y="86377"/>
                  <a:pt x="250603" y="84872"/>
                </a:cubicBezTo>
                <a:cubicBezTo>
                  <a:pt x="247526" y="83405"/>
                  <a:pt x="244821" y="81262"/>
                  <a:pt x="242697" y="78585"/>
                </a:cubicBezTo>
                <a:lnTo>
                  <a:pt x="247650" y="72966"/>
                </a:lnTo>
                <a:cubicBezTo>
                  <a:pt x="250651" y="76995"/>
                  <a:pt x="255299" y="79471"/>
                  <a:pt x="260319" y="79728"/>
                </a:cubicBezTo>
                <a:cubicBezTo>
                  <a:pt x="263262" y="79814"/>
                  <a:pt x="266129" y="78757"/>
                  <a:pt x="268320" y="76776"/>
                </a:cubicBezTo>
                <a:cubicBezTo>
                  <a:pt x="270406" y="74985"/>
                  <a:pt x="271625" y="72385"/>
                  <a:pt x="271653" y="69632"/>
                </a:cubicBezTo>
                <a:cubicBezTo>
                  <a:pt x="271634" y="67441"/>
                  <a:pt x="270863" y="65317"/>
                  <a:pt x="269463" y="63631"/>
                </a:cubicBezTo>
                <a:cubicBezTo>
                  <a:pt x="266653" y="60983"/>
                  <a:pt x="263433" y="58802"/>
                  <a:pt x="259938" y="57154"/>
                </a:cubicBezTo>
                <a:cubicBezTo>
                  <a:pt x="255623" y="55259"/>
                  <a:pt x="251784" y="52430"/>
                  <a:pt x="248698" y="48867"/>
                </a:cubicBezTo>
                <a:cubicBezTo>
                  <a:pt x="246698" y="46105"/>
                  <a:pt x="245660" y="42752"/>
                  <a:pt x="245745" y="39342"/>
                </a:cubicBezTo>
                <a:cubicBezTo>
                  <a:pt x="245631" y="34999"/>
                  <a:pt x="247355" y="30808"/>
                  <a:pt x="250508" y="27817"/>
                </a:cubicBezTo>
                <a:cubicBezTo>
                  <a:pt x="253699" y="24760"/>
                  <a:pt x="257994" y="23112"/>
                  <a:pt x="262414" y="23245"/>
                </a:cubicBezTo>
                <a:close/>
                <a:moveTo>
                  <a:pt x="19813" y="23245"/>
                </a:moveTo>
                <a:cubicBezTo>
                  <a:pt x="26146" y="23845"/>
                  <a:pt x="32005" y="26836"/>
                  <a:pt x="36196" y="31627"/>
                </a:cubicBezTo>
                <a:lnTo>
                  <a:pt x="31147" y="36771"/>
                </a:lnTo>
                <a:cubicBezTo>
                  <a:pt x="28023" y="33256"/>
                  <a:pt x="23651" y="31104"/>
                  <a:pt x="18955" y="30770"/>
                </a:cubicBezTo>
                <a:cubicBezTo>
                  <a:pt x="16526" y="30732"/>
                  <a:pt x="14174" y="31618"/>
                  <a:pt x="12383" y="33247"/>
                </a:cubicBezTo>
                <a:cubicBezTo>
                  <a:pt x="10697" y="34704"/>
                  <a:pt x="9725" y="36828"/>
                  <a:pt x="9716" y="39057"/>
                </a:cubicBezTo>
                <a:cubicBezTo>
                  <a:pt x="9802" y="41152"/>
                  <a:pt x="10564" y="43162"/>
                  <a:pt x="11907" y="44772"/>
                </a:cubicBezTo>
                <a:cubicBezTo>
                  <a:pt x="14688" y="47439"/>
                  <a:pt x="17907" y="49601"/>
                  <a:pt x="21432" y="51154"/>
                </a:cubicBezTo>
                <a:cubicBezTo>
                  <a:pt x="25928" y="53201"/>
                  <a:pt x="29947" y="56145"/>
                  <a:pt x="33243" y="59821"/>
                </a:cubicBezTo>
                <a:cubicBezTo>
                  <a:pt x="35291" y="62574"/>
                  <a:pt x="36396" y="65917"/>
                  <a:pt x="36386" y="69346"/>
                </a:cubicBezTo>
                <a:cubicBezTo>
                  <a:pt x="36443" y="74128"/>
                  <a:pt x="34510" y="78710"/>
                  <a:pt x="31052" y="82015"/>
                </a:cubicBezTo>
                <a:cubicBezTo>
                  <a:pt x="27594" y="85453"/>
                  <a:pt x="22880" y="87311"/>
                  <a:pt x="18003" y="87158"/>
                </a:cubicBezTo>
                <a:cubicBezTo>
                  <a:pt x="14507" y="87158"/>
                  <a:pt x="11059" y="86377"/>
                  <a:pt x="7906" y="84872"/>
                </a:cubicBezTo>
                <a:cubicBezTo>
                  <a:pt x="4820" y="83405"/>
                  <a:pt x="2124" y="81262"/>
                  <a:pt x="0" y="78586"/>
                </a:cubicBezTo>
                <a:lnTo>
                  <a:pt x="4954" y="72966"/>
                </a:lnTo>
                <a:cubicBezTo>
                  <a:pt x="7954" y="76995"/>
                  <a:pt x="12602" y="79472"/>
                  <a:pt x="17622" y="79729"/>
                </a:cubicBezTo>
                <a:cubicBezTo>
                  <a:pt x="20574" y="79814"/>
                  <a:pt x="23432" y="78757"/>
                  <a:pt x="25623" y="76776"/>
                </a:cubicBezTo>
                <a:cubicBezTo>
                  <a:pt x="27718" y="74985"/>
                  <a:pt x="28928" y="72385"/>
                  <a:pt x="28956" y="69632"/>
                </a:cubicBezTo>
                <a:cubicBezTo>
                  <a:pt x="28937" y="67441"/>
                  <a:pt x="28166" y="65317"/>
                  <a:pt x="26766" y="63631"/>
                </a:cubicBezTo>
                <a:cubicBezTo>
                  <a:pt x="23956" y="60974"/>
                  <a:pt x="20746" y="58793"/>
                  <a:pt x="17241" y="57154"/>
                </a:cubicBezTo>
                <a:cubicBezTo>
                  <a:pt x="12973" y="55230"/>
                  <a:pt x="9163" y="52401"/>
                  <a:pt x="6097" y="48868"/>
                </a:cubicBezTo>
                <a:cubicBezTo>
                  <a:pt x="4096" y="46105"/>
                  <a:pt x="3058" y="42753"/>
                  <a:pt x="3144" y="39343"/>
                </a:cubicBezTo>
                <a:cubicBezTo>
                  <a:pt x="2991" y="34990"/>
                  <a:pt x="4725" y="30789"/>
                  <a:pt x="7906" y="27817"/>
                </a:cubicBezTo>
                <a:cubicBezTo>
                  <a:pt x="11088" y="24741"/>
                  <a:pt x="15383" y="23083"/>
                  <a:pt x="19813" y="23245"/>
                </a:cubicBezTo>
                <a:close/>
                <a:moveTo>
                  <a:pt x="857726" y="23150"/>
                </a:moveTo>
                <a:cubicBezTo>
                  <a:pt x="860612" y="23141"/>
                  <a:pt x="863460" y="23722"/>
                  <a:pt x="866108" y="24865"/>
                </a:cubicBezTo>
                <a:cubicBezTo>
                  <a:pt x="868594" y="25865"/>
                  <a:pt x="870813" y="27427"/>
                  <a:pt x="872585" y="29437"/>
                </a:cubicBezTo>
                <a:cubicBezTo>
                  <a:pt x="874576" y="31885"/>
                  <a:pt x="876071" y="34695"/>
                  <a:pt x="876966" y="37724"/>
                </a:cubicBezTo>
                <a:cubicBezTo>
                  <a:pt x="879157" y="33352"/>
                  <a:pt x="882443" y="29608"/>
                  <a:pt x="886491" y="26865"/>
                </a:cubicBezTo>
                <a:cubicBezTo>
                  <a:pt x="890235" y="24436"/>
                  <a:pt x="894607" y="23141"/>
                  <a:pt x="899065" y="23150"/>
                </a:cubicBezTo>
                <a:cubicBezTo>
                  <a:pt x="903008" y="23065"/>
                  <a:pt x="906894" y="24160"/>
                  <a:pt x="910209" y="26294"/>
                </a:cubicBezTo>
                <a:cubicBezTo>
                  <a:pt x="913438" y="28446"/>
                  <a:pt x="915933" y="31542"/>
                  <a:pt x="917352" y="35152"/>
                </a:cubicBezTo>
                <a:cubicBezTo>
                  <a:pt x="919219" y="40667"/>
                  <a:pt x="920029" y="46486"/>
                  <a:pt x="919734" y="52297"/>
                </a:cubicBezTo>
                <a:lnTo>
                  <a:pt x="919734" y="85444"/>
                </a:lnTo>
                <a:lnTo>
                  <a:pt x="911733" y="85444"/>
                </a:lnTo>
                <a:lnTo>
                  <a:pt x="911733" y="52297"/>
                </a:lnTo>
                <a:cubicBezTo>
                  <a:pt x="911990" y="47772"/>
                  <a:pt x="911504" y="43239"/>
                  <a:pt x="910304" y="38867"/>
                </a:cubicBezTo>
                <a:cubicBezTo>
                  <a:pt x="909428" y="36419"/>
                  <a:pt x="907751" y="34333"/>
                  <a:pt x="905541" y="32961"/>
                </a:cubicBezTo>
                <a:cubicBezTo>
                  <a:pt x="903170" y="31418"/>
                  <a:pt x="900369" y="30646"/>
                  <a:pt x="897541" y="30770"/>
                </a:cubicBezTo>
                <a:cubicBezTo>
                  <a:pt x="893807" y="30713"/>
                  <a:pt x="890159" y="31885"/>
                  <a:pt x="887158" y="34104"/>
                </a:cubicBezTo>
                <a:cubicBezTo>
                  <a:pt x="884034" y="36304"/>
                  <a:pt x="881643" y="39390"/>
                  <a:pt x="880300" y="42962"/>
                </a:cubicBezTo>
                <a:cubicBezTo>
                  <a:pt x="878500" y="49144"/>
                  <a:pt x="877757" y="55583"/>
                  <a:pt x="878109" y="62012"/>
                </a:cubicBezTo>
                <a:lnTo>
                  <a:pt x="878109" y="85825"/>
                </a:lnTo>
                <a:lnTo>
                  <a:pt x="870394" y="85825"/>
                </a:lnTo>
                <a:lnTo>
                  <a:pt x="870394" y="54678"/>
                </a:lnTo>
                <a:cubicBezTo>
                  <a:pt x="870623" y="49687"/>
                  <a:pt x="870175" y="44686"/>
                  <a:pt x="869061" y="39819"/>
                </a:cubicBezTo>
                <a:cubicBezTo>
                  <a:pt x="868194" y="37238"/>
                  <a:pt x="866527" y="34999"/>
                  <a:pt x="864298" y="33437"/>
                </a:cubicBezTo>
                <a:cubicBezTo>
                  <a:pt x="861888" y="31875"/>
                  <a:pt x="859069" y="31075"/>
                  <a:pt x="856202" y="31151"/>
                </a:cubicBezTo>
                <a:cubicBezTo>
                  <a:pt x="852554" y="31142"/>
                  <a:pt x="848991" y="32275"/>
                  <a:pt x="846010" y="34390"/>
                </a:cubicBezTo>
                <a:cubicBezTo>
                  <a:pt x="842867" y="36552"/>
                  <a:pt x="840447" y="39600"/>
                  <a:pt x="839057" y="43153"/>
                </a:cubicBezTo>
                <a:cubicBezTo>
                  <a:pt x="837276" y="48620"/>
                  <a:pt x="836504" y="54364"/>
                  <a:pt x="836771" y="60107"/>
                </a:cubicBezTo>
                <a:lnTo>
                  <a:pt x="836771" y="85825"/>
                </a:lnTo>
                <a:lnTo>
                  <a:pt x="828960" y="85825"/>
                </a:lnTo>
                <a:lnTo>
                  <a:pt x="829056" y="24674"/>
                </a:lnTo>
                <a:lnTo>
                  <a:pt x="836866" y="24674"/>
                </a:lnTo>
                <a:lnTo>
                  <a:pt x="836866" y="35152"/>
                </a:lnTo>
                <a:cubicBezTo>
                  <a:pt x="839105" y="31828"/>
                  <a:pt x="841953" y="28951"/>
                  <a:pt x="845248" y="26675"/>
                </a:cubicBezTo>
                <a:cubicBezTo>
                  <a:pt x="849011" y="24379"/>
                  <a:pt x="853325" y="23160"/>
                  <a:pt x="857726" y="23150"/>
                </a:cubicBezTo>
                <a:close/>
                <a:moveTo>
                  <a:pt x="321373" y="23149"/>
                </a:moveTo>
                <a:cubicBezTo>
                  <a:pt x="324259" y="23140"/>
                  <a:pt x="327107" y="23721"/>
                  <a:pt x="329755" y="24864"/>
                </a:cubicBezTo>
                <a:cubicBezTo>
                  <a:pt x="332222" y="25893"/>
                  <a:pt x="334442" y="27455"/>
                  <a:pt x="336232" y="29436"/>
                </a:cubicBezTo>
                <a:cubicBezTo>
                  <a:pt x="338194" y="31903"/>
                  <a:pt x="339671" y="34713"/>
                  <a:pt x="340614" y="37723"/>
                </a:cubicBezTo>
                <a:cubicBezTo>
                  <a:pt x="342804" y="33351"/>
                  <a:pt x="346091" y="29608"/>
                  <a:pt x="350139" y="26864"/>
                </a:cubicBezTo>
                <a:cubicBezTo>
                  <a:pt x="353882" y="24435"/>
                  <a:pt x="358254" y="23140"/>
                  <a:pt x="362712" y="23149"/>
                </a:cubicBezTo>
                <a:cubicBezTo>
                  <a:pt x="366655" y="23083"/>
                  <a:pt x="370532" y="24178"/>
                  <a:pt x="373856" y="26293"/>
                </a:cubicBezTo>
                <a:cubicBezTo>
                  <a:pt x="377047" y="28493"/>
                  <a:pt x="379523" y="31570"/>
                  <a:pt x="381000" y="35151"/>
                </a:cubicBezTo>
                <a:cubicBezTo>
                  <a:pt x="382781" y="40685"/>
                  <a:pt x="383552" y="46486"/>
                  <a:pt x="383286" y="52296"/>
                </a:cubicBezTo>
                <a:lnTo>
                  <a:pt x="383286" y="85443"/>
                </a:lnTo>
                <a:lnTo>
                  <a:pt x="375380" y="85443"/>
                </a:lnTo>
                <a:lnTo>
                  <a:pt x="375380" y="52296"/>
                </a:lnTo>
                <a:cubicBezTo>
                  <a:pt x="375637" y="47772"/>
                  <a:pt x="375152" y="43238"/>
                  <a:pt x="373951" y="38866"/>
                </a:cubicBezTo>
                <a:cubicBezTo>
                  <a:pt x="373046" y="36437"/>
                  <a:pt x="371370" y="34360"/>
                  <a:pt x="369189" y="32960"/>
                </a:cubicBezTo>
                <a:cubicBezTo>
                  <a:pt x="366808" y="31436"/>
                  <a:pt x="364017" y="30674"/>
                  <a:pt x="361188" y="30769"/>
                </a:cubicBezTo>
                <a:cubicBezTo>
                  <a:pt x="357454" y="30712"/>
                  <a:pt x="353806" y="31884"/>
                  <a:pt x="350806" y="34103"/>
                </a:cubicBezTo>
                <a:cubicBezTo>
                  <a:pt x="347681" y="36303"/>
                  <a:pt x="345291" y="39390"/>
                  <a:pt x="343948" y="42961"/>
                </a:cubicBezTo>
                <a:cubicBezTo>
                  <a:pt x="342100" y="49134"/>
                  <a:pt x="341357" y="55582"/>
                  <a:pt x="341757" y="62011"/>
                </a:cubicBezTo>
                <a:lnTo>
                  <a:pt x="341757" y="85824"/>
                </a:lnTo>
                <a:lnTo>
                  <a:pt x="333946" y="85824"/>
                </a:lnTo>
                <a:lnTo>
                  <a:pt x="333946" y="54677"/>
                </a:lnTo>
                <a:cubicBezTo>
                  <a:pt x="334213" y="49677"/>
                  <a:pt x="333727" y="44676"/>
                  <a:pt x="332518" y="39818"/>
                </a:cubicBezTo>
                <a:cubicBezTo>
                  <a:pt x="331679" y="37218"/>
                  <a:pt x="330003" y="34980"/>
                  <a:pt x="327755" y="33436"/>
                </a:cubicBezTo>
                <a:cubicBezTo>
                  <a:pt x="325345" y="31874"/>
                  <a:pt x="322526" y="31074"/>
                  <a:pt x="319659" y="31150"/>
                </a:cubicBezTo>
                <a:cubicBezTo>
                  <a:pt x="316039" y="31141"/>
                  <a:pt x="312505" y="32274"/>
                  <a:pt x="309562" y="34389"/>
                </a:cubicBezTo>
                <a:cubicBezTo>
                  <a:pt x="306419" y="36551"/>
                  <a:pt x="304000" y="39599"/>
                  <a:pt x="302609" y="43152"/>
                </a:cubicBezTo>
                <a:cubicBezTo>
                  <a:pt x="300828" y="48619"/>
                  <a:pt x="300056" y="54363"/>
                  <a:pt x="300323" y="60107"/>
                </a:cubicBezTo>
                <a:lnTo>
                  <a:pt x="300323" y="85824"/>
                </a:lnTo>
                <a:lnTo>
                  <a:pt x="292512" y="85824"/>
                </a:lnTo>
                <a:lnTo>
                  <a:pt x="292703" y="24674"/>
                </a:lnTo>
                <a:lnTo>
                  <a:pt x="300514" y="24674"/>
                </a:lnTo>
                <a:lnTo>
                  <a:pt x="300514" y="35151"/>
                </a:lnTo>
                <a:cubicBezTo>
                  <a:pt x="302752" y="31827"/>
                  <a:pt x="305600" y="28950"/>
                  <a:pt x="308895" y="26674"/>
                </a:cubicBezTo>
                <a:cubicBezTo>
                  <a:pt x="312648" y="24359"/>
                  <a:pt x="316963" y="23140"/>
                  <a:pt x="321373" y="23149"/>
                </a:cubicBezTo>
                <a:close/>
                <a:moveTo>
                  <a:pt x="508635" y="22959"/>
                </a:moveTo>
                <a:cubicBezTo>
                  <a:pt x="512921" y="22883"/>
                  <a:pt x="517131" y="24073"/>
                  <a:pt x="520731" y="26388"/>
                </a:cubicBezTo>
                <a:cubicBezTo>
                  <a:pt x="524237" y="28703"/>
                  <a:pt x="526961" y="32017"/>
                  <a:pt x="528542" y="35913"/>
                </a:cubicBezTo>
                <a:cubicBezTo>
                  <a:pt x="530475" y="41809"/>
                  <a:pt x="531314" y="48000"/>
                  <a:pt x="531018" y="54201"/>
                </a:cubicBezTo>
                <a:lnTo>
                  <a:pt x="531018" y="85443"/>
                </a:lnTo>
                <a:lnTo>
                  <a:pt x="523208" y="85443"/>
                </a:lnTo>
                <a:lnTo>
                  <a:pt x="523208" y="56868"/>
                </a:lnTo>
                <a:cubicBezTo>
                  <a:pt x="523379" y="52182"/>
                  <a:pt x="523094" y="47495"/>
                  <a:pt x="522351" y="42866"/>
                </a:cubicBezTo>
                <a:cubicBezTo>
                  <a:pt x="521789" y="39171"/>
                  <a:pt x="519931" y="35799"/>
                  <a:pt x="517112" y="33341"/>
                </a:cubicBezTo>
                <a:cubicBezTo>
                  <a:pt x="514216" y="31217"/>
                  <a:pt x="510692" y="30150"/>
                  <a:pt x="507111" y="30293"/>
                </a:cubicBezTo>
                <a:cubicBezTo>
                  <a:pt x="502415" y="30255"/>
                  <a:pt x="497872" y="31951"/>
                  <a:pt x="494347" y="35056"/>
                </a:cubicBezTo>
                <a:cubicBezTo>
                  <a:pt x="490709" y="37989"/>
                  <a:pt x="488127" y="42038"/>
                  <a:pt x="487013" y="46581"/>
                </a:cubicBezTo>
                <a:cubicBezTo>
                  <a:pt x="486060" y="52048"/>
                  <a:pt x="485670" y="57601"/>
                  <a:pt x="485870" y="63154"/>
                </a:cubicBezTo>
                <a:lnTo>
                  <a:pt x="485870" y="85443"/>
                </a:lnTo>
                <a:lnTo>
                  <a:pt x="478059" y="85443"/>
                </a:lnTo>
                <a:lnTo>
                  <a:pt x="478059" y="24673"/>
                </a:lnTo>
                <a:lnTo>
                  <a:pt x="485870" y="24673"/>
                </a:lnTo>
                <a:lnTo>
                  <a:pt x="485870" y="35532"/>
                </a:lnTo>
                <a:cubicBezTo>
                  <a:pt x="488623" y="31665"/>
                  <a:pt x="492166" y="28417"/>
                  <a:pt x="496252" y="26007"/>
                </a:cubicBezTo>
                <a:cubicBezTo>
                  <a:pt x="500062" y="23988"/>
                  <a:pt x="504320" y="22940"/>
                  <a:pt x="508635" y="22959"/>
                </a:cubicBezTo>
                <a:close/>
                <a:moveTo>
                  <a:pt x="599218" y="22769"/>
                </a:moveTo>
                <a:cubicBezTo>
                  <a:pt x="603914" y="22712"/>
                  <a:pt x="608553" y="23788"/>
                  <a:pt x="612744" y="25913"/>
                </a:cubicBezTo>
                <a:cubicBezTo>
                  <a:pt x="616954" y="28227"/>
                  <a:pt x="620573" y="31485"/>
                  <a:pt x="623316" y="35438"/>
                </a:cubicBezTo>
                <a:lnTo>
                  <a:pt x="623316" y="24674"/>
                </a:lnTo>
                <a:lnTo>
                  <a:pt x="631127" y="24674"/>
                </a:lnTo>
                <a:lnTo>
                  <a:pt x="631127" y="85444"/>
                </a:lnTo>
                <a:lnTo>
                  <a:pt x="623412" y="85444"/>
                </a:lnTo>
                <a:lnTo>
                  <a:pt x="623412" y="74966"/>
                </a:lnTo>
                <a:cubicBezTo>
                  <a:pt x="620449" y="78700"/>
                  <a:pt x="616716" y="81758"/>
                  <a:pt x="612458" y="83920"/>
                </a:cubicBezTo>
                <a:cubicBezTo>
                  <a:pt x="608295" y="86015"/>
                  <a:pt x="603685" y="87063"/>
                  <a:pt x="599028" y="86968"/>
                </a:cubicBezTo>
                <a:cubicBezTo>
                  <a:pt x="590684" y="87015"/>
                  <a:pt x="582702" y="83558"/>
                  <a:pt x="577025" y="77443"/>
                </a:cubicBezTo>
                <a:cubicBezTo>
                  <a:pt x="570862" y="71480"/>
                  <a:pt x="567414" y="63251"/>
                  <a:pt x="567500" y="54678"/>
                </a:cubicBezTo>
                <a:cubicBezTo>
                  <a:pt x="567424" y="46220"/>
                  <a:pt x="570872" y="38105"/>
                  <a:pt x="577025" y="32294"/>
                </a:cubicBezTo>
                <a:cubicBezTo>
                  <a:pt x="582740" y="26122"/>
                  <a:pt x="590808" y="22655"/>
                  <a:pt x="599218" y="22769"/>
                </a:cubicBezTo>
                <a:close/>
                <a:moveTo>
                  <a:pt x="428911" y="22769"/>
                </a:moveTo>
                <a:cubicBezTo>
                  <a:pt x="433607" y="22712"/>
                  <a:pt x="438246" y="23788"/>
                  <a:pt x="442437" y="25912"/>
                </a:cubicBezTo>
                <a:cubicBezTo>
                  <a:pt x="446647" y="28227"/>
                  <a:pt x="450266" y="31484"/>
                  <a:pt x="453009" y="35437"/>
                </a:cubicBezTo>
                <a:lnTo>
                  <a:pt x="453009" y="24674"/>
                </a:lnTo>
                <a:lnTo>
                  <a:pt x="460820" y="24674"/>
                </a:lnTo>
                <a:lnTo>
                  <a:pt x="460820" y="85443"/>
                </a:lnTo>
                <a:lnTo>
                  <a:pt x="453105" y="85443"/>
                </a:lnTo>
                <a:lnTo>
                  <a:pt x="453105" y="74966"/>
                </a:lnTo>
                <a:cubicBezTo>
                  <a:pt x="450162" y="78719"/>
                  <a:pt x="446418" y="81786"/>
                  <a:pt x="442151" y="83919"/>
                </a:cubicBezTo>
                <a:cubicBezTo>
                  <a:pt x="437988" y="86015"/>
                  <a:pt x="433378" y="87063"/>
                  <a:pt x="428721" y="86967"/>
                </a:cubicBezTo>
                <a:cubicBezTo>
                  <a:pt x="420377" y="87015"/>
                  <a:pt x="412395" y="83557"/>
                  <a:pt x="406718" y="77442"/>
                </a:cubicBezTo>
                <a:cubicBezTo>
                  <a:pt x="400555" y="71480"/>
                  <a:pt x="397107" y="63250"/>
                  <a:pt x="397193" y="54677"/>
                </a:cubicBezTo>
                <a:cubicBezTo>
                  <a:pt x="397155" y="46229"/>
                  <a:pt x="400603" y="38132"/>
                  <a:pt x="406718" y="32294"/>
                </a:cubicBezTo>
                <a:cubicBezTo>
                  <a:pt x="412452" y="26141"/>
                  <a:pt x="420501" y="22683"/>
                  <a:pt x="428911" y="22769"/>
                </a:cubicBezTo>
                <a:close/>
                <a:moveTo>
                  <a:pt x="48863" y="1529"/>
                </a:moveTo>
                <a:lnTo>
                  <a:pt x="56674" y="1529"/>
                </a:lnTo>
                <a:lnTo>
                  <a:pt x="56674" y="85730"/>
                </a:lnTo>
                <a:lnTo>
                  <a:pt x="48863" y="85730"/>
                </a:lnTo>
                <a:close/>
                <a:moveTo>
                  <a:pt x="148209" y="1147"/>
                </a:moveTo>
                <a:lnTo>
                  <a:pt x="156020" y="1528"/>
                </a:lnTo>
                <a:lnTo>
                  <a:pt x="156020" y="85729"/>
                </a:lnTo>
                <a:lnTo>
                  <a:pt x="148305" y="85729"/>
                </a:lnTo>
                <a:lnTo>
                  <a:pt x="148305" y="75251"/>
                </a:lnTo>
                <a:cubicBezTo>
                  <a:pt x="145342" y="78985"/>
                  <a:pt x="141609" y="82042"/>
                  <a:pt x="137351" y="84205"/>
                </a:cubicBezTo>
                <a:cubicBezTo>
                  <a:pt x="133188" y="86300"/>
                  <a:pt x="128578" y="87348"/>
                  <a:pt x="123921" y="87253"/>
                </a:cubicBezTo>
                <a:cubicBezTo>
                  <a:pt x="115577" y="87300"/>
                  <a:pt x="107595" y="83843"/>
                  <a:pt x="101918" y="77728"/>
                </a:cubicBezTo>
                <a:cubicBezTo>
                  <a:pt x="95755" y="71765"/>
                  <a:pt x="92307" y="63535"/>
                  <a:pt x="92393" y="54963"/>
                </a:cubicBezTo>
                <a:cubicBezTo>
                  <a:pt x="92355" y="46514"/>
                  <a:pt x="95803" y="38418"/>
                  <a:pt x="101918" y="32579"/>
                </a:cubicBezTo>
                <a:cubicBezTo>
                  <a:pt x="107633" y="26407"/>
                  <a:pt x="115701" y="22940"/>
                  <a:pt x="124111" y="23054"/>
                </a:cubicBezTo>
                <a:cubicBezTo>
                  <a:pt x="128807" y="22997"/>
                  <a:pt x="133446" y="24073"/>
                  <a:pt x="137637" y="26197"/>
                </a:cubicBezTo>
                <a:cubicBezTo>
                  <a:pt x="141847" y="28512"/>
                  <a:pt x="145466" y="31769"/>
                  <a:pt x="148209" y="35722"/>
                </a:cubicBezTo>
                <a:close/>
                <a:moveTo>
                  <a:pt x="550450" y="4"/>
                </a:moveTo>
                <a:cubicBezTo>
                  <a:pt x="552183" y="-63"/>
                  <a:pt x="553850" y="633"/>
                  <a:pt x="555022" y="1909"/>
                </a:cubicBezTo>
                <a:cubicBezTo>
                  <a:pt x="556260" y="3109"/>
                  <a:pt x="556946" y="4757"/>
                  <a:pt x="556927" y="6481"/>
                </a:cubicBezTo>
                <a:cubicBezTo>
                  <a:pt x="556927" y="8167"/>
                  <a:pt x="556241" y="9786"/>
                  <a:pt x="555022" y="10958"/>
                </a:cubicBezTo>
                <a:cubicBezTo>
                  <a:pt x="553822" y="12196"/>
                  <a:pt x="552174" y="12882"/>
                  <a:pt x="550450" y="12863"/>
                </a:cubicBezTo>
                <a:cubicBezTo>
                  <a:pt x="548764" y="12863"/>
                  <a:pt x="547144" y="12177"/>
                  <a:pt x="545973" y="10958"/>
                </a:cubicBezTo>
                <a:cubicBezTo>
                  <a:pt x="544754" y="9786"/>
                  <a:pt x="544068" y="8167"/>
                  <a:pt x="544068" y="6481"/>
                </a:cubicBezTo>
                <a:cubicBezTo>
                  <a:pt x="544049" y="4757"/>
                  <a:pt x="544735" y="3109"/>
                  <a:pt x="545973" y="1909"/>
                </a:cubicBezTo>
                <a:cubicBezTo>
                  <a:pt x="547116" y="652"/>
                  <a:pt x="548754" y="-44"/>
                  <a:pt x="550450" y="4"/>
                </a:cubicBezTo>
                <a:close/>
                <a:moveTo>
                  <a:pt x="75628" y="4"/>
                </a:moveTo>
                <a:cubicBezTo>
                  <a:pt x="77362" y="-63"/>
                  <a:pt x="79029" y="633"/>
                  <a:pt x="80200" y="1909"/>
                </a:cubicBezTo>
                <a:cubicBezTo>
                  <a:pt x="81439" y="3109"/>
                  <a:pt x="82124" y="4757"/>
                  <a:pt x="82105" y="6481"/>
                </a:cubicBezTo>
                <a:cubicBezTo>
                  <a:pt x="82105" y="8167"/>
                  <a:pt x="81420" y="9786"/>
                  <a:pt x="80200" y="10958"/>
                </a:cubicBezTo>
                <a:cubicBezTo>
                  <a:pt x="79000" y="12196"/>
                  <a:pt x="77352" y="12882"/>
                  <a:pt x="75628" y="12863"/>
                </a:cubicBezTo>
                <a:cubicBezTo>
                  <a:pt x="73942" y="12863"/>
                  <a:pt x="72323" y="12177"/>
                  <a:pt x="71152" y="10958"/>
                </a:cubicBezTo>
                <a:cubicBezTo>
                  <a:pt x="69932" y="9786"/>
                  <a:pt x="69247" y="8167"/>
                  <a:pt x="69247" y="6481"/>
                </a:cubicBezTo>
                <a:cubicBezTo>
                  <a:pt x="69228" y="4757"/>
                  <a:pt x="69913" y="3109"/>
                  <a:pt x="71152" y="1909"/>
                </a:cubicBezTo>
                <a:cubicBezTo>
                  <a:pt x="72295" y="652"/>
                  <a:pt x="73933" y="-44"/>
                  <a:pt x="75628" y="4"/>
                </a:cubicBezTo>
                <a:close/>
              </a:path>
            </a:pathLst>
          </a:custGeom>
          <a:solidFill>
            <a:srgbClr val="F3F3F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FFFFF"/>
              </a:solidFill>
              <a:latin typeface="Calibri"/>
              <a:ea typeface="Calibri"/>
              <a:cs typeface="Calibri"/>
              <a:sym typeface="Calibri"/>
            </a:endParaRPr>
          </a:p>
        </p:txBody>
      </p:sp>
      <p:sp>
        <p:nvSpPr>
          <p:cNvPr id="1298" name="Google Shape;1298;p8">
            <a:hlinkClick action="ppaction://hlinksldjump" r:id="rId2"/>
          </p:cNvPr>
          <p:cNvSpPr/>
          <p:nvPr/>
        </p:nvSpPr>
        <p:spPr>
          <a:xfrm>
            <a:off x="1098147"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9" name="Google Shape;1299;p8">
            <a:hlinkClick action="ppaction://hlinksldjump" r:id="rId3"/>
          </p:cNvPr>
          <p:cNvSpPr/>
          <p:nvPr/>
        </p:nvSpPr>
        <p:spPr>
          <a:xfrm>
            <a:off x="1529050"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0" name="Google Shape;1300;p8">
            <a:hlinkClick action="ppaction://hlinksldjump" r:id="rId4"/>
          </p:cNvPr>
          <p:cNvSpPr/>
          <p:nvPr/>
        </p:nvSpPr>
        <p:spPr>
          <a:xfrm>
            <a:off x="1959941"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1" name="Google Shape;1301;p8">
            <a:hlinkClick action="ppaction://hlinksldjump" r:id="rId5"/>
          </p:cNvPr>
          <p:cNvSpPr/>
          <p:nvPr/>
        </p:nvSpPr>
        <p:spPr>
          <a:xfrm>
            <a:off x="2467026"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2" name="Google Shape;1302;p8">
            <a:hlinkClick action="ppaction://hlinksldjump" r:id="rId6"/>
          </p:cNvPr>
          <p:cNvSpPr/>
          <p:nvPr/>
        </p:nvSpPr>
        <p:spPr>
          <a:xfrm>
            <a:off x="2897925"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3" name="Google Shape;1303;p8">
            <a:hlinkClick action="ppaction://hlinksldjump" r:id="rId7"/>
          </p:cNvPr>
          <p:cNvSpPr/>
          <p:nvPr/>
        </p:nvSpPr>
        <p:spPr>
          <a:xfrm>
            <a:off x="3405002"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4" name="Google Shape;1304;p8">
            <a:hlinkClick action="ppaction://hlinksldjump" r:id="rId8"/>
          </p:cNvPr>
          <p:cNvSpPr/>
          <p:nvPr/>
        </p:nvSpPr>
        <p:spPr>
          <a:xfrm>
            <a:off x="3835900"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5" name="Google Shape;1305;p8">
            <a:hlinkClick action="ppaction://hlinksldjump" r:id="rId9"/>
          </p:cNvPr>
          <p:cNvSpPr/>
          <p:nvPr/>
        </p:nvSpPr>
        <p:spPr>
          <a:xfrm>
            <a:off x="4342977"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6" name="Google Shape;1306;p8">
            <a:hlinkClick action="ppaction://hlinksldjump" r:id="rId10"/>
          </p:cNvPr>
          <p:cNvSpPr/>
          <p:nvPr/>
        </p:nvSpPr>
        <p:spPr>
          <a:xfrm>
            <a:off x="4773876"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7" name="Google Shape;1307;p8">
            <a:hlinkClick action="ppaction://hlinksldjump" r:id="rId11"/>
          </p:cNvPr>
          <p:cNvSpPr/>
          <p:nvPr/>
        </p:nvSpPr>
        <p:spPr>
          <a:xfrm>
            <a:off x="5280965"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8" name="Google Shape;1308;p8">
            <a:hlinkClick action="ppaction://hlinksldjump" r:id="rId12"/>
          </p:cNvPr>
          <p:cNvSpPr/>
          <p:nvPr/>
        </p:nvSpPr>
        <p:spPr>
          <a:xfrm>
            <a:off x="5788054"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9" name="Google Shape;1309;p8">
            <a:hlinkClick action="ppaction://hlinksldjump" r:id="rId13"/>
          </p:cNvPr>
          <p:cNvSpPr/>
          <p:nvPr/>
        </p:nvSpPr>
        <p:spPr>
          <a:xfrm>
            <a:off x="6295143"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0" name="Google Shape;1310;p8">
            <a:hlinkClick action="ppaction://hlinksldjump" r:id="rId14"/>
          </p:cNvPr>
          <p:cNvSpPr/>
          <p:nvPr/>
        </p:nvSpPr>
        <p:spPr>
          <a:xfrm>
            <a:off x="6802224" y="505300"/>
            <a:ext cx="5832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1" name="Google Shape;1311;p8">
            <a:hlinkClick action="ppaction://hlinksldjump" r:id="rId15"/>
          </p:cNvPr>
          <p:cNvSpPr/>
          <p:nvPr/>
        </p:nvSpPr>
        <p:spPr>
          <a:xfrm>
            <a:off x="7385521"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2" name="Google Shape;1312;p8">
            <a:hlinkClick action="ppaction://hlinksldjump" r:id="rId16"/>
          </p:cNvPr>
          <p:cNvSpPr/>
          <p:nvPr/>
        </p:nvSpPr>
        <p:spPr>
          <a:xfrm>
            <a:off x="7892610"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3" name="Google Shape;1313;p8">
            <a:hlinkClick action="ppaction://hlinksldjump" r:id="rId17"/>
          </p:cNvPr>
          <p:cNvSpPr/>
          <p:nvPr/>
        </p:nvSpPr>
        <p:spPr>
          <a:xfrm>
            <a:off x="8399700" y="505300"/>
            <a:ext cx="5832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4" name="Google Shape;1314;p8">
            <a:hlinkClick action="ppaction://hlinksldjump" r:id="rId18"/>
          </p:cNvPr>
          <p:cNvSpPr/>
          <p:nvPr/>
        </p:nvSpPr>
        <p:spPr>
          <a:xfrm>
            <a:off x="8982989"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5" name="Google Shape;1315;p8">
            <a:hlinkClick action="ppaction://hlinksldjump" r:id="rId19"/>
          </p:cNvPr>
          <p:cNvSpPr/>
          <p:nvPr/>
        </p:nvSpPr>
        <p:spPr>
          <a:xfrm>
            <a:off x="9490078"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6" name="Google Shape;1316;p8">
            <a:hlinkClick action="ppaction://hlinksldjump" r:id="rId20"/>
          </p:cNvPr>
          <p:cNvSpPr/>
          <p:nvPr/>
        </p:nvSpPr>
        <p:spPr>
          <a:xfrm>
            <a:off x="9997176" y="505300"/>
            <a:ext cx="5832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7" name="Google Shape;1317;p8">
            <a:hlinkClick action="ppaction://hlinksldjump" r:id="rId21"/>
          </p:cNvPr>
          <p:cNvSpPr/>
          <p:nvPr/>
        </p:nvSpPr>
        <p:spPr>
          <a:xfrm>
            <a:off x="10580456"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8 Back 3">
  <p:cSld name="CUSTOM_5_1_1_2">
    <p:spTree>
      <p:nvGrpSpPr>
        <p:cNvPr id="1318" name="Shape 1318"/>
        <p:cNvGrpSpPr/>
        <p:nvPr/>
      </p:nvGrpSpPr>
      <p:grpSpPr>
        <a:xfrm>
          <a:off x="0" y="0"/>
          <a:ext cx="0" cy="0"/>
          <a:chOff x="0" y="0"/>
          <a:chExt cx="0" cy="0"/>
        </a:xfrm>
      </p:grpSpPr>
      <p:sp>
        <p:nvSpPr>
          <p:cNvPr id="1319" name="Google Shape;1319;p9"/>
          <p:cNvSpPr/>
          <p:nvPr/>
        </p:nvSpPr>
        <p:spPr>
          <a:xfrm>
            <a:off x="733500" y="516150"/>
            <a:ext cx="10733700" cy="6465300"/>
          </a:xfrm>
          <a:prstGeom prst="roundRect">
            <a:avLst>
              <a:gd fmla="val 2352" name="adj"/>
            </a:avLst>
          </a:prstGeom>
          <a:solidFill>
            <a:srgbClr val="FEFEF9"/>
          </a:solidFill>
          <a:ln cap="flat" cmpd="sng" w="12700">
            <a:solidFill>
              <a:srgbClr val="31538F"/>
            </a:solidFill>
            <a:prstDash val="solid"/>
            <a:miter lim="800000"/>
            <a:headEnd len="sm" w="sm" type="none"/>
            <a:tailEnd len="sm" w="sm" type="none"/>
          </a:ln>
          <a:effectLst>
            <a:outerShdw blurRad="101600" rotWithShape="0" algn="bl" dir="18900000" dist="63500">
              <a:srgbClr val="000000">
                <a:alpha val="349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320" name="Google Shape;1320;p9"/>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lvl1pPr indent="-349250" lvl="0" marL="457200" rtl="0">
              <a:lnSpc>
                <a:spcPct val="150000"/>
              </a:lnSpc>
              <a:spcBef>
                <a:spcPts val="0"/>
              </a:spcBef>
              <a:spcAft>
                <a:spcPts val="0"/>
              </a:spcAft>
              <a:buSzPts val="1900"/>
              <a:buChar char="●"/>
              <a:defRPr/>
            </a:lvl1pPr>
            <a:lvl2pPr indent="-349250" lvl="1" marL="914400" rtl="0">
              <a:spcBef>
                <a:spcPts val="0"/>
              </a:spcBef>
              <a:spcAft>
                <a:spcPts val="0"/>
              </a:spcAft>
              <a:buSzPts val="1900"/>
              <a:buChar char="○"/>
              <a:defRPr/>
            </a:lvl2pPr>
            <a:lvl3pPr indent="-349250" lvl="2" marL="1371600" rtl="0">
              <a:spcBef>
                <a:spcPts val="2100"/>
              </a:spcBef>
              <a:spcAft>
                <a:spcPts val="0"/>
              </a:spcAft>
              <a:buSzPts val="1900"/>
              <a:buChar char="■"/>
              <a:defRPr/>
            </a:lvl3pPr>
            <a:lvl4pPr indent="-349250" lvl="3" marL="1828800" rtl="0">
              <a:spcBef>
                <a:spcPts val="2100"/>
              </a:spcBef>
              <a:spcAft>
                <a:spcPts val="0"/>
              </a:spcAft>
              <a:buSzPts val="1900"/>
              <a:buChar char="●"/>
              <a:defRPr/>
            </a:lvl4pPr>
            <a:lvl5pPr indent="-349250" lvl="4" marL="2286000" rtl="0">
              <a:spcBef>
                <a:spcPts val="2100"/>
              </a:spcBef>
              <a:spcAft>
                <a:spcPts val="0"/>
              </a:spcAft>
              <a:buSzPts val="1900"/>
              <a:buChar char="○"/>
              <a:defRPr/>
            </a:lvl5pPr>
            <a:lvl6pPr indent="-349250" lvl="5" marL="2743200" rtl="0">
              <a:spcBef>
                <a:spcPts val="2100"/>
              </a:spcBef>
              <a:spcAft>
                <a:spcPts val="0"/>
              </a:spcAft>
              <a:buSzPts val="1900"/>
              <a:buChar char="■"/>
              <a:defRPr/>
            </a:lvl6pPr>
            <a:lvl7pPr indent="-349250" lvl="6" marL="3200400" rtl="0">
              <a:spcBef>
                <a:spcPts val="2100"/>
              </a:spcBef>
              <a:spcAft>
                <a:spcPts val="0"/>
              </a:spcAft>
              <a:buSzPts val="1900"/>
              <a:buChar char="●"/>
              <a:defRPr/>
            </a:lvl7pPr>
            <a:lvl8pPr indent="-349250" lvl="7" marL="3657600" rtl="0">
              <a:spcBef>
                <a:spcPts val="2100"/>
              </a:spcBef>
              <a:spcAft>
                <a:spcPts val="0"/>
              </a:spcAft>
              <a:buSzPts val="1900"/>
              <a:buChar char="○"/>
              <a:defRPr/>
            </a:lvl8pPr>
            <a:lvl9pPr indent="-349250" lvl="8" marL="4114800" rtl="0">
              <a:spcBef>
                <a:spcPts val="2100"/>
              </a:spcBef>
              <a:spcAft>
                <a:spcPts val="2100"/>
              </a:spcAft>
              <a:buSzPts val="1900"/>
              <a:buChar char="■"/>
              <a:defRPr/>
            </a:lvl9pPr>
          </a:lstStyle>
          <a:p/>
        </p:txBody>
      </p:sp>
      <p:grpSp>
        <p:nvGrpSpPr>
          <p:cNvPr id="1321" name="Google Shape;1321;p9"/>
          <p:cNvGrpSpPr/>
          <p:nvPr/>
        </p:nvGrpSpPr>
        <p:grpSpPr>
          <a:xfrm>
            <a:off x="1150100" y="2061527"/>
            <a:ext cx="9891900" cy="3615608"/>
            <a:chOff x="1143519" y="2054825"/>
            <a:chExt cx="9891900" cy="3876081"/>
          </a:xfrm>
        </p:grpSpPr>
        <p:cxnSp>
          <p:nvCxnSpPr>
            <p:cNvPr id="1322" name="Google Shape;1322;p9"/>
            <p:cNvCxnSpPr/>
            <p:nvPr/>
          </p:nvCxnSpPr>
          <p:spPr>
            <a:xfrm>
              <a:off x="1143519" y="205482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323" name="Google Shape;1323;p9"/>
            <p:cNvCxnSpPr/>
            <p:nvPr/>
          </p:nvCxnSpPr>
          <p:spPr>
            <a:xfrm>
              <a:off x="1143519" y="253933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324" name="Google Shape;1324;p9"/>
            <p:cNvCxnSpPr/>
            <p:nvPr/>
          </p:nvCxnSpPr>
          <p:spPr>
            <a:xfrm>
              <a:off x="1143519" y="302384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325" name="Google Shape;1325;p9"/>
            <p:cNvCxnSpPr/>
            <p:nvPr/>
          </p:nvCxnSpPr>
          <p:spPr>
            <a:xfrm>
              <a:off x="1143519" y="350835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326" name="Google Shape;1326;p9"/>
            <p:cNvCxnSpPr/>
            <p:nvPr/>
          </p:nvCxnSpPr>
          <p:spPr>
            <a:xfrm>
              <a:off x="1143519" y="399286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327" name="Google Shape;1327;p9"/>
            <p:cNvCxnSpPr/>
            <p:nvPr/>
          </p:nvCxnSpPr>
          <p:spPr>
            <a:xfrm>
              <a:off x="1143519" y="447737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328" name="Google Shape;1328;p9"/>
            <p:cNvCxnSpPr/>
            <p:nvPr/>
          </p:nvCxnSpPr>
          <p:spPr>
            <a:xfrm>
              <a:off x="1143519" y="496188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329" name="Google Shape;1329;p9"/>
            <p:cNvCxnSpPr/>
            <p:nvPr/>
          </p:nvCxnSpPr>
          <p:spPr>
            <a:xfrm>
              <a:off x="1143519" y="544639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330" name="Google Shape;1330;p9"/>
            <p:cNvCxnSpPr/>
            <p:nvPr/>
          </p:nvCxnSpPr>
          <p:spPr>
            <a:xfrm>
              <a:off x="1143519" y="5930906"/>
              <a:ext cx="9891900" cy="0"/>
            </a:xfrm>
            <a:prstGeom prst="straightConnector1">
              <a:avLst/>
            </a:prstGeom>
            <a:noFill/>
            <a:ln cap="rnd" cmpd="sng" w="12700">
              <a:solidFill>
                <a:schemeClr val="accent5"/>
              </a:solidFill>
              <a:prstDash val="solid"/>
              <a:round/>
              <a:headEnd len="sm" w="sm" type="none"/>
              <a:tailEnd len="sm" w="sm" type="none"/>
            </a:ln>
          </p:spPr>
        </p:cxnSp>
      </p:grpSp>
      <p:sp>
        <p:nvSpPr>
          <p:cNvPr id="1331" name="Google Shape;1331;p9"/>
          <p:cNvSpPr/>
          <p:nvPr/>
        </p:nvSpPr>
        <p:spPr>
          <a:xfrm>
            <a:off x="733496" y="501189"/>
            <a:ext cx="10733652" cy="553613"/>
          </a:xfrm>
          <a:custGeom>
            <a:rect b="b" l="l" r="r" t="t"/>
            <a:pathLst>
              <a:path extrusionOk="0" h="553613" w="10733652">
                <a:moveTo>
                  <a:pt x="145580" y="0"/>
                </a:moveTo>
                <a:lnTo>
                  <a:pt x="10588072" y="0"/>
                </a:lnTo>
                <a:cubicBezTo>
                  <a:pt x="10668474" y="0"/>
                  <a:pt x="10733652" y="65178"/>
                  <a:pt x="10733652" y="145580"/>
                </a:cubicBezTo>
                <a:lnTo>
                  <a:pt x="10733652" y="553613"/>
                </a:lnTo>
                <a:lnTo>
                  <a:pt x="0" y="553613"/>
                </a:lnTo>
                <a:lnTo>
                  <a:pt x="0" y="145580"/>
                </a:lnTo>
                <a:cubicBezTo>
                  <a:pt x="0" y="65178"/>
                  <a:pt x="65178" y="0"/>
                  <a:pt x="145580" y="0"/>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32" name="Google Shape;1332;p9"/>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lvl1pPr indent="0" lvl="0" marL="0" marR="0" rtl="0" algn="l">
              <a:lnSpc>
                <a:spcPct val="100000"/>
              </a:lnSpc>
              <a:spcBef>
                <a:spcPts val="0"/>
              </a:spcBef>
              <a:spcAft>
                <a:spcPts val="0"/>
              </a:spcAft>
              <a:buClr>
                <a:schemeClr val="dk1"/>
              </a:buClr>
              <a:buSzPts val="4000"/>
              <a:buFont typeface="Aldrich"/>
              <a:buNone/>
              <a:defRPr/>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p:txBody>
      </p:sp>
      <p:sp>
        <p:nvSpPr>
          <p:cNvPr id="1333" name="Google Shape;1333;p9"/>
          <p:cNvSpPr txBox="1"/>
          <p:nvPr/>
        </p:nvSpPr>
        <p:spPr>
          <a:xfrm>
            <a:off x="962525" y="512000"/>
            <a:ext cx="10331100" cy="5535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2000">
                <a:solidFill>
                  <a:schemeClr val="accent6"/>
                </a:solidFill>
                <a:latin typeface="Englebert"/>
                <a:ea typeface="Englebert"/>
                <a:cs typeface="Englebert"/>
                <a:sym typeface="Englebert"/>
              </a:rPr>
              <a:t>1      2      3      4      5      6      7      8      9      10      11      12      13      14      15      16      17      18      19      20</a:t>
            </a:r>
            <a:endParaRPr sz="2000">
              <a:solidFill>
                <a:schemeClr val="accent6"/>
              </a:solidFill>
              <a:latin typeface="Englebert"/>
              <a:ea typeface="Englebert"/>
              <a:cs typeface="Englebert"/>
              <a:sym typeface="Englebert"/>
            </a:endParaRPr>
          </a:p>
        </p:txBody>
      </p:sp>
      <p:sp>
        <p:nvSpPr>
          <p:cNvPr id="1334" name="Google Shape;1334;p9"/>
          <p:cNvSpPr/>
          <p:nvPr/>
        </p:nvSpPr>
        <p:spPr>
          <a:xfrm>
            <a:off x="27" y="4544568"/>
            <a:ext cx="12185539" cy="3893722"/>
          </a:xfrm>
          <a:custGeom>
            <a:rect b="b" l="l" r="r" t="t"/>
            <a:pathLst>
              <a:path extrusionOk="0" h="3893722" w="12185539">
                <a:moveTo>
                  <a:pt x="5080884" y="545404"/>
                </a:moveTo>
                <a:lnTo>
                  <a:pt x="5082300" y="545854"/>
                </a:lnTo>
                <a:lnTo>
                  <a:pt x="5083709" y="545405"/>
                </a:lnTo>
                <a:cubicBezTo>
                  <a:pt x="5093746" y="545461"/>
                  <a:pt x="5103751" y="551675"/>
                  <a:pt x="5106972" y="564014"/>
                </a:cubicBezTo>
                <a:lnTo>
                  <a:pt x="5127120" y="640702"/>
                </a:lnTo>
                <a:lnTo>
                  <a:pt x="5320739" y="1348455"/>
                </a:lnTo>
                <a:lnTo>
                  <a:pt x="5323994" y="1348455"/>
                </a:lnTo>
                <a:lnTo>
                  <a:pt x="5324220" y="1348455"/>
                </a:lnTo>
                <a:lnTo>
                  <a:pt x="5324220" y="1361179"/>
                </a:lnTo>
                <a:lnTo>
                  <a:pt x="5326324" y="1368866"/>
                </a:lnTo>
                <a:cubicBezTo>
                  <a:pt x="5326324" y="1368866"/>
                  <a:pt x="5326324" y="1371812"/>
                  <a:pt x="5325292" y="1376378"/>
                </a:cubicBezTo>
                <a:lnTo>
                  <a:pt x="5324220" y="1378937"/>
                </a:lnTo>
                <a:lnTo>
                  <a:pt x="5324220" y="2217834"/>
                </a:lnTo>
                <a:lnTo>
                  <a:pt x="5324388" y="2217834"/>
                </a:lnTo>
                <a:lnTo>
                  <a:pt x="5490293" y="1640314"/>
                </a:lnTo>
                <a:lnTo>
                  <a:pt x="5489687" y="1640314"/>
                </a:lnTo>
                <a:lnTo>
                  <a:pt x="5515856" y="1551332"/>
                </a:lnTo>
                <a:lnTo>
                  <a:pt x="5549528" y="1434119"/>
                </a:lnTo>
                <a:lnTo>
                  <a:pt x="5549622" y="1434119"/>
                </a:lnTo>
                <a:cubicBezTo>
                  <a:pt x="5551460" y="1427639"/>
                  <a:pt x="5555142" y="1422790"/>
                  <a:pt x="5559742" y="1419569"/>
                </a:cubicBezTo>
                <a:lnTo>
                  <a:pt x="5560537" y="1419325"/>
                </a:lnTo>
                <a:lnTo>
                  <a:pt x="5560538" y="1419324"/>
                </a:lnTo>
                <a:lnTo>
                  <a:pt x="5560677" y="1419282"/>
                </a:lnTo>
                <a:lnTo>
                  <a:pt x="5575366" y="1414784"/>
                </a:lnTo>
                <a:lnTo>
                  <a:pt x="5575535" y="1414837"/>
                </a:lnTo>
                <a:lnTo>
                  <a:pt x="5575712" y="1414784"/>
                </a:lnTo>
                <a:cubicBezTo>
                  <a:pt x="5586410" y="1414840"/>
                  <a:pt x="5597075" y="1421054"/>
                  <a:pt x="5600508" y="1433394"/>
                </a:cubicBezTo>
                <a:lnTo>
                  <a:pt x="5600713" y="1434128"/>
                </a:lnTo>
                <a:lnTo>
                  <a:pt x="5600899" y="1434401"/>
                </a:lnTo>
                <a:lnTo>
                  <a:pt x="5605504" y="1451234"/>
                </a:lnTo>
                <a:lnTo>
                  <a:pt x="5658458" y="1640314"/>
                </a:lnTo>
                <a:lnTo>
                  <a:pt x="5657231" y="1640314"/>
                </a:lnTo>
                <a:lnTo>
                  <a:pt x="5815221" y="2217834"/>
                </a:lnTo>
                <a:lnTo>
                  <a:pt x="5815390" y="2217834"/>
                </a:lnTo>
                <a:lnTo>
                  <a:pt x="5815390" y="1975236"/>
                </a:lnTo>
                <a:lnTo>
                  <a:pt x="5818869" y="1975236"/>
                </a:lnTo>
                <a:lnTo>
                  <a:pt x="6044010" y="1191521"/>
                </a:lnTo>
                <a:lnTo>
                  <a:pt x="6044105" y="1191521"/>
                </a:lnTo>
                <a:cubicBezTo>
                  <a:pt x="6047780" y="1178560"/>
                  <a:pt x="6058833" y="1172126"/>
                  <a:pt x="6069849" y="1172185"/>
                </a:cubicBezTo>
                <a:lnTo>
                  <a:pt x="6071265" y="1172635"/>
                </a:lnTo>
                <a:lnTo>
                  <a:pt x="6072674" y="1172186"/>
                </a:lnTo>
                <a:cubicBezTo>
                  <a:pt x="6082711" y="1172242"/>
                  <a:pt x="6092716" y="1178456"/>
                  <a:pt x="6095936" y="1190795"/>
                </a:cubicBezTo>
                <a:lnTo>
                  <a:pt x="6116085" y="1267484"/>
                </a:lnTo>
                <a:lnTo>
                  <a:pt x="6309704" y="1975236"/>
                </a:lnTo>
                <a:lnTo>
                  <a:pt x="6312959" y="1975236"/>
                </a:lnTo>
                <a:lnTo>
                  <a:pt x="6313185" y="1975236"/>
                </a:lnTo>
                <a:lnTo>
                  <a:pt x="6313185" y="1987960"/>
                </a:lnTo>
                <a:lnTo>
                  <a:pt x="6315288" y="1995647"/>
                </a:lnTo>
                <a:cubicBezTo>
                  <a:pt x="6315288" y="1995647"/>
                  <a:pt x="6315288" y="1998593"/>
                  <a:pt x="6314257" y="2003159"/>
                </a:cubicBezTo>
                <a:lnTo>
                  <a:pt x="6313185" y="2005718"/>
                </a:lnTo>
                <a:lnTo>
                  <a:pt x="6313185" y="2055896"/>
                </a:lnTo>
                <a:lnTo>
                  <a:pt x="6537021" y="1276723"/>
                </a:lnTo>
                <a:lnTo>
                  <a:pt x="6537115" y="1276723"/>
                </a:lnTo>
                <a:cubicBezTo>
                  <a:pt x="6540791" y="1263762"/>
                  <a:pt x="6551843" y="1257328"/>
                  <a:pt x="6562860" y="1257387"/>
                </a:cubicBezTo>
                <a:lnTo>
                  <a:pt x="6564276" y="1257837"/>
                </a:lnTo>
                <a:lnTo>
                  <a:pt x="6565685" y="1257388"/>
                </a:lnTo>
                <a:cubicBezTo>
                  <a:pt x="6575722" y="1257444"/>
                  <a:pt x="6585727" y="1263658"/>
                  <a:pt x="6588947" y="1275997"/>
                </a:cubicBezTo>
                <a:lnTo>
                  <a:pt x="6609098" y="1352692"/>
                </a:lnTo>
                <a:lnTo>
                  <a:pt x="6800094" y="2050857"/>
                </a:lnTo>
                <a:lnTo>
                  <a:pt x="6800094" y="1689840"/>
                </a:lnTo>
                <a:lnTo>
                  <a:pt x="6803574" y="1689840"/>
                </a:lnTo>
                <a:lnTo>
                  <a:pt x="6969481" y="1112320"/>
                </a:lnTo>
                <a:lnTo>
                  <a:pt x="6968874" y="1112320"/>
                </a:lnTo>
                <a:lnTo>
                  <a:pt x="6995042" y="1023340"/>
                </a:lnTo>
                <a:lnTo>
                  <a:pt x="7028715" y="906125"/>
                </a:lnTo>
                <a:lnTo>
                  <a:pt x="7028809" y="906125"/>
                </a:lnTo>
                <a:cubicBezTo>
                  <a:pt x="7030647" y="899644"/>
                  <a:pt x="7034329" y="894796"/>
                  <a:pt x="7038929" y="891575"/>
                </a:cubicBezTo>
                <a:lnTo>
                  <a:pt x="7039724" y="891331"/>
                </a:lnTo>
                <a:lnTo>
                  <a:pt x="7039725" y="891330"/>
                </a:lnTo>
                <a:lnTo>
                  <a:pt x="7039851" y="891292"/>
                </a:lnTo>
                <a:lnTo>
                  <a:pt x="7054554" y="886789"/>
                </a:lnTo>
                <a:lnTo>
                  <a:pt x="7054723" y="886843"/>
                </a:lnTo>
                <a:lnTo>
                  <a:pt x="7054899" y="886790"/>
                </a:lnTo>
                <a:cubicBezTo>
                  <a:pt x="7065597" y="886846"/>
                  <a:pt x="7076262" y="893060"/>
                  <a:pt x="7079695" y="905399"/>
                </a:cubicBezTo>
                <a:lnTo>
                  <a:pt x="7079900" y="906133"/>
                </a:lnTo>
                <a:lnTo>
                  <a:pt x="7080086" y="906407"/>
                </a:lnTo>
                <a:lnTo>
                  <a:pt x="7084692" y="923244"/>
                </a:lnTo>
                <a:lnTo>
                  <a:pt x="7137645" y="1112320"/>
                </a:lnTo>
                <a:lnTo>
                  <a:pt x="7136418" y="1112320"/>
                </a:lnTo>
                <a:lnTo>
                  <a:pt x="7294409" y="1689840"/>
                </a:lnTo>
                <a:lnTo>
                  <a:pt x="7297664" y="1689840"/>
                </a:lnTo>
                <a:lnTo>
                  <a:pt x="7297890" y="1689840"/>
                </a:lnTo>
                <a:lnTo>
                  <a:pt x="7297890" y="1702564"/>
                </a:lnTo>
                <a:lnTo>
                  <a:pt x="7299993" y="1710251"/>
                </a:lnTo>
                <a:cubicBezTo>
                  <a:pt x="7299993" y="1710251"/>
                  <a:pt x="7299993" y="1713197"/>
                  <a:pt x="7298962" y="1717763"/>
                </a:cubicBezTo>
                <a:lnTo>
                  <a:pt x="7297890" y="1720322"/>
                </a:lnTo>
                <a:lnTo>
                  <a:pt x="7297890" y="2099496"/>
                </a:lnTo>
                <a:lnTo>
                  <a:pt x="7504968" y="1378658"/>
                </a:lnTo>
                <a:lnTo>
                  <a:pt x="7505062" y="1378658"/>
                </a:lnTo>
                <a:cubicBezTo>
                  <a:pt x="7508738" y="1365697"/>
                  <a:pt x="7519790" y="1359264"/>
                  <a:pt x="7530807" y="1359323"/>
                </a:cubicBezTo>
                <a:lnTo>
                  <a:pt x="7532223" y="1359773"/>
                </a:lnTo>
                <a:lnTo>
                  <a:pt x="7533632" y="1359323"/>
                </a:lnTo>
                <a:cubicBezTo>
                  <a:pt x="7543669" y="1359379"/>
                  <a:pt x="7553674" y="1365593"/>
                  <a:pt x="7556894" y="1377933"/>
                </a:cubicBezTo>
                <a:lnTo>
                  <a:pt x="7577045" y="1454629"/>
                </a:lnTo>
                <a:lnTo>
                  <a:pt x="7761756" y="2129818"/>
                </a:lnTo>
                <a:lnTo>
                  <a:pt x="7761756" y="1454175"/>
                </a:lnTo>
                <a:lnTo>
                  <a:pt x="7765236" y="1454175"/>
                </a:lnTo>
                <a:lnTo>
                  <a:pt x="7990377" y="670460"/>
                </a:lnTo>
                <a:lnTo>
                  <a:pt x="7990471" y="670460"/>
                </a:lnTo>
                <a:cubicBezTo>
                  <a:pt x="7994147" y="657499"/>
                  <a:pt x="8005199" y="651065"/>
                  <a:pt x="8016216" y="651124"/>
                </a:cubicBezTo>
                <a:lnTo>
                  <a:pt x="8017632" y="651574"/>
                </a:lnTo>
                <a:lnTo>
                  <a:pt x="8019041" y="651125"/>
                </a:lnTo>
                <a:cubicBezTo>
                  <a:pt x="8029078" y="651181"/>
                  <a:pt x="8039083" y="657395"/>
                  <a:pt x="8042303" y="669734"/>
                </a:cubicBezTo>
                <a:lnTo>
                  <a:pt x="8062453" y="746425"/>
                </a:lnTo>
                <a:lnTo>
                  <a:pt x="8256071" y="1454175"/>
                </a:lnTo>
                <a:lnTo>
                  <a:pt x="8259326" y="1454175"/>
                </a:lnTo>
                <a:lnTo>
                  <a:pt x="8259552" y="1454175"/>
                </a:lnTo>
                <a:lnTo>
                  <a:pt x="8259552" y="1466899"/>
                </a:lnTo>
                <a:lnTo>
                  <a:pt x="8261655" y="1474586"/>
                </a:lnTo>
                <a:cubicBezTo>
                  <a:pt x="8261655" y="1474586"/>
                  <a:pt x="8261655" y="1477532"/>
                  <a:pt x="8260624" y="1482098"/>
                </a:cubicBezTo>
                <a:lnTo>
                  <a:pt x="8259552" y="1484658"/>
                </a:lnTo>
                <a:lnTo>
                  <a:pt x="8259552" y="1781316"/>
                </a:lnTo>
                <a:lnTo>
                  <a:pt x="8424299" y="1207833"/>
                </a:lnTo>
                <a:lnTo>
                  <a:pt x="8423692" y="1207833"/>
                </a:lnTo>
                <a:lnTo>
                  <a:pt x="8449861" y="1118849"/>
                </a:lnTo>
                <a:lnTo>
                  <a:pt x="8483533" y="1001638"/>
                </a:lnTo>
                <a:lnTo>
                  <a:pt x="8483627" y="1001638"/>
                </a:lnTo>
                <a:cubicBezTo>
                  <a:pt x="8485465" y="995157"/>
                  <a:pt x="8489147" y="990309"/>
                  <a:pt x="8493747" y="987088"/>
                </a:cubicBezTo>
                <a:lnTo>
                  <a:pt x="8494542" y="986844"/>
                </a:lnTo>
                <a:lnTo>
                  <a:pt x="8494543" y="986843"/>
                </a:lnTo>
                <a:lnTo>
                  <a:pt x="8494673" y="986804"/>
                </a:lnTo>
                <a:lnTo>
                  <a:pt x="8509372" y="982302"/>
                </a:lnTo>
                <a:lnTo>
                  <a:pt x="8509540" y="982356"/>
                </a:lnTo>
                <a:lnTo>
                  <a:pt x="8509717" y="982303"/>
                </a:lnTo>
                <a:cubicBezTo>
                  <a:pt x="8520415" y="982359"/>
                  <a:pt x="8531080" y="988573"/>
                  <a:pt x="8534512" y="1000912"/>
                </a:cubicBezTo>
                <a:lnTo>
                  <a:pt x="8534717" y="1001645"/>
                </a:lnTo>
                <a:lnTo>
                  <a:pt x="8534904" y="1001920"/>
                </a:lnTo>
                <a:lnTo>
                  <a:pt x="8539531" y="1018834"/>
                </a:lnTo>
                <a:lnTo>
                  <a:pt x="8592463" y="1207833"/>
                </a:lnTo>
                <a:lnTo>
                  <a:pt x="8591235" y="1207833"/>
                </a:lnTo>
                <a:lnTo>
                  <a:pt x="8749227" y="1785353"/>
                </a:lnTo>
                <a:lnTo>
                  <a:pt x="8752482" y="1785353"/>
                </a:lnTo>
                <a:lnTo>
                  <a:pt x="8752708" y="1785353"/>
                </a:lnTo>
                <a:lnTo>
                  <a:pt x="8752708" y="1798077"/>
                </a:lnTo>
                <a:lnTo>
                  <a:pt x="8754811" y="1805764"/>
                </a:lnTo>
                <a:cubicBezTo>
                  <a:pt x="8754811" y="1805764"/>
                  <a:pt x="8754811" y="1808710"/>
                  <a:pt x="8753780" y="1813276"/>
                </a:cubicBezTo>
                <a:lnTo>
                  <a:pt x="8752708" y="1815835"/>
                </a:lnTo>
                <a:lnTo>
                  <a:pt x="8752708" y="3461241"/>
                </a:lnTo>
                <a:lnTo>
                  <a:pt x="8752482" y="3461241"/>
                </a:lnTo>
                <a:lnTo>
                  <a:pt x="8589721" y="3461241"/>
                </a:lnTo>
                <a:lnTo>
                  <a:pt x="8417899" y="3461241"/>
                </a:lnTo>
                <a:lnTo>
                  <a:pt x="8254912" y="3461241"/>
                </a:lnTo>
                <a:lnTo>
                  <a:pt x="8254912" y="3130063"/>
                </a:lnTo>
                <a:lnTo>
                  <a:pt x="8096565" y="3130063"/>
                </a:lnTo>
                <a:lnTo>
                  <a:pt x="7924743" y="3130063"/>
                </a:lnTo>
                <a:lnTo>
                  <a:pt x="7774143" y="3130063"/>
                </a:lnTo>
                <a:lnTo>
                  <a:pt x="7774143" y="3838261"/>
                </a:lnTo>
                <a:lnTo>
                  <a:pt x="7773917" y="3838261"/>
                </a:lnTo>
                <a:lnTo>
                  <a:pt x="7611156" y="3838261"/>
                </a:lnTo>
                <a:lnTo>
                  <a:pt x="7439334" y="3838261"/>
                </a:lnTo>
                <a:lnTo>
                  <a:pt x="7276347" y="3838261"/>
                </a:lnTo>
                <a:lnTo>
                  <a:pt x="7276347" y="3365728"/>
                </a:lnTo>
                <a:lnTo>
                  <a:pt x="7134903" y="3365728"/>
                </a:lnTo>
                <a:lnTo>
                  <a:pt x="6963081" y="3365728"/>
                </a:lnTo>
                <a:lnTo>
                  <a:pt x="6806196" y="3365728"/>
                </a:lnTo>
                <a:lnTo>
                  <a:pt x="6806196" y="3736326"/>
                </a:lnTo>
                <a:lnTo>
                  <a:pt x="6805970" y="3736326"/>
                </a:lnTo>
                <a:lnTo>
                  <a:pt x="6643209" y="3736326"/>
                </a:lnTo>
                <a:lnTo>
                  <a:pt x="6471387" y="3736326"/>
                </a:lnTo>
                <a:lnTo>
                  <a:pt x="6308400" y="3736326"/>
                </a:lnTo>
                <a:lnTo>
                  <a:pt x="6308400" y="3651124"/>
                </a:lnTo>
                <a:lnTo>
                  <a:pt x="6150198" y="3651124"/>
                </a:lnTo>
                <a:lnTo>
                  <a:pt x="5978376" y="3651124"/>
                </a:lnTo>
                <a:lnTo>
                  <a:pt x="5818703" y="3651124"/>
                </a:lnTo>
                <a:lnTo>
                  <a:pt x="5818703" y="3893722"/>
                </a:lnTo>
                <a:lnTo>
                  <a:pt x="5818477" y="3893722"/>
                </a:lnTo>
                <a:lnTo>
                  <a:pt x="5655715" y="3893722"/>
                </a:lnTo>
                <a:lnTo>
                  <a:pt x="5483894" y="3893722"/>
                </a:lnTo>
                <a:lnTo>
                  <a:pt x="5320907" y="3893722"/>
                </a:lnTo>
                <a:lnTo>
                  <a:pt x="5320907" y="3024343"/>
                </a:lnTo>
                <a:lnTo>
                  <a:pt x="5161234" y="3024343"/>
                </a:lnTo>
                <a:lnTo>
                  <a:pt x="4989410" y="3024343"/>
                </a:lnTo>
                <a:lnTo>
                  <a:pt x="4853169" y="3024343"/>
                </a:lnTo>
                <a:lnTo>
                  <a:pt x="4853169" y="3802164"/>
                </a:lnTo>
                <a:lnTo>
                  <a:pt x="4852944" y="3802164"/>
                </a:lnTo>
                <a:lnTo>
                  <a:pt x="4690182" y="3802164"/>
                </a:lnTo>
                <a:lnTo>
                  <a:pt x="4518360" y="3802164"/>
                </a:lnTo>
                <a:lnTo>
                  <a:pt x="4355373" y="3802164"/>
                </a:lnTo>
                <a:lnTo>
                  <a:pt x="4355373" y="3460780"/>
                </a:lnTo>
                <a:lnTo>
                  <a:pt x="4201677" y="3460780"/>
                </a:lnTo>
                <a:lnTo>
                  <a:pt x="4029864" y="3460780"/>
                </a:lnTo>
                <a:lnTo>
                  <a:pt x="3902209" y="3460780"/>
                </a:lnTo>
                <a:lnTo>
                  <a:pt x="3902209" y="3763405"/>
                </a:lnTo>
                <a:lnTo>
                  <a:pt x="3901981" y="3763405"/>
                </a:lnTo>
                <a:lnTo>
                  <a:pt x="3739221" y="3763405"/>
                </a:lnTo>
                <a:lnTo>
                  <a:pt x="3567399" y="3763405"/>
                </a:lnTo>
                <a:lnTo>
                  <a:pt x="3404413" y="3763405"/>
                </a:lnTo>
                <a:lnTo>
                  <a:pt x="3404413" y="3425852"/>
                </a:lnTo>
                <a:lnTo>
                  <a:pt x="3247924" y="3425852"/>
                </a:lnTo>
                <a:lnTo>
                  <a:pt x="3076102" y="3425852"/>
                </a:lnTo>
                <a:lnTo>
                  <a:pt x="2913638" y="3425852"/>
                </a:lnTo>
                <a:lnTo>
                  <a:pt x="2913638" y="3862289"/>
                </a:lnTo>
                <a:lnTo>
                  <a:pt x="2913413" y="3862289"/>
                </a:lnTo>
                <a:lnTo>
                  <a:pt x="2750651" y="3862289"/>
                </a:lnTo>
                <a:lnTo>
                  <a:pt x="2578831" y="3862289"/>
                </a:lnTo>
                <a:lnTo>
                  <a:pt x="2415842" y="3862289"/>
                </a:lnTo>
                <a:lnTo>
                  <a:pt x="2415842" y="3153004"/>
                </a:lnTo>
                <a:lnTo>
                  <a:pt x="2277533" y="3153004"/>
                </a:lnTo>
                <a:lnTo>
                  <a:pt x="2105709" y="3153004"/>
                </a:lnTo>
                <a:lnTo>
                  <a:pt x="1959736" y="3153004"/>
                </a:lnTo>
                <a:lnTo>
                  <a:pt x="1959736" y="3547341"/>
                </a:lnTo>
                <a:lnTo>
                  <a:pt x="1959510" y="3547341"/>
                </a:lnTo>
                <a:lnTo>
                  <a:pt x="1796750" y="3547341"/>
                </a:lnTo>
                <a:lnTo>
                  <a:pt x="1624927" y="3547341"/>
                </a:lnTo>
                <a:lnTo>
                  <a:pt x="1461940" y="3547341"/>
                </a:lnTo>
                <a:lnTo>
                  <a:pt x="1461940" y="3547341"/>
                </a:lnTo>
                <a:lnTo>
                  <a:pt x="1461940" y="3460780"/>
                </a:lnTo>
                <a:lnTo>
                  <a:pt x="1317009" y="3460780"/>
                </a:lnTo>
                <a:lnTo>
                  <a:pt x="1145188" y="3460780"/>
                </a:lnTo>
                <a:lnTo>
                  <a:pt x="982201" y="3460780"/>
                </a:lnTo>
                <a:lnTo>
                  <a:pt x="982201" y="1784892"/>
                </a:lnTo>
                <a:lnTo>
                  <a:pt x="985682" y="1784892"/>
                </a:lnTo>
                <a:lnTo>
                  <a:pt x="1151588" y="1207372"/>
                </a:lnTo>
                <a:lnTo>
                  <a:pt x="1150981" y="1207372"/>
                </a:lnTo>
                <a:lnTo>
                  <a:pt x="1177152" y="1118381"/>
                </a:lnTo>
                <a:lnTo>
                  <a:pt x="1210822" y="1001177"/>
                </a:lnTo>
                <a:lnTo>
                  <a:pt x="1210916" y="1001177"/>
                </a:lnTo>
                <a:cubicBezTo>
                  <a:pt x="1212755" y="994696"/>
                  <a:pt x="1216436" y="989848"/>
                  <a:pt x="1221036" y="986627"/>
                </a:cubicBezTo>
                <a:lnTo>
                  <a:pt x="1221831" y="986383"/>
                </a:lnTo>
                <a:lnTo>
                  <a:pt x="1221832" y="986382"/>
                </a:lnTo>
                <a:lnTo>
                  <a:pt x="1221966" y="986342"/>
                </a:lnTo>
                <a:lnTo>
                  <a:pt x="1236661" y="981841"/>
                </a:lnTo>
                <a:lnTo>
                  <a:pt x="1236828" y="981895"/>
                </a:lnTo>
                <a:lnTo>
                  <a:pt x="1237007" y="981842"/>
                </a:lnTo>
                <a:cubicBezTo>
                  <a:pt x="1247704" y="981898"/>
                  <a:pt x="1258368" y="988112"/>
                  <a:pt x="1261801" y="1000451"/>
                </a:cubicBezTo>
                <a:lnTo>
                  <a:pt x="1262007" y="1001184"/>
                </a:lnTo>
                <a:lnTo>
                  <a:pt x="1262192" y="1001459"/>
                </a:lnTo>
                <a:lnTo>
                  <a:pt x="1266815" y="1018351"/>
                </a:lnTo>
                <a:lnTo>
                  <a:pt x="1319752" y="1207372"/>
                </a:lnTo>
                <a:lnTo>
                  <a:pt x="1318525" y="1207372"/>
                </a:lnTo>
                <a:lnTo>
                  <a:pt x="1476516" y="1784892"/>
                </a:lnTo>
                <a:lnTo>
                  <a:pt x="1479771" y="1784892"/>
                </a:lnTo>
                <a:lnTo>
                  <a:pt x="1479996" y="1784892"/>
                </a:lnTo>
                <a:lnTo>
                  <a:pt x="1479996" y="1797616"/>
                </a:lnTo>
                <a:lnTo>
                  <a:pt x="1482100" y="1805303"/>
                </a:lnTo>
                <a:cubicBezTo>
                  <a:pt x="1482100" y="1805303"/>
                  <a:pt x="1482100" y="1808249"/>
                  <a:pt x="1481068" y="1812815"/>
                </a:cubicBezTo>
                <a:lnTo>
                  <a:pt x="1479996" y="1815374"/>
                </a:lnTo>
                <a:lnTo>
                  <a:pt x="1479996" y="1820714"/>
                </a:lnTo>
                <a:lnTo>
                  <a:pt x="1690562" y="1087738"/>
                </a:lnTo>
                <a:lnTo>
                  <a:pt x="1690656" y="1087738"/>
                </a:lnTo>
                <a:cubicBezTo>
                  <a:pt x="1694331" y="1074777"/>
                  <a:pt x="1705383" y="1068343"/>
                  <a:pt x="1716399" y="1068402"/>
                </a:cubicBezTo>
                <a:lnTo>
                  <a:pt x="1717816" y="1068852"/>
                </a:lnTo>
                <a:lnTo>
                  <a:pt x="1719225" y="1068403"/>
                </a:lnTo>
                <a:cubicBezTo>
                  <a:pt x="1729262" y="1068459"/>
                  <a:pt x="1739266" y="1074673"/>
                  <a:pt x="1742488" y="1087012"/>
                </a:cubicBezTo>
                <a:lnTo>
                  <a:pt x="1762628" y="1163665"/>
                </a:lnTo>
                <a:lnTo>
                  <a:pt x="1942725" y="1821993"/>
                </a:lnTo>
                <a:lnTo>
                  <a:pt x="1942725" y="1477116"/>
                </a:lnTo>
                <a:lnTo>
                  <a:pt x="1946205" y="1477116"/>
                </a:lnTo>
                <a:lnTo>
                  <a:pt x="2171342" y="693401"/>
                </a:lnTo>
                <a:lnTo>
                  <a:pt x="2171437" y="693401"/>
                </a:lnTo>
                <a:cubicBezTo>
                  <a:pt x="2175112" y="680440"/>
                  <a:pt x="2186164" y="674006"/>
                  <a:pt x="2197184" y="674065"/>
                </a:cubicBezTo>
                <a:lnTo>
                  <a:pt x="2198596" y="674515"/>
                </a:lnTo>
                <a:lnTo>
                  <a:pt x="2200007" y="674066"/>
                </a:lnTo>
                <a:cubicBezTo>
                  <a:pt x="2210044" y="674122"/>
                  <a:pt x="2220049" y="680336"/>
                  <a:pt x="2223268" y="692675"/>
                </a:cubicBezTo>
                <a:lnTo>
                  <a:pt x="2243407" y="769329"/>
                </a:lnTo>
                <a:lnTo>
                  <a:pt x="2437038" y="1477116"/>
                </a:lnTo>
                <a:lnTo>
                  <a:pt x="2440291" y="1477116"/>
                </a:lnTo>
                <a:lnTo>
                  <a:pt x="2440518" y="1477116"/>
                </a:lnTo>
                <a:lnTo>
                  <a:pt x="2440518" y="1489840"/>
                </a:lnTo>
                <a:lnTo>
                  <a:pt x="2442621" y="1497527"/>
                </a:lnTo>
                <a:cubicBezTo>
                  <a:pt x="2442621" y="1497527"/>
                  <a:pt x="2442621" y="1500473"/>
                  <a:pt x="2441590" y="1505039"/>
                </a:cubicBezTo>
                <a:lnTo>
                  <a:pt x="2440518" y="1507598"/>
                </a:lnTo>
                <a:lnTo>
                  <a:pt x="2440518" y="2112619"/>
                </a:lnTo>
                <a:lnTo>
                  <a:pt x="2585230" y="1608881"/>
                </a:lnTo>
                <a:lnTo>
                  <a:pt x="2584622" y="1608881"/>
                </a:lnTo>
                <a:lnTo>
                  <a:pt x="2610801" y="1519862"/>
                </a:lnTo>
                <a:lnTo>
                  <a:pt x="2644463" y="1402686"/>
                </a:lnTo>
                <a:lnTo>
                  <a:pt x="2644556" y="1402686"/>
                </a:lnTo>
                <a:cubicBezTo>
                  <a:pt x="2646393" y="1396206"/>
                  <a:pt x="2650077" y="1391357"/>
                  <a:pt x="2654676" y="1388136"/>
                </a:cubicBezTo>
                <a:lnTo>
                  <a:pt x="2655472" y="1387892"/>
                </a:lnTo>
                <a:lnTo>
                  <a:pt x="2655472" y="1387891"/>
                </a:lnTo>
                <a:lnTo>
                  <a:pt x="2655602" y="1387853"/>
                </a:lnTo>
                <a:lnTo>
                  <a:pt x="2670302" y="1383351"/>
                </a:lnTo>
                <a:lnTo>
                  <a:pt x="2670470" y="1383404"/>
                </a:lnTo>
                <a:lnTo>
                  <a:pt x="2670649" y="1383351"/>
                </a:lnTo>
                <a:cubicBezTo>
                  <a:pt x="2681346" y="1383407"/>
                  <a:pt x="2692008" y="1389621"/>
                  <a:pt x="2695443" y="1401961"/>
                </a:cubicBezTo>
                <a:lnTo>
                  <a:pt x="2695647" y="1402694"/>
                </a:lnTo>
                <a:lnTo>
                  <a:pt x="2695835" y="1402968"/>
                </a:lnTo>
                <a:lnTo>
                  <a:pt x="2700451" y="1419846"/>
                </a:lnTo>
                <a:lnTo>
                  <a:pt x="2753393" y="1608881"/>
                </a:lnTo>
                <a:lnTo>
                  <a:pt x="2752166" y="1608881"/>
                </a:lnTo>
                <a:lnTo>
                  <a:pt x="2910158" y="2186401"/>
                </a:lnTo>
                <a:lnTo>
                  <a:pt x="2913115" y="2186401"/>
                </a:lnTo>
                <a:lnTo>
                  <a:pt x="2913115" y="1749964"/>
                </a:lnTo>
                <a:lnTo>
                  <a:pt x="2916596" y="1749964"/>
                </a:lnTo>
                <a:lnTo>
                  <a:pt x="3141736" y="966249"/>
                </a:lnTo>
                <a:lnTo>
                  <a:pt x="3141830" y="966249"/>
                </a:lnTo>
                <a:cubicBezTo>
                  <a:pt x="3145506" y="953288"/>
                  <a:pt x="3156559" y="946854"/>
                  <a:pt x="3167574" y="946913"/>
                </a:cubicBezTo>
                <a:lnTo>
                  <a:pt x="3168991" y="947363"/>
                </a:lnTo>
                <a:lnTo>
                  <a:pt x="3170400" y="946914"/>
                </a:lnTo>
                <a:cubicBezTo>
                  <a:pt x="3180436" y="946970"/>
                  <a:pt x="3190442" y="953184"/>
                  <a:pt x="3193663" y="965523"/>
                </a:cubicBezTo>
                <a:lnTo>
                  <a:pt x="3213801" y="1042176"/>
                </a:lnTo>
                <a:lnTo>
                  <a:pt x="3407429" y="1749964"/>
                </a:lnTo>
                <a:lnTo>
                  <a:pt x="3410686" y="1749964"/>
                </a:lnTo>
                <a:lnTo>
                  <a:pt x="3410910" y="1749964"/>
                </a:lnTo>
                <a:lnTo>
                  <a:pt x="3410910" y="1762688"/>
                </a:lnTo>
                <a:lnTo>
                  <a:pt x="3413015" y="1770375"/>
                </a:lnTo>
                <a:cubicBezTo>
                  <a:pt x="3413015" y="1770375"/>
                  <a:pt x="3413015" y="1773321"/>
                  <a:pt x="3411983" y="1777887"/>
                </a:cubicBezTo>
                <a:lnTo>
                  <a:pt x="3410910" y="1780446"/>
                </a:lnTo>
                <a:lnTo>
                  <a:pt x="3410910" y="2077012"/>
                </a:lnTo>
                <a:lnTo>
                  <a:pt x="3633034" y="1303802"/>
                </a:lnTo>
                <a:lnTo>
                  <a:pt x="3633130" y="1303802"/>
                </a:lnTo>
                <a:cubicBezTo>
                  <a:pt x="3636804" y="1290841"/>
                  <a:pt x="3647856" y="1284407"/>
                  <a:pt x="3658871" y="1284466"/>
                </a:cubicBezTo>
                <a:lnTo>
                  <a:pt x="3660288" y="1284916"/>
                </a:lnTo>
                <a:lnTo>
                  <a:pt x="3661697" y="1284467"/>
                </a:lnTo>
                <a:cubicBezTo>
                  <a:pt x="3671732" y="1284523"/>
                  <a:pt x="3681740" y="1290737"/>
                  <a:pt x="3684958" y="1303076"/>
                </a:cubicBezTo>
                <a:lnTo>
                  <a:pt x="3705100" y="1379733"/>
                </a:lnTo>
                <a:lnTo>
                  <a:pt x="3866879" y="1971092"/>
                </a:lnTo>
                <a:lnTo>
                  <a:pt x="3866879" y="1784892"/>
                </a:lnTo>
                <a:lnTo>
                  <a:pt x="3870357" y="1784892"/>
                </a:lnTo>
                <a:lnTo>
                  <a:pt x="4036264" y="1207372"/>
                </a:lnTo>
                <a:lnTo>
                  <a:pt x="4035657" y="1207372"/>
                </a:lnTo>
                <a:lnTo>
                  <a:pt x="4061835" y="1118354"/>
                </a:lnTo>
                <a:lnTo>
                  <a:pt x="4095498" y="1001177"/>
                </a:lnTo>
                <a:lnTo>
                  <a:pt x="4095592" y="1001177"/>
                </a:lnTo>
                <a:cubicBezTo>
                  <a:pt x="4097428" y="994696"/>
                  <a:pt x="4101111" y="989848"/>
                  <a:pt x="4105709" y="986627"/>
                </a:cubicBezTo>
                <a:lnTo>
                  <a:pt x="4106506" y="986383"/>
                </a:lnTo>
                <a:lnTo>
                  <a:pt x="4106507" y="986382"/>
                </a:lnTo>
                <a:lnTo>
                  <a:pt x="4106629" y="986346"/>
                </a:lnTo>
                <a:lnTo>
                  <a:pt x="4121335" y="981841"/>
                </a:lnTo>
                <a:lnTo>
                  <a:pt x="4121505" y="981895"/>
                </a:lnTo>
                <a:lnTo>
                  <a:pt x="4121682" y="981842"/>
                </a:lnTo>
                <a:cubicBezTo>
                  <a:pt x="4132379" y="981898"/>
                  <a:pt x="4143043" y="988112"/>
                  <a:pt x="4146476" y="1000451"/>
                </a:cubicBezTo>
                <a:lnTo>
                  <a:pt x="4146682" y="1001184"/>
                </a:lnTo>
                <a:lnTo>
                  <a:pt x="4146868" y="1001459"/>
                </a:lnTo>
                <a:lnTo>
                  <a:pt x="4151489" y="1018348"/>
                </a:lnTo>
                <a:lnTo>
                  <a:pt x="4204421" y="1207372"/>
                </a:lnTo>
                <a:lnTo>
                  <a:pt x="4203192" y="1207372"/>
                </a:lnTo>
                <a:lnTo>
                  <a:pt x="4361183" y="1784892"/>
                </a:lnTo>
                <a:lnTo>
                  <a:pt x="4364438" y="1784892"/>
                </a:lnTo>
                <a:lnTo>
                  <a:pt x="4364664" y="1784892"/>
                </a:lnTo>
                <a:lnTo>
                  <a:pt x="4364664" y="1797616"/>
                </a:lnTo>
                <a:lnTo>
                  <a:pt x="4366768" y="1805303"/>
                </a:lnTo>
                <a:cubicBezTo>
                  <a:pt x="4366768" y="1805303"/>
                  <a:pt x="4366768" y="1808249"/>
                  <a:pt x="4365737" y="1812815"/>
                </a:cubicBezTo>
                <a:lnTo>
                  <a:pt x="4364664" y="1815374"/>
                </a:lnTo>
                <a:lnTo>
                  <a:pt x="4364664" y="2106047"/>
                </a:lnTo>
                <a:lnTo>
                  <a:pt x="4583994" y="1342561"/>
                </a:lnTo>
                <a:lnTo>
                  <a:pt x="4584088" y="1342561"/>
                </a:lnTo>
                <a:cubicBezTo>
                  <a:pt x="4587764" y="1329600"/>
                  <a:pt x="4598816" y="1323166"/>
                  <a:pt x="4609833" y="1323226"/>
                </a:cubicBezTo>
                <a:lnTo>
                  <a:pt x="4611249" y="1323676"/>
                </a:lnTo>
                <a:lnTo>
                  <a:pt x="4612659" y="1323226"/>
                </a:lnTo>
                <a:cubicBezTo>
                  <a:pt x="4622695" y="1323282"/>
                  <a:pt x="4632700" y="1329496"/>
                  <a:pt x="4635921" y="1341836"/>
                </a:cubicBezTo>
                <a:lnTo>
                  <a:pt x="4656090" y="1418601"/>
                </a:lnTo>
                <a:lnTo>
                  <a:pt x="4826423" y="2041233"/>
                </a:lnTo>
                <a:lnTo>
                  <a:pt x="4826423" y="1348455"/>
                </a:lnTo>
                <a:lnTo>
                  <a:pt x="4829904" y="1348455"/>
                </a:lnTo>
                <a:lnTo>
                  <a:pt x="5055045" y="564740"/>
                </a:lnTo>
                <a:lnTo>
                  <a:pt x="5055138" y="564740"/>
                </a:lnTo>
                <a:cubicBezTo>
                  <a:pt x="5058815" y="551779"/>
                  <a:pt x="5069868" y="545345"/>
                  <a:pt x="5080884" y="545404"/>
                </a:cubicBezTo>
                <a:close/>
                <a:moveTo>
                  <a:pt x="254459" y="71085"/>
                </a:moveTo>
                <a:lnTo>
                  <a:pt x="255874" y="71536"/>
                </a:lnTo>
                <a:lnTo>
                  <a:pt x="257284" y="71086"/>
                </a:lnTo>
                <a:cubicBezTo>
                  <a:pt x="267321" y="71142"/>
                  <a:pt x="277325" y="77356"/>
                  <a:pt x="280546" y="89695"/>
                </a:cubicBezTo>
                <a:lnTo>
                  <a:pt x="300686" y="166349"/>
                </a:lnTo>
                <a:lnTo>
                  <a:pt x="494314" y="874136"/>
                </a:lnTo>
                <a:lnTo>
                  <a:pt x="497570" y="874136"/>
                </a:lnTo>
                <a:lnTo>
                  <a:pt x="497795" y="874136"/>
                </a:lnTo>
                <a:lnTo>
                  <a:pt x="497795" y="886860"/>
                </a:lnTo>
                <a:lnTo>
                  <a:pt x="499898" y="894547"/>
                </a:lnTo>
                <a:cubicBezTo>
                  <a:pt x="499898" y="894547"/>
                  <a:pt x="499898" y="897492"/>
                  <a:pt x="498867" y="902058"/>
                </a:cubicBezTo>
                <a:lnTo>
                  <a:pt x="497795" y="904618"/>
                </a:lnTo>
                <a:lnTo>
                  <a:pt x="497795" y="1603783"/>
                </a:lnTo>
                <a:lnTo>
                  <a:pt x="710757" y="862466"/>
                </a:lnTo>
                <a:lnTo>
                  <a:pt x="710850" y="862466"/>
                </a:lnTo>
                <a:cubicBezTo>
                  <a:pt x="714527" y="849505"/>
                  <a:pt x="725578" y="843071"/>
                  <a:pt x="736594" y="843130"/>
                </a:cubicBezTo>
                <a:lnTo>
                  <a:pt x="738011" y="843580"/>
                </a:lnTo>
                <a:lnTo>
                  <a:pt x="739420" y="843131"/>
                </a:lnTo>
                <a:cubicBezTo>
                  <a:pt x="749457" y="843187"/>
                  <a:pt x="759462" y="849401"/>
                  <a:pt x="762682" y="861740"/>
                </a:cubicBezTo>
                <a:lnTo>
                  <a:pt x="782820" y="938389"/>
                </a:lnTo>
                <a:lnTo>
                  <a:pt x="976451" y="1646181"/>
                </a:lnTo>
                <a:lnTo>
                  <a:pt x="979706" y="1646181"/>
                </a:lnTo>
                <a:lnTo>
                  <a:pt x="979932" y="1646181"/>
                </a:lnTo>
                <a:lnTo>
                  <a:pt x="979932" y="1658905"/>
                </a:lnTo>
                <a:lnTo>
                  <a:pt x="982035" y="1666592"/>
                </a:lnTo>
                <a:cubicBezTo>
                  <a:pt x="982035" y="1666592"/>
                  <a:pt x="982035" y="1669538"/>
                  <a:pt x="981004" y="1674104"/>
                </a:cubicBezTo>
                <a:lnTo>
                  <a:pt x="979932" y="1676663"/>
                </a:lnTo>
                <a:lnTo>
                  <a:pt x="979932" y="3322069"/>
                </a:lnTo>
                <a:lnTo>
                  <a:pt x="979706" y="3322069"/>
                </a:lnTo>
                <a:lnTo>
                  <a:pt x="816945" y="3322069"/>
                </a:lnTo>
                <a:lnTo>
                  <a:pt x="645122" y="3322069"/>
                </a:lnTo>
                <a:lnTo>
                  <a:pt x="482136" y="3322069"/>
                </a:lnTo>
                <a:lnTo>
                  <a:pt x="482136" y="2550024"/>
                </a:lnTo>
                <a:lnTo>
                  <a:pt x="334808" y="2550024"/>
                </a:lnTo>
                <a:lnTo>
                  <a:pt x="162986" y="2550024"/>
                </a:lnTo>
                <a:lnTo>
                  <a:pt x="0" y="2550024"/>
                </a:lnTo>
                <a:lnTo>
                  <a:pt x="0" y="874136"/>
                </a:lnTo>
                <a:lnTo>
                  <a:pt x="3480" y="874136"/>
                </a:lnTo>
                <a:lnTo>
                  <a:pt x="228620" y="90421"/>
                </a:lnTo>
                <a:lnTo>
                  <a:pt x="228715" y="90421"/>
                </a:lnTo>
                <a:cubicBezTo>
                  <a:pt x="232390" y="77460"/>
                  <a:pt x="243443" y="71026"/>
                  <a:pt x="254459" y="71085"/>
                </a:cubicBezTo>
                <a:close/>
                <a:moveTo>
                  <a:pt x="11940100" y="0"/>
                </a:moveTo>
                <a:lnTo>
                  <a:pt x="11941515" y="450"/>
                </a:lnTo>
                <a:lnTo>
                  <a:pt x="11942925" y="1"/>
                </a:lnTo>
                <a:cubicBezTo>
                  <a:pt x="11952962" y="57"/>
                  <a:pt x="11962967" y="6271"/>
                  <a:pt x="11966187" y="18610"/>
                </a:cubicBezTo>
                <a:lnTo>
                  <a:pt x="11986339" y="95310"/>
                </a:lnTo>
                <a:lnTo>
                  <a:pt x="12179955" y="803051"/>
                </a:lnTo>
                <a:lnTo>
                  <a:pt x="12183210" y="803051"/>
                </a:lnTo>
                <a:lnTo>
                  <a:pt x="12183436" y="803051"/>
                </a:lnTo>
                <a:lnTo>
                  <a:pt x="12183436" y="815774"/>
                </a:lnTo>
                <a:lnTo>
                  <a:pt x="12185539" y="823462"/>
                </a:lnTo>
                <a:cubicBezTo>
                  <a:pt x="12185539" y="823462"/>
                  <a:pt x="12185539" y="826407"/>
                  <a:pt x="12184508" y="830973"/>
                </a:cubicBezTo>
                <a:lnTo>
                  <a:pt x="12183436" y="833533"/>
                </a:lnTo>
                <a:lnTo>
                  <a:pt x="12183436" y="2478939"/>
                </a:lnTo>
                <a:lnTo>
                  <a:pt x="12183210" y="2478939"/>
                </a:lnTo>
                <a:lnTo>
                  <a:pt x="12020449" y="2478939"/>
                </a:lnTo>
                <a:lnTo>
                  <a:pt x="11848627" y="2478939"/>
                </a:lnTo>
                <a:lnTo>
                  <a:pt x="11692997" y="2478939"/>
                </a:lnTo>
                <a:lnTo>
                  <a:pt x="11692997" y="3265639"/>
                </a:lnTo>
                <a:lnTo>
                  <a:pt x="11692771" y="3265639"/>
                </a:lnTo>
                <a:lnTo>
                  <a:pt x="11530010" y="3265639"/>
                </a:lnTo>
                <a:lnTo>
                  <a:pt x="11358188" y="3265639"/>
                </a:lnTo>
                <a:lnTo>
                  <a:pt x="11195201" y="3265639"/>
                </a:lnTo>
                <a:lnTo>
                  <a:pt x="11195201" y="3064169"/>
                </a:lnTo>
                <a:lnTo>
                  <a:pt x="11036853" y="3064169"/>
                </a:lnTo>
                <a:lnTo>
                  <a:pt x="10865031" y="3064169"/>
                </a:lnTo>
                <a:lnTo>
                  <a:pt x="10714302" y="3064169"/>
                </a:lnTo>
                <a:lnTo>
                  <a:pt x="10714302" y="3095602"/>
                </a:lnTo>
                <a:lnTo>
                  <a:pt x="10714076" y="3095602"/>
                </a:lnTo>
                <a:lnTo>
                  <a:pt x="10551315" y="3095602"/>
                </a:lnTo>
                <a:lnTo>
                  <a:pt x="10379493" y="3095602"/>
                </a:lnTo>
                <a:lnTo>
                  <a:pt x="10218853" y="3095602"/>
                </a:lnTo>
                <a:lnTo>
                  <a:pt x="10218853" y="3222720"/>
                </a:lnTo>
                <a:lnTo>
                  <a:pt x="10218627" y="3222720"/>
                </a:lnTo>
                <a:lnTo>
                  <a:pt x="10055866" y="3222720"/>
                </a:lnTo>
                <a:lnTo>
                  <a:pt x="9884044" y="3222720"/>
                </a:lnTo>
                <a:lnTo>
                  <a:pt x="9721057" y="3222720"/>
                </a:lnTo>
                <a:lnTo>
                  <a:pt x="9721057" y="2773279"/>
                </a:lnTo>
                <a:lnTo>
                  <a:pt x="9583336" y="2773279"/>
                </a:lnTo>
                <a:lnTo>
                  <a:pt x="9411514" y="2773279"/>
                </a:lnTo>
                <a:lnTo>
                  <a:pt x="9253167" y="2773279"/>
                </a:lnTo>
                <a:lnTo>
                  <a:pt x="9253167" y="3063281"/>
                </a:lnTo>
                <a:lnTo>
                  <a:pt x="9252941" y="3063281"/>
                </a:lnTo>
                <a:lnTo>
                  <a:pt x="9090180" y="3063281"/>
                </a:lnTo>
                <a:lnTo>
                  <a:pt x="8918358" y="3063281"/>
                </a:lnTo>
                <a:lnTo>
                  <a:pt x="8755371" y="3063281"/>
                </a:lnTo>
                <a:lnTo>
                  <a:pt x="8755371" y="1387393"/>
                </a:lnTo>
                <a:lnTo>
                  <a:pt x="8758852" y="1387393"/>
                </a:lnTo>
                <a:lnTo>
                  <a:pt x="8983992" y="603678"/>
                </a:lnTo>
                <a:lnTo>
                  <a:pt x="8984086" y="603678"/>
                </a:lnTo>
                <a:cubicBezTo>
                  <a:pt x="8987762" y="590717"/>
                  <a:pt x="8998814" y="584283"/>
                  <a:pt x="9009831" y="584342"/>
                </a:cubicBezTo>
                <a:lnTo>
                  <a:pt x="9011246" y="584792"/>
                </a:lnTo>
                <a:lnTo>
                  <a:pt x="9012656" y="584343"/>
                </a:lnTo>
                <a:cubicBezTo>
                  <a:pt x="9022693" y="584399"/>
                  <a:pt x="9032698" y="590613"/>
                  <a:pt x="9035918" y="602952"/>
                </a:cubicBezTo>
                <a:lnTo>
                  <a:pt x="9056070" y="679654"/>
                </a:lnTo>
                <a:lnTo>
                  <a:pt x="9248527" y="1383156"/>
                </a:lnTo>
                <a:lnTo>
                  <a:pt x="9248527" y="1097391"/>
                </a:lnTo>
                <a:lnTo>
                  <a:pt x="9252008" y="1097391"/>
                </a:lnTo>
                <a:lnTo>
                  <a:pt x="9477148" y="313676"/>
                </a:lnTo>
                <a:lnTo>
                  <a:pt x="9477242" y="313676"/>
                </a:lnTo>
                <a:cubicBezTo>
                  <a:pt x="9480918" y="300715"/>
                  <a:pt x="9491970" y="294281"/>
                  <a:pt x="9502987" y="294340"/>
                </a:cubicBezTo>
                <a:lnTo>
                  <a:pt x="9504402" y="294790"/>
                </a:lnTo>
                <a:lnTo>
                  <a:pt x="9505812" y="294341"/>
                </a:lnTo>
                <a:cubicBezTo>
                  <a:pt x="9515849" y="294397"/>
                  <a:pt x="9525854" y="300611"/>
                  <a:pt x="9529074" y="312950"/>
                </a:cubicBezTo>
                <a:lnTo>
                  <a:pt x="9549225" y="389647"/>
                </a:lnTo>
                <a:lnTo>
                  <a:pt x="9742842" y="1097391"/>
                </a:lnTo>
                <a:lnTo>
                  <a:pt x="9746097" y="1097391"/>
                </a:lnTo>
                <a:lnTo>
                  <a:pt x="9746323" y="1097391"/>
                </a:lnTo>
                <a:lnTo>
                  <a:pt x="9746323" y="1110115"/>
                </a:lnTo>
                <a:lnTo>
                  <a:pt x="9748426" y="1117802"/>
                </a:lnTo>
                <a:cubicBezTo>
                  <a:pt x="9748426" y="1117802"/>
                  <a:pt x="9748426" y="1120747"/>
                  <a:pt x="9747395" y="1125313"/>
                </a:cubicBezTo>
                <a:lnTo>
                  <a:pt x="9746323" y="1127873"/>
                </a:lnTo>
                <a:lnTo>
                  <a:pt x="9746323" y="1470997"/>
                </a:lnTo>
                <a:lnTo>
                  <a:pt x="9890444" y="969312"/>
                </a:lnTo>
                <a:lnTo>
                  <a:pt x="9889837" y="969312"/>
                </a:lnTo>
                <a:lnTo>
                  <a:pt x="9916012" y="880309"/>
                </a:lnTo>
                <a:lnTo>
                  <a:pt x="9949678" y="763117"/>
                </a:lnTo>
                <a:lnTo>
                  <a:pt x="9949772" y="763117"/>
                </a:lnTo>
                <a:cubicBezTo>
                  <a:pt x="9951610" y="756636"/>
                  <a:pt x="9955292" y="751788"/>
                  <a:pt x="9959892" y="748567"/>
                </a:cubicBezTo>
                <a:lnTo>
                  <a:pt x="9960687" y="748323"/>
                </a:lnTo>
                <a:lnTo>
                  <a:pt x="9960688" y="748322"/>
                </a:lnTo>
                <a:lnTo>
                  <a:pt x="9960829" y="748279"/>
                </a:lnTo>
                <a:lnTo>
                  <a:pt x="9975517" y="743781"/>
                </a:lnTo>
                <a:lnTo>
                  <a:pt x="9975685" y="743835"/>
                </a:lnTo>
                <a:lnTo>
                  <a:pt x="9975862" y="743782"/>
                </a:lnTo>
                <a:cubicBezTo>
                  <a:pt x="9986560" y="743838"/>
                  <a:pt x="9997225" y="750052"/>
                  <a:pt x="10000657" y="762391"/>
                </a:cubicBezTo>
                <a:lnTo>
                  <a:pt x="10000862" y="763124"/>
                </a:lnTo>
                <a:lnTo>
                  <a:pt x="10001049" y="763399"/>
                </a:lnTo>
                <a:lnTo>
                  <a:pt x="10005676" y="780313"/>
                </a:lnTo>
                <a:lnTo>
                  <a:pt x="10058608" y="969312"/>
                </a:lnTo>
                <a:lnTo>
                  <a:pt x="10057380" y="969312"/>
                </a:lnTo>
                <a:lnTo>
                  <a:pt x="10215372" y="1546832"/>
                </a:lnTo>
                <a:lnTo>
                  <a:pt x="10216506" y="1546832"/>
                </a:lnTo>
                <a:lnTo>
                  <a:pt x="10216506" y="1419714"/>
                </a:lnTo>
                <a:lnTo>
                  <a:pt x="10219987" y="1419714"/>
                </a:lnTo>
                <a:lnTo>
                  <a:pt x="10445127" y="635999"/>
                </a:lnTo>
                <a:lnTo>
                  <a:pt x="10445221" y="635999"/>
                </a:lnTo>
                <a:cubicBezTo>
                  <a:pt x="10448897" y="623038"/>
                  <a:pt x="10459949" y="616604"/>
                  <a:pt x="10470966" y="616663"/>
                </a:cubicBezTo>
                <a:lnTo>
                  <a:pt x="10472381" y="617113"/>
                </a:lnTo>
                <a:lnTo>
                  <a:pt x="10473791" y="616664"/>
                </a:lnTo>
                <a:cubicBezTo>
                  <a:pt x="10483828" y="616720"/>
                  <a:pt x="10493833" y="622934"/>
                  <a:pt x="10497053" y="635273"/>
                </a:cubicBezTo>
                <a:lnTo>
                  <a:pt x="10517201" y="711960"/>
                </a:lnTo>
                <a:lnTo>
                  <a:pt x="10702222" y="1388281"/>
                </a:lnTo>
                <a:lnTo>
                  <a:pt x="10705525" y="1388281"/>
                </a:lnTo>
                <a:lnTo>
                  <a:pt x="10930665" y="604566"/>
                </a:lnTo>
                <a:lnTo>
                  <a:pt x="10930759" y="604566"/>
                </a:lnTo>
                <a:cubicBezTo>
                  <a:pt x="10934435" y="591605"/>
                  <a:pt x="10945487" y="585171"/>
                  <a:pt x="10956504" y="585230"/>
                </a:cubicBezTo>
                <a:lnTo>
                  <a:pt x="10957919" y="585680"/>
                </a:lnTo>
                <a:lnTo>
                  <a:pt x="10959329" y="585231"/>
                </a:lnTo>
                <a:cubicBezTo>
                  <a:pt x="10969366" y="585287"/>
                  <a:pt x="10979371" y="591501"/>
                  <a:pt x="10982591" y="603840"/>
                </a:cubicBezTo>
                <a:lnTo>
                  <a:pt x="11002741" y="680534"/>
                </a:lnTo>
                <a:lnTo>
                  <a:pt x="11196359" y="1388281"/>
                </a:lnTo>
                <a:lnTo>
                  <a:pt x="11199614" y="1388281"/>
                </a:lnTo>
                <a:lnTo>
                  <a:pt x="11199840" y="1388281"/>
                </a:lnTo>
                <a:lnTo>
                  <a:pt x="11199840" y="1401005"/>
                </a:lnTo>
                <a:lnTo>
                  <a:pt x="11201943" y="1408692"/>
                </a:lnTo>
                <a:cubicBezTo>
                  <a:pt x="11201943" y="1408692"/>
                  <a:pt x="11201943" y="1411638"/>
                  <a:pt x="11200912" y="1416204"/>
                </a:cubicBezTo>
                <a:lnTo>
                  <a:pt x="11199840" y="1418764"/>
                </a:lnTo>
                <a:lnTo>
                  <a:pt x="11199840" y="1585719"/>
                </a:lnTo>
                <a:lnTo>
                  <a:pt x="11364588" y="1012231"/>
                </a:lnTo>
                <a:lnTo>
                  <a:pt x="11363981" y="1012231"/>
                </a:lnTo>
                <a:lnTo>
                  <a:pt x="11390156" y="923228"/>
                </a:lnTo>
                <a:lnTo>
                  <a:pt x="11423822" y="806036"/>
                </a:lnTo>
                <a:lnTo>
                  <a:pt x="11423916" y="806036"/>
                </a:lnTo>
                <a:cubicBezTo>
                  <a:pt x="11425754" y="799555"/>
                  <a:pt x="11429436" y="794707"/>
                  <a:pt x="11434036" y="791486"/>
                </a:cubicBezTo>
                <a:lnTo>
                  <a:pt x="11434831" y="791242"/>
                </a:lnTo>
                <a:lnTo>
                  <a:pt x="11434832" y="791241"/>
                </a:lnTo>
                <a:lnTo>
                  <a:pt x="11434966" y="791201"/>
                </a:lnTo>
                <a:lnTo>
                  <a:pt x="11449661" y="786700"/>
                </a:lnTo>
                <a:lnTo>
                  <a:pt x="11449829" y="786754"/>
                </a:lnTo>
                <a:lnTo>
                  <a:pt x="11450006" y="786701"/>
                </a:lnTo>
                <a:cubicBezTo>
                  <a:pt x="11460704" y="786757"/>
                  <a:pt x="11471369" y="792971"/>
                  <a:pt x="11474801" y="805310"/>
                </a:cubicBezTo>
                <a:lnTo>
                  <a:pt x="11475006" y="806043"/>
                </a:lnTo>
                <a:lnTo>
                  <a:pt x="11475193" y="806318"/>
                </a:lnTo>
                <a:lnTo>
                  <a:pt x="11479816" y="823218"/>
                </a:lnTo>
                <a:lnTo>
                  <a:pt x="11532752" y="1012231"/>
                </a:lnTo>
                <a:lnTo>
                  <a:pt x="11531524" y="1012231"/>
                </a:lnTo>
                <a:lnTo>
                  <a:pt x="11685640" y="1575583"/>
                </a:lnTo>
                <a:lnTo>
                  <a:pt x="11685640" y="803051"/>
                </a:lnTo>
                <a:lnTo>
                  <a:pt x="11689121" y="803051"/>
                </a:lnTo>
                <a:lnTo>
                  <a:pt x="11914261" y="19336"/>
                </a:lnTo>
                <a:lnTo>
                  <a:pt x="11914355" y="19336"/>
                </a:lnTo>
                <a:cubicBezTo>
                  <a:pt x="11918031" y="6375"/>
                  <a:pt x="11929083" y="-59"/>
                  <a:pt x="11940100" y="0"/>
                </a:cubicBezTo>
                <a:close/>
              </a:path>
            </a:pathLst>
          </a:custGeom>
          <a:solidFill>
            <a:schemeClr val="accent6"/>
          </a:solidFill>
          <a:ln>
            <a:noFill/>
          </a:ln>
          <a:effectLst>
            <a:outerShdw blurRad="100013" rotWithShape="0" algn="bl" dir="5400000" dist="57150">
              <a:srgbClr val="000000">
                <a:alpha val="46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nvGrpSpPr>
          <p:cNvPr id="1335" name="Google Shape;1335;p9"/>
          <p:cNvGrpSpPr/>
          <p:nvPr/>
        </p:nvGrpSpPr>
        <p:grpSpPr>
          <a:xfrm>
            <a:off x="3214" y="4546970"/>
            <a:ext cx="12185552" cy="3893722"/>
            <a:chOff x="14" y="4390945"/>
            <a:chExt cx="12185552" cy="3893722"/>
          </a:xfrm>
        </p:grpSpPr>
        <p:grpSp>
          <p:nvGrpSpPr>
            <p:cNvPr id="1336" name="Google Shape;1336;p9"/>
            <p:cNvGrpSpPr/>
            <p:nvPr/>
          </p:nvGrpSpPr>
          <p:grpSpPr>
            <a:xfrm>
              <a:off x="482149" y="5234075"/>
              <a:ext cx="499899" cy="2478939"/>
              <a:chOff x="363584" y="4352937"/>
              <a:chExt cx="505153" cy="2504991"/>
            </a:xfrm>
          </p:grpSpPr>
          <p:sp>
            <p:nvSpPr>
              <p:cNvPr id="1337" name="Google Shape;1337;p9"/>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38" name="Google Shape;1338;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39" name="Google Shape;1339;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40" name="Google Shape;1340;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41" name="Google Shape;1341;p9"/>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342" name="Google Shape;1342;p9"/>
            <p:cNvGrpSpPr/>
            <p:nvPr/>
          </p:nvGrpSpPr>
          <p:grpSpPr>
            <a:xfrm>
              <a:off x="982214" y="5372786"/>
              <a:ext cx="499899" cy="2478939"/>
              <a:chOff x="363584" y="4352937"/>
              <a:chExt cx="505153" cy="2504991"/>
            </a:xfrm>
          </p:grpSpPr>
          <p:sp>
            <p:nvSpPr>
              <p:cNvPr id="1343" name="Google Shape;1343;p9"/>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44" name="Google Shape;1344;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45" name="Google Shape;1345;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46" name="Google Shape;1346;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47" name="Google Shape;1347;p9"/>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348" name="Google Shape;1348;p9"/>
            <p:cNvGrpSpPr/>
            <p:nvPr/>
          </p:nvGrpSpPr>
          <p:grpSpPr>
            <a:xfrm>
              <a:off x="1461954" y="5459347"/>
              <a:ext cx="499899" cy="2478939"/>
              <a:chOff x="363584" y="4352937"/>
              <a:chExt cx="505153" cy="2504991"/>
            </a:xfrm>
          </p:grpSpPr>
          <p:sp>
            <p:nvSpPr>
              <p:cNvPr id="1349" name="Google Shape;1349;p9"/>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50" name="Google Shape;1350;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51" name="Google Shape;1351;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52" name="Google Shape;1352;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53" name="Google Shape;1353;p9"/>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354" name="Google Shape;1354;p9"/>
            <p:cNvGrpSpPr/>
            <p:nvPr/>
          </p:nvGrpSpPr>
          <p:grpSpPr>
            <a:xfrm>
              <a:off x="14" y="4462030"/>
              <a:ext cx="499899" cy="2478939"/>
              <a:chOff x="363584" y="4352937"/>
              <a:chExt cx="505153" cy="2504991"/>
            </a:xfrm>
          </p:grpSpPr>
          <p:sp>
            <p:nvSpPr>
              <p:cNvPr id="1355" name="Google Shape;1355;p9"/>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56" name="Google Shape;1356;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57" name="Google Shape;1357;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58" name="Google Shape;1358;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59" name="Google Shape;1359;p9"/>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360" name="Google Shape;1360;p9"/>
            <p:cNvGrpSpPr/>
            <p:nvPr/>
          </p:nvGrpSpPr>
          <p:grpSpPr>
            <a:xfrm>
              <a:off x="1942739" y="5065010"/>
              <a:ext cx="499899" cy="2478939"/>
              <a:chOff x="363584" y="4352937"/>
              <a:chExt cx="505153" cy="2504991"/>
            </a:xfrm>
          </p:grpSpPr>
          <p:sp>
            <p:nvSpPr>
              <p:cNvPr id="1361" name="Google Shape;1361;p9"/>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62" name="Google Shape;1362;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63" name="Google Shape;1363;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64" name="Google Shape;1364;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65" name="Google Shape;1365;p9"/>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366" name="Google Shape;1366;p9"/>
            <p:cNvGrpSpPr/>
            <p:nvPr/>
          </p:nvGrpSpPr>
          <p:grpSpPr>
            <a:xfrm>
              <a:off x="2415859" y="5774295"/>
              <a:ext cx="499899" cy="2478939"/>
              <a:chOff x="363584" y="4352937"/>
              <a:chExt cx="505153" cy="2504991"/>
            </a:xfrm>
          </p:grpSpPr>
          <p:sp>
            <p:nvSpPr>
              <p:cNvPr id="1367" name="Google Shape;1367;p9"/>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68" name="Google Shape;1368;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69" name="Google Shape;1369;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70" name="Google Shape;1370;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71" name="Google Shape;1371;p9"/>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372" name="Google Shape;1372;p9"/>
            <p:cNvGrpSpPr/>
            <p:nvPr/>
          </p:nvGrpSpPr>
          <p:grpSpPr>
            <a:xfrm>
              <a:off x="2913132" y="5337858"/>
              <a:ext cx="499899" cy="2478939"/>
              <a:chOff x="363584" y="4352937"/>
              <a:chExt cx="505153" cy="2504991"/>
            </a:xfrm>
          </p:grpSpPr>
          <p:sp>
            <p:nvSpPr>
              <p:cNvPr id="1373" name="Google Shape;1373;p9"/>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74" name="Google Shape;1374;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75" name="Google Shape;1375;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76" name="Google Shape;1376;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77" name="Google Shape;1377;p9"/>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378" name="Google Shape;1378;p9"/>
            <p:cNvGrpSpPr/>
            <p:nvPr/>
          </p:nvGrpSpPr>
          <p:grpSpPr>
            <a:xfrm>
              <a:off x="3404430" y="5675411"/>
              <a:ext cx="499899" cy="2478939"/>
              <a:chOff x="363584" y="4352937"/>
              <a:chExt cx="505153" cy="2504991"/>
            </a:xfrm>
          </p:grpSpPr>
          <p:sp>
            <p:nvSpPr>
              <p:cNvPr id="1379" name="Google Shape;1379;p9"/>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80" name="Google Shape;1380;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81" name="Google Shape;1381;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82" name="Google Shape;1382;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83" name="Google Shape;1383;p9"/>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384" name="Google Shape;1384;p9"/>
            <p:cNvGrpSpPr/>
            <p:nvPr/>
          </p:nvGrpSpPr>
          <p:grpSpPr>
            <a:xfrm>
              <a:off x="3866895" y="5372786"/>
              <a:ext cx="499899" cy="2478939"/>
              <a:chOff x="363584" y="4352937"/>
              <a:chExt cx="505153" cy="2504991"/>
            </a:xfrm>
          </p:grpSpPr>
          <p:sp>
            <p:nvSpPr>
              <p:cNvPr id="1385" name="Google Shape;1385;p9"/>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86" name="Google Shape;1386;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87" name="Google Shape;1387;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88" name="Google Shape;1388;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89" name="Google Shape;1389;p9"/>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390" name="Google Shape;1390;p9"/>
            <p:cNvGrpSpPr/>
            <p:nvPr/>
          </p:nvGrpSpPr>
          <p:grpSpPr>
            <a:xfrm>
              <a:off x="5320933" y="5805728"/>
              <a:ext cx="499899" cy="2478939"/>
              <a:chOff x="363584" y="4352937"/>
              <a:chExt cx="505153" cy="2504991"/>
            </a:xfrm>
          </p:grpSpPr>
          <p:sp>
            <p:nvSpPr>
              <p:cNvPr id="1391" name="Google Shape;1391;p9"/>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92" name="Google Shape;1392;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93" name="Google Shape;1393;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94" name="Google Shape;1394;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95" name="Google Shape;1395;p9"/>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396" name="Google Shape;1396;p9"/>
            <p:cNvGrpSpPr/>
            <p:nvPr/>
          </p:nvGrpSpPr>
          <p:grpSpPr>
            <a:xfrm>
              <a:off x="4826450" y="4936349"/>
              <a:ext cx="499899" cy="2478939"/>
              <a:chOff x="363584" y="4352937"/>
              <a:chExt cx="505153" cy="2504991"/>
            </a:xfrm>
          </p:grpSpPr>
          <p:sp>
            <p:nvSpPr>
              <p:cNvPr id="1397" name="Google Shape;1397;p9"/>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98" name="Google Shape;1398;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399" name="Google Shape;1399;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00" name="Google Shape;1400;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401" name="Google Shape;1401;p9"/>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402" name="Google Shape;1402;p9"/>
            <p:cNvGrpSpPr/>
            <p:nvPr/>
          </p:nvGrpSpPr>
          <p:grpSpPr>
            <a:xfrm>
              <a:off x="5815416" y="5563130"/>
              <a:ext cx="499899" cy="2478939"/>
              <a:chOff x="363584" y="4352937"/>
              <a:chExt cx="505153" cy="2504991"/>
            </a:xfrm>
          </p:grpSpPr>
          <p:sp>
            <p:nvSpPr>
              <p:cNvPr id="1403" name="Google Shape;1403;p9"/>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04" name="Google Shape;1404;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05" name="Google Shape;1405;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06" name="Google Shape;1406;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407" name="Google Shape;1407;p9"/>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408" name="Google Shape;1408;p9"/>
            <p:cNvGrpSpPr/>
            <p:nvPr/>
          </p:nvGrpSpPr>
          <p:grpSpPr>
            <a:xfrm>
              <a:off x="6308427" y="5648332"/>
              <a:ext cx="499899" cy="2478939"/>
              <a:chOff x="363584" y="4352937"/>
              <a:chExt cx="505153" cy="2504991"/>
            </a:xfrm>
          </p:grpSpPr>
          <p:sp>
            <p:nvSpPr>
              <p:cNvPr id="1409" name="Google Shape;1409;p9"/>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10" name="Google Shape;1410;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11" name="Google Shape;1411;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12" name="Google Shape;1412;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413" name="Google Shape;1413;p9"/>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414" name="Google Shape;1414;p9"/>
            <p:cNvGrpSpPr/>
            <p:nvPr/>
          </p:nvGrpSpPr>
          <p:grpSpPr>
            <a:xfrm>
              <a:off x="6800121" y="5277734"/>
              <a:ext cx="499899" cy="2478939"/>
              <a:chOff x="363584" y="4352937"/>
              <a:chExt cx="505153" cy="2504991"/>
            </a:xfrm>
          </p:grpSpPr>
          <p:sp>
            <p:nvSpPr>
              <p:cNvPr id="1415" name="Google Shape;1415;p9"/>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16" name="Google Shape;1416;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17" name="Google Shape;1417;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18" name="Google Shape;1418;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419" name="Google Shape;1419;p9"/>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420" name="Google Shape;1420;p9"/>
            <p:cNvGrpSpPr/>
            <p:nvPr/>
          </p:nvGrpSpPr>
          <p:grpSpPr>
            <a:xfrm>
              <a:off x="7276374" y="5750267"/>
              <a:ext cx="499899" cy="2478939"/>
              <a:chOff x="363584" y="4352937"/>
              <a:chExt cx="505153" cy="2504991"/>
            </a:xfrm>
          </p:grpSpPr>
          <p:sp>
            <p:nvSpPr>
              <p:cNvPr id="1421" name="Google Shape;1421;p9"/>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22" name="Google Shape;1422;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23" name="Google Shape;1423;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24" name="Google Shape;1424;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425" name="Google Shape;1425;p9"/>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426" name="Google Shape;1426;p9"/>
            <p:cNvGrpSpPr/>
            <p:nvPr/>
          </p:nvGrpSpPr>
          <p:grpSpPr>
            <a:xfrm>
              <a:off x="7761783" y="5042069"/>
              <a:ext cx="499899" cy="2478939"/>
              <a:chOff x="363584" y="4352937"/>
              <a:chExt cx="505153" cy="2504991"/>
            </a:xfrm>
          </p:grpSpPr>
          <p:sp>
            <p:nvSpPr>
              <p:cNvPr id="1427" name="Google Shape;1427;p9"/>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28" name="Google Shape;1428;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29" name="Google Shape;1429;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30" name="Google Shape;1430;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431" name="Google Shape;1431;p9"/>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432" name="Google Shape;1432;p9"/>
            <p:cNvGrpSpPr/>
            <p:nvPr/>
          </p:nvGrpSpPr>
          <p:grpSpPr>
            <a:xfrm>
              <a:off x="8254939" y="5373247"/>
              <a:ext cx="499899" cy="2478939"/>
              <a:chOff x="363584" y="4352937"/>
              <a:chExt cx="505153" cy="2504991"/>
            </a:xfrm>
          </p:grpSpPr>
          <p:sp>
            <p:nvSpPr>
              <p:cNvPr id="1433" name="Google Shape;1433;p9"/>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34" name="Google Shape;1434;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35" name="Google Shape;1435;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36" name="Google Shape;1436;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437" name="Google Shape;1437;p9"/>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438" name="Google Shape;1438;p9"/>
            <p:cNvGrpSpPr/>
            <p:nvPr/>
          </p:nvGrpSpPr>
          <p:grpSpPr>
            <a:xfrm>
              <a:off x="8755398" y="4975287"/>
              <a:ext cx="499899" cy="2478939"/>
              <a:chOff x="363584" y="4352937"/>
              <a:chExt cx="505153" cy="2504991"/>
            </a:xfrm>
          </p:grpSpPr>
          <p:sp>
            <p:nvSpPr>
              <p:cNvPr id="1439" name="Google Shape;1439;p9"/>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40" name="Google Shape;1440;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41" name="Google Shape;1441;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42" name="Google Shape;1442;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443" name="Google Shape;1443;p9"/>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444" name="Google Shape;1444;p9"/>
            <p:cNvGrpSpPr/>
            <p:nvPr/>
          </p:nvGrpSpPr>
          <p:grpSpPr>
            <a:xfrm>
              <a:off x="9248554" y="4685285"/>
              <a:ext cx="499899" cy="2478939"/>
              <a:chOff x="363584" y="4352937"/>
              <a:chExt cx="505153" cy="2504991"/>
            </a:xfrm>
          </p:grpSpPr>
          <p:sp>
            <p:nvSpPr>
              <p:cNvPr id="1445" name="Google Shape;1445;p9"/>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46" name="Google Shape;1446;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47" name="Google Shape;1447;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48" name="Google Shape;1448;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449" name="Google Shape;1449;p9"/>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450" name="Google Shape;1450;p9"/>
            <p:cNvGrpSpPr/>
            <p:nvPr/>
          </p:nvGrpSpPr>
          <p:grpSpPr>
            <a:xfrm>
              <a:off x="9721084" y="5134726"/>
              <a:ext cx="499899" cy="2478939"/>
              <a:chOff x="363584" y="4352937"/>
              <a:chExt cx="505153" cy="2504991"/>
            </a:xfrm>
          </p:grpSpPr>
          <p:sp>
            <p:nvSpPr>
              <p:cNvPr id="1451" name="Google Shape;1451;p9"/>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52" name="Google Shape;1452;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53" name="Google Shape;1453;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54" name="Google Shape;1454;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455" name="Google Shape;1455;p9"/>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456" name="Google Shape;1456;p9"/>
            <p:cNvGrpSpPr/>
            <p:nvPr/>
          </p:nvGrpSpPr>
          <p:grpSpPr>
            <a:xfrm>
              <a:off x="10216533" y="5007608"/>
              <a:ext cx="499899" cy="2478939"/>
              <a:chOff x="363584" y="4352937"/>
              <a:chExt cx="505153" cy="2504991"/>
            </a:xfrm>
          </p:grpSpPr>
          <p:sp>
            <p:nvSpPr>
              <p:cNvPr id="1457" name="Google Shape;1457;p9"/>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58" name="Google Shape;1458;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59" name="Google Shape;1459;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60" name="Google Shape;1460;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461" name="Google Shape;1461;p9"/>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462" name="Google Shape;1462;p9"/>
            <p:cNvGrpSpPr/>
            <p:nvPr/>
          </p:nvGrpSpPr>
          <p:grpSpPr>
            <a:xfrm>
              <a:off x="10702071" y="4976175"/>
              <a:ext cx="499899" cy="2478939"/>
              <a:chOff x="363584" y="4352937"/>
              <a:chExt cx="505153" cy="2504991"/>
            </a:xfrm>
          </p:grpSpPr>
          <p:sp>
            <p:nvSpPr>
              <p:cNvPr id="1463" name="Google Shape;1463;p9"/>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64" name="Google Shape;1464;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65" name="Google Shape;1465;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66" name="Google Shape;1466;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467" name="Google Shape;1467;p9"/>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468" name="Google Shape;1468;p9"/>
            <p:cNvGrpSpPr/>
            <p:nvPr/>
          </p:nvGrpSpPr>
          <p:grpSpPr>
            <a:xfrm>
              <a:off x="11195228" y="5177645"/>
              <a:ext cx="499899" cy="2478939"/>
              <a:chOff x="363584" y="4352937"/>
              <a:chExt cx="505153" cy="2504991"/>
            </a:xfrm>
          </p:grpSpPr>
          <p:sp>
            <p:nvSpPr>
              <p:cNvPr id="1469" name="Google Shape;1469;p9"/>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70" name="Google Shape;1470;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71" name="Google Shape;1471;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72" name="Google Shape;1472;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473" name="Google Shape;1473;p9"/>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474" name="Google Shape;1474;p9"/>
            <p:cNvGrpSpPr/>
            <p:nvPr/>
          </p:nvGrpSpPr>
          <p:grpSpPr>
            <a:xfrm>
              <a:off x="11685667" y="4390945"/>
              <a:ext cx="499899" cy="2478939"/>
              <a:chOff x="363584" y="4352937"/>
              <a:chExt cx="505153" cy="2504991"/>
            </a:xfrm>
          </p:grpSpPr>
          <p:sp>
            <p:nvSpPr>
              <p:cNvPr id="1475" name="Google Shape;1475;p9"/>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76" name="Google Shape;1476;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77" name="Google Shape;1477;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78" name="Google Shape;1478;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479" name="Google Shape;1479;p9"/>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480" name="Google Shape;1480;p9"/>
            <p:cNvGrpSpPr/>
            <p:nvPr/>
          </p:nvGrpSpPr>
          <p:grpSpPr>
            <a:xfrm>
              <a:off x="4355400" y="5714170"/>
              <a:ext cx="499899" cy="2478939"/>
              <a:chOff x="363584" y="4352937"/>
              <a:chExt cx="505153" cy="2504991"/>
            </a:xfrm>
          </p:grpSpPr>
          <p:sp>
            <p:nvSpPr>
              <p:cNvPr id="1481" name="Google Shape;1481;p9"/>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82" name="Google Shape;1482;p9"/>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83" name="Google Shape;1483;p9"/>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484" name="Google Shape;1484;p9"/>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485" name="Google Shape;1485;p9"/>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sp>
        <p:nvSpPr>
          <p:cNvPr id="1486" name="Google Shape;1486;p9"/>
          <p:cNvSpPr/>
          <p:nvPr/>
        </p:nvSpPr>
        <p:spPr>
          <a:xfrm rot="5400000">
            <a:off x="-462658" y="6119355"/>
            <a:ext cx="1131345" cy="114589"/>
          </a:xfrm>
          <a:custGeom>
            <a:rect b="b" l="l" r="r" t="t"/>
            <a:pathLst>
              <a:path extrusionOk="0" h="87640" w="919793">
                <a:moveTo>
                  <a:pt x="657321" y="73442"/>
                </a:moveTo>
                <a:cubicBezTo>
                  <a:pt x="659149" y="73404"/>
                  <a:pt x="660912" y="74128"/>
                  <a:pt x="662179" y="75442"/>
                </a:cubicBezTo>
                <a:cubicBezTo>
                  <a:pt x="663493" y="76709"/>
                  <a:pt x="664217" y="78471"/>
                  <a:pt x="664179" y="80300"/>
                </a:cubicBezTo>
                <a:cubicBezTo>
                  <a:pt x="664198" y="82148"/>
                  <a:pt x="663474" y="83939"/>
                  <a:pt x="662179" y="85253"/>
                </a:cubicBezTo>
                <a:cubicBezTo>
                  <a:pt x="660912" y="86568"/>
                  <a:pt x="659149" y="87291"/>
                  <a:pt x="657321" y="87253"/>
                </a:cubicBezTo>
                <a:cubicBezTo>
                  <a:pt x="655492" y="87291"/>
                  <a:pt x="653730" y="86568"/>
                  <a:pt x="652463" y="85253"/>
                </a:cubicBezTo>
                <a:cubicBezTo>
                  <a:pt x="651168" y="83939"/>
                  <a:pt x="650444" y="82148"/>
                  <a:pt x="650463" y="80300"/>
                </a:cubicBezTo>
                <a:cubicBezTo>
                  <a:pt x="650425" y="78471"/>
                  <a:pt x="651149" y="76709"/>
                  <a:pt x="652463" y="75442"/>
                </a:cubicBezTo>
                <a:cubicBezTo>
                  <a:pt x="653730" y="74128"/>
                  <a:pt x="655492" y="73404"/>
                  <a:pt x="657321" y="73442"/>
                </a:cubicBezTo>
                <a:close/>
                <a:moveTo>
                  <a:pt x="783051" y="31056"/>
                </a:moveTo>
                <a:cubicBezTo>
                  <a:pt x="776688" y="30989"/>
                  <a:pt x="770602" y="33618"/>
                  <a:pt x="766287" y="38295"/>
                </a:cubicBezTo>
                <a:cubicBezTo>
                  <a:pt x="761677" y="42876"/>
                  <a:pt x="759134" y="49134"/>
                  <a:pt x="759238" y="55630"/>
                </a:cubicBezTo>
                <a:cubicBezTo>
                  <a:pt x="759229" y="59935"/>
                  <a:pt x="760343" y="64174"/>
                  <a:pt x="762477" y="67917"/>
                </a:cubicBezTo>
                <a:cubicBezTo>
                  <a:pt x="764468" y="71632"/>
                  <a:pt x="767468" y="74709"/>
                  <a:pt x="771144" y="76776"/>
                </a:cubicBezTo>
                <a:cubicBezTo>
                  <a:pt x="774783" y="78804"/>
                  <a:pt x="778888" y="79852"/>
                  <a:pt x="783051" y="79824"/>
                </a:cubicBezTo>
                <a:cubicBezTo>
                  <a:pt x="787213" y="79843"/>
                  <a:pt x="791319" y="78795"/>
                  <a:pt x="794957" y="76776"/>
                </a:cubicBezTo>
                <a:cubicBezTo>
                  <a:pt x="798586" y="74652"/>
                  <a:pt x="801587" y="71594"/>
                  <a:pt x="803625" y="67917"/>
                </a:cubicBezTo>
                <a:cubicBezTo>
                  <a:pt x="805730" y="64165"/>
                  <a:pt x="806816" y="59926"/>
                  <a:pt x="806768" y="55630"/>
                </a:cubicBezTo>
                <a:cubicBezTo>
                  <a:pt x="806873" y="49134"/>
                  <a:pt x="804330" y="42876"/>
                  <a:pt x="799719" y="38295"/>
                </a:cubicBezTo>
                <a:cubicBezTo>
                  <a:pt x="795452" y="33608"/>
                  <a:pt x="789385" y="30979"/>
                  <a:pt x="783051" y="31056"/>
                </a:cubicBezTo>
                <a:close/>
                <a:moveTo>
                  <a:pt x="124778" y="30960"/>
                </a:moveTo>
                <a:cubicBezTo>
                  <a:pt x="120558" y="30922"/>
                  <a:pt x="116405" y="32046"/>
                  <a:pt x="112776" y="34198"/>
                </a:cubicBezTo>
                <a:cubicBezTo>
                  <a:pt x="109090" y="36332"/>
                  <a:pt x="106061" y="39428"/>
                  <a:pt x="104013" y="43152"/>
                </a:cubicBezTo>
                <a:cubicBezTo>
                  <a:pt x="101851" y="46886"/>
                  <a:pt x="100708" y="51124"/>
                  <a:pt x="100680" y="55439"/>
                </a:cubicBezTo>
                <a:cubicBezTo>
                  <a:pt x="100708" y="59754"/>
                  <a:pt x="101851" y="63993"/>
                  <a:pt x="104013" y="67726"/>
                </a:cubicBezTo>
                <a:cubicBezTo>
                  <a:pt x="106099" y="71489"/>
                  <a:pt x="109157" y="74613"/>
                  <a:pt x="112872" y="76775"/>
                </a:cubicBezTo>
                <a:cubicBezTo>
                  <a:pt x="116462" y="78956"/>
                  <a:pt x="120577" y="80109"/>
                  <a:pt x="124778" y="80109"/>
                </a:cubicBezTo>
                <a:cubicBezTo>
                  <a:pt x="129017" y="80080"/>
                  <a:pt x="133188" y="78966"/>
                  <a:pt x="136875" y="76870"/>
                </a:cubicBezTo>
                <a:cubicBezTo>
                  <a:pt x="140580" y="74822"/>
                  <a:pt x="143638" y="71784"/>
                  <a:pt x="145733" y="68107"/>
                </a:cubicBezTo>
                <a:cubicBezTo>
                  <a:pt x="147857" y="64297"/>
                  <a:pt x="148943" y="59992"/>
                  <a:pt x="148876" y="55630"/>
                </a:cubicBezTo>
                <a:cubicBezTo>
                  <a:pt x="149019" y="49057"/>
                  <a:pt x="146514" y="42714"/>
                  <a:pt x="141923" y="38008"/>
                </a:cubicBezTo>
                <a:cubicBezTo>
                  <a:pt x="137513" y="33484"/>
                  <a:pt x="131474" y="30950"/>
                  <a:pt x="125159" y="30960"/>
                </a:cubicBezTo>
                <a:close/>
                <a:moveTo>
                  <a:pt x="202407" y="30865"/>
                </a:moveTo>
                <a:cubicBezTo>
                  <a:pt x="196739" y="30751"/>
                  <a:pt x="191243" y="32836"/>
                  <a:pt x="187072" y="36675"/>
                </a:cubicBezTo>
                <a:cubicBezTo>
                  <a:pt x="183538" y="40104"/>
                  <a:pt x="181061" y="44467"/>
                  <a:pt x="179928" y="49248"/>
                </a:cubicBezTo>
                <a:lnTo>
                  <a:pt x="225267" y="49248"/>
                </a:lnTo>
                <a:cubicBezTo>
                  <a:pt x="224486" y="45619"/>
                  <a:pt x="222923" y="42209"/>
                  <a:pt x="220695" y="39247"/>
                </a:cubicBezTo>
                <a:cubicBezTo>
                  <a:pt x="218580" y="36618"/>
                  <a:pt x="215875" y="34522"/>
                  <a:pt x="212789" y="33151"/>
                </a:cubicBezTo>
                <a:cubicBezTo>
                  <a:pt x="209541" y="31636"/>
                  <a:pt x="205988" y="30865"/>
                  <a:pt x="202407" y="30865"/>
                </a:cubicBezTo>
                <a:close/>
                <a:moveTo>
                  <a:pt x="599885" y="30675"/>
                </a:moveTo>
                <a:cubicBezTo>
                  <a:pt x="595665" y="30637"/>
                  <a:pt x="591512" y="31761"/>
                  <a:pt x="587883" y="33914"/>
                </a:cubicBezTo>
                <a:cubicBezTo>
                  <a:pt x="584197" y="36047"/>
                  <a:pt x="581168" y="39143"/>
                  <a:pt x="579120" y="42867"/>
                </a:cubicBezTo>
                <a:cubicBezTo>
                  <a:pt x="576958" y="46601"/>
                  <a:pt x="575815" y="50839"/>
                  <a:pt x="575787" y="55154"/>
                </a:cubicBezTo>
                <a:cubicBezTo>
                  <a:pt x="575815" y="59469"/>
                  <a:pt x="576958" y="63708"/>
                  <a:pt x="579120" y="67442"/>
                </a:cubicBezTo>
                <a:cubicBezTo>
                  <a:pt x="581206" y="71204"/>
                  <a:pt x="584264" y="74328"/>
                  <a:pt x="587979" y="76490"/>
                </a:cubicBezTo>
                <a:cubicBezTo>
                  <a:pt x="591569" y="78672"/>
                  <a:pt x="595684" y="79824"/>
                  <a:pt x="599885" y="79824"/>
                </a:cubicBezTo>
                <a:cubicBezTo>
                  <a:pt x="604124" y="79796"/>
                  <a:pt x="608295" y="78681"/>
                  <a:pt x="611982" y="76586"/>
                </a:cubicBezTo>
                <a:cubicBezTo>
                  <a:pt x="615658" y="74509"/>
                  <a:pt x="618725" y="71480"/>
                  <a:pt x="620840" y="67823"/>
                </a:cubicBezTo>
                <a:cubicBezTo>
                  <a:pt x="622964" y="64013"/>
                  <a:pt x="624050" y="59707"/>
                  <a:pt x="623983" y="55345"/>
                </a:cubicBezTo>
                <a:cubicBezTo>
                  <a:pt x="624126" y="48773"/>
                  <a:pt x="621621" y="42429"/>
                  <a:pt x="617030" y="37724"/>
                </a:cubicBezTo>
                <a:cubicBezTo>
                  <a:pt x="612486" y="33209"/>
                  <a:pt x="606286" y="30770"/>
                  <a:pt x="599885" y="30961"/>
                </a:cubicBezTo>
                <a:close/>
                <a:moveTo>
                  <a:pt x="429673" y="30675"/>
                </a:moveTo>
                <a:cubicBezTo>
                  <a:pt x="425425" y="30627"/>
                  <a:pt x="421234" y="31751"/>
                  <a:pt x="417576" y="33913"/>
                </a:cubicBezTo>
                <a:cubicBezTo>
                  <a:pt x="413890" y="36047"/>
                  <a:pt x="410861" y="39142"/>
                  <a:pt x="408813" y="42867"/>
                </a:cubicBezTo>
                <a:cubicBezTo>
                  <a:pt x="406680" y="46610"/>
                  <a:pt x="405565" y="50848"/>
                  <a:pt x="405575" y="55154"/>
                </a:cubicBezTo>
                <a:cubicBezTo>
                  <a:pt x="405565" y="59459"/>
                  <a:pt x="406680" y="63698"/>
                  <a:pt x="408813" y="67441"/>
                </a:cubicBezTo>
                <a:cubicBezTo>
                  <a:pt x="410899" y="71203"/>
                  <a:pt x="413957" y="74328"/>
                  <a:pt x="417672" y="76490"/>
                </a:cubicBezTo>
                <a:cubicBezTo>
                  <a:pt x="421262" y="78671"/>
                  <a:pt x="425377" y="79823"/>
                  <a:pt x="429578" y="79823"/>
                </a:cubicBezTo>
                <a:cubicBezTo>
                  <a:pt x="433855" y="79785"/>
                  <a:pt x="438046" y="78671"/>
                  <a:pt x="441770" y="76585"/>
                </a:cubicBezTo>
                <a:cubicBezTo>
                  <a:pt x="445446" y="74528"/>
                  <a:pt x="448476" y="71499"/>
                  <a:pt x="450533" y="67822"/>
                </a:cubicBezTo>
                <a:cubicBezTo>
                  <a:pt x="452667" y="64012"/>
                  <a:pt x="453743" y="59707"/>
                  <a:pt x="453676" y="55344"/>
                </a:cubicBezTo>
                <a:cubicBezTo>
                  <a:pt x="453819" y="48772"/>
                  <a:pt x="451314" y="42428"/>
                  <a:pt x="446723" y="37723"/>
                </a:cubicBezTo>
                <a:cubicBezTo>
                  <a:pt x="442122" y="33122"/>
                  <a:pt x="435798" y="30665"/>
                  <a:pt x="429292" y="30960"/>
                </a:cubicBezTo>
                <a:close/>
                <a:moveTo>
                  <a:pt x="71723" y="24959"/>
                </a:moveTo>
                <a:lnTo>
                  <a:pt x="79819" y="24959"/>
                </a:lnTo>
                <a:lnTo>
                  <a:pt x="79819" y="85729"/>
                </a:lnTo>
                <a:lnTo>
                  <a:pt x="72009" y="85729"/>
                </a:lnTo>
                <a:close/>
                <a:moveTo>
                  <a:pt x="546544" y="24674"/>
                </a:moveTo>
                <a:lnTo>
                  <a:pt x="554355" y="24674"/>
                </a:lnTo>
                <a:lnTo>
                  <a:pt x="554355" y="85443"/>
                </a:lnTo>
                <a:lnTo>
                  <a:pt x="546544" y="85443"/>
                </a:lnTo>
                <a:close/>
                <a:moveTo>
                  <a:pt x="202311" y="23626"/>
                </a:moveTo>
                <a:cubicBezTo>
                  <a:pt x="211979" y="23283"/>
                  <a:pt x="221209" y="27655"/>
                  <a:pt x="227076" y="35342"/>
                </a:cubicBezTo>
                <a:cubicBezTo>
                  <a:pt x="231639" y="41285"/>
                  <a:pt x="234030" y="48620"/>
                  <a:pt x="233839" y="56106"/>
                </a:cubicBezTo>
                <a:lnTo>
                  <a:pt x="179166" y="56106"/>
                </a:lnTo>
                <a:cubicBezTo>
                  <a:pt x="179080" y="62545"/>
                  <a:pt x="181509" y="68765"/>
                  <a:pt x="185929" y="73442"/>
                </a:cubicBezTo>
                <a:cubicBezTo>
                  <a:pt x="190100" y="77937"/>
                  <a:pt x="195987" y="80433"/>
                  <a:pt x="202121" y="80300"/>
                </a:cubicBezTo>
                <a:cubicBezTo>
                  <a:pt x="205179" y="80290"/>
                  <a:pt x="208207" y="79738"/>
                  <a:pt x="211074" y="78680"/>
                </a:cubicBezTo>
                <a:cubicBezTo>
                  <a:pt x="213799" y="77661"/>
                  <a:pt x="216332" y="76213"/>
                  <a:pt x="218599" y="74394"/>
                </a:cubicBezTo>
                <a:cubicBezTo>
                  <a:pt x="221238" y="71784"/>
                  <a:pt x="223486" y="68793"/>
                  <a:pt x="225267" y="65536"/>
                </a:cubicBezTo>
                <a:lnTo>
                  <a:pt x="231839" y="69060"/>
                </a:lnTo>
                <a:cubicBezTo>
                  <a:pt x="229953" y="72880"/>
                  <a:pt x="227410" y="76328"/>
                  <a:pt x="224314" y="79252"/>
                </a:cubicBezTo>
                <a:cubicBezTo>
                  <a:pt x="221542" y="81824"/>
                  <a:pt x="218314" y="83862"/>
                  <a:pt x="214789" y="85253"/>
                </a:cubicBezTo>
                <a:cubicBezTo>
                  <a:pt x="210941" y="86643"/>
                  <a:pt x="206874" y="87320"/>
                  <a:pt x="202788" y="87253"/>
                </a:cubicBezTo>
                <a:cubicBezTo>
                  <a:pt x="193987" y="87834"/>
                  <a:pt x="185405" y="84319"/>
                  <a:pt x="179547" y="77728"/>
                </a:cubicBezTo>
                <a:cubicBezTo>
                  <a:pt x="174108" y="71699"/>
                  <a:pt x="171117" y="63850"/>
                  <a:pt x="171165" y="55725"/>
                </a:cubicBezTo>
                <a:cubicBezTo>
                  <a:pt x="171098" y="48267"/>
                  <a:pt x="173584" y="41000"/>
                  <a:pt x="178213" y="35151"/>
                </a:cubicBezTo>
                <a:cubicBezTo>
                  <a:pt x="183842" y="27560"/>
                  <a:pt x="192863" y="23245"/>
                  <a:pt x="202311" y="23626"/>
                </a:cubicBezTo>
                <a:close/>
                <a:moveTo>
                  <a:pt x="783051" y="23436"/>
                </a:moveTo>
                <a:cubicBezTo>
                  <a:pt x="791909" y="23207"/>
                  <a:pt x="800415" y="26903"/>
                  <a:pt x="806292" y="33532"/>
                </a:cubicBezTo>
                <a:cubicBezTo>
                  <a:pt x="811816" y="39514"/>
                  <a:pt x="814817" y="47391"/>
                  <a:pt x="814674" y="55535"/>
                </a:cubicBezTo>
                <a:cubicBezTo>
                  <a:pt x="814760" y="63812"/>
                  <a:pt x="811578" y="71785"/>
                  <a:pt x="805816" y="77728"/>
                </a:cubicBezTo>
                <a:cubicBezTo>
                  <a:pt x="799977" y="84062"/>
                  <a:pt x="791662" y="87539"/>
                  <a:pt x="783051" y="87253"/>
                </a:cubicBezTo>
                <a:cubicBezTo>
                  <a:pt x="774412" y="87558"/>
                  <a:pt x="766058" y="84081"/>
                  <a:pt x="760191" y="77728"/>
                </a:cubicBezTo>
                <a:cubicBezTo>
                  <a:pt x="754428" y="71785"/>
                  <a:pt x="751247" y="63812"/>
                  <a:pt x="751333" y="55535"/>
                </a:cubicBezTo>
                <a:cubicBezTo>
                  <a:pt x="751237" y="47429"/>
                  <a:pt x="754228" y="39600"/>
                  <a:pt x="759715" y="33627"/>
                </a:cubicBezTo>
                <a:cubicBezTo>
                  <a:pt x="765620" y="26969"/>
                  <a:pt x="774154" y="23236"/>
                  <a:pt x="783051" y="23436"/>
                </a:cubicBezTo>
                <a:close/>
                <a:moveTo>
                  <a:pt x="711804" y="23436"/>
                </a:moveTo>
                <a:cubicBezTo>
                  <a:pt x="715747" y="23407"/>
                  <a:pt x="719671" y="24017"/>
                  <a:pt x="723424" y="25246"/>
                </a:cubicBezTo>
                <a:cubicBezTo>
                  <a:pt x="726853" y="26322"/>
                  <a:pt x="730072" y="27960"/>
                  <a:pt x="732949" y="30103"/>
                </a:cubicBezTo>
                <a:cubicBezTo>
                  <a:pt x="735540" y="32170"/>
                  <a:pt x="737712" y="34732"/>
                  <a:pt x="739331" y="37628"/>
                </a:cubicBezTo>
                <a:lnTo>
                  <a:pt x="733139" y="41438"/>
                </a:lnTo>
                <a:cubicBezTo>
                  <a:pt x="728063" y="34466"/>
                  <a:pt x="719852" y="30475"/>
                  <a:pt x="711232" y="30770"/>
                </a:cubicBezTo>
                <a:cubicBezTo>
                  <a:pt x="704364" y="30570"/>
                  <a:pt x="697697" y="33142"/>
                  <a:pt x="692754" y="37914"/>
                </a:cubicBezTo>
                <a:cubicBezTo>
                  <a:pt x="687991" y="42410"/>
                  <a:pt x="685334" y="48696"/>
                  <a:pt x="685419" y="55249"/>
                </a:cubicBezTo>
                <a:cubicBezTo>
                  <a:pt x="685400" y="59640"/>
                  <a:pt x="686591" y="63955"/>
                  <a:pt x="688848" y="67727"/>
                </a:cubicBezTo>
                <a:cubicBezTo>
                  <a:pt x="691039" y="71756"/>
                  <a:pt x="694344" y="75061"/>
                  <a:pt x="698373" y="77252"/>
                </a:cubicBezTo>
                <a:cubicBezTo>
                  <a:pt x="702412" y="79414"/>
                  <a:pt x="706936" y="80529"/>
                  <a:pt x="711518" y="80491"/>
                </a:cubicBezTo>
                <a:cubicBezTo>
                  <a:pt x="720100" y="80624"/>
                  <a:pt x="728234" y="76661"/>
                  <a:pt x="733425" y="69823"/>
                </a:cubicBezTo>
                <a:lnTo>
                  <a:pt x="739616" y="73823"/>
                </a:lnTo>
                <a:cubicBezTo>
                  <a:pt x="736683" y="78205"/>
                  <a:pt x="732644" y="81719"/>
                  <a:pt x="727901" y="84015"/>
                </a:cubicBezTo>
                <a:cubicBezTo>
                  <a:pt x="722662" y="86482"/>
                  <a:pt x="716928" y="87720"/>
                  <a:pt x="711137" y="87634"/>
                </a:cubicBezTo>
                <a:cubicBezTo>
                  <a:pt x="702240" y="87806"/>
                  <a:pt x="693649" y="84367"/>
                  <a:pt x="687324" y="78109"/>
                </a:cubicBezTo>
                <a:cubicBezTo>
                  <a:pt x="681114" y="72375"/>
                  <a:pt x="677647" y="64270"/>
                  <a:pt x="677799" y="55821"/>
                </a:cubicBezTo>
                <a:cubicBezTo>
                  <a:pt x="677790" y="50058"/>
                  <a:pt x="679342" y="44400"/>
                  <a:pt x="682276" y="39438"/>
                </a:cubicBezTo>
                <a:cubicBezTo>
                  <a:pt x="685162" y="34437"/>
                  <a:pt x="689382" y="30351"/>
                  <a:pt x="694468" y="27627"/>
                </a:cubicBezTo>
                <a:cubicBezTo>
                  <a:pt x="699802" y="24808"/>
                  <a:pt x="705765" y="23369"/>
                  <a:pt x="711804" y="23436"/>
                </a:cubicBezTo>
                <a:close/>
                <a:moveTo>
                  <a:pt x="262414" y="23245"/>
                </a:moveTo>
                <a:cubicBezTo>
                  <a:pt x="268786" y="23798"/>
                  <a:pt x="274692" y="26807"/>
                  <a:pt x="278892" y="31627"/>
                </a:cubicBezTo>
                <a:lnTo>
                  <a:pt x="273939" y="36771"/>
                </a:lnTo>
                <a:cubicBezTo>
                  <a:pt x="270777" y="33246"/>
                  <a:pt x="266376" y="31094"/>
                  <a:pt x="261652" y="30770"/>
                </a:cubicBezTo>
                <a:cubicBezTo>
                  <a:pt x="259223" y="30732"/>
                  <a:pt x="256871" y="31618"/>
                  <a:pt x="255080" y="33246"/>
                </a:cubicBezTo>
                <a:cubicBezTo>
                  <a:pt x="253394" y="34704"/>
                  <a:pt x="252422" y="36828"/>
                  <a:pt x="252413" y="39056"/>
                </a:cubicBezTo>
                <a:cubicBezTo>
                  <a:pt x="252499" y="41152"/>
                  <a:pt x="253261" y="43162"/>
                  <a:pt x="254604" y="44772"/>
                </a:cubicBezTo>
                <a:cubicBezTo>
                  <a:pt x="257385" y="47439"/>
                  <a:pt x="260604" y="49601"/>
                  <a:pt x="264129" y="51153"/>
                </a:cubicBezTo>
                <a:cubicBezTo>
                  <a:pt x="268643" y="53201"/>
                  <a:pt x="272701" y="56154"/>
                  <a:pt x="276035" y="59821"/>
                </a:cubicBezTo>
                <a:cubicBezTo>
                  <a:pt x="278016" y="62602"/>
                  <a:pt x="279073" y="65936"/>
                  <a:pt x="279083" y="69346"/>
                </a:cubicBezTo>
                <a:cubicBezTo>
                  <a:pt x="279130" y="74109"/>
                  <a:pt x="277235" y="78681"/>
                  <a:pt x="273844" y="82014"/>
                </a:cubicBezTo>
                <a:cubicBezTo>
                  <a:pt x="270339" y="85434"/>
                  <a:pt x="265595" y="87291"/>
                  <a:pt x="260699" y="87158"/>
                </a:cubicBezTo>
                <a:cubicBezTo>
                  <a:pt x="257204" y="87158"/>
                  <a:pt x="253756" y="86377"/>
                  <a:pt x="250603" y="84872"/>
                </a:cubicBezTo>
                <a:cubicBezTo>
                  <a:pt x="247526" y="83405"/>
                  <a:pt x="244821" y="81262"/>
                  <a:pt x="242697" y="78585"/>
                </a:cubicBezTo>
                <a:lnTo>
                  <a:pt x="247650" y="72966"/>
                </a:lnTo>
                <a:cubicBezTo>
                  <a:pt x="250651" y="76995"/>
                  <a:pt x="255299" y="79471"/>
                  <a:pt x="260319" y="79728"/>
                </a:cubicBezTo>
                <a:cubicBezTo>
                  <a:pt x="263262" y="79814"/>
                  <a:pt x="266129" y="78757"/>
                  <a:pt x="268320" y="76776"/>
                </a:cubicBezTo>
                <a:cubicBezTo>
                  <a:pt x="270406" y="74985"/>
                  <a:pt x="271625" y="72385"/>
                  <a:pt x="271653" y="69632"/>
                </a:cubicBezTo>
                <a:cubicBezTo>
                  <a:pt x="271634" y="67441"/>
                  <a:pt x="270863" y="65317"/>
                  <a:pt x="269463" y="63631"/>
                </a:cubicBezTo>
                <a:cubicBezTo>
                  <a:pt x="266653" y="60983"/>
                  <a:pt x="263433" y="58802"/>
                  <a:pt x="259938" y="57154"/>
                </a:cubicBezTo>
                <a:cubicBezTo>
                  <a:pt x="255623" y="55259"/>
                  <a:pt x="251784" y="52430"/>
                  <a:pt x="248698" y="48867"/>
                </a:cubicBezTo>
                <a:cubicBezTo>
                  <a:pt x="246698" y="46105"/>
                  <a:pt x="245660" y="42752"/>
                  <a:pt x="245745" y="39342"/>
                </a:cubicBezTo>
                <a:cubicBezTo>
                  <a:pt x="245631" y="34999"/>
                  <a:pt x="247355" y="30808"/>
                  <a:pt x="250508" y="27817"/>
                </a:cubicBezTo>
                <a:cubicBezTo>
                  <a:pt x="253699" y="24760"/>
                  <a:pt x="257994" y="23112"/>
                  <a:pt x="262414" y="23245"/>
                </a:cubicBezTo>
                <a:close/>
                <a:moveTo>
                  <a:pt x="19813" y="23245"/>
                </a:moveTo>
                <a:cubicBezTo>
                  <a:pt x="26146" y="23845"/>
                  <a:pt x="32005" y="26836"/>
                  <a:pt x="36196" y="31627"/>
                </a:cubicBezTo>
                <a:lnTo>
                  <a:pt x="31147" y="36771"/>
                </a:lnTo>
                <a:cubicBezTo>
                  <a:pt x="28023" y="33256"/>
                  <a:pt x="23651" y="31104"/>
                  <a:pt x="18955" y="30770"/>
                </a:cubicBezTo>
                <a:cubicBezTo>
                  <a:pt x="16526" y="30732"/>
                  <a:pt x="14174" y="31618"/>
                  <a:pt x="12383" y="33247"/>
                </a:cubicBezTo>
                <a:cubicBezTo>
                  <a:pt x="10697" y="34704"/>
                  <a:pt x="9725" y="36828"/>
                  <a:pt x="9716" y="39057"/>
                </a:cubicBezTo>
                <a:cubicBezTo>
                  <a:pt x="9802" y="41152"/>
                  <a:pt x="10564" y="43162"/>
                  <a:pt x="11907" y="44772"/>
                </a:cubicBezTo>
                <a:cubicBezTo>
                  <a:pt x="14688" y="47439"/>
                  <a:pt x="17907" y="49601"/>
                  <a:pt x="21432" y="51154"/>
                </a:cubicBezTo>
                <a:cubicBezTo>
                  <a:pt x="25928" y="53201"/>
                  <a:pt x="29947" y="56145"/>
                  <a:pt x="33243" y="59821"/>
                </a:cubicBezTo>
                <a:cubicBezTo>
                  <a:pt x="35291" y="62574"/>
                  <a:pt x="36396" y="65917"/>
                  <a:pt x="36386" y="69346"/>
                </a:cubicBezTo>
                <a:cubicBezTo>
                  <a:pt x="36443" y="74128"/>
                  <a:pt x="34510" y="78710"/>
                  <a:pt x="31052" y="82015"/>
                </a:cubicBezTo>
                <a:cubicBezTo>
                  <a:pt x="27594" y="85453"/>
                  <a:pt x="22880" y="87311"/>
                  <a:pt x="18003" y="87158"/>
                </a:cubicBezTo>
                <a:cubicBezTo>
                  <a:pt x="14507" y="87158"/>
                  <a:pt x="11059" y="86377"/>
                  <a:pt x="7906" y="84872"/>
                </a:cubicBezTo>
                <a:cubicBezTo>
                  <a:pt x="4820" y="83405"/>
                  <a:pt x="2124" y="81262"/>
                  <a:pt x="0" y="78586"/>
                </a:cubicBezTo>
                <a:lnTo>
                  <a:pt x="4954" y="72966"/>
                </a:lnTo>
                <a:cubicBezTo>
                  <a:pt x="7954" y="76995"/>
                  <a:pt x="12602" y="79472"/>
                  <a:pt x="17622" y="79729"/>
                </a:cubicBezTo>
                <a:cubicBezTo>
                  <a:pt x="20574" y="79814"/>
                  <a:pt x="23432" y="78757"/>
                  <a:pt x="25623" y="76776"/>
                </a:cubicBezTo>
                <a:cubicBezTo>
                  <a:pt x="27718" y="74985"/>
                  <a:pt x="28928" y="72385"/>
                  <a:pt x="28956" y="69632"/>
                </a:cubicBezTo>
                <a:cubicBezTo>
                  <a:pt x="28937" y="67441"/>
                  <a:pt x="28166" y="65317"/>
                  <a:pt x="26766" y="63631"/>
                </a:cubicBezTo>
                <a:cubicBezTo>
                  <a:pt x="23956" y="60974"/>
                  <a:pt x="20746" y="58793"/>
                  <a:pt x="17241" y="57154"/>
                </a:cubicBezTo>
                <a:cubicBezTo>
                  <a:pt x="12973" y="55230"/>
                  <a:pt x="9163" y="52401"/>
                  <a:pt x="6097" y="48868"/>
                </a:cubicBezTo>
                <a:cubicBezTo>
                  <a:pt x="4096" y="46105"/>
                  <a:pt x="3058" y="42753"/>
                  <a:pt x="3144" y="39343"/>
                </a:cubicBezTo>
                <a:cubicBezTo>
                  <a:pt x="2991" y="34990"/>
                  <a:pt x="4725" y="30789"/>
                  <a:pt x="7906" y="27817"/>
                </a:cubicBezTo>
                <a:cubicBezTo>
                  <a:pt x="11088" y="24741"/>
                  <a:pt x="15383" y="23083"/>
                  <a:pt x="19813" y="23245"/>
                </a:cubicBezTo>
                <a:close/>
                <a:moveTo>
                  <a:pt x="857726" y="23150"/>
                </a:moveTo>
                <a:cubicBezTo>
                  <a:pt x="860612" y="23141"/>
                  <a:pt x="863460" y="23722"/>
                  <a:pt x="866108" y="24865"/>
                </a:cubicBezTo>
                <a:cubicBezTo>
                  <a:pt x="868594" y="25865"/>
                  <a:pt x="870813" y="27427"/>
                  <a:pt x="872585" y="29437"/>
                </a:cubicBezTo>
                <a:cubicBezTo>
                  <a:pt x="874576" y="31885"/>
                  <a:pt x="876071" y="34695"/>
                  <a:pt x="876966" y="37724"/>
                </a:cubicBezTo>
                <a:cubicBezTo>
                  <a:pt x="879157" y="33352"/>
                  <a:pt x="882443" y="29608"/>
                  <a:pt x="886491" y="26865"/>
                </a:cubicBezTo>
                <a:cubicBezTo>
                  <a:pt x="890235" y="24436"/>
                  <a:pt x="894607" y="23141"/>
                  <a:pt x="899065" y="23150"/>
                </a:cubicBezTo>
                <a:cubicBezTo>
                  <a:pt x="903008" y="23065"/>
                  <a:pt x="906894" y="24160"/>
                  <a:pt x="910209" y="26294"/>
                </a:cubicBezTo>
                <a:cubicBezTo>
                  <a:pt x="913438" y="28446"/>
                  <a:pt x="915933" y="31542"/>
                  <a:pt x="917352" y="35152"/>
                </a:cubicBezTo>
                <a:cubicBezTo>
                  <a:pt x="919219" y="40667"/>
                  <a:pt x="920029" y="46486"/>
                  <a:pt x="919734" y="52297"/>
                </a:cubicBezTo>
                <a:lnTo>
                  <a:pt x="919734" y="85444"/>
                </a:lnTo>
                <a:lnTo>
                  <a:pt x="911733" y="85444"/>
                </a:lnTo>
                <a:lnTo>
                  <a:pt x="911733" y="52297"/>
                </a:lnTo>
                <a:cubicBezTo>
                  <a:pt x="911990" y="47772"/>
                  <a:pt x="911504" y="43239"/>
                  <a:pt x="910304" y="38867"/>
                </a:cubicBezTo>
                <a:cubicBezTo>
                  <a:pt x="909428" y="36419"/>
                  <a:pt x="907751" y="34333"/>
                  <a:pt x="905541" y="32961"/>
                </a:cubicBezTo>
                <a:cubicBezTo>
                  <a:pt x="903170" y="31418"/>
                  <a:pt x="900369" y="30646"/>
                  <a:pt x="897541" y="30770"/>
                </a:cubicBezTo>
                <a:cubicBezTo>
                  <a:pt x="893807" y="30713"/>
                  <a:pt x="890159" y="31885"/>
                  <a:pt x="887158" y="34104"/>
                </a:cubicBezTo>
                <a:cubicBezTo>
                  <a:pt x="884034" y="36304"/>
                  <a:pt x="881643" y="39390"/>
                  <a:pt x="880300" y="42962"/>
                </a:cubicBezTo>
                <a:cubicBezTo>
                  <a:pt x="878500" y="49144"/>
                  <a:pt x="877757" y="55583"/>
                  <a:pt x="878109" y="62012"/>
                </a:cubicBezTo>
                <a:lnTo>
                  <a:pt x="878109" y="85825"/>
                </a:lnTo>
                <a:lnTo>
                  <a:pt x="870394" y="85825"/>
                </a:lnTo>
                <a:lnTo>
                  <a:pt x="870394" y="54678"/>
                </a:lnTo>
                <a:cubicBezTo>
                  <a:pt x="870623" y="49687"/>
                  <a:pt x="870175" y="44686"/>
                  <a:pt x="869061" y="39819"/>
                </a:cubicBezTo>
                <a:cubicBezTo>
                  <a:pt x="868194" y="37238"/>
                  <a:pt x="866527" y="34999"/>
                  <a:pt x="864298" y="33437"/>
                </a:cubicBezTo>
                <a:cubicBezTo>
                  <a:pt x="861888" y="31875"/>
                  <a:pt x="859069" y="31075"/>
                  <a:pt x="856202" y="31151"/>
                </a:cubicBezTo>
                <a:cubicBezTo>
                  <a:pt x="852554" y="31142"/>
                  <a:pt x="848991" y="32275"/>
                  <a:pt x="846010" y="34390"/>
                </a:cubicBezTo>
                <a:cubicBezTo>
                  <a:pt x="842867" y="36552"/>
                  <a:pt x="840447" y="39600"/>
                  <a:pt x="839057" y="43153"/>
                </a:cubicBezTo>
                <a:cubicBezTo>
                  <a:pt x="837276" y="48620"/>
                  <a:pt x="836504" y="54364"/>
                  <a:pt x="836771" y="60107"/>
                </a:cubicBezTo>
                <a:lnTo>
                  <a:pt x="836771" y="85825"/>
                </a:lnTo>
                <a:lnTo>
                  <a:pt x="828960" y="85825"/>
                </a:lnTo>
                <a:lnTo>
                  <a:pt x="829056" y="24674"/>
                </a:lnTo>
                <a:lnTo>
                  <a:pt x="836866" y="24674"/>
                </a:lnTo>
                <a:lnTo>
                  <a:pt x="836866" y="35152"/>
                </a:lnTo>
                <a:cubicBezTo>
                  <a:pt x="839105" y="31828"/>
                  <a:pt x="841953" y="28951"/>
                  <a:pt x="845248" y="26675"/>
                </a:cubicBezTo>
                <a:cubicBezTo>
                  <a:pt x="849011" y="24379"/>
                  <a:pt x="853325" y="23160"/>
                  <a:pt x="857726" y="23150"/>
                </a:cubicBezTo>
                <a:close/>
                <a:moveTo>
                  <a:pt x="321373" y="23149"/>
                </a:moveTo>
                <a:cubicBezTo>
                  <a:pt x="324259" y="23140"/>
                  <a:pt x="327107" y="23721"/>
                  <a:pt x="329755" y="24864"/>
                </a:cubicBezTo>
                <a:cubicBezTo>
                  <a:pt x="332222" y="25893"/>
                  <a:pt x="334442" y="27455"/>
                  <a:pt x="336232" y="29436"/>
                </a:cubicBezTo>
                <a:cubicBezTo>
                  <a:pt x="338194" y="31903"/>
                  <a:pt x="339671" y="34713"/>
                  <a:pt x="340614" y="37723"/>
                </a:cubicBezTo>
                <a:cubicBezTo>
                  <a:pt x="342804" y="33351"/>
                  <a:pt x="346091" y="29608"/>
                  <a:pt x="350139" y="26864"/>
                </a:cubicBezTo>
                <a:cubicBezTo>
                  <a:pt x="353882" y="24435"/>
                  <a:pt x="358254" y="23140"/>
                  <a:pt x="362712" y="23149"/>
                </a:cubicBezTo>
                <a:cubicBezTo>
                  <a:pt x="366655" y="23083"/>
                  <a:pt x="370532" y="24178"/>
                  <a:pt x="373856" y="26293"/>
                </a:cubicBezTo>
                <a:cubicBezTo>
                  <a:pt x="377047" y="28493"/>
                  <a:pt x="379523" y="31570"/>
                  <a:pt x="381000" y="35151"/>
                </a:cubicBezTo>
                <a:cubicBezTo>
                  <a:pt x="382781" y="40685"/>
                  <a:pt x="383552" y="46486"/>
                  <a:pt x="383286" y="52296"/>
                </a:cubicBezTo>
                <a:lnTo>
                  <a:pt x="383286" y="85443"/>
                </a:lnTo>
                <a:lnTo>
                  <a:pt x="375380" y="85443"/>
                </a:lnTo>
                <a:lnTo>
                  <a:pt x="375380" y="52296"/>
                </a:lnTo>
                <a:cubicBezTo>
                  <a:pt x="375637" y="47772"/>
                  <a:pt x="375152" y="43238"/>
                  <a:pt x="373951" y="38866"/>
                </a:cubicBezTo>
                <a:cubicBezTo>
                  <a:pt x="373046" y="36437"/>
                  <a:pt x="371370" y="34360"/>
                  <a:pt x="369189" y="32960"/>
                </a:cubicBezTo>
                <a:cubicBezTo>
                  <a:pt x="366808" y="31436"/>
                  <a:pt x="364017" y="30674"/>
                  <a:pt x="361188" y="30769"/>
                </a:cubicBezTo>
                <a:cubicBezTo>
                  <a:pt x="357454" y="30712"/>
                  <a:pt x="353806" y="31884"/>
                  <a:pt x="350806" y="34103"/>
                </a:cubicBezTo>
                <a:cubicBezTo>
                  <a:pt x="347681" y="36303"/>
                  <a:pt x="345291" y="39390"/>
                  <a:pt x="343948" y="42961"/>
                </a:cubicBezTo>
                <a:cubicBezTo>
                  <a:pt x="342100" y="49134"/>
                  <a:pt x="341357" y="55582"/>
                  <a:pt x="341757" y="62011"/>
                </a:cubicBezTo>
                <a:lnTo>
                  <a:pt x="341757" y="85824"/>
                </a:lnTo>
                <a:lnTo>
                  <a:pt x="333946" y="85824"/>
                </a:lnTo>
                <a:lnTo>
                  <a:pt x="333946" y="54677"/>
                </a:lnTo>
                <a:cubicBezTo>
                  <a:pt x="334213" y="49677"/>
                  <a:pt x="333727" y="44676"/>
                  <a:pt x="332518" y="39818"/>
                </a:cubicBezTo>
                <a:cubicBezTo>
                  <a:pt x="331679" y="37218"/>
                  <a:pt x="330003" y="34980"/>
                  <a:pt x="327755" y="33436"/>
                </a:cubicBezTo>
                <a:cubicBezTo>
                  <a:pt x="325345" y="31874"/>
                  <a:pt x="322526" y="31074"/>
                  <a:pt x="319659" y="31150"/>
                </a:cubicBezTo>
                <a:cubicBezTo>
                  <a:pt x="316039" y="31141"/>
                  <a:pt x="312505" y="32274"/>
                  <a:pt x="309562" y="34389"/>
                </a:cubicBezTo>
                <a:cubicBezTo>
                  <a:pt x="306419" y="36551"/>
                  <a:pt x="304000" y="39599"/>
                  <a:pt x="302609" y="43152"/>
                </a:cubicBezTo>
                <a:cubicBezTo>
                  <a:pt x="300828" y="48619"/>
                  <a:pt x="300056" y="54363"/>
                  <a:pt x="300323" y="60107"/>
                </a:cubicBezTo>
                <a:lnTo>
                  <a:pt x="300323" y="85824"/>
                </a:lnTo>
                <a:lnTo>
                  <a:pt x="292512" y="85824"/>
                </a:lnTo>
                <a:lnTo>
                  <a:pt x="292703" y="24674"/>
                </a:lnTo>
                <a:lnTo>
                  <a:pt x="300514" y="24674"/>
                </a:lnTo>
                <a:lnTo>
                  <a:pt x="300514" y="35151"/>
                </a:lnTo>
                <a:cubicBezTo>
                  <a:pt x="302752" y="31827"/>
                  <a:pt x="305600" y="28950"/>
                  <a:pt x="308895" y="26674"/>
                </a:cubicBezTo>
                <a:cubicBezTo>
                  <a:pt x="312648" y="24359"/>
                  <a:pt x="316963" y="23140"/>
                  <a:pt x="321373" y="23149"/>
                </a:cubicBezTo>
                <a:close/>
                <a:moveTo>
                  <a:pt x="508635" y="22959"/>
                </a:moveTo>
                <a:cubicBezTo>
                  <a:pt x="512921" y="22883"/>
                  <a:pt x="517131" y="24073"/>
                  <a:pt x="520731" y="26388"/>
                </a:cubicBezTo>
                <a:cubicBezTo>
                  <a:pt x="524237" y="28703"/>
                  <a:pt x="526961" y="32017"/>
                  <a:pt x="528542" y="35913"/>
                </a:cubicBezTo>
                <a:cubicBezTo>
                  <a:pt x="530475" y="41809"/>
                  <a:pt x="531314" y="48000"/>
                  <a:pt x="531018" y="54201"/>
                </a:cubicBezTo>
                <a:lnTo>
                  <a:pt x="531018" y="85443"/>
                </a:lnTo>
                <a:lnTo>
                  <a:pt x="523208" y="85443"/>
                </a:lnTo>
                <a:lnTo>
                  <a:pt x="523208" y="56868"/>
                </a:lnTo>
                <a:cubicBezTo>
                  <a:pt x="523379" y="52182"/>
                  <a:pt x="523094" y="47495"/>
                  <a:pt x="522351" y="42866"/>
                </a:cubicBezTo>
                <a:cubicBezTo>
                  <a:pt x="521789" y="39171"/>
                  <a:pt x="519931" y="35799"/>
                  <a:pt x="517112" y="33341"/>
                </a:cubicBezTo>
                <a:cubicBezTo>
                  <a:pt x="514216" y="31217"/>
                  <a:pt x="510692" y="30150"/>
                  <a:pt x="507111" y="30293"/>
                </a:cubicBezTo>
                <a:cubicBezTo>
                  <a:pt x="502415" y="30255"/>
                  <a:pt x="497872" y="31951"/>
                  <a:pt x="494347" y="35056"/>
                </a:cubicBezTo>
                <a:cubicBezTo>
                  <a:pt x="490709" y="37989"/>
                  <a:pt x="488127" y="42038"/>
                  <a:pt x="487013" y="46581"/>
                </a:cubicBezTo>
                <a:cubicBezTo>
                  <a:pt x="486060" y="52048"/>
                  <a:pt x="485670" y="57601"/>
                  <a:pt x="485870" y="63154"/>
                </a:cubicBezTo>
                <a:lnTo>
                  <a:pt x="485870" y="85443"/>
                </a:lnTo>
                <a:lnTo>
                  <a:pt x="478059" y="85443"/>
                </a:lnTo>
                <a:lnTo>
                  <a:pt x="478059" y="24673"/>
                </a:lnTo>
                <a:lnTo>
                  <a:pt x="485870" y="24673"/>
                </a:lnTo>
                <a:lnTo>
                  <a:pt x="485870" y="35532"/>
                </a:lnTo>
                <a:cubicBezTo>
                  <a:pt x="488623" y="31665"/>
                  <a:pt x="492166" y="28417"/>
                  <a:pt x="496252" y="26007"/>
                </a:cubicBezTo>
                <a:cubicBezTo>
                  <a:pt x="500062" y="23988"/>
                  <a:pt x="504320" y="22940"/>
                  <a:pt x="508635" y="22959"/>
                </a:cubicBezTo>
                <a:close/>
                <a:moveTo>
                  <a:pt x="599218" y="22769"/>
                </a:moveTo>
                <a:cubicBezTo>
                  <a:pt x="603914" y="22712"/>
                  <a:pt x="608553" y="23788"/>
                  <a:pt x="612744" y="25913"/>
                </a:cubicBezTo>
                <a:cubicBezTo>
                  <a:pt x="616954" y="28227"/>
                  <a:pt x="620573" y="31485"/>
                  <a:pt x="623316" y="35438"/>
                </a:cubicBezTo>
                <a:lnTo>
                  <a:pt x="623316" y="24674"/>
                </a:lnTo>
                <a:lnTo>
                  <a:pt x="631127" y="24674"/>
                </a:lnTo>
                <a:lnTo>
                  <a:pt x="631127" y="85444"/>
                </a:lnTo>
                <a:lnTo>
                  <a:pt x="623412" y="85444"/>
                </a:lnTo>
                <a:lnTo>
                  <a:pt x="623412" y="74966"/>
                </a:lnTo>
                <a:cubicBezTo>
                  <a:pt x="620449" y="78700"/>
                  <a:pt x="616716" y="81758"/>
                  <a:pt x="612458" y="83920"/>
                </a:cubicBezTo>
                <a:cubicBezTo>
                  <a:pt x="608295" y="86015"/>
                  <a:pt x="603685" y="87063"/>
                  <a:pt x="599028" y="86968"/>
                </a:cubicBezTo>
                <a:cubicBezTo>
                  <a:pt x="590684" y="87015"/>
                  <a:pt x="582702" y="83558"/>
                  <a:pt x="577025" y="77443"/>
                </a:cubicBezTo>
                <a:cubicBezTo>
                  <a:pt x="570862" y="71480"/>
                  <a:pt x="567414" y="63251"/>
                  <a:pt x="567500" y="54678"/>
                </a:cubicBezTo>
                <a:cubicBezTo>
                  <a:pt x="567424" y="46220"/>
                  <a:pt x="570872" y="38105"/>
                  <a:pt x="577025" y="32294"/>
                </a:cubicBezTo>
                <a:cubicBezTo>
                  <a:pt x="582740" y="26122"/>
                  <a:pt x="590808" y="22655"/>
                  <a:pt x="599218" y="22769"/>
                </a:cubicBezTo>
                <a:close/>
                <a:moveTo>
                  <a:pt x="428911" y="22769"/>
                </a:moveTo>
                <a:cubicBezTo>
                  <a:pt x="433607" y="22712"/>
                  <a:pt x="438246" y="23788"/>
                  <a:pt x="442437" y="25912"/>
                </a:cubicBezTo>
                <a:cubicBezTo>
                  <a:pt x="446647" y="28227"/>
                  <a:pt x="450266" y="31484"/>
                  <a:pt x="453009" y="35437"/>
                </a:cubicBezTo>
                <a:lnTo>
                  <a:pt x="453009" y="24674"/>
                </a:lnTo>
                <a:lnTo>
                  <a:pt x="460820" y="24674"/>
                </a:lnTo>
                <a:lnTo>
                  <a:pt x="460820" y="85443"/>
                </a:lnTo>
                <a:lnTo>
                  <a:pt x="453105" y="85443"/>
                </a:lnTo>
                <a:lnTo>
                  <a:pt x="453105" y="74966"/>
                </a:lnTo>
                <a:cubicBezTo>
                  <a:pt x="450162" y="78719"/>
                  <a:pt x="446418" y="81786"/>
                  <a:pt x="442151" y="83919"/>
                </a:cubicBezTo>
                <a:cubicBezTo>
                  <a:pt x="437988" y="86015"/>
                  <a:pt x="433378" y="87063"/>
                  <a:pt x="428721" y="86967"/>
                </a:cubicBezTo>
                <a:cubicBezTo>
                  <a:pt x="420377" y="87015"/>
                  <a:pt x="412395" y="83557"/>
                  <a:pt x="406718" y="77442"/>
                </a:cubicBezTo>
                <a:cubicBezTo>
                  <a:pt x="400555" y="71480"/>
                  <a:pt x="397107" y="63250"/>
                  <a:pt x="397193" y="54677"/>
                </a:cubicBezTo>
                <a:cubicBezTo>
                  <a:pt x="397155" y="46229"/>
                  <a:pt x="400603" y="38132"/>
                  <a:pt x="406718" y="32294"/>
                </a:cubicBezTo>
                <a:cubicBezTo>
                  <a:pt x="412452" y="26141"/>
                  <a:pt x="420501" y="22683"/>
                  <a:pt x="428911" y="22769"/>
                </a:cubicBezTo>
                <a:close/>
                <a:moveTo>
                  <a:pt x="48863" y="1529"/>
                </a:moveTo>
                <a:lnTo>
                  <a:pt x="56674" y="1529"/>
                </a:lnTo>
                <a:lnTo>
                  <a:pt x="56674" y="85730"/>
                </a:lnTo>
                <a:lnTo>
                  <a:pt x="48863" y="85730"/>
                </a:lnTo>
                <a:close/>
                <a:moveTo>
                  <a:pt x="148209" y="1147"/>
                </a:moveTo>
                <a:lnTo>
                  <a:pt x="156020" y="1528"/>
                </a:lnTo>
                <a:lnTo>
                  <a:pt x="156020" y="85729"/>
                </a:lnTo>
                <a:lnTo>
                  <a:pt x="148305" y="85729"/>
                </a:lnTo>
                <a:lnTo>
                  <a:pt x="148305" y="75251"/>
                </a:lnTo>
                <a:cubicBezTo>
                  <a:pt x="145342" y="78985"/>
                  <a:pt x="141609" y="82042"/>
                  <a:pt x="137351" y="84205"/>
                </a:cubicBezTo>
                <a:cubicBezTo>
                  <a:pt x="133188" y="86300"/>
                  <a:pt x="128578" y="87348"/>
                  <a:pt x="123921" y="87253"/>
                </a:cubicBezTo>
                <a:cubicBezTo>
                  <a:pt x="115577" y="87300"/>
                  <a:pt x="107595" y="83843"/>
                  <a:pt x="101918" y="77728"/>
                </a:cubicBezTo>
                <a:cubicBezTo>
                  <a:pt x="95755" y="71765"/>
                  <a:pt x="92307" y="63535"/>
                  <a:pt x="92393" y="54963"/>
                </a:cubicBezTo>
                <a:cubicBezTo>
                  <a:pt x="92355" y="46514"/>
                  <a:pt x="95803" y="38418"/>
                  <a:pt x="101918" y="32579"/>
                </a:cubicBezTo>
                <a:cubicBezTo>
                  <a:pt x="107633" y="26407"/>
                  <a:pt x="115701" y="22940"/>
                  <a:pt x="124111" y="23054"/>
                </a:cubicBezTo>
                <a:cubicBezTo>
                  <a:pt x="128807" y="22997"/>
                  <a:pt x="133446" y="24073"/>
                  <a:pt x="137637" y="26197"/>
                </a:cubicBezTo>
                <a:cubicBezTo>
                  <a:pt x="141847" y="28512"/>
                  <a:pt x="145466" y="31769"/>
                  <a:pt x="148209" y="35722"/>
                </a:cubicBezTo>
                <a:close/>
                <a:moveTo>
                  <a:pt x="550450" y="4"/>
                </a:moveTo>
                <a:cubicBezTo>
                  <a:pt x="552183" y="-63"/>
                  <a:pt x="553850" y="633"/>
                  <a:pt x="555022" y="1909"/>
                </a:cubicBezTo>
                <a:cubicBezTo>
                  <a:pt x="556260" y="3109"/>
                  <a:pt x="556946" y="4757"/>
                  <a:pt x="556927" y="6481"/>
                </a:cubicBezTo>
                <a:cubicBezTo>
                  <a:pt x="556927" y="8167"/>
                  <a:pt x="556241" y="9786"/>
                  <a:pt x="555022" y="10958"/>
                </a:cubicBezTo>
                <a:cubicBezTo>
                  <a:pt x="553822" y="12196"/>
                  <a:pt x="552174" y="12882"/>
                  <a:pt x="550450" y="12863"/>
                </a:cubicBezTo>
                <a:cubicBezTo>
                  <a:pt x="548764" y="12863"/>
                  <a:pt x="547144" y="12177"/>
                  <a:pt x="545973" y="10958"/>
                </a:cubicBezTo>
                <a:cubicBezTo>
                  <a:pt x="544754" y="9786"/>
                  <a:pt x="544068" y="8167"/>
                  <a:pt x="544068" y="6481"/>
                </a:cubicBezTo>
                <a:cubicBezTo>
                  <a:pt x="544049" y="4757"/>
                  <a:pt x="544735" y="3109"/>
                  <a:pt x="545973" y="1909"/>
                </a:cubicBezTo>
                <a:cubicBezTo>
                  <a:pt x="547116" y="652"/>
                  <a:pt x="548754" y="-44"/>
                  <a:pt x="550450" y="4"/>
                </a:cubicBezTo>
                <a:close/>
                <a:moveTo>
                  <a:pt x="75628" y="4"/>
                </a:moveTo>
                <a:cubicBezTo>
                  <a:pt x="77362" y="-63"/>
                  <a:pt x="79029" y="633"/>
                  <a:pt x="80200" y="1909"/>
                </a:cubicBezTo>
                <a:cubicBezTo>
                  <a:pt x="81439" y="3109"/>
                  <a:pt x="82124" y="4757"/>
                  <a:pt x="82105" y="6481"/>
                </a:cubicBezTo>
                <a:cubicBezTo>
                  <a:pt x="82105" y="8167"/>
                  <a:pt x="81420" y="9786"/>
                  <a:pt x="80200" y="10958"/>
                </a:cubicBezTo>
                <a:cubicBezTo>
                  <a:pt x="79000" y="12196"/>
                  <a:pt x="77352" y="12882"/>
                  <a:pt x="75628" y="12863"/>
                </a:cubicBezTo>
                <a:cubicBezTo>
                  <a:pt x="73942" y="12863"/>
                  <a:pt x="72323" y="12177"/>
                  <a:pt x="71152" y="10958"/>
                </a:cubicBezTo>
                <a:cubicBezTo>
                  <a:pt x="69932" y="9786"/>
                  <a:pt x="69247" y="8167"/>
                  <a:pt x="69247" y="6481"/>
                </a:cubicBezTo>
                <a:cubicBezTo>
                  <a:pt x="69228" y="4757"/>
                  <a:pt x="69913" y="3109"/>
                  <a:pt x="71152" y="1909"/>
                </a:cubicBezTo>
                <a:cubicBezTo>
                  <a:pt x="72295" y="652"/>
                  <a:pt x="73933" y="-44"/>
                  <a:pt x="75628" y="4"/>
                </a:cubicBezTo>
                <a:close/>
              </a:path>
            </a:pathLst>
          </a:custGeom>
          <a:solidFill>
            <a:srgbClr val="F3F3F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FFFFF"/>
              </a:solidFill>
              <a:latin typeface="Calibri"/>
              <a:ea typeface="Calibri"/>
              <a:cs typeface="Calibri"/>
              <a:sym typeface="Calibri"/>
            </a:endParaRPr>
          </a:p>
        </p:txBody>
      </p:sp>
      <p:sp>
        <p:nvSpPr>
          <p:cNvPr id="1487" name="Google Shape;1487;p9">
            <a:hlinkClick action="ppaction://hlinksldjump" r:id="rId2"/>
          </p:cNvPr>
          <p:cNvSpPr/>
          <p:nvPr/>
        </p:nvSpPr>
        <p:spPr>
          <a:xfrm>
            <a:off x="1098147"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8" name="Google Shape;1488;p9">
            <a:hlinkClick action="ppaction://hlinksldjump" r:id="rId3"/>
          </p:cNvPr>
          <p:cNvSpPr/>
          <p:nvPr/>
        </p:nvSpPr>
        <p:spPr>
          <a:xfrm>
            <a:off x="1529050"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9" name="Google Shape;1489;p9">
            <a:hlinkClick action="ppaction://hlinksldjump" r:id="rId4"/>
          </p:cNvPr>
          <p:cNvSpPr/>
          <p:nvPr/>
        </p:nvSpPr>
        <p:spPr>
          <a:xfrm>
            <a:off x="1959941"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0" name="Google Shape;1490;p9">
            <a:hlinkClick action="ppaction://hlinksldjump" r:id="rId5"/>
          </p:cNvPr>
          <p:cNvSpPr/>
          <p:nvPr/>
        </p:nvSpPr>
        <p:spPr>
          <a:xfrm>
            <a:off x="2467026"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1" name="Google Shape;1491;p9">
            <a:hlinkClick action="ppaction://hlinksldjump" r:id="rId6"/>
          </p:cNvPr>
          <p:cNvSpPr/>
          <p:nvPr/>
        </p:nvSpPr>
        <p:spPr>
          <a:xfrm>
            <a:off x="2897925"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2" name="Google Shape;1492;p9">
            <a:hlinkClick action="ppaction://hlinksldjump" r:id="rId7"/>
          </p:cNvPr>
          <p:cNvSpPr/>
          <p:nvPr/>
        </p:nvSpPr>
        <p:spPr>
          <a:xfrm>
            <a:off x="3405002"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3" name="Google Shape;1493;p9">
            <a:hlinkClick action="ppaction://hlinksldjump" r:id="rId8"/>
          </p:cNvPr>
          <p:cNvSpPr/>
          <p:nvPr/>
        </p:nvSpPr>
        <p:spPr>
          <a:xfrm>
            <a:off x="3835900"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4" name="Google Shape;1494;p9">
            <a:hlinkClick action="ppaction://hlinksldjump" r:id="rId9"/>
          </p:cNvPr>
          <p:cNvSpPr/>
          <p:nvPr/>
        </p:nvSpPr>
        <p:spPr>
          <a:xfrm>
            <a:off x="4342977" y="505300"/>
            <a:ext cx="4308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5" name="Google Shape;1495;p9">
            <a:hlinkClick action="ppaction://hlinksldjump" r:id="rId10"/>
          </p:cNvPr>
          <p:cNvSpPr/>
          <p:nvPr/>
        </p:nvSpPr>
        <p:spPr>
          <a:xfrm>
            <a:off x="4773876"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6" name="Google Shape;1496;p9">
            <a:hlinkClick action="ppaction://hlinksldjump" r:id="rId11"/>
          </p:cNvPr>
          <p:cNvSpPr/>
          <p:nvPr/>
        </p:nvSpPr>
        <p:spPr>
          <a:xfrm>
            <a:off x="5280965"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7" name="Google Shape;1497;p9">
            <a:hlinkClick action="ppaction://hlinksldjump" r:id="rId12"/>
          </p:cNvPr>
          <p:cNvSpPr/>
          <p:nvPr/>
        </p:nvSpPr>
        <p:spPr>
          <a:xfrm>
            <a:off x="5788054"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8" name="Google Shape;1498;p9">
            <a:hlinkClick action="ppaction://hlinksldjump" r:id="rId13"/>
          </p:cNvPr>
          <p:cNvSpPr/>
          <p:nvPr/>
        </p:nvSpPr>
        <p:spPr>
          <a:xfrm>
            <a:off x="6295143"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9" name="Google Shape;1499;p9">
            <a:hlinkClick action="ppaction://hlinksldjump" r:id="rId14"/>
          </p:cNvPr>
          <p:cNvSpPr/>
          <p:nvPr/>
        </p:nvSpPr>
        <p:spPr>
          <a:xfrm>
            <a:off x="6802224" y="505300"/>
            <a:ext cx="5832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0" name="Google Shape;1500;p9">
            <a:hlinkClick action="ppaction://hlinksldjump" r:id="rId15"/>
          </p:cNvPr>
          <p:cNvSpPr/>
          <p:nvPr/>
        </p:nvSpPr>
        <p:spPr>
          <a:xfrm>
            <a:off x="7385521"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1" name="Google Shape;1501;p9">
            <a:hlinkClick action="ppaction://hlinksldjump" r:id="rId16"/>
          </p:cNvPr>
          <p:cNvSpPr/>
          <p:nvPr/>
        </p:nvSpPr>
        <p:spPr>
          <a:xfrm>
            <a:off x="7892610"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2" name="Google Shape;1502;p9">
            <a:hlinkClick action="ppaction://hlinksldjump" r:id="rId17"/>
          </p:cNvPr>
          <p:cNvSpPr/>
          <p:nvPr/>
        </p:nvSpPr>
        <p:spPr>
          <a:xfrm>
            <a:off x="8399700" y="505300"/>
            <a:ext cx="5832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3" name="Google Shape;1503;p9">
            <a:hlinkClick action="ppaction://hlinksldjump" r:id="rId18"/>
          </p:cNvPr>
          <p:cNvSpPr/>
          <p:nvPr/>
        </p:nvSpPr>
        <p:spPr>
          <a:xfrm>
            <a:off x="8982989"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4" name="Google Shape;1504;p9">
            <a:hlinkClick action="ppaction://hlinksldjump" r:id="rId19"/>
          </p:cNvPr>
          <p:cNvSpPr/>
          <p:nvPr/>
        </p:nvSpPr>
        <p:spPr>
          <a:xfrm>
            <a:off x="9490078"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5" name="Google Shape;1505;p9">
            <a:hlinkClick action="ppaction://hlinksldjump" r:id="rId20"/>
          </p:cNvPr>
          <p:cNvSpPr/>
          <p:nvPr/>
        </p:nvSpPr>
        <p:spPr>
          <a:xfrm>
            <a:off x="9997176" y="505300"/>
            <a:ext cx="5832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6" name="Google Shape;1506;p9">
            <a:hlinkClick action="ppaction://hlinksldjump" r:id="rId21"/>
          </p:cNvPr>
          <p:cNvSpPr/>
          <p:nvPr/>
        </p:nvSpPr>
        <p:spPr>
          <a:xfrm>
            <a:off x="10580456" y="505300"/>
            <a:ext cx="507000" cy="545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9 Generic 1">
  <p:cSld name="CUSTOM_5_2">
    <p:spTree>
      <p:nvGrpSpPr>
        <p:cNvPr id="1507" name="Shape 1507"/>
        <p:cNvGrpSpPr/>
        <p:nvPr/>
      </p:nvGrpSpPr>
      <p:grpSpPr>
        <a:xfrm>
          <a:off x="0" y="0"/>
          <a:ext cx="0" cy="0"/>
          <a:chOff x="0" y="0"/>
          <a:chExt cx="0" cy="0"/>
        </a:xfrm>
      </p:grpSpPr>
      <p:sp>
        <p:nvSpPr>
          <p:cNvPr id="1508" name="Google Shape;1508;p10"/>
          <p:cNvSpPr/>
          <p:nvPr/>
        </p:nvSpPr>
        <p:spPr>
          <a:xfrm>
            <a:off x="733500" y="516150"/>
            <a:ext cx="10733700" cy="6465300"/>
          </a:xfrm>
          <a:prstGeom prst="roundRect">
            <a:avLst>
              <a:gd fmla="val 2352" name="adj"/>
            </a:avLst>
          </a:prstGeom>
          <a:solidFill>
            <a:srgbClr val="FEFEF9"/>
          </a:solidFill>
          <a:ln cap="flat" cmpd="sng" w="12700">
            <a:solidFill>
              <a:srgbClr val="31538F"/>
            </a:solidFill>
            <a:prstDash val="solid"/>
            <a:miter lim="800000"/>
            <a:headEnd len="sm" w="sm" type="none"/>
            <a:tailEnd len="sm" w="sm" type="none"/>
          </a:ln>
          <a:effectLst>
            <a:outerShdw blurRad="101600" rotWithShape="0" algn="bl" dir="18900000" dist="63500">
              <a:srgbClr val="000000">
                <a:alpha val="349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09" name="Google Shape;1509;p10"/>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lvl1pPr indent="-349250" lvl="0" marL="457200" rtl="0">
              <a:lnSpc>
                <a:spcPct val="150000"/>
              </a:lnSpc>
              <a:spcBef>
                <a:spcPts val="0"/>
              </a:spcBef>
              <a:spcAft>
                <a:spcPts val="0"/>
              </a:spcAft>
              <a:buSzPts val="1900"/>
              <a:buChar char="●"/>
              <a:defRPr/>
            </a:lvl1pPr>
            <a:lvl2pPr indent="-349250" lvl="1" marL="914400" rtl="0">
              <a:spcBef>
                <a:spcPts val="0"/>
              </a:spcBef>
              <a:spcAft>
                <a:spcPts val="0"/>
              </a:spcAft>
              <a:buSzPts val="1900"/>
              <a:buChar char="○"/>
              <a:defRPr/>
            </a:lvl2pPr>
            <a:lvl3pPr indent="-349250" lvl="2" marL="1371600" rtl="0">
              <a:spcBef>
                <a:spcPts val="2100"/>
              </a:spcBef>
              <a:spcAft>
                <a:spcPts val="0"/>
              </a:spcAft>
              <a:buSzPts val="1900"/>
              <a:buChar char="■"/>
              <a:defRPr/>
            </a:lvl3pPr>
            <a:lvl4pPr indent="-349250" lvl="3" marL="1828800" rtl="0">
              <a:spcBef>
                <a:spcPts val="2100"/>
              </a:spcBef>
              <a:spcAft>
                <a:spcPts val="0"/>
              </a:spcAft>
              <a:buSzPts val="1900"/>
              <a:buChar char="●"/>
              <a:defRPr/>
            </a:lvl4pPr>
            <a:lvl5pPr indent="-349250" lvl="4" marL="2286000" rtl="0">
              <a:spcBef>
                <a:spcPts val="2100"/>
              </a:spcBef>
              <a:spcAft>
                <a:spcPts val="0"/>
              </a:spcAft>
              <a:buSzPts val="1900"/>
              <a:buChar char="○"/>
              <a:defRPr/>
            </a:lvl5pPr>
            <a:lvl6pPr indent="-349250" lvl="5" marL="2743200" rtl="0">
              <a:spcBef>
                <a:spcPts val="2100"/>
              </a:spcBef>
              <a:spcAft>
                <a:spcPts val="0"/>
              </a:spcAft>
              <a:buSzPts val="1900"/>
              <a:buChar char="■"/>
              <a:defRPr/>
            </a:lvl6pPr>
            <a:lvl7pPr indent="-349250" lvl="6" marL="3200400" rtl="0">
              <a:spcBef>
                <a:spcPts val="2100"/>
              </a:spcBef>
              <a:spcAft>
                <a:spcPts val="0"/>
              </a:spcAft>
              <a:buSzPts val="1900"/>
              <a:buChar char="●"/>
              <a:defRPr/>
            </a:lvl7pPr>
            <a:lvl8pPr indent="-349250" lvl="7" marL="3657600" rtl="0">
              <a:spcBef>
                <a:spcPts val="2100"/>
              </a:spcBef>
              <a:spcAft>
                <a:spcPts val="0"/>
              </a:spcAft>
              <a:buSzPts val="1900"/>
              <a:buChar char="○"/>
              <a:defRPr/>
            </a:lvl8pPr>
            <a:lvl9pPr indent="-349250" lvl="8" marL="4114800" rtl="0">
              <a:spcBef>
                <a:spcPts val="2100"/>
              </a:spcBef>
              <a:spcAft>
                <a:spcPts val="2100"/>
              </a:spcAft>
              <a:buSzPts val="1900"/>
              <a:buChar char="■"/>
              <a:defRPr/>
            </a:lvl9pPr>
          </a:lstStyle>
          <a:p/>
        </p:txBody>
      </p:sp>
      <p:grpSp>
        <p:nvGrpSpPr>
          <p:cNvPr id="1510" name="Google Shape;1510;p10"/>
          <p:cNvGrpSpPr/>
          <p:nvPr/>
        </p:nvGrpSpPr>
        <p:grpSpPr>
          <a:xfrm>
            <a:off x="1150100" y="2061527"/>
            <a:ext cx="9891900" cy="3615608"/>
            <a:chOff x="1143519" y="2054825"/>
            <a:chExt cx="9891900" cy="3876081"/>
          </a:xfrm>
        </p:grpSpPr>
        <p:cxnSp>
          <p:nvCxnSpPr>
            <p:cNvPr id="1511" name="Google Shape;1511;p10"/>
            <p:cNvCxnSpPr/>
            <p:nvPr/>
          </p:nvCxnSpPr>
          <p:spPr>
            <a:xfrm>
              <a:off x="1143519" y="205482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512" name="Google Shape;1512;p10"/>
            <p:cNvCxnSpPr/>
            <p:nvPr/>
          </p:nvCxnSpPr>
          <p:spPr>
            <a:xfrm>
              <a:off x="1143519" y="253933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513" name="Google Shape;1513;p10"/>
            <p:cNvCxnSpPr/>
            <p:nvPr/>
          </p:nvCxnSpPr>
          <p:spPr>
            <a:xfrm>
              <a:off x="1143519" y="302384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514" name="Google Shape;1514;p10"/>
            <p:cNvCxnSpPr/>
            <p:nvPr/>
          </p:nvCxnSpPr>
          <p:spPr>
            <a:xfrm>
              <a:off x="1143519" y="350835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515" name="Google Shape;1515;p10"/>
            <p:cNvCxnSpPr/>
            <p:nvPr/>
          </p:nvCxnSpPr>
          <p:spPr>
            <a:xfrm>
              <a:off x="1143519" y="399286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516" name="Google Shape;1516;p10"/>
            <p:cNvCxnSpPr/>
            <p:nvPr/>
          </p:nvCxnSpPr>
          <p:spPr>
            <a:xfrm>
              <a:off x="1143519" y="447737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517" name="Google Shape;1517;p10"/>
            <p:cNvCxnSpPr/>
            <p:nvPr/>
          </p:nvCxnSpPr>
          <p:spPr>
            <a:xfrm>
              <a:off x="1143519" y="496188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518" name="Google Shape;1518;p10"/>
            <p:cNvCxnSpPr/>
            <p:nvPr/>
          </p:nvCxnSpPr>
          <p:spPr>
            <a:xfrm>
              <a:off x="1143519" y="5446395"/>
              <a:ext cx="9891900" cy="0"/>
            </a:xfrm>
            <a:prstGeom prst="straightConnector1">
              <a:avLst/>
            </a:prstGeom>
            <a:noFill/>
            <a:ln cap="rnd" cmpd="sng" w="12700">
              <a:solidFill>
                <a:schemeClr val="accent5"/>
              </a:solidFill>
              <a:prstDash val="solid"/>
              <a:round/>
              <a:headEnd len="sm" w="sm" type="none"/>
              <a:tailEnd len="sm" w="sm" type="none"/>
            </a:ln>
          </p:spPr>
        </p:cxnSp>
        <p:cxnSp>
          <p:nvCxnSpPr>
            <p:cNvPr id="1519" name="Google Shape;1519;p10"/>
            <p:cNvCxnSpPr/>
            <p:nvPr/>
          </p:nvCxnSpPr>
          <p:spPr>
            <a:xfrm>
              <a:off x="1143519" y="5930906"/>
              <a:ext cx="9891900" cy="0"/>
            </a:xfrm>
            <a:prstGeom prst="straightConnector1">
              <a:avLst/>
            </a:prstGeom>
            <a:noFill/>
            <a:ln cap="rnd" cmpd="sng" w="12700">
              <a:solidFill>
                <a:schemeClr val="accent5"/>
              </a:solidFill>
              <a:prstDash val="solid"/>
              <a:round/>
              <a:headEnd len="sm" w="sm" type="none"/>
              <a:tailEnd len="sm" w="sm" type="none"/>
            </a:ln>
          </p:spPr>
        </p:cxnSp>
      </p:grpSp>
      <p:sp>
        <p:nvSpPr>
          <p:cNvPr id="1520" name="Google Shape;1520;p10"/>
          <p:cNvSpPr/>
          <p:nvPr/>
        </p:nvSpPr>
        <p:spPr>
          <a:xfrm>
            <a:off x="733496" y="501189"/>
            <a:ext cx="10733652" cy="553613"/>
          </a:xfrm>
          <a:custGeom>
            <a:rect b="b" l="l" r="r" t="t"/>
            <a:pathLst>
              <a:path extrusionOk="0" h="553613" w="10733652">
                <a:moveTo>
                  <a:pt x="145580" y="0"/>
                </a:moveTo>
                <a:lnTo>
                  <a:pt x="10588072" y="0"/>
                </a:lnTo>
                <a:cubicBezTo>
                  <a:pt x="10668474" y="0"/>
                  <a:pt x="10733652" y="65178"/>
                  <a:pt x="10733652" y="145580"/>
                </a:cubicBezTo>
                <a:lnTo>
                  <a:pt x="10733652" y="553613"/>
                </a:lnTo>
                <a:lnTo>
                  <a:pt x="0" y="553613"/>
                </a:lnTo>
                <a:lnTo>
                  <a:pt x="0" y="145580"/>
                </a:lnTo>
                <a:cubicBezTo>
                  <a:pt x="0" y="65178"/>
                  <a:pt x="65178" y="0"/>
                  <a:pt x="145580" y="0"/>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21" name="Google Shape;1521;p10"/>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lvl1pPr indent="0" lvl="0" marL="0" marR="0" rtl="0" algn="l">
              <a:lnSpc>
                <a:spcPct val="100000"/>
              </a:lnSpc>
              <a:spcBef>
                <a:spcPts val="0"/>
              </a:spcBef>
              <a:spcAft>
                <a:spcPts val="0"/>
              </a:spcAft>
              <a:buClr>
                <a:schemeClr val="dk1"/>
              </a:buClr>
              <a:buSzPts val="4000"/>
              <a:buFont typeface="Aldrich"/>
              <a:buNone/>
              <a:defRPr/>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p:txBody>
      </p:sp>
      <p:sp>
        <p:nvSpPr>
          <p:cNvPr id="1522" name="Google Shape;1522;p10"/>
          <p:cNvSpPr/>
          <p:nvPr/>
        </p:nvSpPr>
        <p:spPr>
          <a:xfrm>
            <a:off x="27" y="4544568"/>
            <a:ext cx="12185539" cy="3893722"/>
          </a:xfrm>
          <a:custGeom>
            <a:rect b="b" l="l" r="r" t="t"/>
            <a:pathLst>
              <a:path extrusionOk="0" h="3893722" w="12185539">
                <a:moveTo>
                  <a:pt x="5080884" y="545404"/>
                </a:moveTo>
                <a:lnTo>
                  <a:pt x="5082300" y="545854"/>
                </a:lnTo>
                <a:lnTo>
                  <a:pt x="5083709" y="545405"/>
                </a:lnTo>
                <a:cubicBezTo>
                  <a:pt x="5093746" y="545461"/>
                  <a:pt x="5103751" y="551675"/>
                  <a:pt x="5106972" y="564014"/>
                </a:cubicBezTo>
                <a:lnTo>
                  <a:pt x="5127120" y="640702"/>
                </a:lnTo>
                <a:lnTo>
                  <a:pt x="5320739" y="1348455"/>
                </a:lnTo>
                <a:lnTo>
                  <a:pt x="5323994" y="1348455"/>
                </a:lnTo>
                <a:lnTo>
                  <a:pt x="5324220" y="1348455"/>
                </a:lnTo>
                <a:lnTo>
                  <a:pt x="5324220" y="1361179"/>
                </a:lnTo>
                <a:lnTo>
                  <a:pt x="5326324" y="1368866"/>
                </a:lnTo>
                <a:cubicBezTo>
                  <a:pt x="5326324" y="1368866"/>
                  <a:pt x="5326324" y="1371812"/>
                  <a:pt x="5325292" y="1376378"/>
                </a:cubicBezTo>
                <a:lnTo>
                  <a:pt x="5324220" y="1378937"/>
                </a:lnTo>
                <a:lnTo>
                  <a:pt x="5324220" y="2217834"/>
                </a:lnTo>
                <a:lnTo>
                  <a:pt x="5324388" y="2217834"/>
                </a:lnTo>
                <a:lnTo>
                  <a:pt x="5490293" y="1640314"/>
                </a:lnTo>
                <a:lnTo>
                  <a:pt x="5489687" y="1640314"/>
                </a:lnTo>
                <a:lnTo>
                  <a:pt x="5515856" y="1551332"/>
                </a:lnTo>
                <a:lnTo>
                  <a:pt x="5549528" y="1434119"/>
                </a:lnTo>
                <a:lnTo>
                  <a:pt x="5549622" y="1434119"/>
                </a:lnTo>
                <a:cubicBezTo>
                  <a:pt x="5551460" y="1427639"/>
                  <a:pt x="5555142" y="1422790"/>
                  <a:pt x="5559742" y="1419569"/>
                </a:cubicBezTo>
                <a:lnTo>
                  <a:pt x="5560537" y="1419325"/>
                </a:lnTo>
                <a:lnTo>
                  <a:pt x="5560538" y="1419324"/>
                </a:lnTo>
                <a:lnTo>
                  <a:pt x="5560677" y="1419282"/>
                </a:lnTo>
                <a:lnTo>
                  <a:pt x="5575366" y="1414784"/>
                </a:lnTo>
                <a:lnTo>
                  <a:pt x="5575535" y="1414837"/>
                </a:lnTo>
                <a:lnTo>
                  <a:pt x="5575712" y="1414784"/>
                </a:lnTo>
                <a:cubicBezTo>
                  <a:pt x="5586410" y="1414840"/>
                  <a:pt x="5597075" y="1421054"/>
                  <a:pt x="5600508" y="1433394"/>
                </a:cubicBezTo>
                <a:lnTo>
                  <a:pt x="5600713" y="1434128"/>
                </a:lnTo>
                <a:lnTo>
                  <a:pt x="5600899" y="1434401"/>
                </a:lnTo>
                <a:lnTo>
                  <a:pt x="5605504" y="1451234"/>
                </a:lnTo>
                <a:lnTo>
                  <a:pt x="5658458" y="1640314"/>
                </a:lnTo>
                <a:lnTo>
                  <a:pt x="5657231" y="1640314"/>
                </a:lnTo>
                <a:lnTo>
                  <a:pt x="5815221" y="2217834"/>
                </a:lnTo>
                <a:lnTo>
                  <a:pt x="5815390" y="2217834"/>
                </a:lnTo>
                <a:lnTo>
                  <a:pt x="5815390" y="1975236"/>
                </a:lnTo>
                <a:lnTo>
                  <a:pt x="5818869" y="1975236"/>
                </a:lnTo>
                <a:lnTo>
                  <a:pt x="6044010" y="1191521"/>
                </a:lnTo>
                <a:lnTo>
                  <a:pt x="6044105" y="1191521"/>
                </a:lnTo>
                <a:cubicBezTo>
                  <a:pt x="6047780" y="1178560"/>
                  <a:pt x="6058833" y="1172126"/>
                  <a:pt x="6069849" y="1172185"/>
                </a:cubicBezTo>
                <a:lnTo>
                  <a:pt x="6071265" y="1172635"/>
                </a:lnTo>
                <a:lnTo>
                  <a:pt x="6072674" y="1172186"/>
                </a:lnTo>
                <a:cubicBezTo>
                  <a:pt x="6082711" y="1172242"/>
                  <a:pt x="6092716" y="1178456"/>
                  <a:pt x="6095936" y="1190795"/>
                </a:cubicBezTo>
                <a:lnTo>
                  <a:pt x="6116085" y="1267484"/>
                </a:lnTo>
                <a:lnTo>
                  <a:pt x="6309704" y="1975236"/>
                </a:lnTo>
                <a:lnTo>
                  <a:pt x="6312959" y="1975236"/>
                </a:lnTo>
                <a:lnTo>
                  <a:pt x="6313185" y="1975236"/>
                </a:lnTo>
                <a:lnTo>
                  <a:pt x="6313185" y="1987960"/>
                </a:lnTo>
                <a:lnTo>
                  <a:pt x="6315288" y="1995647"/>
                </a:lnTo>
                <a:cubicBezTo>
                  <a:pt x="6315288" y="1995647"/>
                  <a:pt x="6315288" y="1998593"/>
                  <a:pt x="6314257" y="2003159"/>
                </a:cubicBezTo>
                <a:lnTo>
                  <a:pt x="6313185" y="2005718"/>
                </a:lnTo>
                <a:lnTo>
                  <a:pt x="6313185" y="2055896"/>
                </a:lnTo>
                <a:lnTo>
                  <a:pt x="6537021" y="1276723"/>
                </a:lnTo>
                <a:lnTo>
                  <a:pt x="6537115" y="1276723"/>
                </a:lnTo>
                <a:cubicBezTo>
                  <a:pt x="6540791" y="1263762"/>
                  <a:pt x="6551843" y="1257328"/>
                  <a:pt x="6562860" y="1257387"/>
                </a:cubicBezTo>
                <a:lnTo>
                  <a:pt x="6564276" y="1257837"/>
                </a:lnTo>
                <a:lnTo>
                  <a:pt x="6565685" y="1257388"/>
                </a:lnTo>
                <a:cubicBezTo>
                  <a:pt x="6575722" y="1257444"/>
                  <a:pt x="6585727" y="1263658"/>
                  <a:pt x="6588947" y="1275997"/>
                </a:cubicBezTo>
                <a:lnTo>
                  <a:pt x="6609098" y="1352692"/>
                </a:lnTo>
                <a:lnTo>
                  <a:pt x="6800094" y="2050857"/>
                </a:lnTo>
                <a:lnTo>
                  <a:pt x="6800094" y="1689840"/>
                </a:lnTo>
                <a:lnTo>
                  <a:pt x="6803574" y="1689840"/>
                </a:lnTo>
                <a:lnTo>
                  <a:pt x="6969481" y="1112320"/>
                </a:lnTo>
                <a:lnTo>
                  <a:pt x="6968874" y="1112320"/>
                </a:lnTo>
                <a:lnTo>
                  <a:pt x="6995042" y="1023340"/>
                </a:lnTo>
                <a:lnTo>
                  <a:pt x="7028715" y="906125"/>
                </a:lnTo>
                <a:lnTo>
                  <a:pt x="7028809" y="906125"/>
                </a:lnTo>
                <a:cubicBezTo>
                  <a:pt x="7030647" y="899644"/>
                  <a:pt x="7034329" y="894796"/>
                  <a:pt x="7038929" y="891575"/>
                </a:cubicBezTo>
                <a:lnTo>
                  <a:pt x="7039724" y="891331"/>
                </a:lnTo>
                <a:lnTo>
                  <a:pt x="7039725" y="891330"/>
                </a:lnTo>
                <a:lnTo>
                  <a:pt x="7039851" y="891292"/>
                </a:lnTo>
                <a:lnTo>
                  <a:pt x="7054554" y="886789"/>
                </a:lnTo>
                <a:lnTo>
                  <a:pt x="7054723" y="886843"/>
                </a:lnTo>
                <a:lnTo>
                  <a:pt x="7054899" y="886790"/>
                </a:lnTo>
                <a:cubicBezTo>
                  <a:pt x="7065597" y="886846"/>
                  <a:pt x="7076262" y="893060"/>
                  <a:pt x="7079695" y="905399"/>
                </a:cubicBezTo>
                <a:lnTo>
                  <a:pt x="7079900" y="906133"/>
                </a:lnTo>
                <a:lnTo>
                  <a:pt x="7080086" y="906407"/>
                </a:lnTo>
                <a:lnTo>
                  <a:pt x="7084692" y="923244"/>
                </a:lnTo>
                <a:lnTo>
                  <a:pt x="7137645" y="1112320"/>
                </a:lnTo>
                <a:lnTo>
                  <a:pt x="7136418" y="1112320"/>
                </a:lnTo>
                <a:lnTo>
                  <a:pt x="7294409" y="1689840"/>
                </a:lnTo>
                <a:lnTo>
                  <a:pt x="7297664" y="1689840"/>
                </a:lnTo>
                <a:lnTo>
                  <a:pt x="7297890" y="1689840"/>
                </a:lnTo>
                <a:lnTo>
                  <a:pt x="7297890" y="1702564"/>
                </a:lnTo>
                <a:lnTo>
                  <a:pt x="7299993" y="1710251"/>
                </a:lnTo>
                <a:cubicBezTo>
                  <a:pt x="7299993" y="1710251"/>
                  <a:pt x="7299993" y="1713197"/>
                  <a:pt x="7298962" y="1717763"/>
                </a:cubicBezTo>
                <a:lnTo>
                  <a:pt x="7297890" y="1720322"/>
                </a:lnTo>
                <a:lnTo>
                  <a:pt x="7297890" y="2099496"/>
                </a:lnTo>
                <a:lnTo>
                  <a:pt x="7504968" y="1378658"/>
                </a:lnTo>
                <a:lnTo>
                  <a:pt x="7505062" y="1378658"/>
                </a:lnTo>
                <a:cubicBezTo>
                  <a:pt x="7508738" y="1365697"/>
                  <a:pt x="7519790" y="1359264"/>
                  <a:pt x="7530807" y="1359323"/>
                </a:cubicBezTo>
                <a:lnTo>
                  <a:pt x="7532223" y="1359773"/>
                </a:lnTo>
                <a:lnTo>
                  <a:pt x="7533632" y="1359323"/>
                </a:lnTo>
                <a:cubicBezTo>
                  <a:pt x="7543669" y="1359379"/>
                  <a:pt x="7553674" y="1365593"/>
                  <a:pt x="7556894" y="1377933"/>
                </a:cubicBezTo>
                <a:lnTo>
                  <a:pt x="7577045" y="1454629"/>
                </a:lnTo>
                <a:lnTo>
                  <a:pt x="7761756" y="2129818"/>
                </a:lnTo>
                <a:lnTo>
                  <a:pt x="7761756" y="1454175"/>
                </a:lnTo>
                <a:lnTo>
                  <a:pt x="7765236" y="1454175"/>
                </a:lnTo>
                <a:lnTo>
                  <a:pt x="7990377" y="670460"/>
                </a:lnTo>
                <a:lnTo>
                  <a:pt x="7990471" y="670460"/>
                </a:lnTo>
                <a:cubicBezTo>
                  <a:pt x="7994147" y="657499"/>
                  <a:pt x="8005199" y="651065"/>
                  <a:pt x="8016216" y="651124"/>
                </a:cubicBezTo>
                <a:lnTo>
                  <a:pt x="8017632" y="651574"/>
                </a:lnTo>
                <a:lnTo>
                  <a:pt x="8019041" y="651125"/>
                </a:lnTo>
                <a:cubicBezTo>
                  <a:pt x="8029078" y="651181"/>
                  <a:pt x="8039083" y="657395"/>
                  <a:pt x="8042303" y="669734"/>
                </a:cubicBezTo>
                <a:lnTo>
                  <a:pt x="8062453" y="746425"/>
                </a:lnTo>
                <a:lnTo>
                  <a:pt x="8256071" y="1454175"/>
                </a:lnTo>
                <a:lnTo>
                  <a:pt x="8259326" y="1454175"/>
                </a:lnTo>
                <a:lnTo>
                  <a:pt x="8259552" y="1454175"/>
                </a:lnTo>
                <a:lnTo>
                  <a:pt x="8259552" y="1466899"/>
                </a:lnTo>
                <a:lnTo>
                  <a:pt x="8261655" y="1474586"/>
                </a:lnTo>
                <a:cubicBezTo>
                  <a:pt x="8261655" y="1474586"/>
                  <a:pt x="8261655" y="1477532"/>
                  <a:pt x="8260624" y="1482098"/>
                </a:cubicBezTo>
                <a:lnTo>
                  <a:pt x="8259552" y="1484658"/>
                </a:lnTo>
                <a:lnTo>
                  <a:pt x="8259552" y="1781316"/>
                </a:lnTo>
                <a:lnTo>
                  <a:pt x="8424299" y="1207833"/>
                </a:lnTo>
                <a:lnTo>
                  <a:pt x="8423692" y="1207833"/>
                </a:lnTo>
                <a:lnTo>
                  <a:pt x="8449861" y="1118849"/>
                </a:lnTo>
                <a:lnTo>
                  <a:pt x="8483533" y="1001638"/>
                </a:lnTo>
                <a:lnTo>
                  <a:pt x="8483627" y="1001638"/>
                </a:lnTo>
                <a:cubicBezTo>
                  <a:pt x="8485465" y="995157"/>
                  <a:pt x="8489147" y="990309"/>
                  <a:pt x="8493747" y="987088"/>
                </a:cubicBezTo>
                <a:lnTo>
                  <a:pt x="8494542" y="986844"/>
                </a:lnTo>
                <a:lnTo>
                  <a:pt x="8494543" y="986843"/>
                </a:lnTo>
                <a:lnTo>
                  <a:pt x="8494673" y="986804"/>
                </a:lnTo>
                <a:lnTo>
                  <a:pt x="8509372" y="982302"/>
                </a:lnTo>
                <a:lnTo>
                  <a:pt x="8509540" y="982356"/>
                </a:lnTo>
                <a:lnTo>
                  <a:pt x="8509717" y="982303"/>
                </a:lnTo>
                <a:cubicBezTo>
                  <a:pt x="8520415" y="982359"/>
                  <a:pt x="8531080" y="988573"/>
                  <a:pt x="8534512" y="1000912"/>
                </a:cubicBezTo>
                <a:lnTo>
                  <a:pt x="8534717" y="1001645"/>
                </a:lnTo>
                <a:lnTo>
                  <a:pt x="8534904" y="1001920"/>
                </a:lnTo>
                <a:lnTo>
                  <a:pt x="8539531" y="1018834"/>
                </a:lnTo>
                <a:lnTo>
                  <a:pt x="8592463" y="1207833"/>
                </a:lnTo>
                <a:lnTo>
                  <a:pt x="8591235" y="1207833"/>
                </a:lnTo>
                <a:lnTo>
                  <a:pt x="8749227" y="1785353"/>
                </a:lnTo>
                <a:lnTo>
                  <a:pt x="8752482" y="1785353"/>
                </a:lnTo>
                <a:lnTo>
                  <a:pt x="8752708" y="1785353"/>
                </a:lnTo>
                <a:lnTo>
                  <a:pt x="8752708" y="1798077"/>
                </a:lnTo>
                <a:lnTo>
                  <a:pt x="8754811" y="1805764"/>
                </a:lnTo>
                <a:cubicBezTo>
                  <a:pt x="8754811" y="1805764"/>
                  <a:pt x="8754811" y="1808710"/>
                  <a:pt x="8753780" y="1813276"/>
                </a:cubicBezTo>
                <a:lnTo>
                  <a:pt x="8752708" y="1815835"/>
                </a:lnTo>
                <a:lnTo>
                  <a:pt x="8752708" y="3461241"/>
                </a:lnTo>
                <a:lnTo>
                  <a:pt x="8752482" y="3461241"/>
                </a:lnTo>
                <a:lnTo>
                  <a:pt x="8589721" y="3461241"/>
                </a:lnTo>
                <a:lnTo>
                  <a:pt x="8417899" y="3461241"/>
                </a:lnTo>
                <a:lnTo>
                  <a:pt x="8254912" y="3461241"/>
                </a:lnTo>
                <a:lnTo>
                  <a:pt x="8254912" y="3130063"/>
                </a:lnTo>
                <a:lnTo>
                  <a:pt x="8096565" y="3130063"/>
                </a:lnTo>
                <a:lnTo>
                  <a:pt x="7924743" y="3130063"/>
                </a:lnTo>
                <a:lnTo>
                  <a:pt x="7774143" y="3130063"/>
                </a:lnTo>
                <a:lnTo>
                  <a:pt x="7774143" y="3838261"/>
                </a:lnTo>
                <a:lnTo>
                  <a:pt x="7773917" y="3838261"/>
                </a:lnTo>
                <a:lnTo>
                  <a:pt x="7611156" y="3838261"/>
                </a:lnTo>
                <a:lnTo>
                  <a:pt x="7439334" y="3838261"/>
                </a:lnTo>
                <a:lnTo>
                  <a:pt x="7276347" y="3838261"/>
                </a:lnTo>
                <a:lnTo>
                  <a:pt x="7276347" y="3365728"/>
                </a:lnTo>
                <a:lnTo>
                  <a:pt x="7134903" y="3365728"/>
                </a:lnTo>
                <a:lnTo>
                  <a:pt x="6963081" y="3365728"/>
                </a:lnTo>
                <a:lnTo>
                  <a:pt x="6806196" y="3365728"/>
                </a:lnTo>
                <a:lnTo>
                  <a:pt x="6806196" y="3736326"/>
                </a:lnTo>
                <a:lnTo>
                  <a:pt x="6805970" y="3736326"/>
                </a:lnTo>
                <a:lnTo>
                  <a:pt x="6643209" y="3736326"/>
                </a:lnTo>
                <a:lnTo>
                  <a:pt x="6471387" y="3736326"/>
                </a:lnTo>
                <a:lnTo>
                  <a:pt x="6308400" y="3736326"/>
                </a:lnTo>
                <a:lnTo>
                  <a:pt x="6308400" y="3651124"/>
                </a:lnTo>
                <a:lnTo>
                  <a:pt x="6150198" y="3651124"/>
                </a:lnTo>
                <a:lnTo>
                  <a:pt x="5978376" y="3651124"/>
                </a:lnTo>
                <a:lnTo>
                  <a:pt x="5818703" y="3651124"/>
                </a:lnTo>
                <a:lnTo>
                  <a:pt x="5818703" y="3893722"/>
                </a:lnTo>
                <a:lnTo>
                  <a:pt x="5818477" y="3893722"/>
                </a:lnTo>
                <a:lnTo>
                  <a:pt x="5655715" y="3893722"/>
                </a:lnTo>
                <a:lnTo>
                  <a:pt x="5483894" y="3893722"/>
                </a:lnTo>
                <a:lnTo>
                  <a:pt x="5320907" y="3893722"/>
                </a:lnTo>
                <a:lnTo>
                  <a:pt x="5320907" y="3024343"/>
                </a:lnTo>
                <a:lnTo>
                  <a:pt x="5161234" y="3024343"/>
                </a:lnTo>
                <a:lnTo>
                  <a:pt x="4989410" y="3024343"/>
                </a:lnTo>
                <a:lnTo>
                  <a:pt x="4853169" y="3024343"/>
                </a:lnTo>
                <a:lnTo>
                  <a:pt x="4853169" y="3802164"/>
                </a:lnTo>
                <a:lnTo>
                  <a:pt x="4852944" y="3802164"/>
                </a:lnTo>
                <a:lnTo>
                  <a:pt x="4690182" y="3802164"/>
                </a:lnTo>
                <a:lnTo>
                  <a:pt x="4518360" y="3802164"/>
                </a:lnTo>
                <a:lnTo>
                  <a:pt x="4355373" y="3802164"/>
                </a:lnTo>
                <a:lnTo>
                  <a:pt x="4355373" y="3460780"/>
                </a:lnTo>
                <a:lnTo>
                  <a:pt x="4201677" y="3460780"/>
                </a:lnTo>
                <a:lnTo>
                  <a:pt x="4029864" y="3460780"/>
                </a:lnTo>
                <a:lnTo>
                  <a:pt x="3902209" y="3460780"/>
                </a:lnTo>
                <a:lnTo>
                  <a:pt x="3902209" y="3763405"/>
                </a:lnTo>
                <a:lnTo>
                  <a:pt x="3901981" y="3763405"/>
                </a:lnTo>
                <a:lnTo>
                  <a:pt x="3739221" y="3763405"/>
                </a:lnTo>
                <a:lnTo>
                  <a:pt x="3567399" y="3763405"/>
                </a:lnTo>
                <a:lnTo>
                  <a:pt x="3404413" y="3763405"/>
                </a:lnTo>
                <a:lnTo>
                  <a:pt x="3404413" y="3425852"/>
                </a:lnTo>
                <a:lnTo>
                  <a:pt x="3247924" y="3425852"/>
                </a:lnTo>
                <a:lnTo>
                  <a:pt x="3076102" y="3425852"/>
                </a:lnTo>
                <a:lnTo>
                  <a:pt x="2913638" y="3425852"/>
                </a:lnTo>
                <a:lnTo>
                  <a:pt x="2913638" y="3862289"/>
                </a:lnTo>
                <a:lnTo>
                  <a:pt x="2913413" y="3862289"/>
                </a:lnTo>
                <a:lnTo>
                  <a:pt x="2750651" y="3862289"/>
                </a:lnTo>
                <a:lnTo>
                  <a:pt x="2578831" y="3862289"/>
                </a:lnTo>
                <a:lnTo>
                  <a:pt x="2415842" y="3862289"/>
                </a:lnTo>
                <a:lnTo>
                  <a:pt x="2415842" y="3153004"/>
                </a:lnTo>
                <a:lnTo>
                  <a:pt x="2277533" y="3153004"/>
                </a:lnTo>
                <a:lnTo>
                  <a:pt x="2105709" y="3153004"/>
                </a:lnTo>
                <a:lnTo>
                  <a:pt x="1959736" y="3153004"/>
                </a:lnTo>
                <a:lnTo>
                  <a:pt x="1959736" y="3547341"/>
                </a:lnTo>
                <a:lnTo>
                  <a:pt x="1959510" y="3547341"/>
                </a:lnTo>
                <a:lnTo>
                  <a:pt x="1796750" y="3547341"/>
                </a:lnTo>
                <a:lnTo>
                  <a:pt x="1624927" y="3547341"/>
                </a:lnTo>
                <a:lnTo>
                  <a:pt x="1461940" y="3547341"/>
                </a:lnTo>
                <a:lnTo>
                  <a:pt x="1461940" y="3547341"/>
                </a:lnTo>
                <a:lnTo>
                  <a:pt x="1461940" y="3460780"/>
                </a:lnTo>
                <a:lnTo>
                  <a:pt x="1317009" y="3460780"/>
                </a:lnTo>
                <a:lnTo>
                  <a:pt x="1145188" y="3460780"/>
                </a:lnTo>
                <a:lnTo>
                  <a:pt x="982201" y="3460780"/>
                </a:lnTo>
                <a:lnTo>
                  <a:pt x="982201" y="1784892"/>
                </a:lnTo>
                <a:lnTo>
                  <a:pt x="985682" y="1784892"/>
                </a:lnTo>
                <a:lnTo>
                  <a:pt x="1151588" y="1207372"/>
                </a:lnTo>
                <a:lnTo>
                  <a:pt x="1150981" y="1207372"/>
                </a:lnTo>
                <a:lnTo>
                  <a:pt x="1177152" y="1118381"/>
                </a:lnTo>
                <a:lnTo>
                  <a:pt x="1210822" y="1001177"/>
                </a:lnTo>
                <a:lnTo>
                  <a:pt x="1210916" y="1001177"/>
                </a:lnTo>
                <a:cubicBezTo>
                  <a:pt x="1212755" y="994696"/>
                  <a:pt x="1216436" y="989848"/>
                  <a:pt x="1221036" y="986627"/>
                </a:cubicBezTo>
                <a:lnTo>
                  <a:pt x="1221831" y="986383"/>
                </a:lnTo>
                <a:lnTo>
                  <a:pt x="1221832" y="986382"/>
                </a:lnTo>
                <a:lnTo>
                  <a:pt x="1221966" y="986342"/>
                </a:lnTo>
                <a:lnTo>
                  <a:pt x="1236661" y="981841"/>
                </a:lnTo>
                <a:lnTo>
                  <a:pt x="1236828" y="981895"/>
                </a:lnTo>
                <a:lnTo>
                  <a:pt x="1237007" y="981842"/>
                </a:lnTo>
                <a:cubicBezTo>
                  <a:pt x="1247704" y="981898"/>
                  <a:pt x="1258368" y="988112"/>
                  <a:pt x="1261801" y="1000451"/>
                </a:cubicBezTo>
                <a:lnTo>
                  <a:pt x="1262007" y="1001184"/>
                </a:lnTo>
                <a:lnTo>
                  <a:pt x="1262192" y="1001459"/>
                </a:lnTo>
                <a:lnTo>
                  <a:pt x="1266815" y="1018351"/>
                </a:lnTo>
                <a:lnTo>
                  <a:pt x="1319752" y="1207372"/>
                </a:lnTo>
                <a:lnTo>
                  <a:pt x="1318525" y="1207372"/>
                </a:lnTo>
                <a:lnTo>
                  <a:pt x="1476516" y="1784892"/>
                </a:lnTo>
                <a:lnTo>
                  <a:pt x="1479771" y="1784892"/>
                </a:lnTo>
                <a:lnTo>
                  <a:pt x="1479996" y="1784892"/>
                </a:lnTo>
                <a:lnTo>
                  <a:pt x="1479996" y="1797616"/>
                </a:lnTo>
                <a:lnTo>
                  <a:pt x="1482100" y="1805303"/>
                </a:lnTo>
                <a:cubicBezTo>
                  <a:pt x="1482100" y="1805303"/>
                  <a:pt x="1482100" y="1808249"/>
                  <a:pt x="1481068" y="1812815"/>
                </a:cubicBezTo>
                <a:lnTo>
                  <a:pt x="1479996" y="1815374"/>
                </a:lnTo>
                <a:lnTo>
                  <a:pt x="1479996" y="1820714"/>
                </a:lnTo>
                <a:lnTo>
                  <a:pt x="1690562" y="1087738"/>
                </a:lnTo>
                <a:lnTo>
                  <a:pt x="1690656" y="1087738"/>
                </a:lnTo>
                <a:cubicBezTo>
                  <a:pt x="1694331" y="1074777"/>
                  <a:pt x="1705383" y="1068343"/>
                  <a:pt x="1716399" y="1068402"/>
                </a:cubicBezTo>
                <a:lnTo>
                  <a:pt x="1717816" y="1068852"/>
                </a:lnTo>
                <a:lnTo>
                  <a:pt x="1719225" y="1068403"/>
                </a:lnTo>
                <a:cubicBezTo>
                  <a:pt x="1729262" y="1068459"/>
                  <a:pt x="1739266" y="1074673"/>
                  <a:pt x="1742488" y="1087012"/>
                </a:cubicBezTo>
                <a:lnTo>
                  <a:pt x="1762628" y="1163665"/>
                </a:lnTo>
                <a:lnTo>
                  <a:pt x="1942725" y="1821993"/>
                </a:lnTo>
                <a:lnTo>
                  <a:pt x="1942725" y="1477116"/>
                </a:lnTo>
                <a:lnTo>
                  <a:pt x="1946205" y="1477116"/>
                </a:lnTo>
                <a:lnTo>
                  <a:pt x="2171342" y="693401"/>
                </a:lnTo>
                <a:lnTo>
                  <a:pt x="2171437" y="693401"/>
                </a:lnTo>
                <a:cubicBezTo>
                  <a:pt x="2175112" y="680440"/>
                  <a:pt x="2186164" y="674006"/>
                  <a:pt x="2197184" y="674065"/>
                </a:cubicBezTo>
                <a:lnTo>
                  <a:pt x="2198596" y="674515"/>
                </a:lnTo>
                <a:lnTo>
                  <a:pt x="2200007" y="674066"/>
                </a:lnTo>
                <a:cubicBezTo>
                  <a:pt x="2210044" y="674122"/>
                  <a:pt x="2220049" y="680336"/>
                  <a:pt x="2223268" y="692675"/>
                </a:cubicBezTo>
                <a:lnTo>
                  <a:pt x="2243407" y="769329"/>
                </a:lnTo>
                <a:lnTo>
                  <a:pt x="2437038" y="1477116"/>
                </a:lnTo>
                <a:lnTo>
                  <a:pt x="2440291" y="1477116"/>
                </a:lnTo>
                <a:lnTo>
                  <a:pt x="2440518" y="1477116"/>
                </a:lnTo>
                <a:lnTo>
                  <a:pt x="2440518" y="1489840"/>
                </a:lnTo>
                <a:lnTo>
                  <a:pt x="2442621" y="1497527"/>
                </a:lnTo>
                <a:cubicBezTo>
                  <a:pt x="2442621" y="1497527"/>
                  <a:pt x="2442621" y="1500473"/>
                  <a:pt x="2441590" y="1505039"/>
                </a:cubicBezTo>
                <a:lnTo>
                  <a:pt x="2440518" y="1507598"/>
                </a:lnTo>
                <a:lnTo>
                  <a:pt x="2440518" y="2112619"/>
                </a:lnTo>
                <a:lnTo>
                  <a:pt x="2585230" y="1608881"/>
                </a:lnTo>
                <a:lnTo>
                  <a:pt x="2584622" y="1608881"/>
                </a:lnTo>
                <a:lnTo>
                  <a:pt x="2610801" y="1519862"/>
                </a:lnTo>
                <a:lnTo>
                  <a:pt x="2644463" y="1402686"/>
                </a:lnTo>
                <a:lnTo>
                  <a:pt x="2644556" y="1402686"/>
                </a:lnTo>
                <a:cubicBezTo>
                  <a:pt x="2646393" y="1396206"/>
                  <a:pt x="2650077" y="1391357"/>
                  <a:pt x="2654676" y="1388136"/>
                </a:cubicBezTo>
                <a:lnTo>
                  <a:pt x="2655472" y="1387892"/>
                </a:lnTo>
                <a:lnTo>
                  <a:pt x="2655472" y="1387891"/>
                </a:lnTo>
                <a:lnTo>
                  <a:pt x="2655602" y="1387853"/>
                </a:lnTo>
                <a:lnTo>
                  <a:pt x="2670302" y="1383351"/>
                </a:lnTo>
                <a:lnTo>
                  <a:pt x="2670470" y="1383404"/>
                </a:lnTo>
                <a:lnTo>
                  <a:pt x="2670649" y="1383351"/>
                </a:lnTo>
                <a:cubicBezTo>
                  <a:pt x="2681346" y="1383407"/>
                  <a:pt x="2692008" y="1389621"/>
                  <a:pt x="2695443" y="1401961"/>
                </a:cubicBezTo>
                <a:lnTo>
                  <a:pt x="2695647" y="1402694"/>
                </a:lnTo>
                <a:lnTo>
                  <a:pt x="2695835" y="1402968"/>
                </a:lnTo>
                <a:lnTo>
                  <a:pt x="2700451" y="1419846"/>
                </a:lnTo>
                <a:lnTo>
                  <a:pt x="2753393" y="1608881"/>
                </a:lnTo>
                <a:lnTo>
                  <a:pt x="2752166" y="1608881"/>
                </a:lnTo>
                <a:lnTo>
                  <a:pt x="2910158" y="2186401"/>
                </a:lnTo>
                <a:lnTo>
                  <a:pt x="2913115" y="2186401"/>
                </a:lnTo>
                <a:lnTo>
                  <a:pt x="2913115" y="1749964"/>
                </a:lnTo>
                <a:lnTo>
                  <a:pt x="2916596" y="1749964"/>
                </a:lnTo>
                <a:lnTo>
                  <a:pt x="3141736" y="966249"/>
                </a:lnTo>
                <a:lnTo>
                  <a:pt x="3141830" y="966249"/>
                </a:lnTo>
                <a:cubicBezTo>
                  <a:pt x="3145506" y="953288"/>
                  <a:pt x="3156559" y="946854"/>
                  <a:pt x="3167574" y="946913"/>
                </a:cubicBezTo>
                <a:lnTo>
                  <a:pt x="3168991" y="947363"/>
                </a:lnTo>
                <a:lnTo>
                  <a:pt x="3170400" y="946914"/>
                </a:lnTo>
                <a:cubicBezTo>
                  <a:pt x="3180436" y="946970"/>
                  <a:pt x="3190442" y="953184"/>
                  <a:pt x="3193663" y="965523"/>
                </a:cubicBezTo>
                <a:lnTo>
                  <a:pt x="3213801" y="1042176"/>
                </a:lnTo>
                <a:lnTo>
                  <a:pt x="3407429" y="1749964"/>
                </a:lnTo>
                <a:lnTo>
                  <a:pt x="3410686" y="1749964"/>
                </a:lnTo>
                <a:lnTo>
                  <a:pt x="3410910" y="1749964"/>
                </a:lnTo>
                <a:lnTo>
                  <a:pt x="3410910" y="1762688"/>
                </a:lnTo>
                <a:lnTo>
                  <a:pt x="3413015" y="1770375"/>
                </a:lnTo>
                <a:cubicBezTo>
                  <a:pt x="3413015" y="1770375"/>
                  <a:pt x="3413015" y="1773321"/>
                  <a:pt x="3411983" y="1777887"/>
                </a:cubicBezTo>
                <a:lnTo>
                  <a:pt x="3410910" y="1780446"/>
                </a:lnTo>
                <a:lnTo>
                  <a:pt x="3410910" y="2077012"/>
                </a:lnTo>
                <a:lnTo>
                  <a:pt x="3633034" y="1303802"/>
                </a:lnTo>
                <a:lnTo>
                  <a:pt x="3633130" y="1303802"/>
                </a:lnTo>
                <a:cubicBezTo>
                  <a:pt x="3636804" y="1290841"/>
                  <a:pt x="3647856" y="1284407"/>
                  <a:pt x="3658871" y="1284466"/>
                </a:cubicBezTo>
                <a:lnTo>
                  <a:pt x="3660288" y="1284916"/>
                </a:lnTo>
                <a:lnTo>
                  <a:pt x="3661697" y="1284467"/>
                </a:lnTo>
                <a:cubicBezTo>
                  <a:pt x="3671732" y="1284523"/>
                  <a:pt x="3681740" y="1290737"/>
                  <a:pt x="3684958" y="1303076"/>
                </a:cubicBezTo>
                <a:lnTo>
                  <a:pt x="3705100" y="1379733"/>
                </a:lnTo>
                <a:lnTo>
                  <a:pt x="3866879" y="1971092"/>
                </a:lnTo>
                <a:lnTo>
                  <a:pt x="3866879" y="1784892"/>
                </a:lnTo>
                <a:lnTo>
                  <a:pt x="3870357" y="1784892"/>
                </a:lnTo>
                <a:lnTo>
                  <a:pt x="4036264" y="1207372"/>
                </a:lnTo>
                <a:lnTo>
                  <a:pt x="4035657" y="1207372"/>
                </a:lnTo>
                <a:lnTo>
                  <a:pt x="4061835" y="1118354"/>
                </a:lnTo>
                <a:lnTo>
                  <a:pt x="4095498" y="1001177"/>
                </a:lnTo>
                <a:lnTo>
                  <a:pt x="4095592" y="1001177"/>
                </a:lnTo>
                <a:cubicBezTo>
                  <a:pt x="4097428" y="994696"/>
                  <a:pt x="4101111" y="989848"/>
                  <a:pt x="4105709" y="986627"/>
                </a:cubicBezTo>
                <a:lnTo>
                  <a:pt x="4106506" y="986383"/>
                </a:lnTo>
                <a:lnTo>
                  <a:pt x="4106507" y="986382"/>
                </a:lnTo>
                <a:lnTo>
                  <a:pt x="4106629" y="986346"/>
                </a:lnTo>
                <a:lnTo>
                  <a:pt x="4121335" y="981841"/>
                </a:lnTo>
                <a:lnTo>
                  <a:pt x="4121505" y="981895"/>
                </a:lnTo>
                <a:lnTo>
                  <a:pt x="4121682" y="981842"/>
                </a:lnTo>
                <a:cubicBezTo>
                  <a:pt x="4132379" y="981898"/>
                  <a:pt x="4143043" y="988112"/>
                  <a:pt x="4146476" y="1000451"/>
                </a:cubicBezTo>
                <a:lnTo>
                  <a:pt x="4146682" y="1001184"/>
                </a:lnTo>
                <a:lnTo>
                  <a:pt x="4146868" y="1001459"/>
                </a:lnTo>
                <a:lnTo>
                  <a:pt x="4151489" y="1018348"/>
                </a:lnTo>
                <a:lnTo>
                  <a:pt x="4204421" y="1207372"/>
                </a:lnTo>
                <a:lnTo>
                  <a:pt x="4203192" y="1207372"/>
                </a:lnTo>
                <a:lnTo>
                  <a:pt x="4361183" y="1784892"/>
                </a:lnTo>
                <a:lnTo>
                  <a:pt x="4364438" y="1784892"/>
                </a:lnTo>
                <a:lnTo>
                  <a:pt x="4364664" y="1784892"/>
                </a:lnTo>
                <a:lnTo>
                  <a:pt x="4364664" y="1797616"/>
                </a:lnTo>
                <a:lnTo>
                  <a:pt x="4366768" y="1805303"/>
                </a:lnTo>
                <a:cubicBezTo>
                  <a:pt x="4366768" y="1805303"/>
                  <a:pt x="4366768" y="1808249"/>
                  <a:pt x="4365737" y="1812815"/>
                </a:cubicBezTo>
                <a:lnTo>
                  <a:pt x="4364664" y="1815374"/>
                </a:lnTo>
                <a:lnTo>
                  <a:pt x="4364664" y="2106047"/>
                </a:lnTo>
                <a:lnTo>
                  <a:pt x="4583994" y="1342561"/>
                </a:lnTo>
                <a:lnTo>
                  <a:pt x="4584088" y="1342561"/>
                </a:lnTo>
                <a:cubicBezTo>
                  <a:pt x="4587764" y="1329600"/>
                  <a:pt x="4598816" y="1323166"/>
                  <a:pt x="4609833" y="1323226"/>
                </a:cubicBezTo>
                <a:lnTo>
                  <a:pt x="4611249" y="1323676"/>
                </a:lnTo>
                <a:lnTo>
                  <a:pt x="4612659" y="1323226"/>
                </a:lnTo>
                <a:cubicBezTo>
                  <a:pt x="4622695" y="1323282"/>
                  <a:pt x="4632700" y="1329496"/>
                  <a:pt x="4635921" y="1341836"/>
                </a:cubicBezTo>
                <a:lnTo>
                  <a:pt x="4656090" y="1418601"/>
                </a:lnTo>
                <a:lnTo>
                  <a:pt x="4826423" y="2041233"/>
                </a:lnTo>
                <a:lnTo>
                  <a:pt x="4826423" y="1348455"/>
                </a:lnTo>
                <a:lnTo>
                  <a:pt x="4829904" y="1348455"/>
                </a:lnTo>
                <a:lnTo>
                  <a:pt x="5055045" y="564740"/>
                </a:lnTo>
                <a:lnTo>
                  <a:pt x="5055138" y="564740"/>
                </a:lnTo>
                <a:cubicBezTo>
                  <a:pt x="5058815" y="551779"/>
                  <a:pt x="5069868" y="545345"/>
                  <a:pt x="5080884" y="545404"/>
                </a:cubicBezTo>
                <a:close/>
                <a:moveTo>
                  <a:pt x="254459" y="71085"/>
                </a:moveTo>
                <a:lnTo>
                  <a:pt x="255874" y="71536"/>
                </a:lnTo>
                <a:lnTo>
                  <a:pt x="257284" y="71086"/>
                </a:lnTo>
                <a:cubicBezTo>
                  <a:pt x="267321" y="71142"/>
                  <a:pt x="277325" y="77356"/>
                  <a:pt x="280546" y="89695"/>
                </a:cubicBezTo>
                <a:lnTo>
                  <a:pt x="300686" y="166349"/>
                </a:lnTo>
                <a:lnTo>
                  <a:pt x="494314" y="874136"/>
                </a:lnTo>
                <a:lnTo>
                  <a:pt x="497570" y="874136"/>
                </a:lnTo>
                <a:lnTo>
                  <a:pt x="497795" y="874136"/>
                </a:lnTo>
                <a:lnTo>
                  <a:pt x="497795" y="886860"/>
                </a:lnTo>
                <a:lnTo>
                  <a:pt x="499898" y="894547"/>
                </a:lnTo>
                <a:cubicBezTo>
                  <a:pt x="499898" y="894547"/>
                  <a:pt x="499898" y="897492"/>
                  <a:pt x="498867" y="902058"/>
                </a:cubicBezTo>
                <a:lnTo>
                  <a:pt x="497795" y="904618"/>
                </a:lnTo>
                <a:lnTo>
                  <a:pt x="497795" y="1603783"/>
                </a:lnTo>
                <a:lnTo>
                  <a:pt x="710757" y="862466"/>
                </a:lnTo>
                <a:lnTo>
                  <a:pt x="710850" y="862466"/>
                </a:lnTo>
                <a:cubicBezTo>
                  <a:pt x="714527" y="849505"/>
                  <a:pt x="725578" y="843071"/>
                  <a:pt x="736594" y="843130"/>
                </a:cubicBezTo>
                <a:lnTo>
                  <a:pt x="738011" y="843580"/>
                </a:lnTo>
                <a:lnTo>
                  <a:pt x="739420" y="843131"/>
                </a:lnTo>
                <a:cubicBezTo>
                  <a:pt x="749457" y="843187"/>
                  <a:pt x="759462" y="849401"/>
                  <a:pt x="762682" y="861740"/>
                </a:cubicBezTo>
                <a:lnTo>
                  <a:pt x="782820" y="938389"/>
                </a:lnTo>
                <a:lnTo>
                  <a:pt x="976451" y="1646181"/>
                </a:lnTo>
                <a:lnTo>
                  <a:pt x="979706" y="1646181"/>
                </a:lnTo>
                <a:lnTo>
                  <a:pt x="979932" y="1646181"/>
                </a:lnTo>
                <a:lnTo>
                  <a:pt x="979932" y="1658905"/>
                </a:lnTo>
                <a:lnTo>
                  <a:pt x="982035" y="1666592"/>
                </a:lnTo>
                <a:cubicBezTo>
                  <a:pt x="982035" y="1666592"/>
                  <a:pt x="982035" y="1669538"/>
                  <a:pt x="981004" y="1674104"/>
                </a:cubicBezTo>
                <a:lnTo>
                  <a:pt x="979932" y="1676663"/>
                </a:lnTo>
                <a:lnTo>
                  <a:pt x="979932" y="3322069"/>
                </a:lnTo>
                <a:lnTo>
                  <a:pt x="979706" y="3322069"/>
                </a:lnTo>
                <a:lnTo>
                  <a:pt x="816945" y="3322069"/>
                </a:lnTo>
                <a:lnTo>
                  <a:pt x="645122" y="3322069"/>
                </a:lnTo>
                <a:lnTo>
                  <a:pt x="482136" y="3322069"/>
                </a:lnTo>
                <a:lnTo>
                  <a:pt x="482136" y="2550024"/>
                </a:lnTo>
                <a:lnTo>
                  <a:pt x="334808" y="2550024"/>
                </a:lnTo>
                <a:lnTo>
                  <a:pt x="162986" y="2550024"/>
                </a:lnTo>
                <a:lnTo>
                  <a:pt x="0" y="2550024"/>
                </a:lnTo>
                <a:lnTo>
                  <a:pt x="0" y="874136"/>
                </a:lnTo>
                <a:lnTo>
                  <a:pt x="3480" y="874136"/>
                </a:lnTo>
                <a:lnTo>
                  <a:pt x="228620" y="90421"/>
                </a:lnTo>
                <a:lnTo>
                  <a:pt x="228715" y="90421"/>
                </a:lnTo>
                <a:cubicBezTo>
                  <a:pt x="232390" y="77460"/>
                  <a:pt x="243443" y="71026"/>
                  <a:pt x="254459" y="71085"/>
                </a:cubicBezTo>
                <a:close/>
                <a:moveTo>
                  <a:pt x="11940100" y="0"/>
                </a:moveTo>
                <a:lnTo>
                  <a:pt x="11941515" y="450"/>
                </a:lnTo>
                <a:lnTo>
                  <a:pt x="11942925" y="1"/>
                </a:lnTo>
                <a:cubicBezTo>
                  <a:pt x="11952962" y="57"/>
                  <a:pt x="11962967" y="6271"/>
                  <a:pt x="11966187" y="18610"/>
                </a:cubicBezTo>
                <a:lnTo>
                  <a:pt x="11986339" y="95310"/>
                </a:lnTo>
                <a:lnTo>
                  <a:pt x="12179955" y="803051"/>
                </a:lnTo>
                <a:lnTo>
                  <a:pt x="12183210" y="803051"/>
                </a:lnTo>
                <a:lnTo>
                  <a:pt x="12183436" y="803051"/>
                </a:lnTo>
                <a:lnTo>
                  <a:pt x="12183436" y="815774"/>
                </a:lnTo>
                <a:lnTo>
                  <a:pt x="12185539" y="823462"/>
                </a:lnTo>
                <a:cubicBezTo>
                  <a:pt x="12185539" y="823462"/>
                  <a:pt x="12185539" y="826407"/>
                  <a:pt x="12184508" y="830973"/>
                </a:cubicBezTo>
                <a:lnTo>
                  <a:pt x="12183436" y="833533"/>
                </a:lnTo>
                <a:lnTo>
                  <a:pt x="12183436" y="2478939"/>
                </a:lnTo>
                <a:lnTo>
                  <a:pt x="12183210" y="2478939"/>
                </a:lnTo>
                <a:lnTo>
                  <a:pt x="12020449" y="2478939"/>
                </a:lnTo>
                <a:lnTo>
                  <a:pt x="11848627" y="2478939"/>
                </a:lnTo>
                <a:lnTo>
                  <a:pt x="11692997" y="2478939"/>
                </a:lnTo>
                <a:lnTo>
                  <a:pt x="11692997" y="3265639"/>
                </a:lnTo>
                <a:lnTo>
                  <a:pt x="11692771" y="3265639"/>
                </a:lnTo>
                <a:lnTo>
                  <a:pt x="11530010" y="3265639"/>
                </a:lnTo>
                <a:lnTo>
                  <a:pt x="11358188" y="3265639"/>
                </a:lnTo>
                <a:lnTo>
                  <a:pt x="11195201" y="3265639"/>
                </a:lnTo>
                <a:lnTo>
                  <a:pt x="11195201" y="3064169"/>
                </a:lnTo>
                <a:lnTo>
                  <a:pt x="11036853" y="3064169"/>
                </a:lnTo>
                <a:lnTo>
                  <a:pt x="10865031" y="3064169"/>
                </a:lnTo>
                <a:lnTo>
                  <a:pt x="10714302" y="3064169"/>
                </a:lnTo>
                <a:lnTo>
                  <a:pt x="10714302" y="3095602"/>
                </a:lnTo>
                <a:lnTo>
                  <a:pt x="10714076" y="3095602"/>
                </a:lnTo>
                <a:lnTo>
                  <a:pt x="10551315" y="3095602"/>
                </a:lnTo>
                <a:lnTo>
                  <a:pt x="10379493" y="3095602"/>
                </a:lnTo>
                <a:lnTo>
                  <a:pt x="10218853" y="3095602"/>
                </a:lnTo>
                <a:lnTo>
                  <a:pt x="10218853" y="3222720"/>
                </a:lnTo>
                <a:lnTo>
                  <a:pt x="10218627" y="3222720"/>
                </a:lnTo>
                <a:lnTo>
                  <a:pt x="10055866" y="3222720"/>
                </a:lnTo>
                <a:lnTo>
                  <a:pt x="9884044" y="3222720"/>
                </a:lnTo>
                <a:lnTo>
                  <a:pt x="9721057" y="3222720"/>
                </a:lnTo>
                <a:lnTo>
                  <a:pt x="9721057" y="2773279"/>
                </a:lnTo>
                <a:lnTo>
                  <a:pt x="9583336" y="2773279"/>
                </a:lnTo>
                <a:lnTo>
                  <a:pt x="9411514" y="2773279"/>
                </a:lnTo>
                <a:lnTo>
                  <a:pt x="9253167" y="2773279"/>
                </a:lnTo>
                <a:lnTo>
                  <a:pt x="9253167" y="3063281"/>
                </a:lnTo>
                <a:lnTo>
                  <a:pt x="9252941" y="3063281"/>
                </a:lnTo>
                <a:lnTo>
                  <a:pt x="9090180" y="3063281"/>
                </a:lnTo>
                <a:lnTo>
                  <a:pt x="8918358" y="3063281"/>
                </a:lnTo>
                <a:lnTo>
                  <a:pt x="8755371" y="3063281"/>
                </a:lnTo>
                <a:lnTo>
                  <a:pt x="8755371" y="1387393"/>
                </a:lnTo>
                <a:lnTo>
                  <a:pt x="8758852" y="1387393"/>
                </a:lnTo>
                <a:lnTo>
                  <a:pt x="8983992" y="603678"/>
                </a:lnTo>
                <a:lnTo>
                  <a:pt x="8984086" y="603678"/>
                </a:lnTo>
                <a:cubicBezTo>
                  <a:pt x="8987762" y="590717"/>
                  <a:pt x="8998814" y="584283"/>
                  <a:pt x="9009831" y="584342"/>
                </a:cubicBezTo>
                <a:lnTo>
                  <a:pt x="9011246" y="584792"/>
                </a:lnTo>
                <a:lnTo>
                  <a:pt x="9012656" y="584343"/>
                </a:lnTo>
                <a:cubicBezTo>
                  <a:pt x="9022693" y="584399"/>
                  <a:pt x="9032698" y="590613"/>
                  <a:pt x="9035918" y="602952"/>
                </a:cubicBezTo>
                <a:lnTo>
                  <a:pt x="9056070" y="679654"/>
                </a:lnTo>
                <a:lnTo>
                  <a:pt x="9248527" y="1383156"/>
                </a:lnTo>
                <a:lnTo>
                  <a:pt x="9248527" y="1097391"/>
                </a:lnTo>
                <a:lnTo>
                  <a:pt x="9252008" y="1097391"/>
                </a:lnTo>
                <a:lnTo>
                  <a:pt x="9477148" y="313676"/>
                </a:lnTo>
                <a:lnTo>
                  <a:pt x="9477242" y="313676"/>
                </a:lnTo>
                <a:cubicBezTo>
                  <a:pt x="9480918" y="300715"/>
                  <a:pt x="9491970" y="294281"/>
                  <a:pt x="9502987" y="294340"/>
                </a:cubicBezTo>
                <a:lnTo>
                  <a:pt x="9504402" y="294790"/>
                </a:lnTo>
                <a:lnTo>
                  <a:pt x="9505812" y="294341"/>
                </a:lnTo>
                <a:cubicBezTo>
                  <a:pt x="9515849" y="294397"/>
                  <a:pt x="9525854" y="300611"/>
                  <a:pt x="9529074" y="312950"/>
                </a:cubicBezTo>
                <a:lnTo>
                  <a:pt x="9549225" y="389647"/>
                </a:lnTo>
                <a:lnTo>
                  <a:pt x="9742842" y="1097391"/>
                </a:lnTo>
                <a:lnTo>
                  <a:pt x="9746097" y="1097391"/>
                </a:lnTo>
                <a:lnTo>
                  <a:pt x="9746323" y="1097391"/>
                </a:lnTo>
                <a:lnTo>
                  <a:pt x="9746323" y="1110115"/>
                </a:lnTo>
                <a:lnTo>
                  <a:pt x="9748426" y="1117802"/>
                </a:lnTo>
                <a:cubicBezTo>
                  <a:pt x="9748426" y="1117802"/>
                  <a:pt x="9748426" y="1120747"/>
                  <a:pt x="9747395" y="1125313"/>
                </a:cubicBezTo>
                <a:lnTo>
                  <a:pt x="9746323" y="1127873"/>
                </a:lnTo>
                <a:lnTo>
                  <a:pt x="9746323" y="1470997"/>
                </a:lnTo>
                <a:lnTo>
                  <a:pt x="9890444" y="969312"/>
                </a:lnTo>
                <a:lnTo>
                  <a:pt x="9889837" y="969312"/>
                </a:lnTo>
                <a:lnTo>
                  <a:pt x="9916012" y="880309"/>
                </a:lnTo>
                <a:lnTo>
                  <a:pt x="9949678" y="763117"/>
                </a:lnTo>
                <a:lnTo>
                  <a:pt x="9949772" y="763117"/>
                </a:lnTo>
                <a:cubicBezTo>
                  <a:pt x="9951610" y="756636"/>
                  <a:pt x="9955292" y="751788"/>
                  <a:pt x="9959892" y="748567"/>
                </a:cubicBezTo>
                <a:lnTo>
                  <a:pt x="9960687" y="748323"/>
                </a:lnTo>
                <a:lnTo>
                  <a:pt x="9960688" y="748322"/>
                </a:lnTo>
                <a:lnTo>
                  <a:pt x="9960829" y="748279"/>
                </a:lnTo>
                <a:lnTo>
                  <a:pt x="9975517" y="743781"/>
                </a:lnTo>
                <a:lnTo>
                  <a:pt x="9975685" y="743835"/>
                </a:lnTo>
                <a:lnTo>
                  <a:pt x="9975862" y="743782"/>
                </a:lnTo>
                <a:cubicBezTo>
                  <a:pt x="9986560" y="743838"/>
                  <a:pt x="9997225" y="750052"/>
                  <a:pt x="10000657" y="762391"/>
                </a:cubicBezTo>
                <a:lnTo>
                  <a:pt x="10000862" y="763124"/>
                </a:lnTo>
                <a:lnTo>
                  <a:pt x="10001049" y="763399"/>
                </a:lnTo>
                <a:lnTo>
                  <a:pt x="10005676" y="780313"/>
                </a:lnTo>
                <a:lnTo>
                  <a:pt x="10058608" y="969312"/>
                </a:lnTo>
                <a:lnTo>
                  <a:pt x="10057380" y="969312"/>
                </a:lnTo>
                <a:lnTo>
                  <a:pt x="10215372" y="1546832"/>
                </a:lnTo>
                <a:lnTo>
                  <a:pt x="10216506" y="1546832"/>
                </a:lnTo>
                <a:lnTo>
                  <a:pt x="10216506" y="1419714"/>
                </a:lnTo>
                <a:lnTo>
                  <a:pt x="10219987" y="1419714"/>
                </a:lnTo>
                <a:lnTo>
                  <a:pt x="10445127" y="635999"/>
                </a:lnTo>
                <a:lnTo>
                  <a:pt x="10445221" y="635999"/>
                </a:lnTo>
                <a:cubicBezTo>
                  <a:pt x="10448897" y="623038"/>
                  <a:pt x="10459949" y="616604"/>
                  <a:pt x="10470966" y="616663"/>
                </a:cubicBezTo>
                <a:lnTo>
                  <a:pt x="10472381" y="617113"/>
                </a:lnTo>
                <a:lnTo>
                  <a:pt x="10473791" y="616664"/>
                </a:lnTo>
                <a:cubicBezTo>
                  <a:pt x="10483828" y="616720"/>
                  <a:pt x="10493833" y="622934"/>
                  <a:pt x="10497053" y="635273"/>
                </a:cubicBezTo>
                <a:lnTo>
                  <a:pt x="10517201" y="711960"/>
                </a:lnTo>
                <a:lnTo>
                  <a:pt x="10702222" y="1388281"/>
                </a:lnTo>
                <a:lnTo>
                  <a:pt x="10705525" y="1388281"/>
                </a:lnTo>
                <a:lnTo>
                  <a:pt x="10930665" y="604566"/>
                </a:lnTo>
                <a:lnTo>
                  <a:pt x="10930759" y="604566"/>
                </a:lnTo>
                <a:cubicBezTo>
                  <a:pt x="10934435" y="591605"/>
                  <a:pt x="10945487" y="585171"/>
                  <a:pt x="10956504" y="585230"/>
                </a:cubicBezTo>
                <a:lnTo>
                  <a:pt x="10957919" y="585680"/>
                </a:lnTo>
                <a:lnTo>
                  <a:pt x="10959329" y="585231"/>
                </a:lnTo>
                <a:cubicBezTo>
                  <a:pt x="10969366" y="585287"/>
                  <a:pt x="10979371" y="591501"/>
                  <a:pt x="10982591" y="603840"/>
                </a:cubicBezTo>
                <a:lnTo>
                  <a:pt x="11002741" y="680534"/>
                </a:lnTo>
                <a:lnTo>
                  <a:pt x="11196359" y="1388281"/>
                </a:lnTo>
                <a:lnTo>
                  <a:pt x="11199614" y="1388281"/>
                </a:lnTo>
                <a:lnTo>
                  <a:pt x="11199840" y="1388281"/>
                </a:lnTo>
                <a:lnTo>
                  <a:pt x="11199840" y="1401005"/>
                </a:lnTo>
                <a:lnTo>
                  <a:pt x="11201943" y="1408692"/>
                </a:lnTo>
                <a:cubicBezTo>
                  <a:pt x="11201943" y="1408692"/>
                  <a:pt x="11201943" y="1411638"/>
                  <a:pt x="11200912" y="1416204"/>
                </a:cubicBezTo>
                <a:lnTo>
                  <a:pt x="11199840" y="1418764"/>
                </a:lnTo>
                <a:lnTo>
                  <a:pt x="11199840" y="1585719"/>
                </a:lnTo>
                <a:lnTo>
                  <a:pt x="11364588" y="1012231"/>
                </a:lnTo>
                <a:lnTo>
                  <a:pt x="11363981" y="1012231"/>
                </a:lnTo>
                <a:lnTo>
                  <a:pt x="11390156" y="923228"/>
                </a:lnTo>
                <a:lnTo>
                  <a:pt x="11423822" y="806036"/>
                </a:lnTo>
                <a:lnTo>
                  <a:pt x="11423916" y="806036"/>
                </a:lnTo>
                <a:cubicBezTo>
                  <a:pt x="11425754" y="799555"/>
                  <a:pt x="11429436" y="794707"/>
                  <a:pt x="11434036" y="791486"/>
                </a:cubicBezTo>
                <a:lnTo>
                  <a:pt x="11434831" y="791242"/>
                </a:lnTo>
                <a:lnTo>
                  <a:pt x="11434832" y="791241"/>
                </a:lnTo>
                <a:lnTo>
                  <a:pt x="11434966" y="791201"/>
                </a:lnTo>
                <a:lnTo>
                  <a:pt x="11449661" y="786700"/>
                </a:lnTo>
                <a:lnTo>
                  <a:pt x="11449829" y="786754"/>
                </a:lnTo>
                <a:lnTo>
                  <a:pt x="11450006" y="786701"/>
                </a:lnTo>
                <a:cubicBezTo>
                  <a:pt x="11460704" y="786757"/>
                  <a:pt x="11471369" y="792971"/>
                  <a:pt x="11474801" y="805310"/>
                </a:cubicBezTo>
                <a:lnTo>
                  <a:pt x="11475006" y="806043"/>
                </a:lnTo>
                <a:lnTo>
                  <a:pt x="11475193" y="806318"/>
                </a:lnTo>
                <a:lnTo>
                  <a:pt x="11479816" y="823218"/>
                </a:lnTo>
                <a:lnTo>
                  <a:pt x="11532752" y="1012231"/>
                </a:lnTo>
                <a:lnTo>
                  <a:pt x="11531524" y="1012231"/>
                </a:lnTo>
                <a:lnTo>
                  <a:pt x="11685640" y="1575583"/>
                </a:lnTo>
                <a:lnTo>
                  <a:pt x="11685640" y="803051"/>
                </a:lnTo>
                <a:lnTo>
                  <a:pt x="11689121" y="803051"/>
                </a:lnTo>
                <a:lnTo>
                  <a:pt x="11914261" y="19336"/>
                </a:lnTo>
                <a:lnTo>
                  <a:pt x="11914355" y="19336"/>
                </a:lnTo>
                <a:cubicBezTo>
                  <a:pt x="11918031" y="6375"/>
                  <a:pt x="11929083" y="-59"/>
                  <a:pt x="11940100" y="0"/>
                </a:cubicBezTo>
                <a:close/>
              </a:path>
            </a:pathLst>
          </a:custGeom>
          <a:solidFill>
            <a:schemeClr val="accent6"/>
          </a:solidFill>
          <a:ln>
            <a:noFill/>
          </a:ln>
          <a:effectLst>
            <a:outerShdw blurRad="100013" rotWithShape="0" algn="bl" dir="5400000" dist="57150">
              <a:srgbClr val="000000">
                <a:alpha val="46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grpSp>
        <p:nvGrpSpPr>
          <p:cNvPr id="1523" name="Google Shape;1523;p10"/>
          <p:cNvGrpSpPr/>
          <p:nvPr/>
        </p:nvGrpSpPr>
        <p:grpSpPr>
          <a:xfrm>
            <a:off x="3214" y="4546970"/>
            <a:ext cx="12185552" cy="3893722"/>
            <a:chOff x="14" y="4390945"/>
            <a:chExt cx="12185552" cy="3893722"/>
          </a:xfrm>
        </p:grpSpPr>
        <p:grpSp>
          <p:nvGrpSpPr>
            <p:cNvPr id="1524" name="Google Shape;1524;p10"/>
            <p:cNvGrpSpPr/>
            <p:nvPr/>
          </p:nvGrpSpPr>
          <p:grpSpPr>
            <a:xfrm>
              <a:off x="482149" y="5234075"/>
              <a:ext cx="499899" cy="2478939"/>
              <a:chOff x="363584" y="4352937"/>
              <a:chExt cx="505153" cy="2504991"/>
            </a:xfrm>
          </p:grpSpPr>
          <p:sp>
            <p:nvSpPr>
              <p:cNvPr id="1525" name="Google Shape;1525;p10"/>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26" name="Google Shape;1526;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27" name="Google Shape;1527;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28" name="Google Shape;1528;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29" name="Google Shape;1529;p10"/>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530" name="Google Shape;1530;p10"/>
            <p:cNvGrpSpPr/>
            <p:nvPr/>
          </p:nvGrpSpPr>
          <p:grpSpPr>
            <a:xfrm>
              <a:off x="982214" y="5372786"/>
              <a:ext cx="499899" cy="2478939"/>
              <a:chOff x="363584" y="4352937"/>
              <a:chExt cx="505153" cy="2504991"/>
            </a:xfrm>
          </p:grpSpPr>
          <p:sp>
            <p:nvSpPr>
              <p:cNvPr id="1531" name="Google Shape;1531;p10"/>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32" name="Google Shape;1532;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33" name="Google Shape;1533;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34" name="Google Shape;1534;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35" name="Google Shape;1535;p10"/>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536" name="Google Shape;1536;p10"/>
            <p:cNvGrpSpPr/>
            <p:nvPr/>
          </p:nvGrpSpPr>
          <p:grpSpPr>
            <a:xfrm>
              <a:off x="1461954" y="5459347"/>
              <a:ext cx="499899" cy="2478939"/>
              <a:chOff x="363584" y="4352937"/>
              <a:chExt cx="505153" cy="2504991"/>
            </a:xfrm>
          </p:grpSpPr>
          <p:sp>
            <p:nvSpPr>
              <p:cNvPr id="1537" name="Google Shape;1537;p10"/>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38" name="Google Shape;1538;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39" name="Google Shape;1539;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40" name="Google Shape;1540;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41" name="Google Shape;1541;p10"/>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542" name="Google Shape;1542;p10"/>
            <p:cNvGrpSpPr/>
            <p:nvPr/>
          </p:nvGrpSpPr>
          <p:grpSpPr>
            <a:xfrm>
              <a:off x="14" y="4462030"/>
              <a:ext cx="499899" cy="2478939"/>
              <a:chOff x="363584" y="4352937"/>
              <a:chExt cx="505153" cy="2504991"/>
            </a:xfrm>
          </p:grpSpPr>
          <p:sp>
            <p:nvSpPr>
              <p:cNvPr id="1543" name="Google Shape;1543;p10"/>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44" name="Google Shape;1544;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45" name="Google Shape;1545;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46" name="Google Shape;1546;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47" name="Google Shape;1547;p10"/>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548" name="Google Shape;1548;p10"/>
            <p:cNvGrpSpPr/>
            <p:nvPr/>
          </p:nvGrpSpPr>
          <p:grpSpPr>
            <a:xfrm>
              <a:off x="1942739" y="5065010"/>
              <a:ext cx="499899" cy="2478939"/>
              <a:chOff x="363584" y="4352937"/>
              <a:chExt cx="505153" cy="2504991"/>
            </a:xfrm>
          </p:grpSpPr>
          <p:sp>
            <p:nvSpPr>
              <p:cNvPr id="1549" name="Google Shape;1549;p10"/>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50" name="Google Shape;1550;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51" name="Google Shape;1551;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52" name="Google Shape;1552;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53" name="Google Shape;1553;p10"/>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554" name="Google Shape;1554;p10"/>
            <p:cNvGrpSpPr/>
            <p:nvPr/>
          </p:nvGrpSpPr>
          <p:grpSpPr>
            <a:xfrm>
              <a:off x="2415859" y="5774295"/>
              <a:ext cx="499899" cy="2478939"/>
              <a:chOff x="363584" y="4352937"/>
              <a:chExt cx="505153" cy="2504991"/>
            </a:xfrm>
          </p:grpSpPr>
          <p:sp>
            <p:nvSpPr>
              <p:cNvPr id="1555" name="Google Shape;1555;p10"/>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56" name="Google Shape;1556;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57" name="Google Shape;1557;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58" name="Google Shape;1558;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59" name="Google Shape;1559;p10"/>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560" name="Google Shape;1560;p10"/>
            <p:cNvGrpSpPr/>
            <p:nvPr/>
          </p:nvGrpSpPr>
          <p:grpSpPr>
            <a:xfrm>
              <a:off x="2913132" y="5337858"/>
              <a:ext cx="499899" cy="2478939"/>
              <a:chOff x="363584" y="4352937"/>
              <a:chExt cx="505153" cy="2504991"/>
            </a:xfrm>
          </p:grpSpPr>
          <p:sp>
            <p:nvSpPr>
              <p:cNvPr id="1561" name="Google Shape;1561;p10"/>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62" name="Google Shape;1562;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63" name="Google Shape;1563;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64" name="Google Shape;1564;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65" name="Google Shape;1565;p10"/>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566" name="Google Shape;1566;p10"/>
            <p:cNvGrpSpPr/>
            <p:nvPr/>
          </p:nvGrpSpPr>
          <p:grpSpPr>
            <a:xfrm>
              <a:off x="3404430" y="5675411"/>
              <a:ext cx="499899" cy="2478939"/>
              <a:chOff x="363584" y="4352937"/>
              <a:chExt cx="505153" cy="2504991"/>
            </a:xfrm>
          </p:grpSpPr>
          <p:sp>
            <p:nvSpPr>
              <p:cNvPr id="1567" name="Google Shape;1567;p10"/>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68" name="Google Shape;1568;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69" name="Google Shape;1569;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70" name="Google Shape;1570;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71" name="Google Shape;1571;p10"/>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572" name="Google Shape;1572;p10"/>
            <p:cNvGrpSpPr/>
            <p:nvPr/>
          </p:nvGrpSpPr>
          <p:grpSpPr>
            <a:xfrm>
              <a:off x="3866895" y="5372786"/>
              <a:ext cx="499899" cy="2478939"/>
              <a:chOff x="363584" y="4352937"/>
              <a:chExt cx="505153" cy="2504991"/>
            </a:xfrm>
          </p:grpSpPr>
          <p:sp>
            <p:nvSpPr>
              <p:cNvPr id="1573" name="Google Shape;1573;p10"/>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74" name="Google Shape;1574;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75" name="Google Shape;1575;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76" name="Google Shape;1576;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77" name="Google Shape;1577;p10"/>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578" name="Google Shape;1578;p10"/>
            <p:cNvGrpSpPr/>
            <p:nvPr/>
          </p:nvGrpSpPr>
          <p:grpSpPr>
            <a:xfrm>
              <a:off x="5320933" y="5805728"/>
              <a:ext cx="499899" cy="2478939"/>
              <a:chOff x="363584" y="4352937"/>
              <a:chExt cx="505153" cy="2504991"/>
            </a:xfrm>
          </p:grpSpPr>
          <p:sp>
            <p:nvSpPr>
              <p:cNvPr id="1579" name="Google Shape;1579;p10"/>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80" name="Google Shape;1580;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81" name="Google Shape;1581;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82" name="Google Shape;1582;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83" name="Google Shape;1583;p10"/>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584" name="Google Shape;1584;p10"/>
            <p:cNvGrpSpPr/>
            <p:nvPr/>
          </p:nvGrpSpPr>
          <p:grpSpPr>
            <a:xfrm>
              <a:off x="4826450" y="4936349"/>
              <a:ext cx="499899" cy="2478939"/>
              <a:chOff x="363584" y="4352937"/>
              <a:chExt cx="505153" cy="2504991"/>
            </a:xfrm>
          </p:grpSpPr>
          <p:sp>
            <p:nvSpPr>
              <p:cNvPr id="1585" name="Google Shape;1585;p10"/>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86" name="Google Shape;1586;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87" name="Google Shape;1587;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88" name="Google Shape;1588;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89" name="Google Shape;1589;p10"/>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590" name="Google Shape;1590;p10"/>
            <p:cNvGrpSpPr/>
            <p:nvPr/>
          </p:nvGrpSpPr>
          <p:grpSpPr>
            <a:xfrm>
              <a:off x="5815416" y="5563130"/>
              <a:ext cx="499899" cy="2478939"/>
              <a:chOff x="363584" y="4352937"/>
              <a:chExt cx="505153" cy="2504991"/>
            </a:xfrm>
          </p:grpSpPr>
          <p:sp>
            <p:nvSpPr>
              <p:cNvPr id="1591" name="Google Shape;1591;p10"/>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92" name="Google Shape;1592;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93" name="Google Shape;1593;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94" name="Google Shape;1594;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595" name="Google Shape;1595;p10"/>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596" name="Google Shape;1596;p10"/>
            <p:cNvGrpSpPr/>
            <p:nvPr/>
          </p:nvGrpSpPr>
          <p:grpSpPr>
            <a:xfrm>
              <a:off x="6308427" y="5648332"/>
              <a:ext cx="499899" cy="2478939"/>
              <a:chOff x="363584" y="4352937"/>
              <a:chExt cx="505153" cy="2504991"/>
            </a:xfrm>
          </p:grpSpPr>
          <p:sp>
            <p:nvSpPr>
              <p:cNvPr id="1597" name="Google Shape;1597;p10"/>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98" name="Google Shape;1598;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99" name="Google Shape;1599;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00" name="Google Shape;1600;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01" name="Google Shape;1601;p10"/>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602" name="Google Shape;1602;p10"/>
            <p:cNvGrpSpPr/>
            <p:nvPr/>
          </p:nvGrpSpPr>
          <p:grpSpPr>
            <a:xfrm>
              <a:off x="6800121" y="5277734"/>
              <a:ext cx="499899" cy="2478939"/>
              <a:chOff x="363584" y="4352937"/>
              <a:chExt cx="505153" cy="2504991"/>
            </a:xfrm>
          </p:grpSpPr>
          <p:sp>
            <p:nvSpPr>
              <p:cNvPr id="1603" name="Google Shape;1603;p10"/>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04" name="Google Shape;1604;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05" name="Google Shape;1605;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06" name="Google Shape;1606;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07" name="Google Shape;1607;p10"/>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608" name="Google Shape;1608;p10"/>
            <p:cNvGrpSpPr/>
            <p:nvPr/>
          </p:nvGrpSpPr>
          <p:grpSpPr>
            <a:xfrm>
              <a:off x="7276374" y="5750267"/>
              <a:ext cx="499899" cy="2478939"/>
              <a:chOff x="363584" y="4352937"/>
              <a:chExt cx="505153" cy="2504991"/>
            </a:xfrm>
          </p:grpSpPr>
          <p:sp>
            <p:nvSpPr>
              <p:cNvPr id="1609" name="Google Shape;1609;p10"/>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10" name="Google Shape;1610;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11" name="Google Shape;1611;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12" name="Google Shape;1612;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13" name="Google Shape;1613;p10"/>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614" name="Google Shape;1614;p10"/>
            <p:cNvGrpSpPr/>
            <p:nvPr/>
          </p:nvGrpSpPr>
          <p:grpSpPr>
            <a:xfrm>
              <a:off x="7761783" y="5042069"/>
              <a:ext cx="499899" cy="2478939"/>
              <a:chOff x="363584" y="4352937"/>
              <a:chExt cx="505153" cy="2504991"/>
            </a:xfrm>
          </p:grpSpPr>
          <p:sp>
            <p:nvSpPr>
              <p:cNvPr id="1615" name="Google Shape;1615;p10"/>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16" name="Google Shape;1616;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17" name="Google Shape;1617;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18" name="Google Shape;1618;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19" name="Google Shape;1619;p10"/>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620" name="Google Shape;1620;p10"/>
            <p:cNvGrpSpPr/>
            <p:nvPr/>
          </p:nvGrpSpPr>
          <p:grpSpPr>
            <a:xfrm>
              <a:off x="8254939" y="5373247"/>
              <a:ext cx="499899" cy="2478939"/>
              <a:chOff x="363584" y="4352937"/>
              <a:chExt cx="505153" cy="2504991"/>
            </a:xfrm>
          </p:grpSpPr>
          <p:sp>
            <p:nvSpPr>
              <p:cNvPr id="1621" name="Google Shape;1621;p10"/>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22" name="Google Shape;1622;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23" name="Google Shape;1623;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24" name="Google Shape;1624;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25" name="Google Shape;1625;p10"/>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626" name="Google Shape;1626;p10"/>
            <p:cNvGrpSpPr/>
            <p:nvPr/>
          </p:nvGrpSpPr>
          <p:grpSpPr>
            <a:xfrm>
              <a:off x="8755398" y="4975287"/>
              <a:ext cx="499899" cy="2478939"/>
              <a:chOff x="363584" y="4352937"/>
              <a:chExt cx="505153" cy="2504991"/>
            </a:xfrm>
          </p:grpSpPr>
          <p:sp>
            <p:nvSpPr>
              <p:cNvPr id="1627" name="Google Shape;1627;p10"/>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28" name="Google Shape;1628;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29" name="Google Shape;1629;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30" name="Google Shape;1630;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31" name="Google Shape;1631;p10"/>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632" name="Google Shape;1632;p10"/>
            <p:cNvGrpSpPr/>
            <p:nvPr/>
          </p:nvGrpSpPr>
          <p:grpSpPr>
            <a:xfrm>
              <a:off x="9248554" y="4685285"/>
              <a:ext cx="499899" cy="2478939"/>
              <a:chOff x="363584" y="4352937"/>
              <a:chExt cx="505153" cy="2504991"/>
            </a:xfrm>
          </p:grpSpPr>
          <p:sp>
            <p:nvSpPr>
              <p:cNvPr id="1633" name="Google Shape;1633;p10"/>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34" name="Google Shape;1634;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35" name="Google Shape;1635;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36" name="Google Shape;1636;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37" name="Google Shape;1637;p10"/>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638" name="Google Shape;1638;p10"/>
            <p:cNvGrpSpPr/>
            <p:nvPr/>
          </p:nvGrpSpPr>
          <p:grpSpPr>
            <a:xfrm>
              <a:off x="9721084" y="5134726"/>
              <a:ext cx="499899" cy="2478939"/>
              <a:chOff x="363584" y="4352937"/>
              <a:chExt cx="505153" cy="2504991"/>
            </a:xfrm>
          </p:grpSpPr>
          <p:sp>
            <p:nvSpPr>
              <p:cNvPr id="1639" name="Google Shape;1639;p10"/>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40" name="Google Shape;1640;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41" name="Google Shape;1641;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42" name="Google Shape;1642;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43" name="Google Shape;1643;p10"/>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644" name="Google Shape;1644;p10"/>
            <p:cNvGrpSpPr/>
            <p:nvPr/>
          </p:nvGrpSpPr>
          <p:grpSpPr>
            <a:xfrm>
              <a:off x="10216533" y="5007608"/>
              <a:ext cx="499899" cy="2478939"/>
              <a:chOff x="363584" y="4352937"/>
              <a:chExt cx="505153" cy="2504991"/>
            </a:xfrm>
          </p:grpSpPr>
          <p:sp>
            <p:nvSpPr>
              <p:cNvPr id="1645" name="Google Shape;1645;p10"/>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46" name="Google Shape;1646;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47" name="Google Shape;1647;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48" name="Google Shape;1648;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49" name="Google Shape;1649;p10"/>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650" name="Google Shape;1650;p10"/>
            <p:cNvGrpSpPr/>
            <p:nvPr/>
          </p:nvGrpSpPr>
          <p:grpSpPr>
            <a:xfrm>
              <a:off x="10702071" y="4976175"/>
              <a:ext cx="499899" cy="2478939"/>
              <a:chOff x="363584" y="4352937"/>
              <a:chExt cx="505153" cy="2504991"/>
            </a:xfrm>
          </p:grpSpPr>
          <p:sp>
            <p:nvSpPr>
              <p:cNvPr id="1651" name="Google Shape;1651;p10"/>
              <p:cNvSpPr/>
              <p:nvPr/>
            </p:nvSpPr>
            <p:spPr>
              <a:xfrm>
                <a:off x="363584" y="5164428"/>
                <a:ext cx="502800" cy="16935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52" name="Google Shape;1652;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53" name="Google Shape;1653;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54" name="Google Shape;1654;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55" name="Google Shape;1655;p10"/>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656" name="Google Shape;1656;p10"/>
            <p:cNvGrpSpPr/>
            <p:nvPr/>
          </p:nvGrpSpPr>
          <p:grpSpPr>
            <a:xfrm>
              <a:off x="11195228" y="5177645"/>
              <a:ext cx="499899" cy="2478939"/>
              <a:chOff x="363584" y="4352937"/>
              <a:chExt cx="505153" cy="2504991"/>
            </a:xfrm>
          </p:grpSpPr>
          <p:sp>
            <p:nvSpPr>
              <p:cNvPr id="1657" name="Google Shape;1657;p10"/>
              <p:cNvSpPr/>
              <p:nvPr/>
            </p:nvSpPr>
            <p:spPr>
              <a:xfrm>
                <a:off x="363584" y="5164428"/>
                <a:ext cx="502800" cy="169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58" name="Google Shape;1658;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59" name="Google Shape;1659;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60" name="Google Shape;1660;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61" name="Google Shape;1661;p10"/>
              <p:cNvSpPr/>
              <p:nvPr/>
            </p:nvSpPr>
            <p:spPr>
              <a:xfrm>
                <a:off x="534138" y="4352937"/>
                <a:ext cx="170545"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662" name="Google Shape;1662;p10"/>
            <p:cNvGrpSpPr/>
            <p:nvPr/>
          </p:nvGrpSpPr>
          <p:grpSpPr>
            <a:xfrm>
              <a:off x="11685667" y="4390945"/>
              <a:ext cx="499899" cy="2478939"/>
              <a:chOff x="363584" y="4352937"/>
              <a:chExt cx="505153" cy="2504991"/>
            </a:xfrm>
          </p:grpSpPr>
          <p:sp>
            <p:nvSpPr>
              <p:cNvPr id="1663" name="Google Shape;1663;p10"/>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64" name="Google Shape;1664;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65" name="Google Shape;1665;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66" name="Google Shape;1666;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67" name="Google Shape;1667;p10"/>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1668" name="Google Shape;1668;p10"/>
            <p:cNvGrpSpPr/>
            <p:nvPr/>
          </p:nvGrpSpPr>
          <p:grpSpPr>
            <a:xfrm>
              <a:off x="4355400" y="5714170"/>
              <a:ext cx="499899" cy="2478939"/>
              <a:chOff x="363584" y="4352937"/>
              <a:chExt cx="505153" cy="2504991"/>
            </a:xfrm>
          </p:grpSpPr>
          <p:sp>
            <p:nvSpPr>
              <p:cNvPr id="1669" name="Google Shape;1669;p10"/>
              <p:cNvSpPr/>
              <p:nvPr/>
            </p:nvSpPr>
            <p:spPr>
              <a:xfrm>
                <a:off x="363584" y="5164428"/>
                <a:ext cx="502800" cy="169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70" name="Google Shape;1670;p10"/>
              <p:cNvSpPr/>
              <p:nvPr/>
            </p:nvSpPr>
            <p:spPr>
              <a:xfrm>
                <a:off x="363584"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71" name="Google Shape;1671;p10"/>
              <p:cNvSpPr/>
              <p:nvPr/>
            </p:nvSpPr>
            <p:spPr>
              <a:xfrm>
                <a:off x="701912" y="5164428"/>
                <a:ext cx="164700" cy="1693500"/>
              </a:xfrm>
              <a:prstGeom prst="rect">
                <a:avLst/>
              </a:prstGeom>
              <a:solidFill>
                <a:srgbClr val="FFFFFF">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72" name="Google Shape;1672;p10"/>
              <p:cNvSpPr/>
              <p:nvPr/>
            </p:nvSpPr>
            <p:spPr>
              <a:xfrm>
                <a:off x="363584" y="4352937"/>
                <a:ext cx="505153" cy="890949"/>
              </a:xfrm>
              <a:custGeom>
                <a:rect b="b" l="l" r="r" t="t"/>
                <a:pathLst>
                  <a:path extrusionOk="0" h="890949" w="505153">
                    <a:moveTo>
                      <a:pt x="231024" y="19539"/>
                    </a:moveTo>
                    <a:lnTo>
                      <a:pt x="328" y="822591"/>
                    </a:lnTo>
                    <a:cubicBezTo>
                      <a:pt x="328" y="822591"/>
                      <a:pt x="-8625" y="870312"/>
                      <a:pt x="67003" y="879741"/>
                    </a:cubicBezTo>
                    <a:cubicBezTo>
                      <a:pt x="142632" y="889171"/>
                      <a:pt x="171778" y="832116"/>
                      <a:pt x="171778" y="832116"/>
                    </a:cubicBezTo>
                    <a:cubicBezTo>
                      <a:pt x="171778" y="832116"/>
                      <a:pt x="186066" y="893743"/>
                      <a:pt x="257503" y="889266"/>
                    </a:cubicBezTo>
                    <a:cubicBezTo>
                      <a:pt x="328941" y="884790"/>
                      <a:pt x="343228" y="841641"/>
                      <a:pt x="343228" y="841641"/>
                    </a:cubicBezTo>
                    <a:cubicBezTo>
                      <a:pt x="343228" y="841641"/>
                      <a:pt x="351896" y="901649"/>
                      <a:pt x="438478" y="889266"/>
                    </a:cubicBezTo>
                    <a:cubicBezTo>
                      <a:pt x="505153" y="879741"/>
                      <a:pt x="505153" y="832116"/>
                      <a:pt x="505153" y="832116"/>
                    </a:cubicBezTo>
                    <a:lnTo>
                      <a:pt x="282935" y="19824"/>
                    </a:lnTo>
                    <a:cubicBezTo>
                      <a:pt x="275791" y="-6465"/>
                      <a:pt x="238548" y="-6655"/>
                      <a:pt x="231119" y="19539"/>
                    </a:cubicBezTo>
                    <a:close/>
                  </a:path>
                </a:pathLst>
              </a:custGeom>
              <a:solidFill>
                <a:srgbClr val="FFCCC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73" name="Google Shape;1673;p10"/>
              <p:cNvSpPr/>
              <p:nvPr/>
            </p:nvSpPr>
            <p:spPr>
              <a:xfrm>
                <a:off x="542021" y="4352937"/>
                <a:ext cx="159996" cy="227901"/>
              </a:xfrm>
              <a:custGeom>
                <a:rect b="b" l="l" r="r" t="t"/>
                <a:pathLst>
                  <a:path extrusionOk="0" h="240529" w="175820">
                    <a:moveTo>
                      <a:pt x="89618" y="1"/>
                    </a:moveTo>
                    <a:cubicBezTo>
                      <a:pt x="100763" y="61"/>
                      <a:pt x="111873" y="6688"/>
                      <a:pt x="115449" y="19848"/>
                    </a:cubicBezTo>
                    <a:lnTo>
                      <a:pt x="175820" y="240529"/>
                    </a:lnTo>
                    <a:lnTo>
                      <a:pt x="0" y="240529"/>
                    </a:lnTo>
                    <a:lnTo>
                      <a:pt x="63477" y="19563"/>
                    </a:lnTo>
                    <a:lnTo>
                      <a:pt x="63573" y="19563"/>
                    </a:lnTo>
                    <a:cubicBezTo>
                      <a:pt x="67291" y="6451"/>
                      <a:pt x="78472" y="-58"/>
                      <a:pt x="89618" y="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sp>
        <p:nvSpPr>
          <p:cNvPr id="1674" name="Google Shape;1674;p10"/>
          <p:cNvSpPr/>
          <p:nvPr/>
        </p:nvSpPr>
        <p:spPr>
          <a:xfrm rot="5400000">
            <a:off x="-462658" y="6119355"/>
            <a:ext cx="1131345" cy="114589"/>
          </a:xfrm>
          <a:custGeom>
            <a:rect b="b" l="l" r="r" t="t"/>
            <a:pathLst>
              <a:path extrusionOk="0" h="87640" w="919793">
                <a:moveTo>
                  <a:pt x="657321" y="73442"/>
                </a:moveTo>
                <a:cubicBezTo>
                  <a:pt x="659149" y="73404"/>
                  <a:pt x="660912" y="74128"/>
                  <a:pt x="662179" y="75442"/>
                </a:cubicBezTo>
                <a:cubicBezTo>
                  <a:pt x="663493" y="76709"/>
                  <a:pt x="664217" y="78471"/>
                  <a:pt x="664179" y="80300"/>
                </a:cubicBezTo>
                <a:cubicBezTo>
                  <a:pt x="664198" y="82148"/>
                  <a:pt x="663474" y="83939"/>
                  <a:pt x="662179" y="85253"/>
                </a:cubicBezTo>
                <a:cubicBezTo>
                  <a:pt x="660912" y="86568"/>
                  <a:pt x="659149" y="87291"/>
                  <a:pt x="657321" y="87253"/>
                </a:cubicBezTo>
                <a:cubicBezTo>
                  <a:pt x="655492" y="87291"/>
                  <a:pt x="653730" y="86568"/>
                  <a:pt x="652463" y="85253"/>
                </a:cubicBezTo>
                <a:cubicBezTo>
                  <a:pt x="651168" y="83939"/>
                  <a:pt x="650444" y="82148"/>
                  <a:pt x="650463" y="80300"/>
                </a:cubicBezTo>
                <a:cubicBezTo>
                  <a:pt x="650425" y="78471"/>
                  <a:pt x="651149" y="76709"/>
                  <a:pt x="652463" y="75442"/>
                </a:cubicBezTo>
                <a:cubicBezTo>
                  <a:pt x="653730" y="74128"/>
                  <a:pt x="655492" y="73404"/>
                  <a:pt x="657321" y="73442"/>
                </a:cubicBezTo>
                <a:close/>
                <a:moveTo>
                  <a:pt x="783051" y="31056"/>
                </a:moveTo>
                <a:cubicBezTo>
                  <a:pt x="776688" y="30989"/>
                  <a:pt x="770602" y="33618"/>
                  <a:pt x="766287" y="38295"/>
                </a:cubicBezTo>
                <a:cubicBezTo>
                  <a:pt x="761677" y="42876"/>
                  <a:pt x="759134" y="49134"/>
                  <a:pt x="759238" y="55630"/>
                </a:cubicBezTo>
                <a:cubicBezTo>
                  <a:pt x="759229" y="59935"/>
                  <a:pt x="760343" y="64174"/>
                  <a:pt x="762477" y="67917"/>
                </a:cubicBezTo>
                <a:cubicBezTo>
                  <a:pt x="764468" y="71632"/>
                  <a:pt x="767468" y="74709"/>
                  <a:pt x="771144" y="76776"/>
                </a:cubicBezTo>
                <a:cubicBezTo>
                  <a:pt x="774783" y="78804"/>
                  <a:pt x="778888" y="79852"/>
                  <a:pt x="783051" y="79824"/>
                </a:cubicBezTo>
                <a:cubicBezTo>
                  <a:pt x="787213" y="79843"/>
                  <a:pt x="791319" y="78795"/>
                  <a:pt x="794957" y="76776"/>
                </a:cubicBezTo>
                <a:cubicBezTo>
                  <a:pt x="798586" y="74652"/>
                  <a:pt x="801587" y="71594"/>
                  <a:pt x="803625" y="67917"/>
                </a:cubicBezTo>
                <a:cubicBezTo>
                  <a:pt x="805730" y="64165"/>
                  <a:pt x="806816" y="59926"/>
                  <a:pt x="806768" y="55630"/>
                </a:cubicBezTo>
                <a:cubicBezTo>
                  <a:pt x="806873" y="49134"/>
                  <a:pt x="804330" y="42876"/>
                  <a:pt x="799719" y="38295"/>
                </a:cubicBezTo>
                <a:cubicBezTo>
                  <a:pt x="795452" y="33608"/>
                  <a:pt x="789385" y="30979"/>
                  <a:pt x="783051" y="31056"/>
                </a:cubicBezTo>
                <a:close/>
                <a:moveTo>
                  <a:pt x="124778" y="30960"/>
                </a:moveTo>
                <a:cubicBezTo>
                  <a:pt x="120558" y="30922"/>
                  <a:pt x="116405" y="32046"/>
                  <a:pt x="112776" y="34198"/>
                </a:cubicBezTo>
                <a:cubicBezTo>
                  <a:pt x="109090" y="36332"/>
                  <a:pt x="106061" y="39428"/>
                  <a:pt x="104013" y="43152"/>
                </a:cubicBezTo>
                <a:cubicBezTo>
                  <a:pt x="101851" y="46886"/>
                  <a:pt x="100708" y="51124"/>
                  <a:pt x="100680" y="55439"/>
                </a:cubicBezTo>
                <a:cubicBezTo>
                  <a:pt x="100708" y="59754"/>
                  <a:pt x="101851" y="63993"/>
                  <a:pt x="104013" y="67726"/>
                </a:cubicBezTo>
                <a:cubicBezTo>
                  <a:pt x="106099" y="71489"/>
                  <a:pt x="109157" y="74613"/>
                  <a:pt x="112872" y="76775"/>
                </a:cubicBezTo>
                <a:cubicBezTo>
                  <a:pt x="116462" y="78956"/>
                  <a:pt x="120577" y="80109"/>
                  <a:pt x="124778" y="80109"/>
                </a:cubicBezTo>
                <a:cubicBezTo>
                  <a:pt x="129017" y="80080"/>
                  <a:pt x="133188" y="78966"/>
                  <a:pt x="136875" y="76870"/>
                </a:cubicBezTo>
                <a:cubicBezTo>
                  <a:pt x="140580" y="74822"/>
                  <a:pt x="143638" y="71784"/>
                  <a:pt x="145733" y="68107"/>
                </a:cubicBezTo>
                <a:cubicBezTo>
                  <a:pt x="147857" y="64297"/>
                  <a:pt x="148943" y="59992"/>
                  <a:pt x="148876" y="55630"/>
                </a:cubicBezTo>
                <a:cubicBezTo>
                  <a:pt x="149019" y="49057"/>
                  <a:pt x="146514" y="42714"/>
                  <a:pt x="141923" y="38008"/>
                </a:cubicBezTo>
                <a:cubicBezTo>
                  <a:pt x="137513" y="33484"/>
                  <a:pt x="131474" y="30950"/>
                  <a:pt x="125159" y="30960"/>
                </a:cubicBezTo>
                <a:close/>
                <a:moveTo>
                  <a:pt x="202407" y="30865"/>
                </a:moveTo>
                <a:cubicBezTo>
                  <a:pt x="196739" y="30751"/>
                  <a:pt x="191243" y="32836"/>
                  <a:pt x="187072" y="36675"/>
                </a:cubicBezTo>
                <a:cubicBezTo>
                  <a:pt x="183538" y="40104"/>
                  <a:pt x="181061" y="44467"/>
                  <a:pt x="179928" y="49248"/>
                </a:cubicBezTo>
                <a:lnTo>
                  <a:pt x="225267" y="49248"/>
                </a:lnTo>
                <a:cubicBezTo>
                  <a:pt x="224486" y="45619"/>
                  <a:pt x="222923" y="42209"/>
                  <a:pt x="220695" y="39247"/>
                </a:cubicBezTo>
                <a:cubicBezTo>
                  <a:pt x="218580" y="36618"/>
                  <a:pt x="215875" y="34522"/>
                  <a:pt x="212789" y="33151"/>
                </a:cubicBezTo>
                <a:cubicBezTo>
                  <a:pt x="209541" y="31636"/>
                  <a:pt x="205988" y="30865"/>
                  <a:pt x="202407" y="30865"/>
                </a:cubicBezTo>
                <a:close/>
                <a:moveTo>
                  <a:pt x="599885" y="30675"/>
                </a:moveTo>
                <a:cubicBezTo>
                  <a:pt x="595665" y="30637"/>
                  <a:pt x="591512" y="31761"/>
                  <a:pt x="587883" y="33914"/>
                </a:cubicBezTo>
                <a:cubicBezTo>
                  <a:pt x="584197" y="36047"/>
                  <a:pt x="581168" y="39143"/>
                  <a:pt x="579120" y="42867"/>
                </a:cubicBezTo>
                <a:cubicBezTo>
                  <a:pt x="576958" y="46601"/>
                  <a:pt x="575815" y="50839"/>
                  <a:pt x="575787" y="55154"/>
                </a:cubicBezTo>
                <a:cubicBezTo>
                  <a:pt x="575815" y="59469"/>
                  <a:pt x="576958" y="63708"/>
                  <a:pt x="579120" y="67442"/>
                </a:cubicBezTo>
                <a:cubicBezTo>
                  <a:pt x="581206" y="71204"/>
                  <a:pt x="584264" y="74328"/>
                  <a:pt x="587979" y="76490"/>
                </a:cubicBezTo>
                <a:cubicBezTo>
                  <a:pt x="591569" y="78672"/>
                  <a:pt x="595684" y="79824"/>
                  <a:pt x="599885" y="79824"/>
                </a:cubicBezTo>
                <a:cubicBezTo>
                  <a:pt x="604124" y="79796"/>
                  <a:pt x="608295" y="78681"/>
                  <a:pt x="611982" y="76586"/>
                </a:cubicBezTo>
                <a:cubicBezTo>
                  <a:pt x="615658" y="74509"/>
                  <a:pt x="618725" y="71480"/>
                  <a:pt x="620840" y="67823"/>
                </a:cubicBezTo>
                <a:cubicBezTo>
                  <a:pt x="622964" y="64013"/>
                  <a:pt x="624050" y="59707"/>
                  <a:pt x="623983" y="55345"/>
                </a:cubicBezTo>
                <a:cubicBezTo>
                  <a:pt x="624126" y="48773"/>
                  <a:pt x="621621" y="42429"/>
                  <a:pt x="617030" y="37724"/>
                </a:cubicBezTo>
                <a:cubicBezTo>
                  <a:pt x="612486" y="33209"/>
                  <a:pt x="606286" y="30770"/>
                  <a:pt x="599885" y="30961"/>
                </a:cubicBezTo>
                <a:close/>
                <a:moveTo>
                  <a:pt x="429673" y="30675"/>
                </a:moveTo>
                <a:cubicBezTo>
                  <a:pt x="425425" y="30627"/>
                  <a:pt x="421234" y="31751"/>
                  <a:pt x="417576" y="33913"/>
                </a:cubicBezTo>
                <a:cubicBezTo>
                  <a:pt x="413890" y="36047"/>
                  <a:pt x="410861" y="39142"/>
                  <a:pt x="408813" y="42867"/>
                </a:cubicBezTo>
                <a:cubicBezTo>
                  <a:pt x="406680" y="46610"/>
                  <a:pt x="405565" y="50848"/>
                  <a:pt x="405575" y="55154"/>
                </a:cubicBezTo>
                <a:cubicBezTo>
                  <a:pt x="405565" y="59459"/>
                  <a:pt x="406680" y="63698"/>
                  <a:pt x="408813" y="67441"/>
                </a:cubicBezTo>
                <a:cubicBezTo>
                  <a:pt x="410899" y="71203"/>
                  <a:pt x="413957" y="74328"/>
                  <a:pt x="417672" y="76490"/>
                </a:cubicBezTo>
                <a:cubicBezTo>
                  <a:pt x="421262" y="78671"/>
                  <a:pt x="425377" y="79823"/>
                  <a:pt x="429578" y="79823"/>
                </a:cubicBezTo>
                <a:cubicBezTo>
                  <a:pt x="433855" y="79785"/>
                  <a:pt x="438046" y="78671"/>
                  <a:pt x="441770" y="76585"/>
                </a:cubicBezTo>
                <a:cubicBezTo>
                  <a:pt x="445446" y="74528"/>
                  <a:pt x="448476" y="71499"/>
                  <a:pt x="450533" y="67822"/>
                </a:cubicBezTo>
                <a:cubicBezTo>
                  <a:pt x="452667" y="64012"/>
                  <a:pt x="453743" y="59707"/>
                  <a:pt x="453676" y="55344"/>
                </a:cubicBezTo>
                <a:cubicBezTo>
                  <a:pt x="453819" y="48772"/>
                  <a:pt x="451314" y="42428"/>
                  <a:pt x="446723" y="37723"/>
                </a:cubicBezTo>
                <a:cubicBezTo>
                  <a:pt x="442122" y="33122"/>
                  <a:pt x="435798" y="30665"/>
                  <a:pt x="429292" y="30960"/>
                </a:cubicBezTo>
                <a:close/>
                <a:moveTo>
                  <a:pt x="71723" y="24959"/>
                </a:moveTo>
                <a:lnTo>
                  <a:pt x="79819" y="24959"/>
                </a:lnTo>
                <a:lnTo>
                  <a:pt x="79819" y="85729"/>
                </a:lnTo>
                <a:lnTo>
                  <a:pt x="72009" y="85729"/>
                </a:lnTo>
                <a:close/>
                <a:moveTo>
                  <a:pt x="546544" y="24674"/>
                </a:moveTo>
                <a:lnTo>
                  <a:pt x="554355" y="24674"/>
                </a:lnTo>
                <a:lnTo>
                  <a:pt x="554355" y="85443"/>
                </a:lnTo>
                <a:lnTo>
                  <a:pt x="546544" y="85443"/>
                </a:lnTo>
                <a:close/>
                <a:moveTo>
                  <a:pt x="202311" y="23626"/>
                </a:moveTo>
                <a:cubicBezTo>
                  <a:pt x="211979" y="23283"/>
                  <a:pt x="221209" y="27655"/>
                  <a:pt x="227076" y="35342"/>
                </a:cubicBezTo>
                <a:cubicBezTo>
                  <a:pt x="231639" y="41285"/>
                  <a:pt x="234030" y="48620"/>
                  <a:pt x="233839" y="56106"/>
                </a:cubicBezTo>
                <a:lnTo>
                  <a:pt x="179166" y="56106"/>
                </a:lnTo>
                <a:cubicBezTo>
                  <a:pt x="179080" y="62545"/>
                  <a:pt x="181509" y="68765"/>
                  <a:pt x="185929" y="73442"/>
                </a:cubicBezTo>
                <a:cubicBezTo>
                  <a:pt x="190100" y="77937"/>
                  <a:pt x="195987" y="80433"/>
                  <a:pt x="202121" y="80300"/>
                </a:cubicBezTo>
                <a:cubicBezTo>
                  <a:pt x="205179" y="80290"/>
                  <a:pt x="208207" y="79738"/>
                  <a:pt x="211074" y="78680"/>
                </a:cubicBezTo>
                <a:cubicBezTo>
                  <a:pt x="213799" y="77661"/>
                  <a:pt x="216332" y="76213"/>
                  <a:pt x="218599" y="74394"/>
                </a:cubicBezTo>
                <a:cubicBezTo>
                  <a:pt x="221238" y="71784"/>
                  <a:pt x="223486" y="68793"/>
                  <a:pt x="225267" y="65536"/>
                </a:cubicBezTo>
                <a:lnTo>
                  <a:pt x="231839" y="69060"/>
                </a:lnTo>
                <a:cubicBezTo>
                  <a:pt x="229953" y="72880"/>
                  <a:pt x="227410" y="76328"/>
                  <a:pt x="224314" y="79252"/>
                </a:cubicBezTo>
                <a:cubicBezTo>
                  <a:pt x="221542" y="81824"/>
                  <a:pt x="218314" y="83862"/>
                  <a:pt x="214789" y="85253"/>
                </a:cubicBezTo>
                <a:cubicBezTo>
                  <a:pt x="210941" y="86643"/>
                  <a:pt x="206874" y="87320"/>
                  <a:pt x="202788" y="87253"/>
                </a:cubicBezTo>
                <a:cubicBezTo>
                  <a:pt x="193987" y="87834"/>
                  <a:pt x="185405" y="84319"/>
                  <a:pt x="179547" y="77728"/>
                </a:cubicBezTo>
                <a:cubicBezTo>
                  <a:pt x="174108" y="71699"/>
                  <a:pt x="171117" y="63850"/>
                  <a:pt x="171165" y="55725"/>
                </a:cubicBezTo>
                <a:cubicBezTo>
                  <a:pt x="171098" y="48267"/>
                  <a:pt x="173584" y="41000"/>
                  <a:pt x="178213" y="35151"/>
                </a:cubicBezTo>
                <a:cubicBezTo>
                  <a:pt x="183842" y="27560"/>
                  <a:pt x="192863" y="23245"/>
                  <a:pt x="202311" y="23626"/>
                </a:cubicBezTo>
                <a:close/>
                <a:moveTo>
                  <a:pt x="783051" y="23436"/>
                </a:moveTo>
                <a:cubicBezTo>
                  <a:pt x="791909" y="23207"/>
                  <a:pt x="800415" y="26903"/>
                  <a:pt x="806292" y="33532"/>
                </a:cubicBezTo>
                <a:cubicBezTo>
                  <a:pt x="811816" y="39514"/>
                  <a:pt x="814817" y="47391"/>
                  <a:pt x="814674" y="55535"/>
                </a:cubicBezTo>
                <a:cubicBezTo>
                  <a:pt x="814760" y="63812"/>
                  <a:pt x="811578" y="71785"/>
                  <a:pt x="805816" y="77728"/>
                </a:cubicBezTo>
                <a:cubicBezTo>
                  <a:pt x="799977" y="84062"/>
                  <a:pt x="791662" y="87539"/>
                  <a:pt x="783051" y="87253"/>
                </a:cubicBezTo>
                <a:cubicBezTo>
                  <a:pt x="774412" y="87558"/>
                  <a:pt x="766058" y="84081"/>
                  <a:pt x="760191" y="77728"/>
                </a:cubicBezTo>
                <a:cubicBezTo>
                  <a:pt x="754428" y="71785"/>
                  <a:pt x="751247" y="63812"/>
                  <a:pt x="751333" y="55535"/>
                </a:cubicBezTo>
                <a:cubicBezTo>
                  <a:pt x="751237" y="47429"/>
                  <a:pt x="754228" y="39600"/>
                  <a:pt x="759715" y="33627"/>
                </a:cubicBezTo>
                <a:cubicBezTo>
                  <a:pt x="765620" y="26969"/>
                  <a:pt x="774154" y="23236"/>
                  <a:pt x="783051" y="23436"/>
                </a:cubicBezTo>
                <a:close/>
                <a:moveTo>
                  <a:pt x="711804" y="23436"/>
                </a:moveTo>
                <a:cubicBezTo>
                  <a:pt x="715747" y="23407"/>
                  <a:pt x="719671" y="24017"/>
                  <a:pt x="723424" y="25246"/>
                </a:cubicBezTo>
                <a:cubicBezTo>
                  <a:pt x="726853" y="26322"/>
                  <a:pt x="730072" y="27960"/>
                  <a:pt x="732949" y="30103"/>
                </a:cubicBezTo>
                <a:cubicBezTo>
                  <a:pt x="735540" y="32170"/>
                  <a:pt x="737712" y="34732"/>
                  <a:pt x="739331" y="37628"/>
                </a:cubicBezTo>
                <a:lnTo>
                  <a:pt x="733139" y="41438"/>
                </a:lnTo>
                <a:cubicBezTo>
                  <a:pt x="728063" y="34466"/>
                  <a:pt x="719852" y="30475"/>
                  <a:pt x="711232" y="30770"/>
                </a:cubicBezTo>
                <a:cubicBezTo>
                  <a:pt x="704364" y="30570"/>
                  <a:pt x="697697" y="33142"/>
                  <a:pt x="692754" y="37914"/>
                </a:cubicBezTo>
                <a:cubicBezTo>
                  <a:pt x="687991" y="42410"/>
                  <a:pt x="685334" y="48696"/>
                  <a:pt x="685419" y="55249"/>
                </a:cubicBezTo>
                <a:cubicBezTo>
                  <a:pt x="685400" y="59640"/>
                  <a:pt x="686591" y="63955"/>
                  <a:pt x="688848" y="67727"/>
                </a:cubicBezTo>
                <a:cubicBezTo>
                  <a:pt x="691039" y="71756"/>
                  <a:pt x="694344" y="75061"/>
                  <a:pt x="698373" y="77252"/>
                </a:cubicBezTo>
                <a:cubicBezTo>
                  <a:pt x="702412" y="79414"/>
                  <a:pt x="706936" y="80529"/>
                  <a:pt x="711518" y="80491"/>
                </a:cubicBezTo>
                <a:cubicBezTo>
                  <a:pt x="720100" y="80624"/>
                  <a:pt x="728234" y="76661"/>
                  <a:pt x="733425" y="69823"/>
                </a:cubicBezTo>
                <a:lnTo>
                  <a:pt x="739616" y="73823"/>
                </a:lnTo>
                <a:cubicBezTo>
                  <a:pt x="736683" y="78205"/>
                  <a:pt x="732644" y="81719"/>
                  <a:pt x="727901" y="84015"/>
                </a:cubicBezTo>
                <a:cubicBezTo>
                  <a:pt x="722662" y="86482"/>
                  <a:pt x="716928" y="87720"/>
                  <a:pt x="711137" y="87634"/>
                </a:cubicBezTo>
                <a:cubicBezTo>
                  <a:pt x="702240" y="87806"/>
                  <a:pt x="693649" y="84367"/>
                  <a:pt x="687324" y="78109"/>
                </a:cubicBezTo>
                <a:cubicBezTo>
                  <a:pt x="681114" y="72375"/>
                  <a:pt x="677647" y="64270"/>
                  <a:pt x="677799" y="55821"/>
                </a:cubicBezTo>
                <a:cubicBezTo>
                  <a:pt x="677790" y="50058"/>
                  <a:pt x="679342" y="44400"/>
                  <a:pt x="682276" y="39438"/>
                </a:cubicBezTo>
                <a:cubicBezTo>
                  <a:pt x="685162" y="34437"/>
                  <a:pt x="689382" y="30351"/>
                  <a:pt x="694468" y="27627"/>
                </a:cubicBezTo>
                <a:cubicBezTo>
                  <a:pt x="699802" y="24808"/>
                  <a:pt x="705765" y="23369"/>
                  <a:pt x="711804" y="23436"/>
                </a:cubicBezTo>
                <a:close/>
                <a:moveTo>
                  <a:pt x="262414" y="23245"/>
                </a:moveTo>
                <a:cubicBezTo>
                  <a:pt x="268786" y="23798"/>
                  <a:pt x="274692" y="26807"/>
                  <a:pt x="278892" y="31627"/>
                </a:cubicBezTo>
                <a:lnTo>
                  <a:pt x="273939" y="36771"/>
                </a:lnTo>
                <a:cubicBezTo>
                  <a:pt x="270777" y="33246"/>
                  <a:pt x="266376" y="31094"/>
                  <a:pt x="261652" y="30770"/>
                </a:cubicBezTo>
                <a:cubicBezTo>
                  <a:pt x="259223" y="30732"/>
                  <a:pt x="256871" y="31618"/>
                  <a:pt x="255080" y="33246"/>
                </a:cubicBezTo>
                <a:cubicBezTo>
                  <a:pt x="253394" y="34704"/>
                  <a:pt x="252422" y="36828"/>
                  <a:pt x="252413" y="39056"/>
                </a:cubicBezTo>
                <a:cubicBezTo>
                  <a:pt x="252499" y="41152"/>
                  <a:pt x="253261" y="43162"/>
                  <a:pt x="254604" y="44772"/>
                </a:cubicBezTo>
                <a:cubicBezTo>
                  <a:pt x="257385" y="47439"/>
                  <a:pt x="260604" y="49601"/>
                  <a:pt x="264129" y="51153"/>
                </a:cubicBezTo>
                <a:cubicBezTo>
                  <a:pt x="268643" y="53201"/>
                  <a:pt x="272701" y="56154"/>
                  <a:pt x="276035" y="59821"/>
                </a:cubicBezTo>
                <a:cubicBezTo>
                  <a:pt x="278016" y="62602"/>
                  <a:pt x="279073" y="65936"/>
                  <a:pt x="279083" y="69346"/>
                </a:cubicBezTo>
                <a:cubicBezTo>
                  <a:pt x="279130" y="74109"/>
                  <a:pt x="277235" y="78681"/>
                  <a:pt x="273844" y="82014"/>
                </a:cubicBezTo>
                <a:cubicBezTo>
                  <a:pt x="270339" y="85434"/>
                  <a:pt x="265595" y="87291"/>
                  <a:pt x="260699" y="87158"/>
                </a:cubicBezTo>
                <a:cubicBezTo>
                  <a:pt x="257204" y="87158"/>
                  <a:pt x="253756" y="86377"/>
                  <a:pt x="250603" y="84872"/>
                </a:cubicBezTo>
                <a:cubicBezTo>
                  <a:pt x="247526" y="83405"/>
                  <a:pt x="244821" y="81262"/>
                  <a:pt x="242697" y="78585"/>
                </a:cubicBezTo>
                <a:lnTo>
                  <a:pt x="247650" y="72966"/>
                </a:lnTo>
                <a:cubicBezTo>
                  <a:pt x="250651" y="76995"/>
                  <a:pt x="255299" y="79471"/>
                  <a:pt x="260319" y="79728"/>
                </a:cubicBezTo>
                <a:cubicBezTo>
                  <a:pt x="263262" y="79814"/>
                  <a:pt x="266129" y="78757"/>
                  <a:pt x="268320" y="76776"/>
                </a:cubicBezTo>
                <a:cubicBezTo>
                  <a:pt x="270406" y="74985"/>
                  <a:pt x="271625" y="72385"/>
                  <a:pt x="271653" y="69632"/>
                </a:cubicBezTo>
                <a:cubicBezTo>
                  <a:pt x="271634" y="67441"/>
                  <a:pt x="270863" y="65317"/>
                  <a:pt x="269463" y="63631"/>
                </a:cubicBezTo>
                <a:cubicBezTo>
                  <a:pt x="266653" y="60983"/>
                  <a:pt x="263433" y="58802"/>
                  <a:pt x="259938" y="57154"/>
                </a:cubicBezTo>
                <a:cubicBezTo>
                  <a:pt x="255623" y="55259"/>
                  <a:pt x="251784" y="52430"/>
                  <a:pt x="248698" y="48867"/>
                </a:cubicBezTo>
                <a:cubicBezTo>
                  <a:pt x="246698" y="46105"/>
                  <a:pt x="245660" y="42752"/>
                  <a:pt x="245745" y="39342"/>
                </a:cubicBezTo>
                <a:cubicBezTo>
                  <a:pt x="245631" y="34999"/>
                  <a:pt x="247355" y="30808"/>
                  <a:pt x="250508" y="27817"/>
                </a:cubicBezTo>
                <a:cubicBezTo>
                  <a:pt x="253699" y="24760"/>
                  <a:pt x="257994" y="23112"/>
                  <a:pt x="262414" y="23245"/>
                </a:cubicBezTo>
                <a:close/>
                <a:moveTo>
                  <a:pt x="19813" y="23245"/>
                </a:moveTo>
                <a:cubicBezTo>
                  <a:pt x="26146" y="23845"/>
                  <a:pt x="32005" y="26836"/>
                  <a:pt x="36196" y="31627"/>
                </a:cubicBezTo>
                <a:lnTo>
                  <a:pt x="31147" y="36771"/>
                </a:lnTo>
                <a:cubicBezTo>
                  <a:pt x="28023" y="33256"/>
                  <a:pt x="23651" y="31104"/>
                  <a:pt x="18955" y="30770"/>
                </a:cubicBezTo>
                <a:cubicBezTo>
                  <a:pt x="16526" y="30732"/>
                  <a:pt x="14174" y="31618"/>
                  <a:pt x="12383" y="33247"/>
                </a:cubicBezTo>
                <a:cubicBezTo>
                  <a:pt x="10697" y="34704"/>
                  <a:pt x="9725" y="36828"/>
                  <a:pt x="9716" y="39057"/>
                </a:cubicBezTo>
                <a:cubicBezTo>
                  <a:pt x="9802" y="41152"/>
                  <a:pt x="10564" y="43162"/>
                  <a:pt x="11907" y="44772"/>
                </a:cubicBezTo>
                <a:cubicBezTo>
                  <a:pt x="14688" y="47439"/>
                  <a:pt x="17907" y="49601"/>
                  <a:pt x="21432" y="51154"/>
                </a:cubicBezTo>
                <a:cubicBezTo>
                  <a:pt x="25928" y="53201"/>
                  <a:pt x="29947" y="56145"/>
                  <a:pt x="33243" y="59821"/>
                </a:cubicBezTo>
                <a:cubicBezTo>
                  <a:pt x="35291" y="62574"/>
                  <a:pt x="36396" y="65917"/>
                  <a:pt x="36386" y="69346"/>
                </a:cubicBezTo>
                <a:cubicBezTo>
                  <a:pt x="36443" y="74128"/>
                  <a:pt x="34510" y="78710"/>
                  <a:pt x="31052" y="82015"/>
                </a:cubicBezTo>
                <a:cubicBezTo>
                  <a:pt x="27594" y="85453"/>
                  <a:pt x="22880" y="87311"/>
                  <a:pt x="18003" y="87158"/>
                </a:cubicBezTo>
                <a:cubicBezTo>
                  <a:pt x="14507" y="87158"/>
                  <a:pt x="11059" y="86377"/>
                  <a:pt x="7906" y="84872"/>
                </a:cubicBezTo>
                <a:cubicBezTo>
                  <a:pt x="4820" y="83405"/>
                  <a:pt x="2124" y="81262"/>
                  <a:pt x="0" y="78586"/>
                </a:cubicBezTo>
                <a:lnTo>
                  <a:pt x="4954" y="72966"/>
                </a:lnTo>
                <a:cubicBezTo>
                  <a:pt x="7954" y="76995"/>
                  <a:pt x="12602" y="79472"/>
                  <a:pt x="17622" y="79729"/>
                </a:cubicBezTo>
                <a:cubicBezTo>
                  <a:pt x="20574" y="79814"/>
                  <a:pt x="23432" y="78757"/>
                  <a:pt x="25623" y="76776"/>
                </a:cubicBezTo>
                <a:cubicBezTo>
                  <a:pt x="27718" y="74985"/>
                  <a:pt x="28928" y="72385"/>
                  <a:pt x="28956" y="69632"/>
                </a:cubicBezTo>
                <a:cubicBezTo>
                  <a:pt x="28937" y="67441"/>
                  <a:pt x="28166" y="65317"/>
                  <a:pt x="26766" y="63631"/>
                </a:cubicBezTo>
                <a:cubicBezTo>
                  <a:pt x="23956" y="60974"/>
                  <a:pt x="20746" y="58793"/>
                  <a:pt x="17241" y="57154"/>
                </a:cubicBezTo>
                <a:cubicBezTo>
                  <a:pt x="12973" y="55230"/>
                  <a:pt x="9163" y="52401"/>
                  <a:pt x="6097" y="48868"/>
                </a:cubicBezTo>
                <a:cubicBezTo>
                  <a:pt x="4096" y="46105"/>
                  <a:pt x="3058" y="42753"/>
                  <a:pt x="3144" y="39343"/>
                </a:cubicBezTo>
                <a:cubicBezTo>
                  <a:pt x="2991" y="34990"/>
                  <a:pt x="4725" y="30789"/>
                  <a:pt x="7906" y="27817"/>
                </a:cubicBezTo>
                <a:cubicBezTo>
                  <a:pt x="11088" y="24741"/>
                  <a:pt x="15383" y="23083"/>
                  <a:pt x="19813" y="23245"/>
                </a:cubicBezTo>
                <a:close/>
                <a:moveTo>
                  <a:pt x="857726" y="23150"/>
                </a:moveTo>
                <a:cubicBezTo>
                  <a:pt x="860612" y="23141"/>
                  <a:pt x="863460" y="23722"/>
                  <a:pt x="866108" y="24865"/>
                </a:cubicBezTo>
                <a:cubicBezTo>
                  <a:pt x="868594" y="25865"/>
                  <a:pt x="870813" y="27427"/>
                  <a:pt x="872585" y="29437"/>
                </a:cubicBezTo>
                <a:cubicBezTo>
                  <a:pt x="874576" y="31885"/>
                  <a:pt x="876071" y="34695"/>
                  <a:pt x="876966" y="37724"/>
                </a:cubicBezTo>
                <a:cubicBezTo>
                  <a:pt x="879157" y="33352"/>
                  <a:pt x="882443" y="29608"/>
                  <a:pt x="886491" y="26865"/>
                </a:cubicBezTo>
                <a:cubicBezTo>
                  <a:pt x="890235" y="24436"/>
                  <a:pt x="894607" y="23141"/>
                  <a:pt x="899065" y="23150"/>
                </a:cubicBezTo>
                <a:cubicBezTo>
                  <a:pt x="903008" y="23065"/>
                  <a:pt x="906894" y="24160"/>
                  <a:pt x="910209" y="26294"/>
                </a:cubicBezTo>
                <a:cubicBezTo>
                  <a:pt x="913438" y="28446"/>
                  <a:pt x="915933" y="31542"/>
                  <a:pt x="917352" y="35152"/>
                </a:cubicBezTo>
                <a:cubicBezTo>
                  <a:pt x="919219" y="40667"/>
                  <a:pt x="920029" y="46486"/>
                  <a:pt x="919734" y="52297"/>
                </a:cubicBezTo>
                <a:lnTo>
                  <a:pt x="919734" y="85444"/>
                </a:lnTo>
                <a:lnTo>
                  <a:pt x="911733" y="85444"/>
                </a:lnTo>
                <a:lnTo>
                  <a:pt x="911733" y="52297"/>
                </a:lnTo>
                <a:cubicBezTo>
                  <a:pt x="911990" y="47772"/>
                  <a:pt x="911504" y="43239"/>
                  <a:pt x="910304" y="38867"/>
                </a:cubicBezTo>
                <a:cubicBezTo>
                  <a:pt x="909428" y="36419"/>
                  <a:pt x="907751" y="34333"/>
                  <a:pt x="905541" y="32961"/>
                </a:cubicBezTo>
                <a:cubicBezTo>
                  <a:pt x="903170" y="31418"/>
                  <a:pt x="900369" y="30646"/>
                  <a:pt x="897541" y="30770"/>
                </a:cubicBezTo>
                <a:cubicBezTo>
                  <a:pt x="893807" y="30713"/>
                  <a:pt x="890159" y="31885"/>
                  <a:pt x="887158" y="34104"/>
                </a:cubicBezTo>
                <a:cubicBezTo>
                  <a:pt x="884034" y="36304"/>
                  <a:pt x="881643" y="39390"/>
                  <a:pt x="880300" y="42962"/>
                </a:cubicBezTo>
                <a:cubicBezTo>
                  <a:pt x="878500" y="49144"/>
                  <a:pt x="877757" y="55583"/>
                  <a:pt x="878109" y="62012"/>
                </a:cubicBezTo>
                <a:lnTo>
                  <a:pt x="878109" y="85825"/>
                </a:lnTo>
                <a:lnTo>
                  <a:pt x="870394" y="85825"/>
                </a:lnTo>
                <a:lnTo>
                  <a:pt x="870394" y="54678"/>
                </a:lnTo>
                <a:cubicBezTo>
                  <a:pt x="870623" y="49687"/>
                  <a:pt x="870175" y="44686"/>
                  <a:pt x="869061" y="39819"/>
                </a:cubicBezTo>
                <a:cubicBezTo>
                  <a:pt x="868194" y="37238"/>
                  <a:pt x="866527" y="34999"/>
                  <a:pt x="864298" y="33437"/>
                </a:cubicBezTo>
                <a:cubicBezTo>
                  <a:pt x="861888" y="31875"/>
                  <a:pt x="859069" y="31075"/>
                  <a:pt x="856202" y="31151"/>
                </a:cubicBezTo>
                <a:cubicBezTo>
                  <a:pt x="852554" y="31142"/>
                  <a:pt x="848991" y="32275"/>
                  <a:pt x="846010" y="34390"/>
                </a:cubicBezTo>
                <a:cubicBezTo>
                  <a:pt x="842867" y="36552"/>
                  <a:pt x="840447" y="39600"/>
                  <a:pt x="839057" y="43153"/>
                </a:cubicBezTo>
                <a:cubicBezTo>
                  <a:pt x="837276" y="48620"/>
                  <a:pt x="836504" y="54364"/>
                  <a:pt x="836771" y="60107"/>
                </a:cubicBezTo>
                <a:lnTo>
                  <a:pt x="836771" y="85825"/>
                </a:lnTo>
                <a:lnTo>
                  <a:pt x="828960" y="85825"/>
                </a:lnTo>
                <a:lnTo>
                  <a:pt x="829056" y="24674"/>
                </a:lnTo>
                <a:lnTo>
                  <a:pt x="836866" y="24674"/>
                </a:lnTo>
                <a:lnTo>
                  <a:pt x="836866" y="35152"/>
                </a:lnTo>
                <a:cubicBezTo>
                  <a:pt x="839105" y="31828"/>
                  <a:pt x="841953" y="28951"/>
                  <a:pt x="845248" y="26675"/>
                </a:cubicBezTo>
                <a:cubicBezTo>
                  <a:pt x="849011" y="24379"/>
                  <a:pt x="853325" y="23160"/>
                  <a:pt x="857726" y="23150"/>
                </a:cubicBezTo>
                <a:close/>
                <a:moveTo>
                  <a:pt x="321373" y="23149"/>
                </a:moveTo>
                <a:cubicBezTo>
                  <a:pt x="324259" y="23140"/>
                  <a:pt x="327107" y="23721"/>
                  <a:pt x="329755" y="24864"/>
                </a:cubicBezTo>
                <a:cubicBezTo>
                  <a:pt x="332222" y="25893"/>
                  <a:pt x="334442" y="27455"/>
                  <a:pt x="336232" y="29436"/>
                </a:cubicBezTo>
                <a:cubicBezTo>
                  <a:pt x="338194" y="31903"/>
                  <a:pt x="339671" y="34713"/>
                  <a:pt x="340614" y="37723"/>
                </a:cubicBezTo>
                <a:cubicBezTo>
                  <a:pt x="342804" y="33351"/>
                  <a:pt x="346091" y="29608"/>
                  <a:pt x="350139" y="26864"/>
                </a:cubicBezTo>
                <a:cubicBezTo>
                  <a:pt x="353882" y="24435"/>
                  <a:pt x="358254" y="23140"/>
                  <a:pt x="362712" y="23149"/>
                </a:cubicBezTo>
                <a:cubicBezTo>
                  <a:pt x="366655" y="23083"/>
                  <a:pt x="370532" y="24178"/>
                  <a:pt x="373856" y="26293"/>
                </a:cubicBezTo>
                <a:cubicBezTo>
                  <a:pt x="377047" y="28493"/>
                  <a:pt x="379523" y="31570"/>
                  <a:pt x="381000" y="35151"/>
                </a:cubicBezTo>
                <a:cubicBezTo>
                  <a:pt x="382781" y="40685"/>
                  <a:pt x="383552" y="46486"/>
                  <a:pt x="383286" y="52296"/>
                </a:cubicBezTo>
                <a:lnTo>
                  <a:pt x="383286" y="85443"/>
                </a:lnTo>
                <a:lnTo>
                  <a:pt x="375380" y="85443"/>
                </a:lnTo>
                <a:lnTo>
                  <a:pt x="375380" y="52296"/>
                </a:lnTo>
                <a:cubicBezTo>
                  <a:pt x="375637" y="47772"/>
                  <a:pt x="375152" y="43238"/>
                  <a:pt x="373951" y="38866"/>
                </a:cubicBezTo>
                <a:cubicBezTo>
                  <a:pt x="373046" y="36437"/>
                  <a:pt x="371370" y="34360"/>
                  <a:pt x="369189" y="32960"/>
                </a:cubicBezTo>
                <a:cubicBezTo>
                  <a:pt x="366808" y="31436"/>
                  <a:pt x="364017" y="30674"/>
                  <a:pt x="361188" y="30769"/>
                </a:cubicBezTo>
                <a:cubicBezTo>
                  <a:pt x="357454" y="30712"/>
                  <a:pt x="353806" y="31884"/>
                  <a:pt x="350806" y="34103"/>
                </a:cubicBezTo>
                <a:cubicBezTo>
                  <a:pt x="347681" y="36303"/>
                  <a:pt x="345291" y="39390"/>
                  <a:pt x="343948" y="42961"/>
                </a:cubicBezTo>
                <a:cubicBezTo>
                  <a:pt x="342100" y="49134"/>
                  <a:pt x="341357" y="55582"/>
                  <a:pt x="341757" y="62011"/>
                </a:cubicBezTo>
                <a:lnTo>
                  <a:pt x="341757" y="85824"/>
                </a:lnTo>
                <a:lnTo>
                  <a:pt x="333946" y="85824"/>
                </a:lnTo>
                <a:lnTo>
                  <a:pt x="333946" y="54677"/>
                </a:lnTo>
                <a:cubicBezTo>
                  <a:pt x="334213" y="49677"/>
                  <a:pt x="333727" y="44676"/>
                  <a:pt x="332518" y="39818"/>
                </a:cubicBezTo>
                <a:cubicBezTo>
                  <a:pt x="331679" y="37218"/>
                  <a:pt x="330003" y="34980"/>
                  <a:pt x="327755" y="33436"/>
                </a:cubicBezTo>
                <a:cubicBezTo>
                  <a:pt x="325345" y="31874"/>
                  <a:pt x="322526" y="31074"/>
                  <a:pt x="319659" y="31150"/>
                </a:cubicBezTo>
                <a:cubicBezTo>
                  <a:pt x="316039" y="31141"/>
                  <a:pt x="312505" y="32274"/>
                  <a:pt x="309562" y="34389"/>
                </a:cubicBezTo>
                <a:cubicBezTo>
                  <a:pt x="306419" y="36551"/>
                  <a:pt x="304000" y="39599"/>
                  <a:pt x="302609" y="43152"/>
                </a:cubicBezTo>
                <a:cubicBezTo>
                  <a:pt x="300828" y="48619"/>
                  <a:pt x="300056" y="54363"/>
                  <a:pt x="300323" y="60107"/>
                </a:cubicBezTo>
                <a:lnTo>
                  <a:pt x="300323" y="85824"/>
                </a:lnTo>
                <a:lnTo>
                  <a:pt x="292512" y="85824"/>
                </a:lnTo>
                <a:lnTo>
                  <a:pt x="292703" y="24674"/>
                </a:lnTo>
                <a:lnTo>
                  <a:pt x="300514" y="24674"/>
                </a:lnTo>
                <a:lnTo>
                  <a:pt x="300514" y="35151"/>
                </a:lnTo>
                <a:cubicBezTo>
                  <a:pt x="302752" y="31827"/>
                  <a:pt x="305600" y="28950"/>
                  <a:pt x="308895" y="26674"/>
                </a:cubicBezTo>
                <a:cubicBezTo>
                  <a:pt x="312648" y="24359"/>
                  <a:pt x="316963" y="23140"/>
                  <a:pt x="321373" y="23149"/>
                </a:cubicBezTo>
                <a:close/>
                <a:moveTo>
                  <a:pt x="508635" y="22959"/>
                </a:moveTo>
                <a:cubicBezTo>
                  <a:pt x="512921" y="22883"/>
                  <a:pt x="517131" y="24073"/>
                  <a:pt x="520731" y="26388"/>
                </a:cubicBezTo>
                <a:cubicBezTo>
                  <a:pt x="524237" y="28703"/>
                  <a:pt x="526961" y="32017"/>
                  <a:pt x="528542" y="35913"/>
                </a:cubicBezTo>
                <a:cubicBezTo>
                  <a:pt x="530475" y="41809"/>
                  <a:pt x="531314" y="48000"/>
                  <a:pt x="531018" y="54201"/>
                </a:cubicBezTo>
                <a:lnTo>
                  <a:pt x="531018" y="85443"/>
                </a:lnTo>
                <a:lnTo>
                  <a:pt x="523208" y="85443"/>
                </a:lnTo>
                <a:lnTo>
                  <a:pt x="523208" y="56868"/>
                </a:lnTo>
                <a:cubicBezTo>
                  <a:pt x="523379" y="52182"/>
                  <a:pt x="523094" y="47495"/>
                  <a:pt x="522351" y="42866"/>
                </a:cubicBezTo>
                <a:cubicBezTo>
                  <a:pt x="521789" y="39171"/>
                  <a:pt x="519931" y="35799"/>
                  <a:pt x="517112" y="33341"/>
                </a:cubicBezTo>
                <a:cubicBezTo>
                  <a:pt x="514216" y="31217"/>
                  <a:pt x="510692" y="30150"/>
                  <a:pt x="507111" y="30293"/>
                </a:cubicBezTo>
                <a:cubicBezTo>
                  <a:pt x="502415" y="30255"/>
                  <a:pt x="497872" y="31951"/>
                  <a:pt x="494347" y="35056"/>
                </a:cubicBezTo>
                <a:cubicBezTo>
                  <a:pt x="490709" y="37989"/>
                  <a:pt x="488127" y="42038"/>
                  <a:pt x="487013" y="46581"/>
                </a:cubicBezTo>
                <a:cubicBezTo>
                  <a:pt x="486060" y="52048"/>
                  <a:pt x="485670" y="57601"/>
                  <a:pt x="485870" y="63154"/>
                </a:cubicBezTo>
                <a:lnTo>
                  <a:pt x="485870" y="85443"/>
                </a:lnTo>
                <a:lnTo>
                  <a:pt x="478059" y="85443"/>
                </a:lnTo>
                <a:lnTo>
                  <a:pt x="478059" y="24673"/>
                </a:lnTo>
                <a:lnTo>
                  <a:pt x="485870" y="24673"/>
                </a:lnTo>
                <a:lnTo>
                  <a:pt x="485870" y="35532"/>
                </a:lnTo>
                <a:cubicBezTo>
                  <a:pt x="488623" y="31665"/>
                  <a:pt x="492166" y="28417"/>
                  <a:pt x="496252" y="26007"/>
                </a:cubicBezTo>
                <a:cubicBezTo>
                  <a:pt x="500062" y="23988"/>
                  <a:pt x="504320" y="22940"/>
                  <a:pt x="508635" y="22959"/>
                </a:cubicBezTo>
                <a:close/>
                <a:moveTo>
                  <a:pt x="599218" y="22769"/>
                </a:moveTo>
                <a:cubicBezTo>
                  <a:pt x="603914" y="22712"/>
                  <a:pt x="608553" y="23788"/>
                  <a:pt x="612744" y="25913"/>
                </a:cubicBezTo>
                <a:cubicBezTo>
                  <a:pt x="616954" y="28227"/>
                  <a:pt x="620573" y="31485"/>
                  <a:pt x="623316" y="35438"/>
                </a:cubicBezTo>
                <a:lnTo>
                  <a:pt x="623316" y="24674"/>
                </a:lnTo>
                <a:lnTo>
                  <a:pt x="631127" y="24674"/>
                </a:lnTo>
                <a:lnTo>
                  <a:pt x="631127" y="85444"/>
                </a:lnTo>
                <a:lnTo>
                  <a:pt x="623412" y="85444"/>
                </a:lnTo>
                <a:lnTo>
                  <a:pt x="623412" y="74966"/>
                </a:lnTo>
                <a:cubicBezTo>
                  <a:pt x="620449" y="78700"/>
                  <a:pt x="616716" y="81758"/>
                  <a:pt x="612458" y="83920"/>
                </a:cubicBezTo>
                <a:cubicBezTo>
                  <a:pt x="608295" y="86015"/>
                  <a:pt x="603685" y="87063"/>
                  <a:pt x="599028" y="86968"/>
                </a:cubicBezTo>
                <a:cubicBezTo>
                  <a:pt x="590684" y="87015"/>
                  <a:pt x="582702" y="83558"/>
                  <a:pt x="577025" y="77443"/>
                </a:cubicBezTo>
                <a:cubicBezTo>
                  <a:pt x="570862" y="71480"/>
                  <a:pt x="567414" y="63251"/>
                  <a:pt x="567500" y="54678"/>
                </a:cubicBezTo>
                <a:cubicBezTo>
                  <a:pt x="567424" y="46220"/>
                  <a:pt x="570872" y="38105"/>
                  <a:pt x="577025" y="32294"/>
                </a:cubicBezTo>
                <a:cubicBezTo>
                  <a:pt x="582740" y="26122"/>
                  <a:pt x="590808" y="22655"/>
                  <a:pt x="599218" y="22769"/>
                </a:cubicBezTo>
                <a:close/>
                <a:moveTo>
                  <a:pt x="428911" y="22769"/>
                </a:moveTo>
                <a:cubicBezTo>
                  <a:pt x="433607" y="22712"/>
                  <a:pt x="438246" y="23788"/>
                  <a:pt x="442437" y="25912"/>
                </a:cubicBezTo>
                <a:cubicBezTo>
                  <a:pt x="446647" y="28227"/>
                  <a:pt x="450266" y="31484"/>
                  <a:pt x="453009" y="35437"/>
                </a:cubicBezTo>
                <a:lnTo>
                  <a:pt x="453009" y="24674"/>
                </a:lnTo>
                <a:lnTo>
                  <a:pt x="460820" y="24674"/>
                </a:lnTo>
                <a:lnTo>
                  <a:pt x="460820" y="85443"/>
                </a:lnTo>
                <a:lnTo>
                  <a:pt x="453105" y="85443"/>
                </a:lnTo>
                <a:lnTo>
                  <a:pt x="453105" y="74966"/>
                </a:lnTo>
                <a:cubicBezTo>
                  <a:pt x="450162" y="78719"/>
                  <a:pt x="446418" y="81786"/>
                  <a:pt x="442151" y="83919"/>
                </a:cubicBezTo>
                <a:cubicBezTo>
                  <a:pt x="437988" y="86015"/>
                  <a:pt x="433378" y="87063"/>
                  <a:pt x="428721" y="86967"/>
                </a:cubicBezTo>
                <a:cubicBezTo>
                  <a:pt x="420377" y="87015"/>
                  <a:pt x="412395" y="83557"/>
                  <a:pt x="406718" y="77442"/>
                </a:cubicBezTo>
                <a:cubicBezTo>
                  <a:pt x="400555" y="71480"/>
                  <a:pt x="397107" y="63250"/>
                  <a:pt x="397193" y="54677"/>
                </a:cubicBezTo>
                <a:cubicBezTo>
                  <a:pt x="397155" y="46229"/>
                  <a:pt x="400603" y="38132"/>
                  <a:pt x="406718" y="32294"/>
                </a:cubicBezTo>
                <a:cubicBezTo>
                  <a:pt x="412452" y="26141"/>
                  <a:pt x="420501" y="22683"/>
                  <a:pt x="428911" y="22769"/>
                </a:cubicBezTo>
                <a:close/>
                <a:moveTo>
                  <a:pt x="48863" y="1529"/>
                </a:moveTo>
                <a:lnTo>
                  <a:pt x="56674" y="1529"/>
                </a:lnTo>
                <a:lnTo>
                  <a:pt x="56674" y="85730"/>
                </a:lnTo>
                <a:lnTo>
                  <a:pt x="48863" y="85730"/>
                </a:lnTo>
                <a:close/>
                <a:moveTo>
                  <a:pt x="148209" y="1147"/>
                </a:moveTo>
                <a:lnTo>
                  <a:pt x="156020" y="1528"/>
                </a:lnTo>
                <a:lnTo>
                  <a:pt x="156020" y="85729"/>
                </a:lnTo>
                <a:lnTo>
                  <a:pt x="148305" y="85729"/>
                </a:lnTo>
                <a:lnTo>
                  <a:pt x="148305" y="75251"/>
                </a:lnTo>
                <a:cubicBezTo>
                  <a:pt x="145342" y="78985"/>
                  <a:pt x="141609" y="82042"/>
                  <a:pt x="137351" y="84205"/>
                </a:cubicBezTo>
                <a:cubicBezTo>
                  <a:pt x="133188" y="86300"/>
                  <a:pt x="128578" y="87348"/>
                  <a:pt x="123921" y="87253"/>
                </a:cubicBezTo>
                <a:cubicBezTo>
                  <a:pt x="115577" y="87300"/>
                  <a:pt x="107595" y="83843"/>
                  <a:pt x="101918" y="77728"/>
                </a:cubicBezTo>
                <a:cubicBezTo>
                  <a:pt x="95755" y="71765"/>
                  <a:pt x="92307" y="63535"/>
                  <a:pt x="92393" y="54963"/>
                </a:cubicBezTo>
                <a:cubicBezTo>
                  <a:pt x="92355" y="46514"/>
                  <a:pt x="95803" y="38418"/>
                  <a:pt x="101918" y="32579"/>
                </a:cubicBezTo>
                <a:cubicBezTo>
                  <a:pt x="107633" y="26407"/>
                  <a:pt x="115701" y="22940"/>
                  <a:pt x="124111" y="23054"/>
                </a:cubicBezTo>
                <a:cubicBezTo>
                  <a:pt x="128807" y="22997"/>
                  <a:pt x="133446" y="24073"/>
                  <a:pt x="137637" y="26197"/>
                </a:cubicBezTo>
                <a:cubicBezTo>
                  <a:pt x="141847" y="28512"/>
                  <a:pt x="145466" y="31769"/>
                  <a:pt x="148209" y="35722"/>
                </a:cubicBezTo>
                <a:close/>
                <a:moveTo>
                  <a:pt x="550450" y="4"/>
                </a:moveTo>
                <a:cubicBezTo>
                  <a:pt x="552183" y="-63"/>
                  <a:pt x="553850" y="633"/>
                  <a:pt x="555022" y="1909"/>
                </a:cubicBezTo>
                <a:cubicBezTo>
                  <a:pt x="556260" y="3109"/>
                  <a:pt x="556946" y="4757"/>
                  <a:pt x="556927" y="6481"/>
                </a:cubicBezTo>
                <a:cubicBezTo>
                  <a:pt x="556927" y="8167"/>
                  <a:pt x="556241" y="9786"/>
                  <a:pt x="555022" y="10958"/>
                </a:cubicBezTo>
                <a:cubicBezTo>
                  <a:pt x="553822" y="12196"/>
                  <a:pt x="552174" y="12882"/>
                  <a:pt x="550450" y="12863"/>
                </a:cubicBezTo>
                <a:cubicBezTo>
                  <a:pt x="548764" y="12863"/>
                  <a:pt x="547144" y="12177"/>
                  <a:pt x="545973" y="10958"/>
                </a:cubicBezTo>
                <a:cubicBezTo>
                  <a:pt x="544754" y="9786"/>
                  <a:pt x="544068" y="8167"/>
                  <a:pt x="544068" y="6481"/>
                </a:cubicBezTo>
                <a:cubicBezTo>
                  <a:pt x="544049" y="4757"/>
                  <a:pt x="544735" y="3109"/>
                  <a:pt x="545973" y="1909"/>
                </a:cubicBezTo>
                <a:cubicBezTo>
                  <a:pt x="547116" y="652"/>
                  <a:pt x="548754" y="-44"/>
                  <a:pt x="550450" y="4"/>
                </a:cubicBezTo>
                <a:close/>
                <a:moveTo>
                  <a:pt x="75628" y="4"/>
                </a:moveTo>
                <a:cubicBezTo>
                  <a:pt x="77362" y="-63"/>
                  <a:pt x="79029" y="633"/>
                  <a:pt x="80200" y="1909"/>
                </a:cubicBezTo>
                <a:cubicBezTo>
                  <a:pt x="81439" y="3109"/>
                  <a:pt x="82124" y="4757"/>
                  <a:pt x="82105" y="6481"/>
                </a:cubicBezTo>
                <a:cubicBezTo>
                  <a:pt x="82105" y="8167"/>
                  <a:pt x="81420" y="9786"/>
                  <a:pt x="80200" y="10958"/>
                </a:cubicBezTo>
                <a:cubicBezTo>
                  <a:pt x="79000" y="12196"/>
                  <a:pt x="77352" y="12882"/>
                  <a:pt x="75628" y="12863"/>
                </a:cubicBezTo>
                <a:cubicBezTo>
                  <a:pt x="73942" y="12863"/>
                  <a:pt x="72323" y="12177"/>
                  <a:pt x="71152" y="10958"/>
                </a:cubicBezTo>
                <a:cubicBezTo>
                  <a:pt x="69932" y="9786"/>
                  <a:pt x="69247" y="8167"/>
                  <a:pt x="69247" y="6481"/>
                </a:cubicBezTo>
                <a:cubicBezTo>
                  <a:pt x="69228" y="4757"/>
                  <a:pt x="69913" y="3109"/>
                  <a:pt x="71152" y="1909"/>
                </a:cubicBezTo>
                <a:cubicBezTo>
                  <a:pt x="72295" y="652"/>
                  <a:pt x="73933" y="-44"/>
                  <a:pt x="75628" y="4"/>
                </a:cubicBezTo>
                <a:close/>
              </a:path>
            </a:pathLst>
          </a:custGeom>
          <a:solidFill>
            <a:srgbClr val="F3F3F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Autofit/>
          </a:bodyPr>
          <a:lstStyle>
            <a:lvl1pPr lvl="0">
              <a:spcBef>
                <a:spcPts val="0"/>
              </a:spcBef>
              <a:spcAft>
                <a:spcPts val="0"/>
              </a:spcAft>
              <a:buClr>
                <a:schemeClr val="dk1"/>
              </a:buClr>
              <a:buSzPts val="4000"/>
              <a:buFont typeface="Coiny"/>
              <a:buNone/>
              <a:defRPr sz="4000">
                <a:solidFill>
                  <a:schemeClr val="dk1"/>
                </a:solidFill>
                <a:latin typeface="Coiny"/>
                <a:ea typeface="Coiny"/>
                <a:cs typeface="Coiny"/>
                <a:sym typeface="Coiny"/>
              </a:defRPr>
            </a:lvl1pPr>
            <a:lvl2pPr lvl="1">
              <a:spcBef>
                <a:spcPts val="0"/>
              </a:spcBef>
              <a:spcAft>
                <a:spcPts val="0"/>
              </a:spcAft>
              <a:buClr>
                <a:schemeClr val="dk1"/>
              </a:buClr>
              <a:buSzPts val="4000"/>
              <a:buFont typeface="Coiny"/>
              <a:buNone/>
              <a:defRPr b="1" sz="4000">
                <a:solidFill>
                  <a:schemeClr val="dk1"/>
                </a:solidFill>
                <a:latin typeface="Coiny"/>
                <a:ea typeface="Coiny"/>
                <a:cs typeface="Coiny"/>
                <a:sym typeface="Coiny"/>
              </a:defRPr>
            </a:lvl2pPr>
            <a:lvl3pPr lvl="2">
              <a:spcBef>
                <a:spcPts val="0"/>
              </a:spcBef>
              <a:spcAft>
                <a:spcPts val="0"/>
              </a:spcAft>
              <a:buClr>
                <a:schemeClr val="dk1"/>
              </a:buClr>
              <a:buSzPts val="4000"/>
              <a:buFont typeface="Coiny"/>
              <a:buNone/>
              <a:defRPr b="1" sz="4000">
                <a:solidFill>
                  <a:schemeClr val="dk1"/>
                </a:solidFill>
                <a:latin typeface="Coiny"/>
                <a:ea typeface="Coiny"/>
                <a:cs typeface="Coiny"/>
                <a:sym typeface="Coiny"/>
              </a:defRPr>
            </a:lvl3pPr>
            <a:lvl4pPr lvl="3">
              <a:spcBef>
                <a:spcPts val="0"/>
              </a:spcBef>
              <a:spcAft>
                <a:spcPts val="0"/>
              </a:spcAft>
              <a:buClr>
                <a:schemeClr val="dk1"/>
              </a:buClr>
              <a:buSzPts val="4000"/>
              <a:buFont typeface="Coiny"/>
              <a:buNone/>
              <a:defRPr b="1" sz="4000">
                <a:solidFill>
                  <a:schemeClr val="dk1"/>
                </a:solidFill>
                <a:latin typeface="Coiny"/>
                <a:ea typeface="Coiny"/>
                <a:cs typeface="Coiny"/>
                <a:sym typeface="Coiny"/>
              </a:defRPr>
            </a:lvl4pPr>
            <a:lvl5pPr lvl="4">
              <a:spcBef>
                <a:spcPts val="0"/>
              </a:spcBef>
              <a:spcAft>
                <a:spcPts val="0"/>
              </a:spcAft>
              <a:buClr>
                <a:schemeClr val="dk1"/>
              </a:buClr>
              <a:buSzPts val="4000"/>
              <a:buFont typeface="Coiny"/>
              <a:buNone/>
              <a:defRPr b="1" sz="4000">
                <a:solidFill>
                  <a:schemeClr val="dk1"/>
                </a:solidFill>
                <a:latin typeface="Coiny"/>
                <a:ea typeface="Coiny"/>
                <a:cs typeface="Coiny"/>
                <a:sym typeface="Coiny"/>
              </a:defRPr>
            </a:lvl5pPr>
            <a:lvl6pPr lvl="5">
              <a:spcBef>
                <a:spcPts val="0"/>
              </a:spcBef>
              <a:spcAft>
                <a:spcPts val="0"/>
              </a:spcAft>
              <a:buClr>
                <a:schemeClr val="dk1"/>
              </a:buClr>
              <a:buSzPts val="4000"/>
              <a:buFont typeface="Coiny"/>
              <a:buNone/>
              <a:defRPr b="1" sz="4000">
                <a:solidFill>
                  <a:schemeClr val="dk1"/>
                </a:solidFill>
                <a:latin typeface="Coiny"/>
                <a:ea typeface="Coiny"/>
                <a:cs typeface="Coiny"/>
                <a:sym typeface="Coiny"/>
              </a:defRPr>
            </a:lvl6pPr>
            <a:lvl7pPr lvl="6">
              <a:spcBef>
                <a:spcPts val="0"/>
              </a:spcBef>
              <a:spcAft>
                <a:spcPts val="0"/>
              </a:spcAft>
              <a:buClr>
                <a:schemeClr val="dk1"/>
              </a:buClr>
              <a:buSzPts val="4000"/>
              <a:buFont typeface="Coiny"/>
              <a:buNone/>
              <a:defRPr b="1" sz="4000">
                <a:solidFill>
                  <a:schemeClr val="dk1"/>
                </a:solidFill>
                <a:latin typeface="Coiny"/>
                <a:ea typeface="Coiny"/>
                <a:cs typeface="Coiny"/>
                <a:sym typeface="Coiny"/>
              </a:defRPr>
            </a:lvl7pPr>
            <a:lvl8pPr lvl="7">
              <a:spcBef>
                <a:spcPts val="0"/>
              </a:spcBef>
              <a:spcAft>
                <a:spcPts val="0"/>
              </a:spcAft>
              <a:buClr>
                <a:schemeClr val="dk1"/>
              </a:buClr>
              <a:buSzPts val="4000"/>
              <a:buFont typeface="Coiny"/>
              <a:buNone/>
              <a:defRPr b="1" sz="4000">
                <a:solidFill>
                  <a:schemeClr val="dk1"/>
                </a:solidFill>
                <a:latin typeface="Coiny"/>
                <a:ea typeface="Coiny"/>
                <a:cs typeface="Coiny"/>
                <a:sym typeface="Coiny"/>
              </a:defRPr>
            </a:lvl8pPr>
            <a:lvl9pPr lvl="8">
              <a:spcBef>
                <a:spcPts val="0"/>
              </a:spcBef>
              <a:spcAft>
                <a:spcPts val="0"/>
              </a:spcAft>
              <a:buClr>
                <a:schemeClr val="dk1"/>
              </a:buClr>
              <a:buSzPts val="4000"/>
              <a:buFont typeface="Coiny"/>
              <a:buNone/>
              <a:defRPr b="1" sz="4000">
                <a:solidFill>
                  <a:schemeClr val="dk1"/>
                </a:solidFill>
                <a:latin typeface="Coiny"/>
                <a:ea typeface="Coiny"/>
                <a:cs typeface="Coiny"/>
                <a:sym typeface="Coiny"/>
              </a:defRPr>
            </a:lvl9pPr>
          </a:lstStyle>
          <a:p/>
        </p:txBody>
      </p:sp>
      <p:sp>
        <p:nvSpPr>
          <p:cNvPr id="7" name="Google Shape;7;p1"/>
          <p:cNvSpPr txBox="1"/>
          <p:nvPr>
            <p:ph idx="1" type="body"/>
          </p:nvPr>
        </p:nvSpPr>
        <p:spPr>
          <a:xfrm>
            <a:off x="415600" y="1536633"/>
            <a:ext cx="11360700" cy="4555200"/>
          </a:xfrm>
          <a:prstGeom prst="rect">
            <a:avLst/>
          </a:prstGeom>
          <a:noFill/>
          <a:ln>
            <a:noFill/>
          </a:ln>
        </p:spPr>
        <p:txBody>
          <a:bodyPr anchorCtr="0" anchor="t" bIns="121900" lIns="121900" spcFirstLastPara="1" rIns="121900" wrap="square" tIns="121900">
            <a:noAutofit/>
          </a:bodyPr>
          <a:lstStyle>
            <a:lvl1pPr indent="-349250" lvl="0" marL="457200">
              <a:lnSpc>
                <a:spcPct val="115000"/>
              </a:lnSpc>
              <a:spcBef>
                <a:spcPts val="0"/>
              </a:spcBef>
              <a:spcAft>
                <a:spcPts val="0"/>
              </a:spcAft>
              <a:buClr>
                <a:schemeClr val="dk2"/>
              </a:buClr>
              <a:buSzPts val="1900"/>
              <a:buFont typeface="DM Sans"/>
              <a:buChar char="●"/>
              <a:defRPr sz="1900">
                <a:solidFill>
                  <a:schemeClr val="dk2"/>
                </a:solidFill>
                <a:latin typeface="DM Sans"/>
                <a:ea typeface="DM Sans"/>
                <a:cs typeface="DM Sans"/>
                <a:sym typeface="DM Sans"/>
              </a:defRPr>
            </a:lvl1pPr>
            <a:lvl2pPr indent="-349250" lvl="1" marL="914400">
              <a:lnSpc>
                <a:spcPct val="115000"/>
              </a:lnSpc>
              <a:spcBef>
                <a:spcPts val="2100"/>
              </a:spcBef>
              <a:spcAft>
                <a:spcPts val="0"/>
              </a:spcAft>
              <a:buClr>
                <a:schemeClr val="dk2"/>
              </a:buClr>
              <a:buSzPts val="1900"/>
              <a:buFont typeface="DM Sans"/>
              <a:buChar char="○"/>
              <a:defRPr sz="1900">
                <a:solidFill>
                  <a:schemeClr val="dk2"/>
                </a:solidFill>
                <a:latin typeface="DM Sans"/>
                <a:ea typeface="DM Sans"/>
                <a:cs typeface="DM Sans"/>
                <a:sym typeface="DM Sans"/>
              </a:defRPr>
            </a:lvl2pPr>
            <a:lvl3pPr indent="-349250" lvl="2" marL="1371600">
              <a:lnSpc>
                <a:spcPct val="115000"/>
              </a:lnSpc>
              <a:spcBef>
                <a:spcPts val="2100"/>
              </a:spcBef>
              <a:spcAft>
                <a:spcPts val="0"/>
              </a:spcAft>
              <a:buClr>
                <a:schemeClr val="dk2"/>
              </a:buClr>
              <a:buSzPts val="1900"/>
              <a:buFont typeface="DM Sans"/>
              <a:buChar char="■"/>
              <a:defRPr sz="1900">
                <a:solidFill>
                  <a:schemeClr val="dk2"/>
                </a:solidFill>
                <a:latin typeface="DM Sans"/>
                <a:ea typeface="DM Sans"/>
                <a:cs typeface="DM Sans"/>
                <a:sym typeface="DM Sans"/>
              </a:defRPr>
            </a:lvl3pPr>
            <a:lvl4pPr indent="-349250" lvl="3" marL="1828800">
              <a:lnSpc>
                <a:spcPct val="115000"/>
              </a:lnSpc>
              <a:spcBef>
                <a:spcPts val="2100"/>
              </a:spcBef>
              <a:spcAft>
                <a:spcPts val="0"/>
              </a:spcAft>
              <a:buClr>
                <a:schemeClr val="dk2"/>
              </a:buClr>
              <a:buSzPts val="1900"/>
              <a:buFont typeface="DM Sans"/>
              <a:buChar char="●"/>
              <a:defRPr sz="1900">
                <a:solidFill>
                  <a:schemeClr val="dk2"/>
                </a:solidFill>
                <a:latin typeface="DM Sans"/>
                <a:ea typeface="DM Sans"/>
                <a:cs typeface="DM Sans"/>
                <a:sym typeface="DM Sans"/>
              </a:defRPr>
            </a:lvl4pPr>
            <a:lvl5pPr indent="-349250" lvl="4" marL="2286000">
              <a:lnSpc>
                <a:spcPct val="115000"/>
              </a:lnSpc>
              <a:spcBef>
                <a:spcPts val="2100"/>
              </a:spcBef>
              <a:spcAft>
                <a:spcPts val="0"/>
              </a:spcAft>
              <a:buClr>
                <a:schemeClr val="dk2"/>
              </a:buClr>
              <a:buSzPts val="1900"/>
              <a:buFont typeface="DM Sans"/>
              <a:buChar char="○"/>
              <a:defRPr sz="1900">
                <a:solidFill>
                  <a:schemeClr val="dk2"/>
                </a:solidFill>
                <a:latin typeface="DM Sans"/>
                <a:ea typeface="DM Sans"/>
                <a:cs typeface="DM Sans"/>
                <a:sym typeface="DM Sans"/>
              </a:defRPr>
            </a:lvl5pPr>
            <a:lvl6pPr indent="-349250" lvl="5" marL="2743200">
              <a:lnSpc>
                <a:spcPct val="115000"/>
              </a:lnSpc>
              <a:spcBef>
                <a:spcPts val="2100"/>
              </a:spcBef>
              <a:spcAft>
                <a:spcPts val="0"/>
              </a:spcAft>
              <a:buClr>
                <a:schemeClr val="dk2"/>
              </a:buClr>
              <a:buSzPts val="1900"/>
              <a:buFont typeface="DM Sans"/>
              <a:buChar char="■"/>
              <a:defRPr sz="1900">
                <a:solidFill>
                  <a:schemeClr val="dk2"/>
                </a:solidFill>
                <a:latin typeface="DM Sans"/>
                <a:ea typeface="DM Sans"/>
                <a:cs typeface="DM Sans"/>
                <a:sym typeface="DM Sans"/>
              </a:defRPr>
            </a:lvl6pPr>
            <a:lvl7pPr indent="-349250" lvl="6" marL="3200400">
              <a:lnSpc>
                <a:spcPct val="115000"/>
              </a:lnSpc>
              <a:spcBef>
                <a:spcPts val="2100"/>
              </a:spcBef>
              <a:spcAft>
                <a:spcPts val="0"/>
              </a:spcAft>
              <a:buClr>
                <a:schemeClr val="dk2"/>
              </a:buClr>
              <a:buSzPts val="1900"/>
              <a:buFont typeface="DM Sans"/>
              <a:buChar char="●"/>
              <a:defRPr sz="1900">
                <a:solidFill>
                  <a:schemeClr val="dk2"/>
                </a:solidFill>
                <a:latin typeface="DM Sans"/>
                <a:ea typeface="DM Sans"/>
                <a:cs typeface="DM Sans"/>
                <a:sym typeface="DM Sans"/>
              </a:defRPr>
            </a:lvl7pPr>
            <a:lvl8pPr indent="-349250" lvl="7" marL="3657600">
              <a:lnSpc>
                <a:spcPct val="115000"/>
              </a:lnSpc>
              <a:spcBef>
                <a:spcPts val="2100"/>
              </a:spcBef>
              <a:spcAft>
                <a:spcPts val="0"/>
              </a:spcAft>
              <a:buClr>
                <a:schemeClr val="dk2"/>
              </a:buClr>
              <a:buSzPts val="1900"/>
              <a:buFont typeface="DM Sans"/>
              <a:buChar char="○"/>
              <a:defRPr sz="1900">
                <a:solidFill>
                  <a:schemeClr val="dk2"/>
                </a:solidFill>
                <a:latin typeface="DM Sans"/>
                <a:ea typeface="DM Sans"/>
                <a:cs typeface="DM Sans"/>
                <a:sym typeface="DM Sans"/>
              </a:defRPr>
            </a:lvl8pPr>
            <a:lvl9pPr indent="-349250" lvl="8" marL="4114800">
              <a:lnSpc>
                <a:spcPct val="115000"/>
              </a:lnSpc>
              <a:spcBef>
                <a:spcPts val="2100"/>
              </a:spcBef>
              <a:spcAft>
                <a:spcPts val="2100"/>
              </a:spcAft>
              <a:buClr>
                <a:schemeClr val="dk2"/>
              </a:buClr>
              <a:buSzPts val="1900"/>
              <a:buFont typeface="DM Sans"/>
              <a:buChar char="■"/>
              <a:defRPr sz="1900">
                <a:solidFill>
                  <a:schemeClr val="dk2"/>
                </a:solidFill>
                <a:latin typeface="DM Sans"/>
                <a:ea typeface="DM Sans"/>
                <a:cs typeface="DM Sans"/>
                <a:sym typeface="DM Sans"/>
              </a:defRPr>
            </a:lvl9pPr>
          </a:lstStyle>
          <a:p/>
        </p:txBody>
      </p:sp>
      <p:sp>
        <p:nvSpPr>
          <p:cNvPr id="8" name="Google Shape;8;p1"/>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
        <p:nvSpPr>
          <p:cNvPr id="9" name="Google Shape;9;p1"/>
          <p:cNvSpPr/>
          <p:nvPr/>
        </p:nvSpPr>
        <p:spPr>
          <a:xfrm rot="5400000">
            <a:off x="-462658" y="6119355"/>
            <a:ext cx="1131345" cy="114589"/>
          </a:xfrm>
          <a:custGeom>
            <a:rect b="b" l="l" r="r" t="t"/>
            <a:pathLst>
              <a:path extrusionOk="0" h="87640" w="919793">
                <a:moveTo>
                  <a:pt x="657321" y="73442"/>
                </a:moveTo>
                <a:cubicBezTo>
                  <a:pt x="659149" y="73404"/>
                  <a:pt x="660912" y="74128"/>
                  <a:pt x="662179" y="75442"/>
                </a:cubicBezTo>
                <a:cubicBezTo>
                  <a:pt x="663493" y="76709"/>
                  <a:pt x="664217" y="78471"/>
                  <a:pt x="664179" y="80300"/>
                </a:cubicBezTo>
                <a:cubicBezTo>
                  <a:pt x="664198" y="82148"/>
                  <a:pt x="663474" y="83939"/>
                  <a:pt x="662179" y="85253"/>
                </a:cubicBezTo>
                <a:cubicBezTo>
                  <a:pt x="660912" y="86568"/>
                  <a:pt x="659149" y="87291"/>
                  <a:pt x="657321" y="87253"/>
                </a:cubicBezTo>
                <a:cubicBezTo>
                  <a:pt x="655492" y="87291"/>
                  <a:pt x="653730" y="86568"/>
                  <a:pt x="652463" y="85253"/>
                </a:cubicBezTo>
                <a:cubicBezTo>
                  <a:pt x="651168" y="83939"/>
                  <a:pt x="650444" y="82148"/>
                  <a:pt x="650463" y="80300"/>
                </a:cubicBezTo>
                <a:cubicBezTo>
                  <a:pt x="650425" y="78471"/>
                  <a:pt x="651149" y="76709"/>
                  <a:pt x="652463" y="75442"/>
                </a:cubicBezTo>
                <a:cubicBezTo>
                  <a:pt x="653730" y="74128"/>
                  <a:pt x="655492" y="73404"/>
                  <a:pt x="657321" y="73442"/>
                </a:cubicBezTo>
                <a:close/>
                <a:moveTo>
                  <a:pt x="783051" y="31056"/>
                </a:moveTo>
                <a:cubicBezTo>
                  <a:pt x="776688" y="30989"/>
                  <a:pt x="770602" y="33618"/>
                  <a:pt x="766287" y="38295"/>
                </a:cubicBezTo>
                <a:cubicBezTo>
                  <a:pt x="761677" y="42876"/>
                  <a:pt x="759134" y="49134"/>
                  <a:pt x="759238" y="55630"/>
                </a:cubicBezTo>
                <a:cubicBezTo>
                  <a:pt x="759229" y="59935"/>
                  <a:pt x="760343" y="64174"/>
                  <a:pt x="762477" y="67917"/>
                </a:cubicBezTo>
                <a:cubicBezTo>
                  <a:pt x="764468" y="71632"/>
                  <a:pt x="767468" y="74709"/>
                  <a:pt x="771144" y="76776"/>
                </a:cubicBezTo>
                <a:cubicBezTo>
                  <a:pt x="774783" y="78804"/>
                  <a:pt x="778888" y="79852"/>
                  <a:pt x="783051" y="79824"/>
                </a:cubicBezTo>
                <a:cubicBezTo>
                  <a:pt x="787213" y="79843"/>
                  <a:pt x="791319" y="78795"/>
                  <a:pt x="794957" y="76776"/>
                </a:cubicBezTo>
                <a:cubicBezTo>
                  <a:pt x="798586" y="74652"/>
                  <a:pt x="801587" y="71594"/>
                  <a:pt x="803625" y="67917"/>
                </a:cubicBezTo>
                <a:cubicBezTo>
                  <a:pt x="805730" y="64165"/>
                  <a:pt x="806816" y="59926"/>
                  <a:pt x="806768" y="55630"/>
                </a:cubicBezTo>
                <a:cubicBezTo>
                  <a:pt x="806873" y="49134"/>
                  <a:pt x="804330" y="42876"/>
                  <a:pt x="799719" y="38295"/>
                </a:cubicBezTo>
                <a:cubicBezTo>
                  <a:pt x="795452" y="33608"/>
                  <a:pt x="789385" y="30979"/>
                  <a:pt x="783051" y="31056"/>
                </a:cubicBezTo>
                <a:close/>
                <a:moveTo>
                  <a:pt x="124778" y="30960"/>
                </a:moveTo>
                <a:cubicBezTo>
                  <a:pt x="120558" y="30922"/>
                  <a:pt x="116405" y="32046"/>
                  <a:pt x="112776" y="34198"/>
                </a:cubicBezTo>
                <a:cubicBezTo>
                  <a:pt x="109090" y="36332"/>
                  <a:pt x="106061" y="39428"/>
                  <a:pt x="104013" y="43152"/>
                </a:cubicBezTo>
                <a:cubicBezTo>
                  <a:pt x="101851" y="46886"/>
                  <a:pt x="100708" y="51124"/>
                  <a:pt x="100680" y="55439"/>
                </a:cubicBezTo>
                <a:cubicBezTo>
                  <a:pt x="100708" y="59754"/>
                  <a:pt x="101851" y="63993"/>
                  <a:pt x="104013" y="67726"/>
                </a:cubicBezTo>
                <a:cubicBezTo>
                  <a:pt x="106099" y="71489"/>
                  <a:pt x="109157" y="74613"/>
                  <a:pt x="112872" y="76775"/>
                </a:cubicBezTo>
                <a:cubicBezTo>
                  <a:pt x="116462" y="78956"/>
                  <a:pt x="120577" y="80109"/>
                  <a:pt x="124778" y="80109"/>
                </a:cubicBezTo>
                <a:cubicBezTo>
                  <a:pt x="129017" y="80080"/>
                  <a:pt x="133188" y="78966"/>
                  <a:pt x="136875" y="76870"/>
                </a:cubicBezTo>
                <a:cubicBezTo>
                  <a:pt x="140580" y="74822"/>
                  <a:pt x="143638" y="71784"/>
                  <a:pt x="145733" y="68107"/>
                </a:cubicBezTo>
                <a:cubicBezTo>
                  <a:pt x="147857" y="64297"/>
                  <a:pt x="148943" y="59992"/>
                  <a:pt x="148876" y="55630"/>
                </a:cubicBezTo>
                <a:cubicBezTo>
                  <a:pt x="149019" y="49057"/>
                  <a:pt x="146514" y="42714"/>
                  <a:pt x="141923" y="38008"/>
                </a:cubicBezTo>
                <a:cubicBezTo>
                  <a:pt x="137513" y="33484"/>
                  <a:pt x="131474" y="30950"/>
                  <a:pt x="125159" y="30960"/>
                </a:cubicBezTo>
                <a:close/>
                <a:moveTo>
                  <a:pt x="202407" y="30865"/>
                </a:moveTo>
                <a:cubicBezTo>
                  <a:pt x="196739" y="30751"/>
                  <a:pt x="191243" y="32836"/>
                  <a:pt x="187072" y="36675"/>
                </a:cubicBezTo>
                <a:cubicBezTo>
                  <a:pt x="183538" y="40104"/>
                  <a:pt x="181061" y="44467"/>
                  <a:pt x="179928" y="49248"/>
                </a:cubicBezTo>
                <a:lnTo>
                  <a:pt x="225267" y="49248"/>
                </a:lnTo>
                <a:cubicBezTo>
                  <a:pt x="224486" y="45619"/>
                  <a:pt x="222923" y="42209"/>
                  <a:pt x="220695" y="39247"/>
                </a:cubicBezTo>
                <a:cubicBezTo>
                  <a:pt x="218580" y="36618"/>
                  <a:pt x="215875" y="34522"/>
                  <a:pt x="212789" y="33151"/>
                </a:cubicBezTo>
                <a:cubicBezTo>
                  <a:pt x="209541" y="31636"/>
                  <a:pt x="205988" y="30865"/>
                  <a:pt x="202407" y="30865"/>
                </a:cubicBezTo>
                <a:close/>
                <a:moveTo>
                  <a:pt x="599885" y="30675"/>
                </a:moveTo>
                <a:cubicBezTo>
                  <a:pt x="595665" y="30637"/>
                  <a:pt x="591512" y="31761"/>
                  <a:pt x="587883" y="33914"/>
                </a:cubicBezTo>
                <a:cubicBezTo>
                  <a:pt x="584197" y="36047"/>
                  <a:pt x="581168" y="39143"/>
                  <a:pt x="579120" y="42867"/>
                </a:cubicBezTo>
                <a:cubicBezTo>
                  <a:pt x="576958" y="46601"/>
                  <a:pt x="575815" y="50839"/>
                  <a:pt x="575787" y="55154"/>
                </a:cubicBezTo>
                <a:cubicBezTo>
                  <a:pt x="575815" y="59469"/>
                  <a:pt x="576958" y="63708"/>
                  <a:pt x="579120" y="67442"/>
                </a:cubicBezTo>
                <a:cubicBezTo>
                  <a:pt x="581206" y="71204"/>
                  <a:pt x="584264" y="74328"/>
                  <a:pt x="587979" y="76490"/>
                </a:cubicBezTo>
                <a:cubicBezTo>
                  <a:pt x="591569" y="78672"/>
                  <a:pt x="595684" y="79824"/>
                  <a:pt x="599885" y="79824"/>
                </a:cubicBezTo>
                <a:cubicBezTo>
                  <a:pt x="604124" y="79796"/>
                  <a:pt x="608295" y="78681"/>
                  <a:pt x="611982" y="76586"/>
                </a:cubicBezTo>
                <a:cubicBezTo>
                  <a:pt x="615658" y="74509"/>
                  <a:pt x="618725" y="71480"/>
                  <a:pt x="620840" y="67823"/>
                </a:cubicBezTo>
                <a:cubicBezTo>
                  <a:pt x="622964" y="64013"/>
                  <a:pt x="624050" y="59707"/>
                  <a:pt x="623983" y="55345"/>
                </a:cubicBezTo>
                <a:cubicBezTo>
                  <a:pt x="624126" y="48773"/>
                  <a:pt x="621621" y="42429"/>
                  <a:pt x="617030" y="37724"/>
                </a:cubicBezTo>
                <a:cubicBezTo>
                  <a:pt x="612486" y="33209"/>
                  <a:pt x="606286" y="30770"/>
                  <a:pt x="599885" y="30961"/>
                </a:cubicBezTo>
                <a:close/>
                <a:moveTo>
                  <a:pt x="429673" y="30675"/>
                </a:moveTo>
                <a:cubicBezTo>
                  <a:pt x="425425" y="30627"/>
                  <a:pt x="421234" y="31751"/>
                  <a:pt x="417576" y="33913"/>
                </a:cubicBezTo>
                <a:cubicBezTo>
                  <a:pt x="413890" y="36047"/>
                  <a:pt x="410861" y="39142"/>
                  <a:pt x="408813" y="42867"/>
                </a:cubicBezTo>
                <a:cubicBezTo>
                  <a:pt x="406680" y="46610"/>
                  <a:pt x="405565" y="50848"/>
                  <a:pt x="405575" y="55154"/>
                </a:cubicBezTo>
                <a:cubicBezTo>
                  <a:pt x="405565" y="59459"/>
                  <a:pt x="406680" y="63698"/>
                  <a:pt x="408813" y="67441"/>
                </a:cubicBezTo>
                <a:cubicBezTo>
                  <a:pt x="410899" y="71203"/>
                  <a:pt x="413957" y="74328"/>
                  <a:pt x="417672" y="76490"/>
                </a:cubicBezTo>
                <a:cubicBezTo>
                  <a:pt x="421262" y="78671"/>
                  <a:pt x="425377" y="79823"/>
                  <a:pt x="429578" y="79823"/>
                </a:cubicBezTo>
                <a:cubicBezTo>
                  <a:pt x="433855" y="79785"/>
                  <a:pt x="438046" y="78671"/>
                  <a:pt x="441770" y="76585"/>
                </a:cubicBezTo>
                <a:cubicBezTo>
                  <a:pt x="445446" y="74528"/>
                  <a:pt x="448476" y="71499"/>
                  <a:pt x="450533" y="67822"/>
                </a:cubicBezTo>
                <a:cubicBezTo>
                  <a:pt x="452667" y="64012"/>
                  <a:pt x="453743" y="59707"/>
                  <a:pt x="453676" y="55344"/>
                </a:cubicBezTo>
                <a:cubicBezTo>
                  <a:pt x="453819" y="48772"/>
                  <a:pt x="451314" y="42428"/>
                  <a:pt x="446723" y="37723"/>
                </a:cubicBezTo>
                <a:cubicBezTo>
                  <a:pt x="442122" y="33122"/>
                  <a:pt x="435798" y="30665"/>
                  <a:pt x="429292" y="30960"/>
                </a:cubicBezTo>
                <a:close/>
                <a:moveTo>
                  <a:pt x="71723" y="24959"/>
                </a:moveTo>
                <a:lnTo>
                  <a:pt x="79819" y="24959"/>
                </a:lnTo>
                <a:lnTo>
                  <a:pt x="79819" y="85729"/>
                </a:lnTo>
                <a:lnTo>
                  <a:pt x="72009" y="85729"/>
                </a:lnTo>
                <a:close/>
                <a:moveTo>
                  <a:pt x="546544" y="24674"/>
                </a:moveTo>
                <a:lnTo>
                  <a:pt x="554355" y="24674"/>
                </a:lnTo>
                <a:lnTo>
                  <a:pt x="554355" y="85443"/>
                </a:lnTo>
                <a:lnTo>
                  <a:pt x="546544" y="85443"/>
                </a:lnTo>
                <a:close/>
                <a:moveTo>
                  <a:pt x="202311" y="23626"/>
                </a:moveTo>
                <a:cubicBezTo>
                  <a:pt x="211979" y="23283"/>
                  <a:pt x="221209" y="27655"/>
                  <a:pt x="227076" y="35342"/>
                </a:cubicBezTo>
                <a:cubicBezTo>
                  <a:pt x="231639" y="41285"/>
                  <a:pt x="234030" y="48620"/>
                  <a:pt x="233839" y="56106"/>
                </a:cubicBezTo>
                <a:lnTo>
                  <a:pt x="179166" y="56106"/>
                </a:lnTo>
                <a:cubicBezTo>
                  <a:pt x="179080" y="62545"/>
                  <a:pt x="181509" y="68765"/>
                  <a:pt x="185929" y="73442"/>
                </a:cubicBezTo>
                <a:cubicBezTo>
                  <a:pt x="190100" y="77937"/>
                  <a:pt x="195987" y="80433"/>
                  <a:pt x="202121" y="80300"/>
                </a:cubicBezTo>
                <a:cubicBezTo>
                  <a:pt x="205179" y="80290"/>
                  <a:pt x="208207" y="79738"/>
                  <a:pt x="211074" y="78680"/>
                </a:cubicBezTo>
                <a:cubicBezTo>
                  <a:pt x="213799" y="77661"/>
                  <a:pt x="216332" y="76213"/>
                  <a:pt x="218599" y="74394"/>
                </a:cubicBezTo>
                <a:cubicBezTo>
                  <a:pt x="221238" y="71784"/>
                  <a:pt x="223486" y="68793"/>
                  <a:pt x="225267" y="65536"/>
                </a:cubicBezTo>
                <a:lnTo>
                  <a:pt x="231839" y="69060"/>
                </a:lnTo>
                <a:cubicBezTo>
                  <a:pt x="229953" y="72880"/>
                  <a:pt x="227410" y="76328"/>
                  <a:pt x="224314" y="79252"/>
                </a:cubicBezTo>
                <a:cubicBezTo>
                  <a:pt x="221542" y="81824"/>
                  <a:pt x="218314" y="83862"/>
                  <a:pt x="214789" y="85253"/>
                </a:cubicBezTo>
                <a:cubicBezTo>
                  <a:pt x="210941" y="86643"/>
                  <a:pt x="206874" y="87320"/>
                  <a:pt x="202788" y="87253"/>
                </a:cubicBezTo>
                <a:cubicBezTo>
                  <a:pt x="193987" y="87834"/>
                  <a:pt x="185405" y="84319"/>
                  <a:pt x="179547" y="77728"/>
                </a:cubicBezTo>
                <a:cubicBezTo>
                  <a:pt x="174108" y="71699"/>
                  <a:pt x="171117" y="63850"/>
                  <a:pt x="171165" y="55725"/>
                </a:cubicBezTo>
                <a:cubicBezTo>
                  <a:pt x="171098" y="48267"/>
                  <a:pt x="173584" y="41000"/>
                  <a:pt x="178213" y="35151"/>
                </a:cubicBezTo>
                <a:cubicBezTo>
                  <a:pt x="183842" y="27560"/>
                  <a:pt x="192863" y="23245"/>
                  <a:pt x="202311" y="23626"/>
                </a:cubicBezTo>
                <a:close/>
                <a:moveTo>
                  <a:pt x="783051" y="23436"/>
                </a:moveTo>
                <a:cubicBezTo>
                  <a:pt x="791909" y="23207"/>
                  <a:pt x="800415" y="26903"/>
                  <a:pt x="806292" y="33532"/>
                </a:cubicBezTo>
                <a:cubicBezTo>
                  <a:pt x="811816" y="39514"/>
                  <a:pt x="814817" y="47391"/>
                  <a:pt x="814674" y="55535"/>
                </a:cubicBezTo>
                <a:cubicBezTo>
                  <a:pt x="814760" y="63812"/>
                  <a:pt x="811578" y="71785"/>
                  <a:pt x="805816" y="77728"/>
                </a:cubicBezTo>
                <a:cubicBezTo>
                  <a:pt x="799977" y="84062"/>
                  <a:pt x="791662" y="87539"/>
                  <a:pt x="783051" y="87253"/>
                </a:cubicBezTo>
                <a:cubicBezTo>
                  <a:pt x="774412" y="87558"/>
                  <a:pt x="766058" y="84081"/>
                  <a:pt x="760191" y="77728"/>
                </a:cubicBezTo>
                <a:cubicBezTo>
                  <a:pt x="754428" y="71785"/>
                  <a:pt x="751247" y="63812"/>
                  <a:pt x="751333" y="55535"/>
                </a:cubicBezTo>
                <a:cubicBezTo>
                  <a:pt x="751237" y="47429"/>
                  <a:pt x="754228" y="39600"/>
                  <a:pt x="759715" y="33627"/>
                </a:cubicBezTo>
                <a:cubicBezTo>
                  <a:pt x="765620" y="26969"/>
                  <a:pt x="774154" y="23236"/>
                  <a:pt x="783051" y="23436"/>
                </a:cubicBezTo>
                <a:close/>
                <a:moveTo>
                  <a:pt x="711804" y="23436"/>
                </a:moveTo>
                <a:cubicBezTo>
                  <a:pt x="715747" y="23407"/>
                  <a:pt x="719671" y="24017"/>
                  <a:pt x="723424" y="25246"/>
                </a:cubicBezTo>
                <a:cubicBezTo>
                  <a:pt x="726853" y="26322"/>
                  <a:pt x="730072" y="27960"/>
                  <a:pt x="732949" y="30103"/>
                </a:cubicBezTo>
                <a:cubicBezTo>
                  <a:pt x="735540" y="32170"/>
                  <a:pt x="737712" y="34732"/>
                  <a:pt x="739331" y="37628"/>
                </a:cubicBezTo>
                <a:lnTo>
                  <a:pt x="733139" y="41438"/>
                </a:lnTo>
                <a:cubicBezTo>
                  <a:pt x="728063" y="34466"/>
                  <a:pt x="719852" y="30475"/>
                  <a:pt x="711232" y="30770"/>
                </a:cubicBezTo>
                <a:cubicBezTo>
                  <a:pt x="704364" y="30570"/>
                  <a:pt x="697697" y="33142"/>
                  <a:pt x="692754" y="37914"/>
                </a:cubicBezTo>
                <a:cubicBezTo>
                  <a:pt x="687991" y="42410"/>
                  <a:pt x="685334" y="48696"/>
                  <a:pt x="685419" y="55249"/>
                </a:cubicBezTo>
                <a:cubicBezTo>
                  <a:pt x="685400" y="59640"/>
                  <a:pt x="686591" y="63955"/>
                  <a:pt x="688848" y="67727"/>
                </a:cubicBezTo>
                <a:cubicBezTo>
                  <a:pt x="691039" y="71756"/>
                  <a:pt x="694344" y="75061"/>
                  <a:pt x="698373" y="77252"/>
                </a:cubicBezTo>
                <a:cubicBezTo>
                  <a:pt x="702412" y="79414"/>
                  <a:pt x="706936" y="80529"/>
                  <a:pt x="711518" y="80491"/>
                </a:cubicBezTo>
                <a:cubicBezTo>
                  <a:pt x="720100" y="80624"/>
                  <a:pt x="728234" y="76661"/>
                  <a:pt x="733425" y="69823"/>
                </a:cubicBezTo>
                <a:lnTo>
                  <a:pt x="739616" y="73823"/>
                </a:lnTo>
                <a:cubicBezTo>
                  <a:pt x="736683" y="78205"/>
                  <a:pt x="732644" y="81719"/>
                  <a:pt x="727901" y="84015"/>
                </a:cubicBezTo>
                <a:cubicBezTo>
                  <a:pt x="722662" y="86482"/>
                  <a:pt x="716928" y="87720"/>
                  <a:pt x="711137" y="87634"/>
                </a:cubicBezTo>
                <a:cubicBezTo>
                  <a:pt x="702240" y="87806"/>
                  <a:pt x="693649" y="84367"/>
                  <a:pt x="687324" y="78109"/>
                </a:cubicBezTo>
                <a:cubicBezTo>
                  <a:pt x="681114" y="72375"/>
                  <a:pt x="677647" y="64270"/>
                  <a:pt x="677799" y="55821"/>
                </a:cubicBezTo>
                <a:cubicBezTo>
                  <a:pt x="677790" y="50058"/>
                  <a:pt x="679342" y="44400"/>
                  <a:pt x="682276" y="39438"/>
                </a:cubicBezTo>
                <a:cubicBezTo>
                  <a:pt x="685162" y="34437"/>
                  <a:pt x="689382" y="30351"/>
                  <a:pt x="694468" y="27627"/>
                </a:cubicBezTo>
                <a:cubicBezTo>
                  <a:pt x="699802" y="24808"/>
                  <a:pt x="705765" y="23369"/>
                  <a:pt x="711804" y="23436"/>
                </a:cubicBezTo>
                <a:close/>
                <a:moveTo>
                  <a:pt x="262414" y="23245"/>
                </a:moveTo>
                <a:cubicBezTo>
                  <a:pt x="268786" y="23798"/>
                  <a:pt x="274692" y="26807"/>
                  <a:pt x="278892" y="31627"/>
                </a:cubicBezTo>
                <a:lnTo>
                  <a:pt x="273939" y="36771"/>
                </a:lnTo>
                <a:cubicBezTo>
                  <a:pt x="270777" y="33246"/>
                  <a:pt x="266376" y="31094"/>
                  <a:pt x="261652" y="30770"/>
                </a:cubicBezTo>
                <a:cubicBezTo>
                  <a:pt x="259223" y="30732"/>
                  <a:pt x="256871" y="31618"/>
                  <a:pt x="255080" y="33246"/>
                </a:cubicBezTo>
                <a:cubicBezTo>
                  <a:pt x="253394" y="34704"/>
                  <a:pt x="252422" y="36828"/>
                  <a:pt x="252413" y="39056"/>
                </a:cubicBezTo>
                <a:cubicBezTo>
                  <a:pt x="252499" y="41152"/>
                  <a:pt x="253261" y="43162"/>
                  <a:pt x="254604" y="44772"/>
                </a:cubicBezTo>
                <a:cubicBezTo>
                  <a:pt x="257385" y="47439"/>
                  <a:pt x="260604" y="49601"/>
                  <a:pt x="264129" y="51153"/>
                </a:cubicBezTo>
                <a:cubicBezTo>
                  <a:pt x="268643" y="53201"/>
                  <a:pt x="272701" y="56154"/>
                  <a:pt x="276035" y="59821"/>
                </a:cubicBezTo>
                <a:cubicBezTo>
                  <a:pt x="278016" y="62602"/>
                  <a:pt x="279073" y="65936"/>
                  <a:pt x="279083" y="69346"/>
                </a:cubicBezTo>
                <a:cubicBezTo>
                  <a:pt x="279130" y="74109"/>
                  <a:pt x="277235" y="78681"/>
                  <a:pt x="273844" y="82014"/>
                </a:cubicBezTo>
                <a:cubicBezTo>
                  <a:pt x="270339" y="85434"/>
                  <a:pt x="265595" y="87291"/>
                  <a:pt x="260699" y="87158"/>
                </a:cubicBezTo>
                <a:cubicBezTo>
                  <a:pt x="257204" y="87158"/>
                  <a:pt x="253756" y="86377"/>
                  <a:pt x="250603" y="84872"/>
                </a:cubicBezTo>
                <a:cubicBezTo>
                  <a:pt x="247526" y="83405"/>
                  <a:pt x="244821" y="81262"/>
                  <a:pt x="242697" y="78585"/>
                </a:cubicBezTo>
                <a:lnTo>
                  <a:pt x="247650" y="72966"/>
                </a:lnTo>
                <a:cubicBezTo>
                  <a:pt x="250651" y="76995"/>
                  <a:pt x="255299" y="79471"/>
                  <a:pt x="260319" y="79728"/>
                </a:cubicBezTo>
                <a:cubicBezTo>
                  <a:pt x="263262" y="79814"/>
                  <a:pt x="266129" y="78757"/>
                  <a:pt x="268320" y="76776"/>
                </a:cubicBezTo>
                <a:cubicBezTo>
                  <a:pt x="270406" y="74985"/>
                  <a:pt x="271625" y="72385"/>
                  <a:pt x="271653" y="69632"/>
                </a:cubicBezTo>
                <a:cubicBezTo>
                  <a:pt x="271634" y="67441"/>
                  <a:pt x="270863" y="65317"/>
                  <a:pt x="269463" y="63631"/>
                </a:cubicBezTo>
                <a:cubicBezTo>
                  <a:pt x="266653" y="60983"/>
                  <a:pt x="263433" y="58802"/>
                  <a:pt x="259938" y="57154"/>
                </a:cubicBezTo>
                <a:cubicBezTo>
                  <a:pt x="255623" y="55259"/>
                  <a:pt x="251784" y="52430"/>
                  <a:pt x="248698" y="48867"/>
                </a:cubicBezTo>
                <a:cubicBezTo>
                  <a:pt x="246698" y="46105"/>
                  <a:pt x="245660" y="42752"/>
                  <a:pt x="245745" y="39342"/>
                </a:cubicBezTo>
                <a:cubicBezTo>
                  <a:pt x="245631" y="34999"/>
                  <a:pt x="247355" y="30808"/>
                  <a:pt x="250508" y="27817"/>
                </a:cubicBezTo>
                <a:cubicBezTo>
                  <a:pt x="253699" y="24760"/>
                  <a:pt x="257994" y="23112"/>
                  <a:pt x="262414" y="23245"/>
                </a:cubicBezTo>
                <a:close/>
                <a:moveTo>
                  <a:pt x="19813" y="23245"/>
                </a:moveTo>
                <a:cubicBezTo>
                  <a:pt x="26146" y="23845"/>
                  <a:pt x="32005" y="26836"/>
                  <a:pt x="36196" y="31627"/>
                </a:cubicBezTo>
                <a:lnTo>
                  <a:pt x="31147" y="36771"/>
                </a:lnTo>
                <a:cubicBezTo>
                  <a:pt x="28023" y="33256"/>
                  <a:pt x="23651" y="31104"/>
                  <a:pt x="18955" y="30770"/>
                </a:cubicBezTo>
                <a:cubicBezTo>
                  <a:pt x="16526" y="30732"/>
                  <a:pt x="14174" y="31618"/>
                  <a:pt x="12383" y="33247"/>
                </a:cubicBezTo>
                <a:cubicBezTo>
                  <a:pt x="10697" y="34704"/>
                  <a:pt x="9725" y="36828"/>
                  <a:pt x="9716" y="39057"/>
                </a:cubicBezTo>
                <a:cubicBezTo>
                  <a:pt x="9802" y="41152"/>
                  <a:pt x="10564" y="43162"/>
                  <a:pt x="11907" y="44772"/>
                </a:cubicBezTo>
                <a:cubicBezTo>
                  <a:pt x="14688" y="47439"/>
                  <a:pt x="17907" y="49601"/>
                  <a:pt x="21432" y="51154"/>
                </a:cubicBezTo>
                <a:cubicBezTo>
                  <a:pt x="25928" y="53201"/>
                  <a:pt x="29947" y="56145"/>
                  <a:pt x="33243" y="59821"/>
                </a:cubicBezTo>
                <a:cubicBezTo>
                  <a:pt x="35291" y="62574"/>
                  <a:pt x="36396" y="65917"/>
                  <a:pt x="36386" y="69346"/>
                </a:cubicBezTo>
                <a:cubicBezTo>
                  <a:pt x="36443" y="74128"/>
                  <a:pt x="34510" y="78710"/>
                  <a:pt x="31052" y="82015"/>
                </a:cubicBezTo>
                <a:cubicBezTo>
                  <a:pt x="27594" y="85453"/>
                  <a:pt x="22880" y="87311"/>
                  <a:pt x="18003" y="87158"/>
                </a:cubicBezTo>
                <a:cubicBezTo>
                  <a:pt x="14507" y="87158"/>
                  <a:pt x="11059" y="86377"/>
                  <a:pt x="7906" y="84872"/>
                </a:cubicBezTo>
                <a:cubicBezTo>
                  <a:pt x="4820" y="83405"/>
                  <a:pt x="2124" y="81262"/>
                  <a:pt x="0" y="78586"/>
                </a:cubicBezTo>
                <a:lnTo>
                  <a:pt x="4954" y="72966"/>
                </a:lnTo>
                <a:cubicBezTo>
                  <a:pt x="7954" y="76995"/>
                  <a:pt x="12602" y="79472"/>
                  <a:pt x="17622" y="79729"/>
                </a:cubicBezTo>
                <a:cubicBezTo>
                  <a:pt x="20574" y="79814"/>
                  <a:pt x="23432" y="78757"/>
                  <a:pt x="25623" y="76776"/>
                </a:cubicBezTo>
                <a:cubicBezTo>
                  <a:pt x="27718" y="74985"/>
                  <a:pt x="28928" y="72385"/>
                  <a:pt x="28956" y="69632"/>
                </a:cubicBezTo>
                <a:cubicBezTo>
                  <a:pt x="28937" y="67441"/>
                  <a:pt x="28166" y="65317"/>
                  <a:pt x="26766" y="63631"/>
                </a:cubicBezTo>
                <a:cubicBezTo>
                  <a:pt x="23956" y="60974"/>
                  <a:pt x="20746" y="58793"/>
                  <a:pt x="17241" y="57154"/>
                </a:cubicBezTo>
                <a:cubicBezTo>
                  <a:pt x="12973" y="55230"/>
                  <a:pt x="9163" y="52401"/>
                  <a:pt x="6097" y="48868"/>
                </a:cubicBezTo>
                <a:cubicBezTo>
                  <a:pt x="4096" y="46105"/>
                  <a:pt x="3058" y="42753"/>
                  <a:pt x="3144" y="39343"/>
                </a:cubicBezTo>
                <a:cubicBezTo>
                  <a:pt x="2991" y="34990"/>
                  <a:pt x="4725" y="30789"/>
                  <a:pt x="7906" y="27817"/>
                </a:cubicBezTo>
                <a:cubicBezTo>
                  <a:pt x="11088" y="24741"/>
                  <a:pt x="15383" y="23083"/>
                  <a:pt x="19813" y="23245"/>
                </a:cubicBezTo>
                <a:close/>
                <a:moveTo>
                  <a:pt x="857726" y="23150"/>
                </a:moveTo>
                <a:cubicBezTo>
                  <a:pt x="860612" y="23141"/>
                  <a:pt x="863460" y="23722"/>
                  <a:pt x="866108" y="24865"/>
                </a:cubicBezTo>
                <a:cubicBezTo>
                  <a:pt x="868594" y="25865"/>
                  <a:pt x="870813" y="27427"/>
                  <a:pt x="872585" y="29437"/>
                </a:cubicBezTo>
                <a:cubicBezTo>
                  <a:pt x="874576" y="31885"/>
                  <a:pt x="876071" y="34695"/>
                  <a:pt x="876966" y="37724"/>
                </a:cubicBezTo>
                <a:cubicBezTo>
                  <a:pt x="879157" y="33352"/>
                  <a:pt x="882443" y="29608"/>
                  <a:pt x="886491" y="26865"/>
                </a:cubicBezTo>
                <a:cubicBezTo>
                  <a:pt x="890235" y="24436"/>
                  <a:pt x="894607" y="23141"/>
                  <a:pt x="899065" y="23150"/>
                </a:cubicBezTo>
                <a:cubicBezTo>
                  <a:pt x="903008" y="23065"/>
                  <a:pt x="906894" y="24160"/>
                  <a:pt x="910209" y="26294"/>
                </a:cubicBezTo>
                <a:cubicBezTo>
                  <a:pt x="913438" y="28446"/>
                  <a:pt x="915933" y="31542"/>
                  <a:pt x="917352" y="35152"/>
                </a:cubicBezTo>
                <a:cubicBezTo>
                  <a:pt x="919219" y="40667"/>
                  <a:pt x="920029" y="46486"/>
                  <a:pt x="919734" y="52297"/>
                </a:cubicBezTo>
                <a:lnTo>
                  <a:pt x="919734" y="85444"/>
                </a:lnTo>
                <a:lnTo>
                  <a:pt x="911733" y="85444"/>
                </a:lnTo>
                <a:lnTo>
                  <a:pt x="911733" y="52297"/>
                </a:lnTo>
                <a:cubicBezTo>
                  <a:pt x="911990" y="47772"/>
                  <a:pt x="911504" y="43239"/>
                  <a:pt x="910304" y="38867"/>
                </a:cubicBezTo>
                <a:cubicBezTo>
                  <a:pt x="909428" y="36419"/>
                  <a:pt x="907751" y="34333"/>
                  <a:pt x="905541" y="32961"/>
                </a:cubicBezTo>
                <a:cubicBezTo>
                  <a:pt x="903170" y="31418"/>
                  <a:pt x="900369" y="30646"/>
                  <a:pt x="897541" y="30770"/>
                </a:cubicBezTo>
                <a:cubicBezTo>
                  <a:pt x="893807" y="30713"/>
                  <a:pt x="890159" y="31885"/>
                  <a:pt x="887158" y="34104"/>
                </a:cubicBezTo>
                <a:cubicBezTo>
                  <a:pt x="884034" y="36304"/>
                  <a:pt x="881643" y="39390"/>
                  <a:pt x="880300" y="42962"/>
                </a:cubicBezTo>
                <a:cubicBezTo>
                  <a:pt x="878500" y="49144"/>
                  <a:pt x="877757" y="55583"/>
                  <a:pt x="878109" y="62012"/>
                </a:cubicBezTo>
                <a:lnTo>
                  <a:pt x="878109" y="85825"/>
                </a:lnTo>
                <a:lnTo>
                  <a:pt x="870394" y="85825"/>
                </a:lnTo>
                <a:lnTo>
                  <a:pt x="870394" y="54678"/>
                </a:lnTo>
                <a:cubicBezTo>
                  <a:pt x="870623" y="49687"/>
                  <a:pt x="870175" y="44686"/>
                  <a:pt x="869061" y="39819"/>
                </a:cubicBezTo>
                <a:cubicBezTo>
                  <a:pt x="868194" y="37238"/>
                  <a:pt x="866527" y="34999"/>
                  <a:pt x="864298" y="33437"/>
                </a:cubicBezTo>
                <a:cubicBezTo>
                  <a:pt x="861888" y="31875"/>
                  <a:pt x="859069" y="31075"/>
                  <a:pt x="856202" y="31151"/>
                </a:cubicBezTo>
                <a:cubicBezTo>
                  <a:pt x="852554" y="31142"/>
                  <a:pt x="848991" y="32275"/>
                  <a:pt x="846010" y="34390"/>
                </a:cubicBezTo>
                <a:cubicBezTo>
                  <a:pt x="842867" y="36552"/>
                  <a:pt x="840447" y="39600"/>
                  <a:pt x="839057" y="43153"/>
                </a:cubicBezTo>
                <a:cubicBezTo>
                  <a:pt x="837276" y="48620"/>
                  <a:pt x="836504" y="54364"/>
                  <a:pt x="836771" y="60107"/>
                </a:cubicBezTo>
                <a:lnTo>
                  <a:pt x="836771" y="85825"/>
                </a:lnTo>
                <a:lnTo>
                  <a:pt x="828960" y="85825"/>
                </a:lnTo>
                <a:lnTo>
                  <a:pt x="829056" y="24674"/>
                </a:lnTo>
                <a:lnTo>
                  <a:pt x="836866" y="24674"/>
                </a:lnTo>
                <a:lnTo>
                  <a:pt x="836866" y="35152"/>
                </a:lnTo>
                <a:cubicBezTo>
                  <a:pt x="839105" y="31828"/>
                  <a:pt x="841953" y="28951"/>
                  <a:pt x="845248" y="26675"/>
                </a:cubicBezTo>
                <a:cubicBezTo>
                  <a:pt x="849011" y="24379"/>
                  <a:pt x="853325" y="23160"/>
                  <a:pt x="857726" y="23150"/>
                </a:cubicBezTo>
                <a:close/>
                <a:moveTo>
                  <a:pt x="321373" y="23149"/>
                </a:moveTo>
                <a:cubicBezTo>
                  <a:pt x="324259" y="23140"/>
                  <a:pt x="327107" y="23721"/>
                  <a:pt x="329755" y="24864"/>
                </a:cubicBezTo>
                <a:cubicBezTo>
                  <a:pt x="332222" y="25893"/>
                  <a:pt x="334442" y="27455"/>
                  <a:pt x="336232" y="29436"/>
                </a:cubicBezTo>
                <a:cubicBezTo>
                  <a:pt x="338194" y="31903"/>
                  <a:pt x="339671" y="34713"/>
                  <a:pt x="340614" y="37723"/>
                </a:cubicBezTo>
                <a:cubicBezTo>
                  <a:pt x="342804" y="33351"/>
                  <a:pt x="346091" y="29608"/>
                  <a:pt x="350139" y="26864"/>
                </a:cubicBezTo>
                <a:cubicBezTo>
                  <a:pt x="353882" y="24435"/>
                  <a:pt x="358254" y="23140"/>
                  <a:pt x="362712" y="23149"/>
                </a:cubicBezTo>
                <a:cubicBezTo>
                  <a:pt x="366655" y="23083"/>
                  <a:pt x="370532" y="24178"/>
                  <a:pt x="373856" y="26293"/>
                </a:cubicBezTo>
                <a:cubicBezTo>
                  <a:pt x="377047" y="28493"/>
                  <a:pt x="379523" y="31570"/>
                  <a:pt x="381000" y="35151"/>
                </a:cubicBezTo>
                <a:cubicBezTo>
                  <a:pt x="382781" y="40685"/>
                  <a:pt x="383552" y="46486"/>
                  <a:pt x="383286" y="52296"/>
                </a:cubicBezTo>
                <a:lnTo>
                  <a:pt x="383286" y="85443"/>
                </a:lnTo>
                <a:lnTo>
                  <a:pt x="375380" y="85443"/>
                </a:lnTo>
                <a:lnTo>
                  <a:pt x="375380" y="52296"/>
                </a:lnTo>
                <a:cubicBezTo>
                  <a:pt x="375637" y="47772"/>
                  <a:pt x="375152" y="43238"/>
                  <a:pt x="373951" y="38866"/>
                </a:cubicBezTo>
                <a:cubicBezTo>
                  <a:pt x="373046" y="36437"/>
                  <a:pt x="371370" y="34360"/>
                  <a:pt x="369189" y="32960"/>
                </a:cubicBezTo>
                <a:cubicBezTo>
                  <a:pt x="366808" y="31436"/>
                  <a:pt x="364017" y="30674"/>
                  <a:pt x="361188" y="30769"/>
                </a:cubicBezTo>
                <a:cubicBezTo>
                  <a:pt x="357454" y="30712"/>
                  <a:pt x="353806" y="31884"/>
                  <a:pt x="350806" y="34103"/>
                </a:cubicBezTo>
                <a:cubicBezTo>
                  <a:pt x="347681" y="36303"/>
                  <a:pt x="345291" y="39390"/>
                  <a:pt x="343948" y="42961"/>
                </a:cubicBezTo>
                <a:cubicBezTo>
                  <a:pt x="342100" y="49134"/>
                  <a:pt x="341357" y="55582"/>
                  <a:pt x="341757" y="62011"/>
                </a:cubicBezTo>
                <a:lnTo>
                  <a:pt x="341757" y="85824"/>
                </a:lnTo>
                <a:lnTo>
                  <a:pt x="333946" y="85824"/>
                </a:lnTo>
                <a:lnTo>
                  <a:pt x="333946" y="54677"/>
                </a:lnTo>
                <a:cubicBezTo>
                  <a:pt x="334213" y="49677"/>
                  <a:pt x="333727" y="44676"/>
                  <a:pt x="332518" y="39818"/>
                </a:cubicBezTo>
                <a:cubicBezTo>
                  <a:pt x="331679" y="37218"/>
                  <a:pt x="330003" y="34980"/>
                  <a:pt x="327755" y="33436"/>
                </a:cubicBezTo>
                <a:cubicBezTo>
                  <a:pt x="325345" y="31874"/>
                  <a:pt x="322526" y="31074"/>
                  <a:pt x="319659" y="31150"/>
                </a:cubicBezTo>
                <a:cubicBezTo>
                  <a:pt x="316039" y="31141"/>
                  <a:pt x="312505" y="32274"/>
                  <a:pt x="309562" y="34389"/>
                </a:cubicBezTo>
                <a:cubicBezTo>
                  <a:pt x="306419" y="36551"/>
                  <a:pt x="304000" y="39599"/>
                  <a:pt x="302609" y="43152"/>
                </a:cubicBezTo>
                <a:cubicBezTo>
                  <a:pt x="300828" y="48619"/>
                  <a:pt x="300056" y="54363"/>
                  <a:pt x="300323" y="60107"/>
                </a:cubicBezTo>
                <a:lnTo>
                  <a:pt x="300323" y="85824"/>
                </a:lnTo>
                <a:lnTo>
                  <a:pt x="292512" y="85824"/>
                </a:lnTo>
                <a:lnTo>
                  <a:pt x="292703" y="24674"/>
                </a:lnTo>
                <a:lnTo>
                  <a:pt x="300514" y="24674"/>
                </a:lnTo>
                <a:lnTo>
                  <a:pt x="300514" y="35151"/>
                </a:lnTo>
                <a:cubicBezTo>
                  <a:pt x="302752" y="31827"/>
                  <a:pt x="305600" y="28950"/>
                  <a:pt x="308895" y="26674"/>
                </a:cubicBezTo>
                <a:cubicBezTo>
                  <a:pt x="312648" y="24359"/>
                  <a:pt x="316963" y="23140"/>
                  <a:pt x="321373" y="23149"/>
                </a:cubicBezTo>
                <a:close/>
                <a:moveTo>
                  <a:pt x="508635" y="22959"/>
                </a:moveTo>
                <a:cubicBezTo>
                  <a:pt x="512921" y="22883"/>
                  <a:pt x="517131" y="24073"/>
                  <a:pt x="520731" y="26388"/>
                </a:cubicBezTo>
                <a:cubicBezTo>
                  <a:pt x="524237" y="28703"/>
                  <a:pt x="526961" y="32017"/>
                  <a:pt x="528542" y="35913"/>
                </a:cubicBezTo>
                <a:cubicBezTo>
                  <a:pt x="530475" y="41809"/>
                  <a:pt x="531314" y="48000"/>
                  <a:pt x="531018" y="54201"/>
                </a:cubicBezTo>
                <a:lnTo>
                  <a:pt x="531018" y="85443"/>
                </a:lnTo>
                <a:lnTo>
                  <a:pt x="523208" y="85443"/>
                </a:lnTo>
                <a:lnTo>
                  <a:pt x="523208" y="56868"/>
                </a:lnTo>
                <a:cubicBezTo>
                  <a:pt x="523379" y="52182"/>
                  <a:pt x="523094" y="47495"/>
                  <a:pt x="522351" y="42866"/>
                </a:cubicBezTo>
                <a:cubicBezTo>
                  <a:pt x="521789" y="39171"/>
                  <a:pt x="519931" y="35799"/>
                  <a:pt x="517112" y="33341"/>
                </a:cubicBezTo>
                <a:cubicBezTo>
                  <a:pt x="514216" y="31217"/>
                  <a:pt x="510692" y="30150"/>
                  <a:pt x="507111" y="30293"/>
                </a:cubicBezTo>
                <a:cubicBezTo>
                  <a:pt x="502415" y="30255"/>
                  <a:pt x="497872" y="31951"/>
                  <a:pt x="494347" y="35056"/>
                </a:cubicBezTo>
                <a:cubicBezTo>
                  <a:pt x="490709" y="37989"/>
                  <a:pt x="488127" y="42038"/>
                  <a:pt x="487013" y="46581"/>
                </a:cubicBezTo>
                <a:cubicBezTo>
                  <a:pt x="486060" y="52048"/>
                  <a:pt x="485670" y="57601"/>
                  <a:pt x="485870" y="63154"/>
                </a:cubicBezTo>
                <a:lnTo>
                  <a:pt x="485870" y="85443"/>
                </a:lnTo>
                <a:lnTo>
                  <a:pt x="478059" y="85443"/>
                </a:lnTo>
                <a:lnTo>
                  <a:pt x="478059" y="24673"/>
                </a:lnTo>
                <a:lnTo>
                  <a:pt x="485870" y="24673"/>
                </a:lnTo>
                <a:lnTo>
                  <a:pt x="485870" y="35532"/>
                </a:lnTo>
                <a:cubicBezTo>
                  <a:pt x="488623" y="31665"/>
                  <a:pt x="492166" y="28417"/>
                  <a:pt x="496252" y="26007"/>
                </a:cubicBezTo>
                <a:cubicBezTo>
                  <a:pt x="500062" y="23988"/>
                  <a:pt x="504320" y="22940"/>
                  <a:pt x="508635" y="22959"/>
                </a:cubicBezTo>
                <a:close/>
                <a:moveTo>
                  <a:pt x="599218" y="22769"/>
                </a:moveTo>
                <a:cubicBezTo>
                  <a:pt x="603914" y="22712"/>
                  <a:pt x="608553" y="23788"/>
                  <a:pt x="612744" y="25913"/>
                </a:cubicBezTo>
                <a:cubicBezTo>
                  <a:pt x="616954" y="28227"/>
                  <a:pt x="620573" y="31485"/>
                  <a:pt x="623316" y="35438"/>
                </a:cubicBezTo>
                <a:lnTo>
                  <a:pt x="623316" y="24674"/>
                </a:lnTo>
                <a:lnTo>
                  <a:pt x="631127" y="24674"/>
                </a:lnTo>
                <a:lnTo>
                  <a:pt x="631127" y="85444"/>
                </a:lnTo>
                <a:lnTo>
                  <a:pt x="623412" y="85444"/>
                </a:lnTo>
                <a:lnTo>
                  <a:pt x="623412" y="74966"/>
                </a:lnTo>
                <a:cubicBezTo>
                  <a:pt x="620449" y="78700"/>
                  <a:pt x="616716" y="81758"/>
                  <a:pt x="612458" y="83920"/>
                </a:cubicBezTo>
                <a:cubicBezTo>
                  <a:pt x="608295" y="86015"/>
                  <a:pt x="603685" y="87063"/>
                  <a:pt x="599028" y="86968"/>
                </a:cubicBezTo>
                <a:cubicBezTo>
                  <a:pt x="590684" y="87015"/>
                  <a:pt x="582702" y="83558"/>
                  <a:pt x="577025" y="77443"/>
                </a:cubicBezTo>
                <a:cubicBezTo>
                  <a:pt x="570862" y="71480"/>
                  <a:pt x="567414" y="63251"/>
                  <a:pt x="567500" y="54678"/>
                </a:cubicBezTo>
                <a:cubicBezTo>
                  <a:pt x="567424" y="46220"/>
                  <a:pt x="570872" y="38105"/>
                  <a:pt x="577025" y="32294"/>
                </a:cubicBezTo>
                <a:cubicBezTo>
                  <a:pt x="582740" y="26122"/>
                  <a:pt x="590808" y="22655"/>
                  <a:pt x="599218" y="22769"/>
                </a:cubicBezTo>
                <a:close/>
                <a:moveTo>
                  <a:pt x="428911" y="22769"/>
                </a:moveTo>
                <a:cubicBezTo>
                  <a:pt x="433607" y="22712"/>
                  <a:pt x="438246" y="23788"/>
                  <a:pt x="442437" y="25912"/>
                </a:cubicBezTo>
                <a:cubicBezTo>
                  <a:pt x="446647" y="28227"/>
                  <a:pt x="450266" y="31484"/>
                  <a:pt x="453009" y="35437"/>
                </a:cubicBezTo>
                <a:lnTo>
                  <a:pt x="453009" y="24674"/>
                </a:lnTo>
                <a:lnTo>
                  <a:pt x="460820" y="24674"/>
                </a:lnTo>
                <a:lnTo>
                  <a:pt x="460820" y="85443"/>
                </a:lnTo>
                <a:lnTo>
                  <a:pt x="453105" y="85443"/>
                </a:lnTo>
                <a:lnTo>
                  <a:pt x="453105" y="74966"/>
                </a:lnTo>
                <a:cubicBezTo>
                  <a:pt x="450162" y="78719"/>
                  <a:pt x="446418" y="81786"/>
                  <a:pt x="442151" y="83919"/>
                </a:cubicBezTo>
                <a:cubicBezTo>
                  <a:pt x="437988" y="86015"/>
                  <a:pt x="433378" y="87063"/>
                  <a:pt x="428721" y="86967"/>
                </a:cubicBezTo>
                <a:cubicBezTo>
                  <a:pt x="420377" y="87015"/>
                  <a:pt x="412395" y="83557"/>
                  <a:pt x="406718" y="77442"/>
                </a:cubicBezTo>
                <a:cubicBezTo>
                  <a:pt x="400555" y="71480"/>
                  <a:pt x="397107" y="63250"/>
                  <a:pt x="397193" y="54677"/>
                </a:cubicBezTo>
                <a:cubicBezTo>
                  <a:pt x="397155" y="46229"/>
                  <a:pt x="400603" y="38132"/>
                  <a:pt x="406718" y="32294"/>
                </a:cubicBezTo>
                <a:cubicBezTo>
                  <a:pt x="412452" y="26141"/>
                  <a:pt x="420501" y="22683"/>
                  <a:pt x="428911" y="22769"/>
                </a:cubicBezTo>
                <a:close/>
                <a:moveTo>
                  <a:pt x="48863" y="1529"/>
                </a:moveTo>
                <a:lnTo>
                  <a:pt x="56674" y="1529"/>
                </a:lnTo>
                <a:lnTo>
                  <a:pt x="56674" y="85730"/>
                </a:lnTo>
                <a:lnTo>
                  <a:pt x="48863" y="85730"/>
                </a:lnTo>
                <a:close/>
                <a:moveTo>
                  <a:pt x="148209" y="1147"/>
                </a:moveTo>
                <a:lnTo>
                  <a:pt x="156020" y="1528"/>
                </a:lnTo>
                <a:lnTo>
                  <a:pt x="156020" y="85729"/>
                </a:lnTo>
                <a:lnTo>
                  <a:pt x="148305" y="85729"/>
                </a:lnTo>
                <a:lnTo>
                  <a:pt x="148305" y="75251"/>
                </a:lnTo>
                <a:cubicBezTo>
                  <a:pt x="145342" y="78985"/>
                  <a:pt x="141609" y="82042"/>
                  <a:pt x="137351" y="84205"/>
                </a:cubicBezTo>
                <a:cubicBezTo>
                  <a:pt x="133188" y="86300"/>
                  <a:pt x="128578" y="87348"/>
                  <a:pt x="123921" y="87253"/>
                </a:cubicBezTo>
                <a:cubicBezTo>
                  <a:pt x="115577" y="87300"/>
                  <a:pt x="107595" y="83843"/>
                  <a:pt x="101918" y="77728"/>
                </a:cubicBezTo>
                <a:cubicBezTo>
                  <a:pt x="95755" y="71765"/>
                  <a:pt x="92307" y="63535"/>
                  <a:pt x="92393" y="54963"/>
                </a:cubicBezTo>
                <a:cubicBezTo>
                  <a:pt x="92355" y="46514"/>
                  <a:pt x="95803" y="38418"/>
                  <a:pt x="101918" y="32579"/>
                </a:cubicBezTo>
                <a:cubicBezTo>
                  <a:pt x="107633" y="26407"/>
                  <a:pt x="115701" y="22940"/>
                  <a:pt x="124111" y="23054"/>
                </a:cubicBezTo>
                <a:cubicBezTo>
                  <a:pt x="128807" y="22997"/>
                  <a:pt x="133446" y="24073"/>
                  <a:pt x="137637" y="26197"/>
                </a:cubicBezTo>
                <a:cubicBezTo>
                  <a:pt x="141847" y="28512"/>
                  <a:pt x="145466" y="31769"/>
                  <a:pt x="148209" y="35722"/>
                </a:cubicBezTo>
                <a:close/>
                <a:moveTo>
                  <a:pt x="550450" y="4"/>
                </a:moveTo>
                <a:cubicBezTo>
                  <a:pt x="552183" y="-63"/>
                  <a:pt x="553850" y="633"/>
                  <a:pt x="555022" y="1909"/>
                </a:cubicBezTo>
                <a:cubicBezTo>
                  <a:pt x="556260" y="3109"/>
                  <a:pt x="556946" y="4757"/>
                  <a:pt x="556927" y="6481"/>
                </a:cubicBezTo>
                <a:cubicBezTo>
                  <a:pt x="556927" y="8167"/>
                  <a:pt x="556241" y="9786"/>
                  <a:pt x="555022" y="10958"/>
                </a:cubicBezTo>
                <a:cubicBezTo>
                  <a:pt x="553822" y="12196"/>
                  <a:pt x="552174" y="12882"/>
                  <a:pt x="550450" y="12863"/>
                </a:cubicBezTo>
                <a:cubicBezTo>
                  <a:pt x="548764" y="12863"/>
                  <a:pt x="547144" y="12177"/>
                  <a:pt x="545973" y="10958"/>
                </a:cubicBezTo>
                <a:cubicBezTo>
                  <a:pt x="544754" y="9786"/>
                  <a:pt x="544068" y="8167"/>
                  <a:pt x="544068" y="6481"/>
                </a:cubicBezTo>
                <a:cubicBezTo>
                  <a:pt x="544049" y="4757"/>
                  <a:pt x="544735" y="3109"/>
                  <a:pt x="545973" y="1909"/>
                </a:cubicBezTo>
                <a:cubicBezTo>
                  <a:pt x="547116" y="652"/>
                  <a:pt x="548754" y="-44"/>
                  <a:pt x="550450" y="4"/>
                </a:cubicBezTo>
                <a:close/>
                <a:moveTo>
                  <a:pt x="75628" y="4"/>
                </a:moveTo>
                <a:cubicBezTo>
                  <a:pt x="77362" y="-63"/>
                  <a:pt x="79029" y="633"/>
                  <a:pt x="80200" y="1909"/>
                </a:cubicBezTo>
                <a:cubicBezTo>
                  <a:pt x="81439" y="3109"/>
                  <a:pt x="82124" y="4757"/>
                  <a:pt x="82105" y="6481"/>
                </a:cubicBezTo>
                <a:cubicBezTo>
                  <a:pt x="82105" y="8167"/>
                  <a:pt x="81420" y="9786"/>
                  <a:pt x="80200" y="10958"/>
                </a:cubicBezTo>
                <a:cubicBezTo>
                  <a:pt x="79000" y="12196"/>
                  <a:pt x="77352" y="12882"/>
                  <a:pt x="75628" y="12863"/>
                </a:cubicBezTo>
                <a:cubicBezTo>
                  <a:pt x="73942" y="12863"/>
                  <a:pt x="72323" y="12177"/>
                  <a:pt x="71152" y="10958"/>
                </a:cubicBezTo>
                <a:cubicBezTo>
                  <a:pt x="69932" y="9786"/>
                  <a:pt x="69247" y="8167"/>
                  <a:pt x="69247" y="6481"/>
                </a:cubicBezTo>
                <a:cubicBezTo>
                  <a:pt x="69228" y="4757"/>
                  <a:pt x="69913" y="3109"/>
                  <a:pt x="71152" y="1909"/>
                </a:cubicBezTo>
                <a:cubicBezTo>
                  <a:pt x="72295" y="652"/>
                  <a:pt x="73933" y="-44"/>
                  <a:pt x="75628" y="4"/>
                </a:cubicBezTo>
                <a:close/>
              </a:path>
            </a:pathLst>
          </a:custGeom>
          <a:solidFill>
            <a:srgbClr val="F3F3F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3F3F3"/>
              </a:solidFill>
              <a:latin typeface="Calibri"/>
              <a:ea typeface="Calibri"/>
              <a:cs typeface="Calibri"/>
              <a:sym typeface="Calibri"/>
            </a:endParaRPr>
          </a:p>
        </p:txBody>
      </p:sp>
      <p:sp>
        <p:nvSpPr>
          <p:cNvPr id="10" name="Google Shape;10;p1"/>
          <p:cNvSpPr/>
          <p:nvPr/>
        </p:nvSpPr>
        <p:spPr>
          <a:xfrm flipH="1" rot="10800000">
            <a:off x="650" y="0"/>
            <a:ext cx="12184305" cy="1891038"/>
          </a:xfrm>
          <a:custGeom>
            <a:rect b="b" l="l" r="r" t="t"/>
            <a:pathLst>
              <a:path extrusionOk="0" h="1891038" w="9248049">
                <a:moveTo>
                  <a:pt x="2406354" y="1844908"/>
                </a:moveTo>
                <a:lnTo>
                  <a:pt x="2406353" y="1844923"/>
                </a:lnTo>
                <a:cubicBezTo>
                  <a:pt x="2406353" y="1844923"/>
                  <a:pt x="2406353" y="1844914"/>
                  <a:pt x="2406353" y="1844914"/>
                </a:cubicBezTo>
                <a:close/>
                <a:moveTo>
                  <a:pt x="3352134" y="1701323"/>
                </a:moveTo>
                <a:lnTo>
                  <a:pt x="3352129" y="1701334"/>
                </a:lnTo>
                <a:lnTo>
                  <a:pt x="3352138" y="1701334"/>
                </a:lnTo>
                <a:close/>
                <a:moveTo>
                  <a:pt x="2100948" y="1625467"/>
                </a:moveTo>
                <a:cubicBezTo>
                  <a:pt x="2104186" y="1630706"/>
                  <a:pt x="2107900" y="1634992"/>
                  <a:pt x="2110472" y="1640421"/>
                </a:cubicBezTo>
                <a:cubicBezTo>
                  <a:pt x="2113995" y="1647517"/>
                  <a:pt x="2121615" y="1651651"/>
                  <a:pt x="2129523" y="1650803"/>
                </a:cubicBezTo>
                <a:lnTo>
                  <a:pt x="2129337" y="1664010"/>
                </a:lnTo>
                <a:lnTo>
                  <a:pt x="2129713" y="1664425"/>
                </a:lnTo>
                <a:lnTo>
                  <a:pt x="2129619" y="1668806"/>
                </a:lnTo>
                <a:cubicBezTo>
                  <a:pt x="2126380" y="1672654"/>
                  <a:pt x="2125429" y="1677903"/>
                  <a:pt x="2127143" y="1682617"/>
                </a:cubicBezTo>
                <a:cubicBezTo>
                  <a:pt x="2128000" y="1685665"/>
                  <a:pt x="2129524" y="1689952"/>
                  <a:pt x="2124476" y="1690904"/>
                </a:cubicBezTo>
                <a:cubicBezTo>
                  <a:pt x="2120951" y="1691637"/>
                  <a:pt x="2117523" y="1689399"/>
                  <a:pt x="2116761" y="1685904"/>
                </a:cubicBezTo>
                <a:cubicBezTo>
                  <a:pt x="2116664" y="1685446"/>
                  <a:pt x="2116664" y="1684989"/>
                  <a:pt x="2116664" y="1684522"/>
                </a:cubicBezTo>
                <a:cubicBezTo>
                  <a:pt x="2114855" y="1676521"/>
                  <a:pt x="2111617" y="1668911"/>
                  <a:pt x="2107140" y="1662043"/>
                </a:cubicBezTo>
                <a:lnTo>
                  <a:pt x="2107140" y="1657671"/>
                </a:lnTo>
                <a:lnTo>
                  <a:pt x="2106757" y="1657566"/>
                </a:lnTo>
                <a:cubicBezTo>
                  <a:pt x="2101328" y="1647793"/>
                  <a:pt x="2099328" y="1636516"/>
                  <a:pt x="2100948" y="1625467"/>
                </a:cubicBezTo>
                <a:close/>
                <a:moveTo>
                  <a:pt x="5599706" y="1521550"/>
                </a:moveTo>
                <a:cubicBezTo>
                  <a:pt x="5606373" y="1521730"/>
                  <a:pt x="5612850" y="1523359"/>
                  <a:pt x="5618756" y="1526312"/>
                </a:cubicBezTo>
                <a:cubicBezTo>
                  <a:pt x="5623804" y="1528884"/>
                  <a:pt x="5623709" y="1533932"/>
                  <a:pt x="5623518" y="1538314"/>
                </a:cubicBezTo>
                <a:cubicBezTo>
                  <a:pt x="5620280" y="1556411"/>
                  <a:pt x="5626281" y="1555744"/>
                  <a:pt x="5604468" y="1549934"/>
                </a:cubicBezTo>
                <a:cubicBezTo>
                  <a:pt x="5596277" y="1548600"/>
                  <a:pt x="5590657" y="1540866"/>
                  <a:pt x="5591990" y="1532665"/>
                </a:cubicBezTo>
                <a:cubicBezTo>
                  <a:pt x="5592562" y="1529484"/>
                  <a:pt x="5594086" y="1526560"/>
                  <a:pt x="5596372" y="1524312"/>
                </a:cubicBezTo>
                <a:cubicBezTo>
                  <a:pt x="5597324" y="1523264"/>
                  <a:pt x="5598658" y="1521454"/>
                  <a:pt x="5599706" y="1521550"/>
                </a:cubicBezTo>
                <a:close/>
                <a:moveTo>
                  <a:pt x="3190339" y="1497953"/>
                </a:moveTo>
                <a:lnTo>
                  <a:pt x="3189880" y="1500023"/>
                </a:lnTo>
                <a:lnTo>
                  <a:pt x="3189654" y="1500342"/>
                </a:lnTo>
                <a:lnTo>
                  <a:pt x="3190546" y="1501438"/>
                </a:lnTo>
                <a:lnTo>
                  <a:pt x="3190546" y="1500023"/>
                </a:lnTo>
                <a:close/>
                <a:moveTo>
                  <a:pt x="8370990" y="1415187"/>
                </a:moveTo>
                <a:lnTo>
                  <a:pt x="8371285" y="1415761"/>
                </a:lnTo>
                <a:lnTo>
                  <a:pt x="8371290" y="1415632"/>
                </a:lnTo>
                <a:lnTo>
                  <a:pt x="8371375" y="1415503"/>
                </a:lnTo>
                <a:lnTo>
                  <a:pt x="8371289" y="1415536"/>
                </a:lnTo>
                <a:close/>
                <a:moveTo>
                  <a:pt x="6992576" y="1303376"/>
                </a:moveTo>
                <a:lnTo>
                  <a:pt x="6992641" y="1303617"/>
                </a:lnTo>
                <a:lnTo>
                  <a:pt x="6992735" y="1303617"/>
                </a:lnTo>
                <a:close/>
                <a:moveTo>
                  <a:pt x="4707789" y="1269420"/>
                </a:moveTo>
                <a:lnTo>
                  <a:pt x="4707403" y="1270375"/>
                </a:lnTo>
                <a:lnTo>
                  <a:pt x="4707403" y="1280441"/>
                </a:lnTo>
                <a:close/>
                <a:moveTo>
                  <a:pt x="7877133" y="1253230"/>
                </a:moveTo>
                <a:cubicBezTo>
                  <a:pt x="7878562" y="1260926"/>
                  <a:pt x="7877800" y="1268870"/>
                  <a:pt x="7875038" y="1276185"/>
                </a:cubicBezTo>
                <a:cubicBezTo>
                  <a:pt x="7872275" y="1274575"/>
                  <a:pt x="7871132" y="1271213"/>
                  <a:pt x="7872370" y="1268280"/>
                </a:cubicBezTo>
                <a:cubicBezTo>
                  <a:pt x="7873990" y="1263326"/>
                  <a:pt x="7875514" y="1258278"/>
                  <a:pt x="7877133" y="1253230"/>
                </a:cubicBezTo>
                <a:close/>
                <a:moveTo>
                  <a:pt x="2296074" y="1191338"/>
                </a:moveTo>
                <a:lnTo>
                  <a:pt x="2296054" y="1191698"/>
                </a:lnTo>
                <a:lnTo>
                  <a:pt x="2300889" y="1196387"/>
                </a:lnTo>
                <a:lnTo>
                  <a:pt x="2301007" y="1196271"/>
                </a:lnTo>
                <a:lnTo>
                  <a:pt x="2301082" y="1196189"/>
                </a:lnTo>
                <a:lnTo>
                  <a:pt x="2300817" y="1196271"/>
                </a:lnTo>
                <a:lnTo>
                  <a:pt x="2296373" y="1191640"/>
                </a:lnTo>
                <a:lnTo>
                  <a:pt x="2296339" y="1191698"/>
                </a:lnTo>
                <a:close/>
                <a:moveTo>
                  <a:pt x="1710079" y="1180364"/>
                </a:moveTo>
                <a:lnTo>
                  <a:pt x="1710106" y="1180555"/>
                </a:lnTo>
                <a:lnTo>
                  <a:pt x="1715713" y="1180555"/>
                </a:lnTo>
                <a:lnTo>
                  <a:pt x="1715755" y="1180364"/>
                </a:lnTo>
                <a:close/>
                <a:moveTo>
                  <a:pt x="3310932" y="1134189"/>
                </a:moveTo>
                <a:lnTo>
                  <a:pt x="3310895" y="1141740"/>
                </a:lnTo>
                <a:lnTo>
                  <a:pt x="3305402" y="1142927"/>
                </a:lnTo>
                <a:lnTo>
                  <a:pt x="3293798" y="1162266"/>
                </a:lnTo>
                <a:cubicBezTo>
                  <a:pt x="3291036" y="1163028"/>
                  <a:pt x="3289227" y="1164266"/>
                  <a:pt x="3290274" y="1167600"/>
                </a:cubicBezTo>
                <a:cubicBezTo>
                  <a:pt x="3284369" y="1182335"/>
                  <a:pt x="3276272" y="1196109"/>
                  <a:pt x="3266271" y="1208462"/>
                </a:cubicBezTo>
                <a:cubicBezTo>
                  <a:pt x="3261795" y="1213558"/>
                  <a:pt x="3258555" y="1219616"/>
                  <a:pt x="3256746" y="1226179"/>
                </a:cubicBezTo>
                <a:cubicBezTo>
                  <a:pt x="3256365" y="1232637"/>
                  <a:pt x="3252745" y="1238485"/>
                  <a:pt x="3247221" y="1241800"/>
                </a:cubicBezTo>
                <a:lnTo>
                  <a:pt x="3243868" y="1241191"/>
                </a:lnTo>
                <a:lnTo>
                  <a:pt x="3238599" y="1255544"/>
                </a:lnTo>
                <a:lnTo>
                  <a:pt x="3239982" y="1268756"/>
                </a:lnTo>
                <a:cubicBezTo>
                  <a:pt x="3237886" y="1276090"/>
                  <a:pt x="3234838" y="1282948"/>
                  <a:pt x="3232076" y="1289996"/>
                </a:cubicBezTo>
                <a:lnTo>
                  <a:pt x="3224717" y="1296291"/>
                </a:lnTo>
                <a:lnTo>
                  <a:pt x="3226456" y="1296950"/>
                </a:lnTo>
                <a:cubicBezTo>
                  <a:pt x="3228742" y="1306684"/>
                  <a:pt x="3227123" y="1316914"/>
                  <a:pt x="3222075" y="1325525"/>
                </a:cubicBezTo>
                <a:cubicBezTo>
                  <a:pt x="3215597" y="1342193"/>
                  <a:pt x="3216264" y="1359624"/>
                  <a:pt x="3213692" y="1376579"/>
                </a:cubicBezTo>
                <a:cubicBezTo>
                  <a:pt x="3212264" y="1388961"/>
                  <a:pt x="3210168" y="1401268"/>
                  <a:pt x="3207501" y="1413440"/>
                </a:cubicBezTo>
                <a:cubicBezTo>
                  <a:pt x="3205024" y="1416746"/>
                  <a:pt x="3203881" y="1420851"/>
                  <a:pt x="3204263" y="1424966"/>
                </a:cubicBezTo>
                <a:cubicBezTo>
                  <a:pt x="3203977" y="1426023"/>
                  <a:pt x="3203501" y="1427004"/>
                  <a:pt x="3202739" y="1427823"/>
                </a:cubicBezTo>
                <a:lnTo>
                  <a:pt x="3202057" y="1429485"/>
                </a:lnTo>
                <a:lnTo>
                  <a:pt x="3203604" y="1457382"/>
                </a:lnTo>
                <a:lnTo>
                  <a:pt x="3204549" y="1461351"/>
                </a:lnTo>
                <a:lnTo>
                  <a:pt x="3204549" y="1471241"/>
                </a:lnTo>
                <a:lnTo>
                  <a:pt x="3207692" y="1510405"/>
                </a:lnTo>
                <a:lnTo>
                  <a:pt x="3208629" y="1524838"/>
                </a:lnTo>
                <a:lnTo>
                  <a:pt x="3215872" y="1531803"/>
                </a:lnTo>
                <a:cubicBezTo>
                  <a:pt x="3217360" y="1535199"/>
                  <a:pt x="3217550" y="1539161"/>
                  <a:pt x="3216074" y="1542885"/>
                </a:cubicBezTo>
                <a:lnTo>
                  <a:pt x="3214747" y="1544894"/>
                </a:lnTo>
                <a:lnTo>
                  <a:pt x="3220646" y="1551458"/>
                </a:lnTo>
                <a:cubicBezTo>
                  <a:pt x="3227028" y="1570642"/>
                  <a:pt x="3234647" y="1589444"/>
                  <a:pt x="3243220" y="1607751"/>
                </a:cubicBezTo>
                <a:lnTo>
                  <a:pt x="3242598" y="1617803"/>
                </a:lnTo>
                <a:lnTo>
                  <a:pt x="3252270" y="1623848"/>
                </a:lnTo>
                <a:cubicBezTo>
                  <a:pt x="3260175" y="1637611"/>
                  <a:pt x="3270177" y="1650099"/>
                  <a:pt x="3281797" y="1660900"/>
                </a:cubicBezTo>
                <a:cubicBezTo>
                  <a:pt x="3285417" y="1663272"/>
                  <a:pt x="3286940" y="1667758"/>
                  <a:pt x="3285607" y="1671854"/>
                </a:cubicBezTo>
                <a:lnTo>
                  <a:pt x="3285244" y="1672168"/>
                </a:lnTo>
                <a:lnTo>
                  <a:pt x="3286767" y="1673301"/>
                </a:lnTo>
                <a:lnTo>
                  <a:pt x="3286845" y="1671569"/>
                </a:lnTo>
                <a:cubicBezTo>
                  <a:pt x="3286845" y="1671569"/>
                  <a:pt x="3287607" y="1671092"/>
                  <a:pt x="3287798" y="1671569"/>
                </a:cubicBezTo>
                <a:cubicBezTo>
                  <a:pt x="3304180" y="1676493"/>
                  <a:pt x="3319802" y="1683503"/>
                  <a:pt x="3334375" y="1692428"/>
                </a:cubicBezTo>
                <a:lnTo>
                  <a:pt x="3334079" y="1694417"/>
                </a:lnTo>
                <a:lnTo>
                  <a:pt x="3354760" y="1696803"/>
                </a:lnTo>
                <a:lnTo>
                  <a:pt x="3356949" y="1692714"/>
                </a:lnTo>
                <a:cubicBezTo>
                  <a:pt x="3360948" y="1690923"/>
                  <a:pt x="3365616" y="1691276"/>
                  <a:pt x="3369235" y="1693666"/>
                </a:cubicBezTo>
                <a:lnTo>
                  <a:pt x="3369825" y="1696518"/>
                </a:lnTo>
                <a:lnTo>
                  <a:pt x="3372664" y="1696333"/>
                </a:lnTo>
                <a:lnTo>
                  <a:pt x="3376345" y="1706013"/>
                </a:lnTo>
                <a:lnTo>
                  <a:pt x="3372570" y="1694809"/>
                </a:lnTo>
                <a:lnTo>
                  <a:pt x="3379144" y="1695523"/>
                </a:lnTo>
                <a:lnTo>
                  <a:pt x="3397168" y="1686558"/>
                </a:lnTo>
                <a:cubicBezTo>
                  <a:pt x="3403716" y="1685689"/>
                  <a:pt x="3410574" y="1686332"/>
                  <a:pt x="3417147" y="1686618"/>
                </a:cubicBezTo>
                <a:cubicBezTo>
                  <a:pt x="3420385" y="1686618"/>
                  <a:pt x="3422957" y="1685380"/>
                  <a:pt x="3425815" y="1685856"/>
                </a:cubicBezTo>
                <a:lnTo>
                  <a:pt x="3427338" y="1686876"/>
                </a:lnTo>
                <a:lnTo>
                  <a:pt x="3432756" y="1685286"/>
                </a:lnTo>
                <a:lnTo>
                  <a:pt x="3437065" y="1676152"/>
                </a:lnTo>
                <a:cubicBezTo>
                  <a:pt x="3439982" y="1674497"/>
                  <a:pt x="3443768" y="1673854"/>
                  <a:pt x="3446769" y="1672711"/>
                </a:cubicBezTo>
                <a:cubicBezTo>
                  <a:pt x="3464772" y="1665063"/>
                  <a:pt x="3480679" y="1653090"/>
                  <a:pt x="3492965" y="1637850"/>
                </a:cubicBezTo>
                <a:cubicBezTo>
                  <a:pt x="3493823" y="1636707"/>
                  <a:pt x="3494776" y="1635659"/>
                  <a:pt x="3495728" y="1634516"/>
                </a:cubicBezTo>
                <a:cubicBezTo>
                  <a:pt x="3497157" y="1632706"/>
                  <a:pt x="3498395" y="1630801"/>
                  <a:pt x="3499538" y="1628801"/>
                </a:cubicBezTo>
                <a:cubicBezTo>
                  <a:pt x="3500776" y="1627220"/>
                  <a:pt x="3501824" y="1625534"/>
                  <a:pt x="3502681" y="1623753"/>
                </a:cubicBezTo>
                <a:cubicBezTo>
                  <a:pt x="3506014" y="1618038"/>
                  <a:pt x="3507920" y="1611180"/>
                  <a:pt x="3515350" y="1608989"/>
                </a:cubicBezTo>
                <a:lnTo>
                  <a:pt x="3515454" y="1609033"/>
                </a:lnTo>
                <a:lnTo>
                  <a:pt x="3514302" y="1604103"/>
                </a:lnTo>
                <a:cubicBezTo>
                  <a:pt x="3514778" y="1603379"/>
                  <a:pt x="3515350" y="1602770"/>
                  <a:pt x="3516112" y="1602322"/>
                </a:cubicBezTo>
                <a:lnTo>
                  <a:pt x="3519178" y="1602322"/>
                </a:lnTo>
                <a:lnTo>
                  <a:pt x="3520186" y="1600426"/>
                </a:lnTo>
                <a:lnTo>
                  <a:pt x="3516207" y="1597558"/>
                </a:lnTo>
                <a:cubicBezTo>
                  <a:pt x="3520398" y="1573746"/>
                  <a:pt x="3520208" y="1549362"/>
                  <a:pt x="3524399" y="1525549"/>
                </a:cubicBezTo>
                <a:lnTo>
                  <a:pt x="3528844" y="1526133"/>
                </a:lnTo>
                <a:lnTo>
                  <a:pt x="3528399" y="1524883"/>
                </a:lnTo>
                <a:cubicBezTo>
                  <a:pt x="3521826" y="1521930"/>
                  <a:pt x="3523446" y="1516310"/>
                  <a:pt x="3523732" y="1511071"/>
                </a:cubicBezTo>
                <a:cubicBezTo>
                  <a:pt x="3524208" y="1509281"/>
                  <a:pt x="3525351" y="1507728"/>
                  <a:pt x="3526875" y="1506690"/>
                </a:cubicBezTo>
                <a:lnTo>
                  <a:pt x="3527246" y="1502826"/>
                </a:lnTo>
                <a:lnTo>
                  <a:pt x="3526113" y="1495356"/>
                </a:lnTo>
                <a:lnTo>
                  <a:pt x="3525762" y="1487438"/>
                </a:lnTo>
                <a:lnTo>
                  <a:pt x="3519731" y="1484974"/>
                </a:lnTo>
                <a:cubicBezTo>
                  <a:pt x="3517159" y="1475582"/>
                  <a:pt x="3515159" y="1466038"/>
                  <a:pt x="3513826" y="1456399"/>
                </a:cubicBezTo>
                <a:lnTo>
                  <a:pt x="3515836" y="1447087"/>
                </a:lnTo>
                <a:lnTo>
                  <a:pt x="3511921" y="1445254"/>
                </a:lnTo>
                <a:cubicBezTo>
                  <a:pt x="3508396" y="1437787"/>
                  <a:pt x="3505635" y="1430005"/>
                  <a:pt x="3503634" y="1422013"/>
                </a:cubicBezTo>
                <a:lnTo>
                  <a:pt x="3505006" y="1407340"/>
                </a:lnTo>
                <a:lnTo>
                  <a:pt x="3499359" y="1392486"/>
                </a:lnTo>
                <a:lnTo>
                  <a:pt x="3495728" y="1392486"/>
                </a:lnTo>
                <a:cubicBezTo>
                  <a:pt x="3492109" y="1390676"/>
                  <a:pt x="3490204" y="1384199"/>
                  <a:pt x="3487442" y="1379913"/>
                </a:cubicBezTo>
                <a:lnTo>
                  <a:pt x="3487134" y="1372964"/>
                </a:lnTo>
                <a:lnTo>
                  <a:pt x="3480679" y="1364053"/>
                </a:lnTo>
                <a:lnTo>
                  <a:pt x="3478174" y="1347062"/>
                </a:lnTo>
                <a:lnTo>
                  <a:pt x="3477820" y="1347242"/>
                </a:lnTo>
                <a:cubicBezTo>
                  <a:pt x="3472867" y="1346576"/>
                  <a:pt x="3471058" y="1342575"/>
                  <a:pt x="3469248" y="1338955"/>
                </a:cubicBezTo>
                <a:cubicBezTo>
                  <a:pt x="3456484" y="1314371"/>
                  <a:pt x="3442292" y="1290578"/>
                  <a:pt x="3426671" y="1267709"/>
                </a:cubicBezTo>
                <a:cubicBezTo>
                  <a:pt x="3424290" y="1265146"/>
                  <a:pt x="3423338" y="1261584"/>
                  <a:pt x="3424099" y="1258184"/>
                </a:cubicBezTo>
                <a:lnTo>
                  <a:pt x="3424350" y="1257319"/>
                </a:lnTo>
                <a:lnTo>
                  <a:pt x="3416850" y="1255504"/>
                </a:lnTo>
                <a:cubicBezTo>
                  <a:pt x="3414790" y="1252849"/>
                  <a:pt x="3413766" y="1248944"/>
                  <a:pt x="3412385" y="1245420"/>
                </a:cubicBezTo>
                <a:lnTo>
                  <a:pt x="3412385" y="1237502"/>
                </a:lnTo>
                <a:lnTo>
                  <a:pt x="3409241" y="1232847"/>
                </a:lnTo>
                <a:lnTo>
                  <a:pt x="3402585" y="1220068"/>
                </a:lnTo>
                <a:lnTo>
                  <a:pt x="3398288" y="1217511"/>
                </a:lnTo>
                <a:cubicBezTo>
                  <a:pt x="3397621" y="1216606"/>
                  <a:pt x="3397145" y="1215568"/>
                  <a:pt x="3396859" y="1214463"/>
                </a:cubicBezTo>
                <a:lnTo>
                  <a:pt x="3397316" y="1212205"/>
                </a:lnTo>
                <a:lnTo>
                  <a:pt x="3391438" y="1207232"/>
                </a:lnTo>
                <a:lnTo>
                  <a:pt x="3385143" y="1207320"/>
                </a:lnTo>
                <a:cubicBezTo>
                  <a:pt x="3382095" y="1204605"/>
                  <a:pt x="3378428" y="1202295"/>
                  <a:pt x="3375761" y="1199342"/>
                </a:cubicBezTo>
                <a:lnTo>
                  <a:pt x="3372927" y="1189424"/>
                </a:lnTo>
                <a:lnTo>
                  <a:pt x="3372570" y="1189603"/>
                </a:lnTo>
                <a:cubicBezTo>
                  <a:pt x="3368664" y="1190051"/>
                  <a:pt x="3364854" y="1188041"/>
                  <a:pt x="3363045" y="1184555"/>
                </a:cubicBezTo>
                <a:cubicBezTo>
                  <a:pt x="3357044" y="1176364"/>
                  <a:pt x="3347899" y="1170839"/>
                  <a:pt x="3343137" y="1161600"/>
                </a:cubicBezTo>
                <a:lnTo>
                  <a:pt x="3337578" y="1150135"/>
                </a:lnTo>
                <a:lnTo>
                  <a:pt x="3329374" y="1141931"/>
                </a:lnTo>
                <a:lnTo>
                  <a:pt x="3329327" y="1141978"/>
                </a:lnTo>
                <a:cubicBezTo>
                  <a:pt x="3326659" y="1140854"/>
                  <a:pt x="3324278" y="1139006"/>
                  <a:pt x="3322564" y="1136644"/>
                </a:cubicBezTo>
                <a:lnTo>
                  <a:pt x="3326471" y="1134223"/>
                </a:lnTo>
                <a:lnTo>
                  <a:pt x="3326470" y="1134223"/>
                </a:lnTo>
                <a:lnTo>
                  <a:pt x="3322564" y="1136644"/>
                </a:lnTo>
                <a:lnTo>
                  <a:pt x="3321810" y="1135754"/>
                </a:lnTo>
                <a:lnTo>
                  <a:pt x="3320944" y="1136549"/>
                </a:lnTo>
                <a:close/>
                <a:moveTo>
                  <a:pt x="1923764" y="1113879"/>
                </a:moveTo>
                <a:cubicBezTo>
                  <a:pt x="1926621" y="1122232"/>
                  <a:pt x="1929003" y="1130719"/>
                  <a:pt x="1930907" y="1139311"/>
                </a:cubicBezTo>
                <a:lnTo>
                  <a:pt x="1926079" y="1143760"/>
                </a:lnTo>
                <a:lnTo>
                  <a:pt x="1926085" y="1143788"/>
                </a:lnTo>
                <a:lnTo>
                  <a:pt x="1926052" y="1143786"/>
                </a:lnTo>
                <a:lnTo>
                  <a:pt x="1926050" y="1143788"/>
                </a:lnTo>
                <a:lnTo>
                  <a:pt x="1926048" y="1143785"/>
                </a:lnTo>
                <a:lnTo>
                  <a:pt x="1921706" y="1143490"/>
                </a:lnTo>
                <a:cubicBezTo>
                  <a:pt x="1920398" y="1142621"/>
                  <a:pt x="1919087" y="1141454"/>
                  <a:pt x="1917324" y="1141406"/>
                </a:cubicBezTo>
                <a:cubicBezTo>
                  <a:pt x="1914750" y="1157789"/>
                  <a:pt x="1898845" y="1159123"/>
                  <a:pt x="1888747" y="1166648"/>
                </a:cubicBezTo>
                <a:cubicBezTo>
                  <a:pt x="1887320" y="1167676"/>
                  <a:pt x="1885223" y="1167324"/>
                  <a:pt x="1884273" y="1165857"/>
                </a:cubicBezTo>
                <a:cubicBezTo>
                  <a:pt x="1884079" y="1165657"/>
                  <a:pt x="1883988" y="1165447"/>
                  <a:pt x="1883891" y="1165219"/>
                </a:cubicBezTo>
                <a:cubicBezTo>
                  <a:pt x="1881319" y="1160552"/>
                  <a:pt x="1879032" y="1155713"/>
                  <a:pt x="1877127" y="1150741"/>
                </a:cubicBezTo>
                <a:cubicBezTo>
                  <a:pt x="1875509" y="1147140"/>
                  <a:pt x="1877031" y="1142892"/>
                  <a:pt x="1880651" y="1141216"/>
                </a:cubicBezTo>
                <a:cubicBezTo>
                  <a:pt x="1885033" y="1139025"/>
                  <a:pt x="1887414" y="1141216"/>
                  <a:pt x="1890176" y="1145121"/>
                </a:cubicBezTo>
                <a:cubicBezTo>
                  <a:pt x="1891891" y="1148845"/>
                  <a:pt x="1896369" y="1150455"/>
                  <a:pt x="1900081" y="1148731"/>
                </a:cubicBezTo>
                <a:cubicBezTo>
                  <a:pt x="1901892" y="1147855"/>
                  <a:pt x="1903322" y="1146235"/>
                  <a:pt x="1903988" y="1144264"/>
                </a:cubicBezTo>
                <a:cubicBezTo>
                  <a:pt x="1904656" y="1142911"/>
                  <a:pt x="1905037" y="1141406"/>
                  <a:pt x="1905037" y="1139882"/>
                </a:cubicBezTo>
                <a:cubicBezTo>
                  <a:pt x="1904702" y="1134781"/>
                  <a:pt x="1906036" y="1129867"/>
                  <a:pt x="1908644" y="1125756"/>
                </a:cubicBezTo>
                <a:lnTo>
                  <a:pt x="1919227" y="1117004"/>
                </a:lnTo>
                <a:lnTo>
                  <a:pt x="1919097" y="1116260"/>
                </a:lnTo>
                <a:close/>
                <a:moveTo>
                  <a:pt x="4040559" y="1111498"/>
                </a:moveTo>
                <a:cubicBezTo>
                  <a:pt x="4047226" y="1114356"/>
                  <a:pt x="4055894" y="1114070"/>
                  <a:pt x="4058560" y="1123214"/>
                </a:cubicBezTo>
                <a:lnTo>
                  <a:pt x="4058560" y="1123752"/>
                </a:lnTo>
                <a:lnTo>
                  <a:pt x="4058942" y="1123500"/>
                </a:lnTo>
                <a:lnTo>
                  <a:pt x="4059010" y="1124796"/>
                </a:lnTo>
                <a:lnTo>
                  <a:pt x="4064930" y="1121797"/>
                </a:lnTo>
                <a:cubicBezTo>
                  <a:pt x="4067133" y="1121118"/>
                  <a:pt x="4069466" y="1121118"/>
                  <a:pt x="4072086" y="1122642"/>
                </a:cubicBezTo>
                <a:cubicBezTo>
                  <a:pt x="4070086" y="1127776"/>
                  <a:pt x="4067038" y="1132463"/>
                  <a:pt x="4063227" y="1136454"/>
                </a:cubicBezTo>
                <a:cubicBezTo>
                  <a:pt x="4059703" y="1139121"/>
                  <a:pt x="4060846" y="1143883"/>
                  <a:pt x="4060846" y="1147883"/>
                </a:cubicBezTo>
                <a:cubicBezTo>
                  <a:pt x="4056370" y="1145693"/>
                  <a:pt x="4051321" y="1145502"/>
                  <a:pt x="4047797" y="1140549"/>
                </a:cubicBezTo>
                <a:cubicBezTo>
                  <a:pt x="4044273" y="1135596"/>
                  <a:pt x="4040844" y="1142645"/>
                  <a:pt x="4038272" y="1139311"/>
                </a:cubicBezTo>
                <a:cubicBezTo>
                  <a:pt x="4037606" y="1129976"/>
                  <a:pt x="4038463" y="1120604"/>
                  <a:pt x="4040559" y="1111498"/>
                </a:cubicBezTo>
                <a:close/>
                <a:moveTo>
                  <a:pt x="3898805" y="1074038"/>
                </a:moveTo>
                <a:lnTo>
                  <a:pt x="3897777" y="1074922"/>
                </a:lnTo>
                <a:lnTo>
                  <a:pt x="3900379" y="1084837"/>
                </a:lnTo>
                <a:close/>
                <a:moveTo>
                  <a:pt x="5002677" y="1064125"/>
                </a:moveTo>
                <a:lnTo>
                  <a:pt x="5002257" y="1066908"/>
                </a:lnTo>
                <a:lnTo>
                  <a:pt x="5002677" y="1066723"/>
                </a:lnTo>
                <a:close/>
                <a:moveTo>
                  <a:pt x="5004635" y="1051179"/>
                </a:moveTo>
                <a:lnTo>
                  <a:pt x="5004479" y="1051257"/>
                </a:lnTo>
                <a:lnTo>
                  <a:pt x="5004583" y="1051491"/>
                </a:lnTo>
                <a:lnTo>
                  <a:pt x="5004567" y="1051593"/>
                </a:lnTo>
                <a:lnTo>
                  <a:pt x="5004775" y="1051489"/>
                </a:lnTo>
                <a:close/>
                <a:moveTo>
                  <a:pt x="4993341" y="1041204"/>
                </a:moveTo>
                <a:lnTo>
                  <a:pt x="4993869" y="1041383"/>
                </a:lnTo>
                <a:lnTo>
                  <a:pt x="4993732" y="1041204"/>
                </a:lnTo>
                <a:close/>
                <a:moveTo>
                  <a:pt x="8130674" y="1014678"/>
                </a:moveTo>
                <a:lnTo>
                  <a:pt x="8129208" y="1019565"/>
                </a:lnTo>
                <a:lnTo>
                  <a:pt x="8130022" y="1017867"/>
                </a:lnTo>
                <a:close/>
                <a:moveTo>
                  <a:pt x="3475916" y="999294"/>
                </a:moveTo>
                <a:cubicBezTo>
                  <a:pt x="3473487" y="997484"/>
                  <a:pt x="3472296" y="998555"/>
                  <a:pt x="3471415" y="1000389"/>
                </a:cubicBezTo>
                <a:lnTo>
                  <a:pt x="3470575" y="1002189"/>
                </a:lnTo>
                <a:lnTo>
                  <a:pt x="3471459" y="1004426"/>
                </a:lnTo>
                <a:lnTo>
                  <a:pt x="3476149" y="999351"/>
                </a:lnTo>
                <a:close/>
                <a:moveTo>
                  <a:pt x="8060510" y="995881"/>
                </a:moveTo>
                <a:lnTo>
                  <a:pt x="8056203" y="1010343"/>
                </a:lnTo>
                <a:cubicBezTo>
                  <a:pt x="8045344" y="1024440"/>
                  <a:pt x="8033342" y="1037584"/>
                  <a:pt x="8021817" y="1051014"/>
                </a:cubicBezTo>
                <a:cubicBezTo>
                  <a:pt x="8016674" y="1058454"/>
                  <a:pt x="8012006" y="1066188"/>
                  <a:pt x="8007721" y="1074160"/>
                </a:cubicBezTo>
                <a:cubicBezTo>
                  <a:pt x="8006576" y="1075303"/>
                  <a:pt x="8005529" y="1076446"/>
                  <a:pt x="8004481" y="1077685"/>
                </a:cubicBezTo>
                <a:cubicBezTo>
                  <a:pt x="7999339" y="1084067"/>
                  <a:pt x="7994956" y="1090925"/>
                  <a:pt x="7991146" y="1098163"/>
                </a:cubicBezTo>
                <a:cubicBezTo>
                  <a:pt x="7988575" y="1101783"/>
                  <a:pt x="7986670" y="1106069"/>
                  <a:pt x="7981621" y="1106355"/>
                </a:cubicBezTo>
                <a:lnTo>
                  <a:pt x="7978357" y="1106355"/>
                </a:lnTo>
                <a:lnTo>
                  <a:pt x="7970594" y="1118703"/>
                </a:lnTo>
                <a:lnTo>
                  <a:pt x="7971621" y="1126643"/>
                </a:lnTo>
                <a:cubicBezTo>
                  <a:pt x="7969335" y="1132653"/>
                  <a:pt x="7966286" y="1138378"/>
                  <a:pt x="7962667" y="1143693"/>
                </a:cubicBezTo>
                <a:cubicBezTo>
                  <a:pt x="7956191" y="1150636"/>
                  <a:pt x="7951619" y="1159133"/>
                  <a:pt x="7949427" y="1168362"/>
                </a:cubicBezTo>
                <a:cubicBezTo>
                  <a:pt x="7948761" y="1173335"/>
                  <a:pt x="7944855" y="1177240"/>
                  <a:pt x="7939902" y="1177887"/>
                </a:cubicBezTo>
                <a:lnTo>
                  <a:pt x="7938280" y="1177354"/>
                </a:lnTo>
                <a:lnTo>
                  <a:pt x="7937536" y="1178874"/>
                </a:lnTo>
                <a:lnTo>
                  <a:pt x="7939140" y="1179983"/>
                </a:lnTo>
                <a:cubicBezTo>
                  <a:pt x="7940283" y="1184403"/>
                  <a:pt x="7939522" y="1189108"/>
                  <a:pt x="7937045" y="1192937"/>
                </a:cubicBezTo>
                <a:cubicBezTo>
                  <a:pt x="7927520" y="1215035"/>
                  <a:pt x="7919615" y="1237895"/>
                  <a:pt x="7909613" y="1259612"/>
                </a:cubicBezTo>
                <a:lnTo>
                  <a:pt x="7905809" y="1262297"/>
                </a:lnTo>
                <a:lnTo>
                  <a:pt x="7907423" y="1269042"/>
                </a:lnTo>
                <a:cubicBezTo>
                  <a:pt x="7898755" y="1295998"/>
                  <a:pt x="7894183" y="1324001"/>
                  <a:pt x="7887801" y="1351433"/>
                </a:cubicBezTo>
                <a:lnTo>
                  <a:pt x="7883708" y="1353939"/>
                </a:lnTo>
                <a:lnTo>
                  <a:pt x="7882276" y="1360672"/>
                </a:lnTo>
                <a:lnTo>
                  <a:pt x="7881001" y="1361805"/>
                </a:lnTo>
                <a:lnTo>
                  <a:pt x="7885324" y="1362958"/>
                </a:lnTo>
                <a:cubicBezTo>
                  <a:pt x="7887705" y="1379865"/>
                  <a:pt x="7886277" y="1397105"/>
                  <a:pt x="7880943" y="1413345"/>
                </a:cubicBezTo>
                <a:lnTo>
                  <a:pt x="7877167" y="1412876"/>
                </a:lnTo>
                <a:lnTo>
                  <a:pt x="7877228" y="1413155"/>
                </a:lnTo>
                <a:lnTo>
                  <a:pt x="7876723" y="1413223"/>
                </a:lnTo>
                <a:lnTo>
                  <a:pt x="7877514" y="1414393"/>
                </a:lnTo>
                <a:cubicBezTo>
                  <a:pt x="7884372" y="1417250"/>
                  <a:pt x="7884372" y="1422489"/>
                  <a:pt x="7884658" y="1428300"/>
                </a:cubicBezTo>
                <a:cubicBezTo>
                  <a:pt x="7885801" y="1465447"/>
                  <a:pt x="7890563" y="1502385"/>
                  <a:pt x="7898850" y="1538599"/>
                </a:cubicBezTo>
                <a:cubicBezTo>
                  <a:pt x="7905327" y="1564498"/>
                  <a:pt x="7917995" y="1588444"/>
                  <a:pt x="7935712" y="1608417"/>
                </a:cubicBezTo>
                <a:cubicBezTo>
                  <a:pt x="7945237" y="1619181"/>
                  <a:pt x="7945237" y="1619371"/>
                  <a:pt x="7941331" y="1633373"/>
                </a:cubicBezTo>
                <a:cubicBezTo>
                  <a:pt x="7944189" y="1622419"/>
                  <a:pt x="7946952" y="1620419"/>
                  <a:pt x="7954380" y="1625467"/>
                </a:cubicBezTo>
                <a:cubicBezTo>
                  <a:pt x="7971335" y="1636964"/>
                  <a:pt x="7988956" y="1647336"/>
                  <a:pt x="8007244" y="1656518"/>
                </a:cubicBezTo>
                <a:lnTo>
                  <a:pt x="8007075" y="1659413"/>
                </a:lnTo>
                <a:lnTo>
                  <a:pt x="8012388" y="1659842"/>
                </a:lnTo>
                <a:cubicBezTo>
                  <a:pt x="8012484" y="1659909"/>
                  <a:pt x="8012484" y="1659976"/>
                  <a:pt x="8012578" y="1660043"/>
                </a:cubicBezTo>
                <a:cubicBezTo>
                  <a:pt x="8014769" y="1660043"/>
                  <a:pt x="8010864" y="1665281"/>
                  <a:pt x="8015436" y="1663186"/>
                </a:cubicBezTo>
                <a:lnTo>
                  <a:pt x="8016088" y="1663838"/>
                </a:lnTo>
                <a:lnTo>
                  <a:pt x="8017530" y="1661376"/>
                </a:lnTo>
                <a:cubicBezTo>
                  <a:pt x="8030295" y="1661662"/>
                  <a:pt x="8042867" y="1663652"/>
                  <a:pt x="8055060" y="1667281"/>
                </a:cubicBezTo>
                <a:lnTo>
                  <a:pt x="8057640" y="1670556"/>
                </a:lnTo>
                <a:lnTo>
                  <a:pt x="8058775" y="1670044"/>
                </a:lnTo>
                <a:cubicBezTo>
                  <a:pt x="8066014" y="1669759"/>
                  <a:pt x="8073157" y="1669306"/>
                  <a:pt x="8080206" y="1669889"/>
                </a:cubicBezTo>
                <a:cubicBezTo>
                  <a:pt x="8087254" y="1670473"/>
                  <a:pt x="8094208" y="1672092"/>
                  <a:pt x="8101065" y="1675950"/>
                </a:cubicBezTo>
                <a:lnTo>
                  <a:pt x="8100738" y="1677397"/>
                </a:lnTo>
                <a:lnTo>
                  <a:pt x="8103351" y="1676235"/>
                </a:lnTo>
                <a:cubicBezTo>
                  <a:pt x="8107733" y="1680522"/>
                  <a:pt x="8110590" y="1676235"/>
                  <a:pt x="8113639" y="1674140"/>
                </a:cubicBezTo>
                <a:cubicBezTo>
                  <a:pt x="8118401" y="1672616"/>
                  <a:pt x="8123449" y="1672616"/>
                  <a:pt x="8128211" y="1674140"/>
                </a:cubicBezTo>
                <a:lnTo>
                  <a:pt x="8130260" y="1677717"/>
                </a:lnTo>
                <a:lnTo>
                  <a:pt x="8138867" y="1673318"/>
                </a:lnTo>
                <a:lnTo>
                  <a:pt x="8145568" y="1679325"/>
                </a:lnTo>
                <a:lnTo>
                  <a:pt x="8157287" y="1670306"/>
                </a:lnTo>
                <a:cubicBezTo>
                  <a:pt x="8162597" y="1668734"/>
                  <a:pt x="8168455" y="1668663"/>
                  <a:pt x="8174218" y="1668806"/>
                </a:cubicBezTo>
                <a:cubicBezTo>
                  <a:pt x="8178075" y="1668806"/>
                  <a:pt x="8180171" y="1670711"/>
                  <a:pt x="8181659" y="1673223"/>
                </a:cubicBezTo>
                <a:lnTo>
                  <a:pt x="8182208" y="1674388"/>
                </a:lnTo>
                <a:lnTo>
                  <a:pt x="8182884" y="1670711"/>
                </a:lnTo>
                <a:lnTo>
                  <a:pt x="8184273" y="1670711"/>
                </a:lnTo>
                <a:lnTo>
                  <a:pt x="8190791" y="1663377"/>
                </a:lnTo>
                <a:cubicBezTo>
                  <a:pt x="8206317" y="1660520"/>
                  <a:pt x="8219366" y="1650613"/>
                  <a:pt x="8236130" y="1650709"/>
                </a:cubicBezTo>
                <a:cubicBezTo>
                  <a:pt x="8242416" y="1650575"/>
                  <a:pt x="8248132" y="1646889"/>
                  <a:pt x="8250894" y="1641184"/>
                </a:cubicBezTo>
                <a:cubicBezTo>
                  <a:pt x="8256608" y="1629754"/>
                  <a:pt x="8268705" y="1625277"/>
                  <a:pt x="8277469" y="1617181"/>
                </a:cubicBezTo>
                <a:lnTo>
                  <a:pt x="8284515" y="1617487"/>
                </a:lnTo>
                <a:lnTo>
                  <a:pt x="8311283" y="1585366"/>
                </a:lnTo>
                <a:lnTo>
                  <a:pt x="8317926" y="1583316"/>
                </a:lnTo>
                <a:lnTo>
                  <a:pt x="8319397" y="1581226"/>
                </a:lnTo>
                <a:lnTo>
                  <a:pt x="8318236" y="1574127"/>
                </a:lnTo>
                <a:cubicBezTo>
                  <a:pt x="8330333" y="1552981"/>
                  <a:pt x="8339572" y="1530312"/>
                  <a:pt x="8351192" y="1508881"/>
                </a:cubicBezTo>
                <a:lnTo>
                  <a:pt x="8353922" y="1508062"/>
                </a:lnTo>
                <a:lnTo>
                  <a:pt x="8351764" y="1500309"/>
                </a:lnTo>
                <a:cubicBezTo>
                  <a:pt x="8358145" y="1475506"/>
                  <a:pt x="8361955" y="1450150"/>
                  <a:pt x="8363384" y="1424585"/>
                </a:cubicBezTo>
                <a:cubicBezTo>
                  <a:pt x="8363003" y="1421042"/>
                  <a:pt x="8364337" y="1417537"/>
                  <a:pt x="8366908" y="1415060"/>
                </a:cubicBezTo>
                <a:lnTo>
                  <a:pt x="8369998" y="1414030"/>
                </a:lnTo>
                <a:lnTo>
                  <a:pt x="8365002" y="1408202"/>
                </a:lnTo>
                <a:cubicBezTo>
                  <a:pt x="8365574" y="1387914"/>
                  <a:pt x="8359669" y="1368197"/>
                  <a:pt x="8361098" y="1347908"/>
                </a:cubicBezTo>
                <a:lnTo>
                  <a:pt x="8364660" y="1345552"/>
                </a:lnTo>
                <a:lnTo>
                  <a:pt x="8364336" y="1342575"/>
                </a:lnTo>
                <a:lnTo>
                  <a:pt x="8364337" y="1342574"/>
                </a:lnTo>
                <a:lnTo>
                  <a:pt x="8351661" y="1295823"/>
                </a:lnTo>
                <a:lnTo>
                  <a:pt x="8350144" y="1295521"/>
                </a:lnTo>
                <a:cubicBezTo>
                  <a:pt x="8349572" y="1294606"/>
                  <a:pt x="8349572" y="1293482"/>
                  <a:pt x="8350144" y="1292568"/>
                </a:cubicBezTo>
                <a:lnTo>
                  <a:pt x="8350173" y="1292230"/>
                </a:lnTo>
                <a:lnTo>
                  <a:pt x="8349572" y="1293140"/>
                </a:lnTo>
                <a:cubicBezTo>
                  <a:pt x="8346810" y="1293140"/>
                  <a:pt x="8344429" y="1291426"/>
                  <a:pt x="8343477" y="1288854"/>
                </a:cubicBezTo>
                <a:cubicBezTo>
                  <a:pt x="8334904" y="1268089"/>
                  <a:pt x="8326617" y="1247135"/>
                  <a:pt x="8317188" y="1226751"/>
                </a:cubicBezTo>
                <a:cubicBezTo>
                  <a:pt x="8316902" y="1225665"/>
                  <a:pt x="8316902" y="1224503"/>
                  <a:pt x="8317188" y="1223417"/>
                </a:cubicBezTo>
                <a:lnTo>
                  <a:pt x="8318052" y="1221601"/>
                </a:lnTo>
                <a:lnTo>
                  <a:pt x="8310580" y="1216819"/>
                </a:lnTo>
                <a:cubicBezTo>
                  <a:pt x="8308163" y="1213380"/>
                  <a:pt x="8307043" y="1209030"/>
                  <a:pt x="8307758" y="1204558"/>
                </a:cubicBezTo>
                <a:lnTo>
                  <a:pt x="8309807" y="1202608"/>
                </a:lnTo>
                <a:lnTo>
                  <a:pt x="8308902" y="1201033"/>
                </a:lnTo>
                <a:lnTo>
                  <a:pt x="8308901" y="1201032"/>
                </a:lnTo>
                <a:lnTo>
                  <a:pt x="8308901" y="1201033"/>
                </a:lnTo>
                <a:cubicBezTo>
                  <a:pt x="8306805" y="1199271"/>
                  <a:pt x="8305282" y="1197004"/>
                  <a:pt x="8304328" y="1194461"/>
                </a:cubicBezTo>
                <a:lnTo>
                  <a:pt x="8304329" y="1194461"/>
                </a:lnTo>
                <a:lnTo>
                  <a:pt x="8304329" y="1194461"/>
                </a:lnTo>
                <a:lnTo>
                  <a:pt x="8291788" y="1174431"/>
                </a:lnTo>
                <a:lnTo>
                  <a:pt x="8291090" y="1175315"/>
                </a:lnTo>
                <a:cubicBezTo>
                  <a:pt x="8284707" y="1176172"/>
                  <a:pt x="8282231" y="1171220"/>
                  <a:pt x="8280136" y="1167029"/>
                </a:cubicBezTo>
                <a:cubicBezTo>
                  <a:pt x="8270515" y="1151217"/>
                  <a:pt x="8259085" y="1136596"/>
                  <a:pt x="8246035" y="1123499"/>
                </a:cubicBezTo>
                <a:lnTo>
                  <a:pt x="8240814" y="1112426"/>
                </a:lnTo>
                <a:lnTo>
                  <a:pt x="8237368" y="1112927"/>
                </a:lnTo>
                <a:cubicBezTo>
                  <a:pt x="8229271" y="1106774"/>
                  <a:pt x="8221747" y="1099849"/>
                  <a:pt x="8214889" y="1092258"/>
                </a:cubicBezTo>
                <a:lnTo>
                  <a:pt x="8215322" y="1086406"/>
                </a:lnTo>
                <a:lnTo>
                  <a:pt x="8208317" y="1085304"/>
                </a:lnTo>
                <a:cubicBezTo>
                  <a:pt x="8196506" y="1077093"/>
                  <a:pt x="8185171" y="1068093"/>
                  <a:pt x="8174598" y="1058348"/>
                </a:cubicBezTo>
                <a:cubicBezTo>
                  <a:pt x="8171074" y="1054348"/>
                  <a:pt x="8166407" y="1051462"/>
                  <a:pt x="8161264" y="1050062"/>
                </a:cubicBezTo>
                <a:cubicBezTo>
                  <a:pt x="8158264" y="1049157"/>
                  <a:pt x="8155383" y="1047966"/>
                  <a:pt x="8153394" y="1046002"/>
                </a:cubicBezTo>
                <a:lnTo>
                  <a:pt x="8151314" y="1038797"/>
                </a:lnTo>
                <a:lnTo>
                  <a:pt x="8137523" y="1036954"/>
                </a:lnTo>
                <a:lnTo>
                  <a:pt x="8127394" y="1025611"/>
                </a:lnTo>
                <a:lnTo>
                  <a:pt x="8126688" y="1027964"/>
                </a:lnTo>
                <a:cubicBezTo>
                  <a:pt x="8113828" y="1022154"/>
                  <a:pt x="8098113" y="1021773"/>
                  <a:pt x="8088588" y="1009486"/>
                </a:cubicBezTo>
                <a:cubicBezTo>
                  <a:pt x="8087159" y="1007009"/>
                  <a:pt x="8084873" y="1008629"/>
                  <a:pt x="8082968" y="1008343"/>
                </a:cubicBezTo>
                <a:cubicBezTo>
                  <a:pt x="8078586" y="1007848"/>
                  <a:pt x="8074586" y="1005399"/>
                  <a:pt x="8072204" y="1001675"/>
                </a:cubicBezTo>
                <a:lnTo>
                  <a:pt x="8071816" y="1000941"/>
                </a:lnTo>
                <a:lnTo>
                  <a:pt x="8067073" y="1002294"/>
                </a:lnTo>
                <a:close/>
                <a:moveTo>
                  <a:pt x="3631173" y="981768"/>
                </a:moveTo>
                <a:cubicBezTo>
                  <a:pt x="3637841" y="983444"/>
                  <a:pt x="3644699" y="984187"/>
                  <a:pt x="3651557" y="983958"/>
                </a:cubicBezTo>
                <a:lnTo>
                  <a:pt x="3651627" y="983992"/>
                </a:lnTo>
                <a:lnTo>
                  <a:pt x="3683560" y="990340"/>
                </a:lnTo>
                <a:lnTo>
                  <a:pt x="3683558" y="990346"/>
                </a:lnTo>
                <a:lnTo>
                  <a:pt x="3683656" y="990340"/>
                </a:lnTo>
                <a:cubicBezTo>
                  <a:pt x="3689276" y="991750"/>
                  <a:pt x="3694610" y="994283"/>
                  <a:pt x="3699277" y="997770"/>
                </a:cubicBezTo>
                <a:cubicBezTo>
                  <a:pt x="3701753" y="1000341"/>
                  <a:pt x="3703182" y="998531"/>
                  <a:pt x="3705087" y="997770"/>
                </a:cubicBezTo>
                <a:cubicBezTo>
                  <a:pt x="3707373" y="996093"/>
                  <a:pt x="3710517" y="996379"/>
                  <a:pt x="3712421" y="998437"/>
                </a:cubicBezTo>
                <a:cubicBezTo>
                  <a:pt x="3715184" y="1000818"/>
                  <a:pt x="3712993" y="1003008"/>
                  <a:pt x="3711851" y="1005390"/>
                </a:cubicBezTo>
                <a:cubicBezTo>
                  <a:pt x="3708993" y="1011619"/>
                  <a:pt x="3711755" y="1018953"/>
                  <a:pt x="3718041" y="1021782"/>
                </a:cubicBezTo>
                <a:cubicBezTo>
                  <a:pt x="3718136" y="1021849"/>
                  <a:pt x="3718327" y="1021906"/>
                  <a:pt x="3718422" y="1021963"/>
                </a:cubicBezTo>
                <a:cubicBezTo>
                  <a:pt x="3719851" y="1022621"/>
                  <a:pt x="3721565" y="1022278"/>
                  <a:pt x="3722614" y="1021106"/>
                </a:cubicBezTo>
                <a:cubicBezTo>
                  <a:pt x="3723566" y="1019868"/>
                  <a:pt x="3723566" y="1018153"/>
                  <a:pt x="3722614" y="1016915"/>
                </a:cubicBezTo>
                <a:cubicBezTo>
                  <a:pt x="3722232" y="1016286"/>
                  <a:pt x="3721756" y="1015705"/>
                  <a:pt x="3721185" y="1015200"/>
                </a:cubicBezTo>
                <a:cubicBezTo>
                  <a:pt x="3718708" y="1012819"/>
                  <a:pt x="3715375" y="1010819"/>
                  <a:pt x="3717470" y="1006628"/>
                </a:cubicBezTo>
                <a:cubicBezTo>
                  <a:pt x="3719565" y="1002437"/>
                  <a:pt x="3723471" y="1004437"/>
                  <a:pt x="3726995" y="1003580"/>
                </a:cubicBezTo>
                <a:lnTo>
                  <a:pt x="3740486" y="1007328"/>
                </a:lnTo>
                <a:lnTo>
                  <a:pt x="3740521" y="1006913"/>
                </a:lnTo>
                <a:cubicBezTo>
                  <a:pt x="3746759" y="1006437"/>
                  <a:pt x="3752522" y="1007818"/>
                  <a:pt x="3758141" y="1009735"/>
                </a:cubicBezTo>
                <a:lnTo>
                  <a:pt x="3774906" y="1015772"/>
                </a:lnTo>
                <a:cubicBezTo>
                  <a:pt x="3794336" y="1021049"/>
                  <a:pt x="3813386" y="1027412"/>
                  <a:pt x="3832056" y="1034822"/>
                </a:cubicBezTo>
                <a:cubicBezTo>
                  <a:pt x="3837866" y="1036727"/>
                  <a:pt x="3841581" y="1039489"/>
                  <a:pt x="3841581" y="1046062"/>
                </a:cubicBezTo>
                <a:cubicBezTo>
                  <a:pt x="3841199" y="1047938"/>
                  <a:pt x="3841676" y="1049871"/>
                  <a:pt x="3842819" y="1051396"/>
                </a:cubicBezTo>
                <a:cubicBezTo>
                  <a:pt x="3843581" y="1051396"/>
                  <a:pt x="3844724" y="1051396"/>
                  <a:pt x="3844819" y="1051396"/>
                </a:cubicBezTo>
                <a:cubicBezTo>
                  <a:pt x="3848820" y="1041871"/>
                  <a:pt x="3848725" y="1041871"/>
                  <a:pt x="3857582" y="1044252"/>
                </a:cubicBezTo>
                <a:lnTo>
                  <a:pt x="3863965" y="1045985"/>
                </a:lnTo>
                <a:lnTo>
                  <a:pt x="3863965" y="1045680"/>
                </a:lnTo>
                <a:cubicBezTo>
                  <a:pt x="3865869" y="1047394"/>
                  <a:pt x="3866917" y="1051109"/>
                  <a:pt x="3869870" y="1050538"/>
                </a:cubicBezTo>
                <a:cubicBezTo>
                  <a:pt x="3878538" y="1049014"/>
                  <a:pt x="3882347" y="1053681"/>
                  <a:pt x="3883681" y="1061016"/>
                </a:cubicBezTo>
                <a:cubicBezTo>
                  <a:pt x="3887587" y="1061016"/>
                  <a:pt x="3887301" y="1054824"/>
                  <a:pt x="3891587" y="1056825"/>
                </a:cubicBezTo>
                <a:lnTo>
                  <a:pt x="3891769" y="1057341"/>
                </a:lnTo>
                <a:lnTo>
                  <a:pt x="3906810" y="1064312"/>
                </a:lnTo>
                <a:lnTo>
                  <a:pt x="3907209" y="1064349"/>
                </a:lnTo>
                <a:lnTo>
                  <a:pt x="3948451" y="1080183"/>
                </a:lnTo>
                <a:lnTo>
                  <a:pt x="3948451" y="1079970"/>
                </a:lnTo>
                <a:cubicBezTo>
                  <a:pt x="3951023" y="1079923"/>
                  <a:pt x="3953499" y="1080618"/>
                  <a:pt x="3955690" y="1081971"/>
                </a:cubicBezTo>
                <a:lnTo>
                  <a:pt x="3955688" y="1081975"/>
                </a:lnTo>
                <a:lnTo>
                  <a:pt x="3955691" y="1081971"/>
                </a:lnTo>
                <a:cubicBezTo>
                  <a:pt x="3958548" y="1085781"/>
                  <a:pt x="3963121" y="1084924"/>
                  <a:pt x="3966930" y="1086067"/>
                </a:cubicBezTo>
                <a:lnTo>
                  <a:pt x="3980646" y="1091210"/>
                </a:lnTo>
                <a:lnTo>
                  <a:pt x="3980646" y="1091210"/>
                </a:lnTo>
                <a:lnTo>
                  <a:pt x="3980646" y="1093401"/>
                </a:lnTo>
                <a:cubicBezTo>
                  <a:pt x="3980646" y="1097783"/>
                  <a:pt x="3978169" y="1103593"/>
                  <a:pt x="3982075" y="1106355"/>
                </a:cubicBezTo>
                <a:cubicBezTo>
                  <a:pt x="3985979" y="1109117"/>
                  <a:pt x="3989408" y="1102926"/>
                  <a:pt x="3993313" y="1101212"/>
                </a:cubicBezTo>
                <a:cubicBezTo>
                  <a:pt x="4004744" y="1096354"/>
                  <a:pt x="4008935" y="1098163"/>
                  <a:pt x="4010554" y="1110737"/>
                </a:cubicBezTo>
                <a:cubicBezTo>
                  <a:pt x="4010554" y="1111403"/>
                  <a:pt x="4011220" y="1111975"/>
                  <a:pt x="4011888" y="1113213"/>
                </a:cubicBezTo>
                <a:cubicBezTo>
                  <a:pt x="4015697" y="1112165"/>
                  <a:pt x="4014459" y="1105974"/>
                  <a:pt x="4019032" y="1105879"/>
                </a:cubicBezTo>
                <a:cubicBezTo>
                  <a:pt x="4022841" y="1106126"/>
                  <a:pt x="4026556" y="1106955"/>
                  <a:pt x="4030080" y="1108355"/>
                </a:cubicBezTo>
                <a:lnTo>
                  <a:pt x="4039605" y="1111975"/>
                </a:lnTo>
                <a:cubicBezTo>
                  <a:pt x="4045987" y="1120481"/>
                  <a:pt x="4045035" y="1132444"/>
                  <a:pt x="4037319" y="1139788"/>
                </a:cubicBezTo>
                <a:lnTo>
                  <a:pt x="4035033" y="1139788"/>
                </a:lnTo>
                <a:lnTo>
                  <a:pt x="4032733" y="1137752"/>
                </a:lnTo>
                <a:lnTo>
                  <a:pt x="4026615" y="1135155"/>
                </a:lnTo>
                <a:lnTo>
                  <a:pt x="4017225" y="1132168"/>
                </a:lnTo>
                <a:lnTo>
                  <a:pt x="4017221" y="1132168"/>
                </a:lnTo>
                <a:cubicBezTo>
                  <a:pt x="4005887" y="1129310"/>
                  <a:pt x="3995219" y="1124453"/>
                  <a:pt x="3984265" y="1120643"/>
                </a:cubicBezTo>
                <a:lnTo>
                  <a:pt x="3983217" y="1120643"/>
                </a:lnTo>
                <a:cubicBezTo>
                  <a:pt x="3977788" y="1119595"/>
                  <a:pt x="3976835" y="1112737"/>
                  <a:pt x="3972264" y="1111594"/>
                </a:cubicBezTo>
                <a:cubicBezTo>
                  <a:pt x="3967692" y="1110451"/>
                  <a:pt x="3962739" y="1114737"/>
                  <a:pt x="3958262" y="1111594"/>
                </a:cubicBezTo>
                <a:lnTo>
                  <a:pt x="3958262" y="1111593"/>
                </a:lnTo>
                <a:lnTo>
                  <a:pt x="3946070" y="1107021"/>
                </a:lnTo>
                <a:cubicBezTo>
                  <a:pt x="3943402" y="1106555"/>
                  <a:pt x="3941021" y="1104964"/>
                  <a:pt x="3939592" y="1102640"/>
                </a:cubicBezTo>
                <a:lnTo>
                  <a:pt x="3939592" y="1102638"/>
                </a:lnTo>
                <a:lnTo>
                  <a:pt x="3936927" y="1093115"/>
                </a:lnTo>
                <a:cubicBezTo>
                  <a:pt x="3936736" y="1090419"/>
                  <a:pt x="3935021" y="1088095"/>
                  <a:pt x="3932449" y="1087209"/>
                </a:cubicBezTo>
                <a:cubicBezTo>
                  <a:pt x="3929592" y="1086257"/>
                  <a:pt x="3926639" y="1084733"/>
                  <a:pt x="3923972" y="1087209"/>
                </a:cubicBezTo>
                <a:cubicBezTo>
                  <a:pt x="3921306" y="1089686"/>
                  <a:pt x="3923972" y="1092448"/>
                  <a:pt x="3925115" y="1094829"/>
                </a:cubicBezTo>
                <a:cubicBezTo>
                  <a:pt x="3925115" y="1095306"/>
                  <a:pt x="3925115" y="1096163"/>
                  <a:pt x="3925115" y="1097306"/>
                </a:cubicBezTo>
                <a:lnTo>
                  <a:pt x="3901302" y="1089306"/>
                </a:lnTo>
                <a:lnTo>
                  <a:pt x="3901302" y="1089400"/>
                </a:lnTo>
                <a:lnTo>
                  <a:pt x="3887586" y="1084542"/>
                </a:lnTo>
                <a:lnTo>
                  <a:pt x="3887586" y="1083464"/>
                </a:lnTo>
                <a:lnTo>
                  <a:pt x="3887205" y="1084066"/>
                </a:lnTo>
                <a:lnTo>
                  <a:pt x="3877680" y="1079875"/>
                </a:lnTo>
                <a:lnTo>
                  <a:pt x="3877316" y="1079733"/>
                </a:lnTo>
                <a:lnTo>
                  <a:pt x="3877300" y="1079780"/>
                </a:lnTo>
                <a:lnTo>
                  <a:pt x="3873709" y="1078321"/>
                </a:lnTo>
                <a:lnTo>
                  <a:pt x="3871108" y="1077303"/>
                </a:lnTo>
                <a:lnTo>
                  <a:pt x="3864410" y="1073016"/>
                </a:lnTo>
                <a:lnTo>
                  <a:pt x="3864250" y="1073112"/>
                </a:lnTo>
                <a:cubicBezTo>
                  <a:pt x="3861011" y="1073713"/>
                  <a:pt x="3857677" y="1073246"/>
                  <a:pt x="3854725" y="1071779"/>
                </a:cubicBezTo>
                <a:cubicBezTo>
                  <a:pt x="3847200" y="1068055"/>
                  <a:pt x="3839389" y="1065092"/>
                  <a:pt x="3831293" y="1062920"/>
                </a:cubicBezTo>
                <a:cubicBezTo>
                  <a:pt x="3825960" y="1061111"/>
                  <a:pt x="3821768" y="1059111"/>
                  <a:pt x="3820530" y="1052824"/>
                </a:cubicBezTo>
                <a:cubicBezTo>
                  <a:pt x="3819768" y="1049519"/>
                  <a:pt x="3817864" y="1046605"/>
                  <a:pt x="3815101" y="1044633"/>
                </a:cubicBezTo>
                <a:cubicBezTo>
                  <a:pt x="3811386" y="1045490"/>
                  <a:pt x="3812815" y="1048443"/>
                  <a:pt x="3812052" y="1050347"/>
                </a:cubicBezTo>
                <a:cubicBezTo>
                  <a:pt x="3810052" y="1054824"/>
                  <a:pt x="3807957" y="1055491"/>
                  <a:pt x="3804624" y="1052062"/>
                </a:cubicBezTo>
                <a:cubicBezTo>
                  <a:pt x="3801289" y="1048633"/>
                  <a:pt x="3800623" y="1047205"/>
                  <a:pt x="3796432" y="1046919"/>
                </a:cubicBezTo>
                <a:cubicBezTo>
                  <a:pt x="3786335" y="1046347"/>
                  <a:pt x="3784240" y="1043585"/>
                  <a:pt x="3784906" y="1033489"/>
                </a:cubicBezTo>
                <a:cubicBezTo>
                  <a:pt x="3784811" y="1032183"/>
                  <a:pt x="3784811" y="1030888"/>
                  <a:pt x="3784906" y="1029583"/>
                </a:cubicBezTo>
                <a:cubicBezTo>
                  <a:pt x="3780144" y="1030440"/>
                  <a:pt x="3779858" y="1034345"/>
                  <a:pt x="3778810" y="1037108"/>
                </a:cubicBezTo>
                <a:cubicBezTo>
                  <a:pt x="3776620" y="1042632"/>
                  <a:pt x="3773191" y="1043490"/>
                  <a:pt x="3767952" y="1041489"/>
                </a:cubicBezTo>
                <a:cubicBezTo>
                  <a:pt x="3762523" y="1038823"/>
                  <a:pt x="3756617" y="1037184"/>
                  <a:pt x="3750521" y="1036631"/>
                </a:cubicBezTo>
                <a:lnTo>
                  <a:pt x="3751211" y="1034022"/>
                </a:lnTo>
                <a:lnTo>
                  <a:pt x="3750046" y="1036251"/>
                </a:lnTo>
                <a:lnTo>
                  <a:pt x="3738424" y="1032060"/>
                </a:lnTo>
                <a:lnTo>
                  <a:pt x="3738424" y="1032060"/>
                </a:lnTo>
                <a:cubicBezTo>
                  <a:pt x="3729186" y="1028669"/>
                  <a:pt x="3719565" y="1026116"/>
                  <a:pt x="3709849" y="1024440"/>
                </a:cubicBezTo>
                <a:cubicBezTo>
                  <a:pt x="3705754" y="1023706"/>
                  <a:pt x="3701753" y="1022392"/>
                  <a:pt x="3698039" y="1020535"/>
                </a:cubicBezTo>
                <a:cubicBezTo>
                  <a:pt x="3694419" y="1018467"/>
                  <a:pt x="3690229" y="1017544"/>
                  <a:pt x="3686037" y="1017867"/>
                </a:cubicBezTo>
                <a:cubicBezTo>
                  <a:pt x="3676512" y="1018630"/>
                  <a:pt x="3668702" y="1013200"/>
                  <a:pt x="3659272" y="1013010"/>
                </a:cubicBezTo>
                <a:cubicBezTo>
                  <a:pt x="3649080" y="1012353"/>
                  <a:pt x="3638889" y="1010981"/>
                  <a:pt x="3628887" y="1008914"/>
                </a:cubicBezTo>
                <a:cubicBezTo>
                  <a:pt x="3626030" y="999913"/>
                  <a:pt x="3626887" y="990169"/>
                  <a:pt x="3631173" y="981768"/>
                </a:cubicBezTo>
                <a:close/>
                <a:moveTo>
                  <a:pt x="3595836" y="979387"/>
                </a:moveTo>
                <a:lnTo>
                  <a:pt x="3597300" y="980400"/>
                </a:lnTo>
                <a:lnTo>
                  <a:pt x="3596692" y="979387"/>
                </a:lnTo>
                <a:cubicBezTo>
                  <a:pt x="3608028" y="981511"/>
                  <a:pt x="3619552" y="982311"/>
                  <a:pt x="3631077" y="981768"/>
                </a:cubicBezTo>
                <a:cubicBezTo>
                  <a:pt x="3633364" y="990816"/>
                  <a:pt x="3632506" y="1000370"/>
                  <a:pt x="3628791" y="1008914"/>
                </a:cubicBezTo>
                <a:cubicBezTo>
                  <a:pt x="3620314" y="1009686"/>
                  <a:pt x="3611647" y="1008905"/>
                  <a:pt x="3603456" y="1006628"/>
                </a:cubicBezTo>
                <a:cubicBezTo>
                  <a:pt x="3600789" y="1006628"/>
                  <a:pt x="3598122" y="1006628"/>
                  <a:pt x="3595550" y="1006628"/>
                </a:cubicBezTo>
                <a:cubicBezTo>
                  <a:pt x="3569452" y="1005781"/>
                  <a:pt x="3543449" y="1007857"/>
                  <a:pt x="3517827" y="1012819"/>
                </a:cubicBezTo>
                <a:cubicBezTo>
                  <a:pt x="3515160" y="1012819"/>
                  <a:pt x="3512492" y="1012819"/>
                  <a:pt x="3509825" y="1013486"/>
                </a:cubicBezTo>
                <a:lnTo>
                  <a:pt x="3509367" y="1012881"/>
                </a:lnTo>
                <a:lnTo>
                  <a:pt x="3499252" y="1014022"/>
                </a:lnTo>
                <a:lnTo>
                  <a:pt x="3490289" y="1017536"/>
                </a:lnTo>
                <a:lnTo>
                  <a:pt x="3489917" y="1018248"/>
                </a:lnTo>
                <a:cubicBezTo>
                  <a:pt x="3486870" y="1019572"/>
                  <a:pt x="3483631" y="1020591"/>
                  <a:pt x="3480392" y="1021296"/>
                </a:cubicBezTo>
                <a:cubicBezTo>
                  <a:pt x="3475344" y="1023106"/>
                  <a:pt x="3472487" y="1020820"/>
                  <a:pt x="3469820" y="1014914"/>
                </a:cubicBezTo>
                <a:cubicBezTo>
                  <a:pt x="3466009" y="1022439"/>
                  <a:pt x="3463247" y="1028916"/>
                  <a:pt x="3455246" y="1029297"/>
                </a:cubicBezTo>
                <a:lnTo>
                  <a:pt x="3455304" y="1029123"/>
                </a:lnTo>
                <a:lnTo>
                  <a:pt x="3455247" y="1029203"/>
                </a:lnTo>
                <a:cubicBezTo>
                  <a:pt x="3447913" y="1027202"/>
                  <a:pt x="3444102" y="1033489"/>
                  <a:pt x="3438769" y="1036156"/>
                </a:cubicBezTo>
                <a:lnTo>
                  <a:pt x="3438616" y="1036125"/>
                </a:lnTo>
                <a:lnTo>
                  <a:pt x="3438673" y="1036250"/>
                </a:lnTo>
                <a:lnTo>
                  <a:pt x="3432102" y="1038632"/>
                </a:lnTo>
                <a:lnTo>
                  <a:pt x="3432102" y="1038537"/>
                </a:lnTo>
                <a:cubicBezTo>
                  <a:pt x="3423243" y="1043795"/>
                  <a:pt x="3413909" y="1048262"/>
                  <a:pt x="3404289" y="1051872"/>
                </a:cubicBezTo>
                <a:lnTo>
                  <a:pt x="3404194" y="1051778"/>
                </a:lnTo>
                <a:lnTo>
                  <a:pt x="3404288" y="1051967"/>
                </a:lnTo>
                <a:lnTo>
                  <a:pt x="3400478" y="1055110"/>
                </a:lnTo>
                <a:cubicBezTo>
                  <a:pt x="3394096" y="1060444"/>
                  <a:pt x="3385143" y="1060921"/>
                  <a:pt x="3379333" y="1068350"/>
                </a:cubicBezTo>
                <a:lnTo>
                  <a:pt x="3359055" y="1084269"/>
                </a:lnTo>
                <a:lnTo>
                  <a:pt x="3359140" y="1084638"/>
                </a:lnTo>
                <a:lnTo>
                  <a:pt x="3352218" y="1089190"/>
                </a:lnTo>
                <a:lnTo>
                  <a:pt x="3350376" y="1091115"/>
                </a:lnTo>
                <a:lnTo>
                  <a:pt x="3350081" y="1091394"/>
                </a:lnTo>
                <a:lnTo>
                  <a:pt x="3350090" y="1091400"/>
                </a:lnTo>
                <a:cubicBezTo>
                  <a:pt x="3348281" y="1094115"/>
                  <a:pt x="3345995" y="1096410"/>
                  <a:pt x="3343233" y="1098163"/>
                </a:cubicBezTo>
                <a:lnTo>
                  <a:pt x="3343231" y="1098151"/>
                </a:lnTo>
                <a:lnTo>
                  <a:pt x="3333803" y="1107117"/>
                </a:lnTo>
                <a:cubicBezTo>
                  <a:pt x="3333803" y="1103021"/>
                  <a:pt x="3334280" y="1098925"/>
                  <a:pt x="3334565" y="1094829"/>
                </a:cubicBezTo>
                <a:cubicBezTo>
                  <a:pt x="3334851" y="1092981"/>
                  <a:pt x="3334660" y="1091086"/>
                  <a:pt x="3333803" y="1089400"/>
                </a:cubicBezTo>
                <a:cubicBezTo>
                  <a:pt x="3330851" y="1085228"/>
                  <a:pt x="3329231" y="1080237"/>
                  <a:pt x="3329231" y="1075113"/>
                </a:cubicBezTo>
                <a:lnTo>
                  <a:pt x="3333898" y="1070636"/>
                </a:lnTo>
                <a:lnTo>
                  <a:pt x="3334005" y="1070551"/>
                </a:lnTo>
                <a:lnTo>
                  <a:pt x="3333898" y="1070540"/>
                </a:lnTo>
                <a:lnTo>
                  <a:pt x="3345224" y="1061690"/>
                </a:lnTo>
                <a:lnTo>
                  <a:pt x="3345234" y="1061682"/>
                </a:lnTo>
                <a:cubicBezTo>
                  <a:pt x="3352091" y="1068826"/>
                  <a:pt x="3353044" y="1068826"/>
                  <a:pt x="3355330" y="1059682"/>
                </a:cubicBezTo>
                <a:cubicBezTo>
                  <a:pt x="3356663" y="1053043"/>
                  <a:pt x="3361235" y="1047509"/>
                  <a:pt x="3367522" y="1044919"/>
                </a:cubicBezTo>
                <a:cubicBezTo>
                  <a:pt x="3376475" y="1040442"/>
                  <a:pt x="3383809" y="1032917"/>
                  <a:pt x="3393239" y="1029107"/>
                </a:cubicBezTo>
                <a:cubicBezTo>
                  <a:pt x="3394096" y="1028355"/>
                  <a:pt x="3394954" y="1027688"/>
                  <a:pt x="3395906" y="1027107"/>
                </a:cubicBezTo>
                <a:cubicBezTo>
                  <a:pt x="3402384" y="1023678"/>
                  <a:pt x="3402384" y="1023678"/>
                  <a:pt x="3404955" y="1030441"/>
                </a:cubicBezTo>
                <a:cubicBezTo>
                  <a:pt x="3404955" y="1031393"/>
                  <a:pt x="3405908" y="1032346"/>
                  <a:pt x="3406860" y="1034251"/>
                </a:cubicBezTo>
                <a:lnTo>
                  <a:pt x="3411623" y="1018957"/>
                </a:lnTo>
                <a:lnTo>
                  <a:pt x="3411623" y="1018820"/>
                </a:lnTo>
                <a:lnTo>
                  <a:pt x="3411673" y="1018797"/>
                </a:lnTo>
                <a:lnTo>
                  <a:pt x="3411814" y="1018344"/>
                </a:lnTo>
                <a:cubicBezTo>
                  <a:pt x="3412957" y="1019678"/>
                  <a:pt x="3413527" y="1019297"/>
                  <a:pt x="3413718" y="1017677"/>
                </a:cubicBezTo>
                <a:cubicBezTo>
                  <a:pt x="3415909" y="1016725"/>
                  <a:pt x="3418290" y="1016439"/>
                  <a:pt x="3419624" y="1018915"/>
                </a:cubicBezTo>
                <a:cubicBezTo>
                  <a:pt x="3420957" y="1021392"/>
                  <a:pt x="3420957" y="1023202"/>
                  <a:pt x="3421910" y="1025202"/>
                </a:cubicBezTo>
                <a:cubicBezTo>
                  <a:pt x="3422386" y="1027021"/>
                  <a:pt x="3424291" y="1028079"/>
                  <a:pt x="3426101" y="1027564"/>
                </a:cubicBezTo>
                <a:cubicBezTo>
                  <a:pt x="3426196" y="1027545"/>
                  <a:pt x="3426291" y="1027517"/>
                  <a:pt x="3426386" y="1027488"/>
                </a:cubicBezTo>
                <a:cubicBezTo>
                  <a:pt x="3428196" y="1026755"/>
                  <a:pt x="3429244" y="1024840"/>
                  <a:pt x="3428863" y="1022916"/>
                </a:cubicBezTo>
                <a:cubicBezTo>
                  <a:pt x="3428863" y="1019106"/>
                  <a:pt x="3422100" y="1015963"/>
                  <a:pt x="3427244" y="1012058"/>
                </a:cubicBezTo>
                <a:cubicBezTo>
                  <a:pt x="3430673" y="1009753"/>
                  <a:pt x="3434483" y="1008019"/>
                  <a:pt x="3438483" y="1006914"/>
                </a:cubicBezTo>
                <a:cubicBezTo>
                  <a:pt x="3448485" y="1003676"/>
                  <a:pt x="3458581" y="1000628"/>
                  <a:pt x="3468678" y="997389"/>
                </a:cubicBezTo>
                <a:lnTo>
                  <a:pt x="3468772" y="997627"/>
                </a:lnTo>
                <a:lnTo>
                  <a:pt x="3468772" y="996532"/>
                </a:lnTo>
                <a:cubicBezTo>
                  <a:pt x="3477154" y="993675"/>
                  <a:pt x="3485250" y="988721"/>
                  <a:pt x="3494489" y="993579"/>
                </a:cubicBezTo>
                <a:cubicBezTo>
                  <a:pt x="3496870" y="994913"/>
                  <a:pt x="3497823" y="993579"/>
                  <a:pt x="3499061" y="991865"/>
                </a:cubicBezTo>
                <a:cubicBezTo>
                  <a:pt x="3503728" y="986721"/>
                  <a:pt x="3506014" y="989484"/>
                  <a:pt x="3507634" y="994341"/>
                </a:cubicBezTo>
                <a:lnTo>
                  <a:pt x="3507114" y="994987"/>
                </a:lnTo>
                <a:lnTo>
                  <a:pt x="3507159" y="995007"/>
                </a:lnTo>
                <a:lnTo>
                  <a:pt x="3507755" y="994993"/>
                </a:lnTo>
                <a:lnTo>
                  <a:pt x="3513397" y="987149"/>
                </a:lnTo>
                <a:lnTo>
                  <a:pt x="3520779" y="990504"/>
                </a:lnTo>
                <a:lnTo>
                  <a:pt x="3520874" y="990436"/>
                </a:lnTo>
                <a:cubicBezTo>
                  <a:pt x="3527923" y="986054"/>
                  <a:pt x="3534876" y="980911"/>
                  <a:pt x="3543258" y="988150"/>
                </a:cubicBezTo>
                <a:cubicBezTo>
                  <a:pt x="3544687" y="989836"/>
                  <a:pt x="3547259" y="990036"/>
                  <a:pt x="3548877" y="988607"/>
                </a:cubicBezTo>
                <a:cubicBezTo>
                  <a:pt x="3549068" y="988464"/>
                  <a:pt x="3549259" y="988311"/>
                  <a:pt x="3549354" y="988150"/>
                </a:cubicBezTo>
                <a:cubicBezTo>
                  <a:pt x="3556879" y="977767"/>
                  <a:pt x="3568404" y="980625"/>
                  <a:pt x="3577929" y="979958"/>
                </a:cubicBezTo>
                <a:cubicBezTo>
                  <a:pt x="3583739" y="979958"/>
                  <a:pt x="3589835" y="979958"/>
                  <a:pt x="3595836" y="979387"/>
                </a:cubicBezTo>
                <a:close/>
                <a:moveTo>
                  <a:pt x="2854314" y="930914"/>
                </a:moveTo>
                <a:lnTo>
                  <a:pt x="2863172" y="931581"/>
                </a:lnTo>
                <a:lnTo>
                  <a:pt x="2863174" y="931588"/>
                </a:lnTo>
                <a:lnTo>
                  <a:pt x="2863459" y="931534"/>
                </a:lnTo>
                <a:cubicBezTo>
                  <a:pt x="2863459" y="931514"/>
                  <a:pt x="2863459" y="931505"/>
                  <a:pt x="2863459" y="931486"/>
                </a:cubicBezTo>
                <a:lnTo>
                  <a:pt x="2867555" y="932153"/>
                </a:lnTo>
                <a:lnTo>
                  <a:pt x="2867604" y="932212"/>
                </a:lnTo>
                <a:lnTo>
                  <a:pt x="2867555" y="931682"/>
                </a:lnTo>
                <a:cubicBezTo>
                  <a:pt x="2885557" y="931415"/>
                  <a:pt x="2903654" y="932891"/>
                  <a:pt x="2921371" y="936063"/>
                </a:cubicBezTo>
                <a:cubicBezTo>
                  <a:pt x="2924038" y="936301"/>
                  <a:pt x="2926610" y="936301"/>
                  <a:pt x="2929277" y="936063"/>
                </a:cubicBezTo>
                <a:lnTo>
                  <a:pt x="2929751" y="936245"/>
                </a:lnTo>
                <a:lnTo>
                  <a:pt x="2929751" y="936053"/>
                </a:lnTo>
                <a:lnTo>
                  <a:pt x="2943015" y="938232"/>
                </a:lnTo>
                <a:lnTo>
                  <a:pt x="2942991" y="937970"/>
                </a:lnTo>
                <a:cubicBezTo>
                  <a:pt x="2947754" y="938732"/>
                  <a:pt x="2954041" y="935589"/>
                  <a:pt x="2955945" y="943495"/>
                </a:cubicBezTo>
                <a:cubicBezTo>
                  <a:pt x="2956613" y="946057"/>
                  <a:pt x="2958994" y="945305"/>
                  <a:pt x="2960614" y="944066"/>
                </a:cubicBezTo>
                <a:cubicBezTo>
                  <a:pt x="2970139" y="936446"/>
                  <a:pt x="2980330" y="943114"/>
                  <a:pt x="2990141" y="943400"/>
                </a:cubicBezTo>
                <a:cubicBezTo>
                  <a:pt x="2992713" y="943400"/>
                  <a:pt x="2993665" y="945774"/>
                  <a:pt x="2992427" y="948525"/>
                </a:cubicBezTo>
                <a:cubicBezTo>
                  <a:pt x="2991188" y="951287"/>
                  <a:pt x="2989189" y="950716"/>
                  <a:pt x="2990616" y="953097"/>
                </a:cubicBezTo>
                <a:cubicBezTo>
                  <a:pt x="2991379" y="953097"/>
                  <a:pt x="2992427" y="953097"/>
                  <a:pt x="2992808" y="953097"/>
                </a:cubicBezTo>
                <a:cubicBezTo>
                  <a:pt x="3003381" y="943590"/>
                  <a:pt x="3015096" y="948430"/>
                  <a:pt x="3026335" y="950430"/>
                </a:cubicBezTo>
                <a:cubicBezTo>
                  <a:pt x="3031479" y="951383"/>
                  <a:pt x="3036337" y="953669"/>
                  <a:pt x="3041670" y="954335"/>
                </a:cubicBezTo>
                <a:cubicBezTo>
                  <a:pt x="3047005" y="955002"/>
                  <a:pt x="3050434" y="958431"/>
                  <a:pt x="3051195" y="965384"/>
                </a:cubicBezTo>
                <a:cubicBezTo>
                  <a:pt x="3055673" y="962146"/>
                  <a:pt x="3058245" y="958240"/>
                  <a:pt x="3063674" y="959955"/>
                </a:cubicBezTo>
                <a:cubicBezTo>
                  <a:pt x="3091392" y="967813"/>
                  <a:pt x="3118442" y="977843"/>
                  <a:pt x="3144541" y="989959"/>
                </a:cubicBezTo>
                <a:lnTo>
                  <a:pt x="3144694" y="990605"/>
                </a:lnTo>
                <a:lnTo>
                  <a:pt x="3172359" y="1004301"/>
                </a:lnTo>
                <a:lnTo>
                  <a:pt x="3173592" y="1004342"/>
                </a:lnTo>
                <a:cubicBezTo>
                  <a:pt x="3176926" y="1007771"/>
                  <a:pt x="3179498" y="1012342"/>
                  <a:pt x="3185879" y="1010152"/>
                </a:cubicBezTo>
                <a:cubicBezTo>
                  <a:pt x="3187785" y="1009485"/>
                  <a:pt x="3190927" y="1011390"/>
                  <a:pt x="3193213" y="1012628"/>
                </a:cubicBezTo>
                <a:lnTo>
                  <a:pt x="3224265" y="1031678"/>
                </a:lnTo>
                <a:lnTo>
                  <a:pt x="3224513" y="1032530"/>
                </a:lnTo>
                <a:lnTo>
                  <a:pt x="3224742" y="1031774"/>
                </a:lnTo>
                <a:cubicBezTo>
                  <a:pt x="3242173" y="1041299"/>
                  <a:pt x="3258841" y="1052062"/>
                  <a:pt x="3274749" y="1063968"/>
                </a:cubicBezTo>
                <a:lnTo>
                  <a:pt x="3274216" y="1064296"/>
                </a:lnTo>
                <a:lnTo>
                  <a:pt x="3304275" y="1086352"/>
                </a:lnTo>
                <a:cubicBezTo>
                  <a:pt x="3307323" y="1090153"/>
                  <a:pt x="3312943" y="1090743"/>
                  <a:pt x="3316752" y="1087657"/>
                </a:cubicBezTo>
                <a:cubicBezTo>
                  <a:pt x="3317134" y="1087352"/>
                  <a:pt x="3317515" y="1087009"/>
                  <a:pt x="3317801" y="1086638"/>
                </a:cubicBezTo>
                <a:cubicBezTo>
                  <a:pt x="3320753" y="1082018"/>
                  <a:pt x="3324659" y="1078085"/>
                  <a:pt x="3329231" y="1075113"/>
                </a:cubicBezTo>
                <a:cubicBezTo>
                  <a:pt x="3339612" y="1082257"/>
                  <a:pt x="3341041" y="1092353"/>
                  <a:pt x="3333802" y="1107117"/>
                </a:cubicBezTo>
                <a:cubicBezTo>
                  <a:pt x="3336088" y="1114327"/>
                  <a:pt x="3341041" y="1120376"/>
                  <a:pt x="3347708" y="1123976"/>
                </a:cubicBezTo>
                <a:cubicBezTo>
                  <a:pt x="3359139" y="1131653"/>
                  <a:pt x="3369140" y="1141331"/>
                  <a:pt x="3377237" y="1152551"/>
                </a:cubicBezTo>
                <a:cubicBezTo>
                  <a:pt x="3377237" y="1154456"/>
                  <a:pt x="3377237" y="1156170"/>
                  <a:pt x="3379808" y="1156837"/>
                </a:cubicBezTo>
                <a:cubicBezTo>
                  <a:pt x="3381618" y="1159600"/>
                  <a:pt x="3382856" y="1162838"/>
                  <a:pt x="3386381" y="1163981"/>
                </a:cubicBezTo>
                <a:lnTo>
                  <a:pt x="3386476" y="1164480"/>
                </a:lnTo>
                <a:lnTo>
                  <a:pt x="3411718" y="1196080"/>
                </a:lnTo>
                <a:cubicBezTo>
                  <a:pt x="3423909" y="1207748"/>
                  <a:pt x="3434483" y="1220940"/>
                  <a:pt x="3443341" y="1235323"/>
                </a:cubicBezTo>
                <a:lnTo>
                  <a:pt x="3443340" y="1235324"/>
                </a:lnTo>
                <a:lnTo>
                  <a:pt x="3479631" y="1291330"/>
                </a:lnTo>
                <a:cubicBezTo>
                  <a:pt x="3486964" y="1302446"/>
                  <a:pt x="3493346" y="1314171"/>
                  <a:pt x="3498681" y="1326383"/>
                </a:cubicBezTo>
                <a:lnTo>
                  <a:pt x="3498399" y="1326554"/>
                </a:lnTo>
                <a:lnTo>
                  <a:pt x="3505062" y="1338193"/>
                </a:lnTo>
                <a:lnTo>
                  <a:pt x="3504700" y="1338198"/>
                </a:lnTo>
                <a:lnTo>
                  <a:pt x="3504872" y="1338289"/>
                </a:lnTo>
                <a:lnTo>
                  <a:pt x="3509223" y="1348385"/>
                </a:lnTo>
                <a:lnTo>
                  <a:pt x="3509824" y="1348385"/>
                </a:lnTo>
                <a:cubicBezTo>
                  <a:pt x="3515254" y="1356281"/>
                  <a:pt x="3519065" y="1365140"/>
                  <a:pt x="3521160" y="1374484"/>
                </a:cubicBezTo>
                <a:cubicBezTo>
                  <a:pt x="3530399" y="1396658"/>
                  <a:pt x="3538209" y="1419442"/>
                  <a:pt x="3544306" y="1442683"/>
                </a:cubicBezTo>
                <a:lnTo>
                  <a:pt x="3544108" y="1443166"/>
                </a:lnTo>
                <a:lnTo>
                  <a:pt x="3544401" y="1442873"/>
                </a:lnTo>
                <a:lnTo>
                  <a:pt x="3550833" y="1474844"/>
                </a:lnTo>
                <a:lnTo>
                  <a:pt x="3550878" y="1474876"/>
                </a:lnTo>
                <a:cubicBezTo>
                  <a:pt x="3554212" y="1488268"/>
                  <a:pt x="3555736" y="1502042"/>
                  <a:pt x="3555450" y="1515834"/>
                </a:cubicBezTo>
                <a:cubicBezTo>
                  <a:pt x="3555450" y="1525359"/>
                  <a:pt x="3555450" y="1534884"/>
                  <a:pt x="3555450" y="1543838"/>
                </a:cubicBezTo>
                <a:cubicBezTo>
                  <a:pt x="3555450" y="1547171"/>
                  <a:pt x="3556593" y="1550600"/>
                  <a:pt x="3551640" y="1553363"/>
                </a:cubicBezTo>
                <a:lnTo>
                  <a:pt x="3553239" y="1561731"/>
                </a:lnTo>
                <a:lnTo>
                  <a:pt x="3553450" y="1561459"/>
                </a:lnTo>
                <a:cubicBezTo>
                  <a:pt x="3555259" y="1569212"/>
                  <a:pt x="3554497" y="1577356"/>
                  <a:pt x="3551164" y="1584605"/>
                </a:cubicBezTo>
                <a:lnTo>
                  <a:pt x="3549227" y="1583056"/>
                </a:lnTo>
                <a:lnTo>
                  <a:pt x="3550497" y="1584605"/>
                </a:lnTo>
                <a:cubicBezTo>
                  <a:pt x="3550592" y="1585300"/>
                  <a:pt x="3550592" y="1586005"/>
                  <a:pt x="3550497" y="1586700"/>
                </a:cubicBezTo>
                <a:lnTo>
                  <a:pt x="3550354" y="1586905"/>
                </a:lnTo>
                <a:lnTo>
                  <a:pt x="3551353" y="1586701"/>
                </a:lnTo>
                <a:cubicBezTo>
                  <a:pt x="3552020" y="1593016"/>
                  <a:pt x="3548020" y="1598883"/>
                  <a:pt x="3541828" y="1600417"/>
                </a:cubicBezTo>
                <a:cubicBezTo>
                  <a:pt x="3541828" y="1600417"/>
                  <a:pt x="3541828" y="1599655"/>
                  <a:pt x="3541828" y="1599274"/>
                </a:cubicBezTo>
                <a:lnTo>
                  <a:pt x="3541818" y="1599197"/>
                </a:lnTo>
                <a:lnTo>
                  <a:pt x="3540972" y="1600416"/>
                </a:lnTo>
                <a:lnTo>
                  <a:pt x="3540719" y="1600579"/>
                </a:lnTo>
                <a:lnTo>
                  <a:pt x="3541828" y="1600702"/>
                </a:lnTo>
                <a:cubicBezTo>
                  <a:pt x="3544686" y="1606512"/>
                  <a:pt x="3547544" y="1612608"/>
                  <a:pt x="3541828" y="1618704"/>
                </a:cubicBezTo>
                <a:lnTo>
                  <a:pt x="3540958" y="1618704"/>
                </a:lnTo>
                <a:lnTo>
                  <a:pt x="3540972" y="1618800"/>
                </a:lnTo>
                <a:cubicBezTo>
                  <a:pt x="3539829" y="1620734"/>
                  <a:pt x="3538876" y="1622782"/>
                  <a:pt x="3538115" y="1624896"/>
                </a:cubicBezTo>
                <a:cubicBezTo>
                  <a:pt x="3534400" y="1637793"/>
                  <a:pt x="3527827" y="1649690"/>
                  <a:pt x="3518874" y="1659662"/>
                </a:cubicBezTo>
                <a:cubicBezTo>
                  <a:pt x="3515064" y="1662158"/>
                  <a:pt x="3511826" y="1665406"/>
                  <a:pt x="3509349" y="1669187"/>
                </a:cubicBezTo>
                <a:cubicBezTo>
                  <a:pt x="3505157" y="1674588"/>
                  <a:pt x="3500015" y="1679169"/>
                  <a:pt x="3494203" y="1682712"/>
                </a:cubicBezTo>
                <a:cubicBezTo>
                  <a:pt x="3487727" y="1687189"/>
                  <a:pt x="3487060" y="1686903"/>
                  <a:pt x="3484108" y="1679284"/>
                </a:cubicBezTo>
                <a:lnTo>
                  <a:pt x="3482488" y="1675569"/>
                </a:lnTo>
                <a:cubicBezTo>
                  <a:pt x="3479916" y="1677988"/>
                  <a:pt x="3478964" y="1681731"/>
                  <a:pt x="3480107" y="1685094"/>
                </a:cubicBezTo>
                <a:cubicBezTo>
                  <a:pt x="3481154" y="1690095"/>
                  <a:pt x="3478297" y="1695085"/>
                  <a:pt x="3473440" y="1696714"/>
                </a:cubicBezTo>
                <a:lnTo>
                  <a:pt x="3467343" y="1699858"/>
                </a:lnTo>
                <a:cubicBezTo>
                  <a:pt x="3455151" y="1705953"/>
                  <a:pt x="3455056" y="1705953"/>
                  <a:pt x="3452008" y="1692523"/>
                </a:cubicBezTo>
                <a:cubicBezTo>
                  <a:pt x="3451722" y="1689885"/>
                  <a:pt x="3450293" y="1687504"/>
                  <a:pt x="3448103" y="1685951"/>
                </a:cubicBezTo>
                <a:cubicBezTo>
                  <a:pt x="3444388" y="1683760"/>
                  <a:pt x="3443531" y="1685951"/>
                  <a:pt x="3442959" y="1689190"/>
                </a:cubicBezTo>
                <a:lnTo>
                  <a:pt x="3442040" y="1688878"/>
                </a:lnTo>
                <a:lnTo>
                  <a:pt x="3443341" y="1689570"/>
                </a:lnTo>
                <a:lnTo>
                  <a:pt x="3443341" y="1689696"/>
                </a:lnTo>
                <a:lnTo>
                  <a:pt x="3447532" y="1691000"/>
                </a:lnTo>
                <a:cubicBezTo>
                  <a:pt x="3451341" y="1694047"/>
                  <a:pt x="3448865" y="1697953"/>
                  <a:pt x="3448770" y="1701477"/>
                </a:cubicBezTo>
                <a:lnTo>
                  <a:pt x="3443341" y="1709620"/>
                </a:lnTo>
                <a:lnTo>
                  <a:pt x="3443341" y="1709668"/>
                </a:lnTo>
                <a:lnTo>
                  <a:pt x="3443301" y="1709679"/>
                </a:lnTo>
                <a:lnTo>
                  <a:pt x="3443245" y="1709764"/>
                </a:lnTo>
                <a:lnTo>
                  <a:pt x="3443245" y="1709695"/>
                </a:lnTo>
                <a:lnTo>
                  <a:pt x="3441341" y="1710239"/>
                </a:lnTo>
                <a:lnTo>
                  <a:pt x="3441341" y="1710240"/>
                </a:lnTo>
                <a:cubicBezTo>
                  <a:pt x="3423148" y="1714431"/>
                  <a:pt x="3405908" y="1723385"/>
                  <a:pt x="3386381" y="1721384"/>
                </a:cubicBezTo>
                <a:lnTo>
                  <a:pt x="3386000" y="1720043"/>
                </a:lnTo>
                <a:lnTo>
                  <a:pt x="3386000" y="1721383"/>
                </a:lnTo>
                <a:lnTo>
                  <a:pt x="3382189" y="1721383"/>
                </a:lnTo>
                <a:lnTo>
                  <a:pt x="3381523" y="1721383"/>
                </a:lnTo>
                <a:lnTo>
                  <a:pt x="3375236" y="1721383"/>
                </a:lnTo>
                <a:lnTo>
                  <a:pt x="3374298" y="1718132"/>
                </a:lnTo>
                <a:lnTo>
                  <a:pt x="3374951" y="1721289"/>
                </a:lnTo>
                <a:cubicBezTo>
                  <a:pt x="3372188" y="1722737"/>
                  <a:pt x="3369140" y="1723489"/>
                  <a:pt x="3365997" y="1723479"/>
                </a:cubicBezTo>
                <a:lnTo>
                  <a:pt x="3361683" y="1715306"/>
                </a:lnTo>
                <a:lnTo>
                  <a:pt x="3361740" y="1715547"/>
                </a:lnTo>
                <a:lnTo>
                  <a:pt x="3365807" y="1723480"/>
                </a:lnTo>
                <a:lnTo>
                  <a:pt x="3361139" y="1723480"/>
                </a:lnTo>
                <a:lnTo>
                  <a:pt x="3360758" y="1723861"/>
                </a:lnTo>
                <a:lnTo>
                  <a:pt x="3354091" y="1723861"/>
                </a:lnTo>
                <a:lnTo>
                  <a:pt x="3352224" y="1723222"/>
                </a:lnTo>
                <a:lnTo>
                  <a:pt x="3336184" y="1721384"/>
                </a:lnTo>
                <a:cubicBezTo>
                  <a:pt x="3321040" y="1719594"/>
                  <a:pt x="3306276" y="1715079"/>
                  <a:pt x="3292751" y="1708049"/>
                </a:cubicBezTo>
                <a:lnTo>
                  <a:pt x="3292505" y="1707281"/>
                </a:lnTo>
                <a:lnTo>
                  <a:pt x="3292464" y="1708049"/>
                </a:lnTo>
                <a:lnTo>
                  <a:pt x="3290274" y="1708049"/>
                </a:lnTo>
                <a:lnTo>
                  <a:pt x="3288336" y="1706104"/>
                </a:lnTo>
                <a:lnTo>
                  <a:pt x="3272276" y="1695743"/>
                </a:lnTo>
                <a:lnTo>
                  <a:pt x="3269509" y="1694714"/>
                </a:lnTo>
                <a:lnTo>
                  <a:pt x="3264746" y="1690142"/>
                </a:lnTo>
                <a:lnTo>
                  <a:pt x="3264943" y="1689570"/>
                </a:lnTo>
                <a:lnTo>
                  <a:pt x="3237124" y="1659852"/>
                </a:lnTo>
                <a:cubicBezTo>
                  <a:pt x="3234934" y="1656804"/>
                  <a:pt x="3232266" y="1653851"/>
                  <a:pt x="3233505" y="1649565"/>
                </a:cubicBezTo>
                <a:cubicBezTo>
                  <a:pt x="3234743" y="1645279"/>
                  <a:pt x="3238839" y="1639088"/>
                  <a:pt x="3228838" y="1643660"/>
                </a:cubicBezTo>
                <a:cubicBezTo>
                  <a:pt x="3226933" y="1644422"/>
                  <a:pt x="3225504" y="1641850"/>
                  <a:pt x="3225123" y="1640040"/>
                </a:cubicBezTo>
                <a:cubicBezTo>
                  <a:pt x="3224742" y="1638231"/>
                  <a:pt x="3224361" y="1634040"/>
                  <a:pt x="3223884" y="1631087"/>
                </a:cubicBezTo>
                <a:cubicBezTo>
                  <a:pt x="3223409" y="1628134"/>
                  <a:pt x="3220932" y="1631087"/>
                  <a:pt x="3219599" y="1630134"/>
                </a:cubicBezTo>
                <a:cubicBezTo>
                  <a:pt x="3218265" y="1629182"/>
                  <a:pt x="3217122" y="1625086"/>
                  <a:pt x="3214836" y="1623372"/>
                </a:cubicBezTo>
                <a:lnTo>
                  <a:pt x="3212550" y="1618800"/>
                </a:lnTo>
                <a:lnTo>
                  <a:pt x="3212550" y="1618800"/>
                </a:lnTo>
                <a:lnTo>
                  <a:pt x="3194610" y="1575650"/>
                </a:lnTo>
                <a:lnTo>
                  <a:pt x="3194452" y="1575556"/>
                </a:lnTo>
                <a:cubicBezTo>
                  <a:pt x="3188261" y="1563564"/>
                  <a:pt x="3185023" y="1550277"/>
                  <a:pt x="3184927" y="1536789"/>
                </a:cubicBezTo>
                <a:lnTo>
                  <a:pt x="3185485" y="1536606"/>
                </a:lnTo>
                <a:lnTo>
                  <a:pt x="3185404" y="1536503"/>
                </a:lnTo>
                <a:cubicBezTo>
                  <a:pt x="3183498" y="1531217"/>
                  <a:pt x="3183213" y="1525483"/>
                  <a:pt x="3184546" y="1520025"/>
                </a:cubicBezTo>
                <a:lnTo>
                  <a:pt x="3183150" y="1509503"/>
                </a:lnTo>
                <a:lnTo>
                  <a:pt x="3183118" y="1509548"/>
                </a:lnTo>
                <a:cubicBezTo>
                  <a:pt x="3181403" y="1510024"/>
                  <a:pt x="3179594" y="1509014"/>
                  <a:pt x="3179117" y="1507290"/>
                </a:cubicBezTo>
                <a:cubicBezTo>
                  <a:pt x="3179117" y="1507062"/>
                  <a:pt x="3179022" y="1506833"/>
                  <a:pt x="3179022" y="1506595"/>
                </a:cubicBezTo>
                <a:cubicBezTo>
                  <a:pt x="3177117" y="1493984"/>
                  <a:pt x="3176259" y="1481249"/>
                  <a:pt x="3176259" y="1468495"/>
                </a:cubicBezTo>
                <a:lnTo>
                  <a:pt x="3176751" y="1468454"/>
                </a:lnTo>
                <a:lnTo>
                  <a:pt x="3176259" y="1468019"/>
                </a:lnTo>
                <a:cubicBezTo>
                  <a:pt x="3177783" y="1460780"/>
                  <a:pt x="3175497" y="1452969"/>
                  <a:pt x="3180927" y="1446302"/>
                </a:cubicBezTo>
                <a:cubicBezTo>
                  <a:pt x="3183308" y="1443349"/>
                  <a:pt x="3181593" y="1438396"/>
                  <a:pt x="3179783" y="1435443"/>
                </a:cubicBezTo>
                <a:cubicBezTo>
                  <a:pt x="3173116" y="1424680"/>
                  <a:pt x="3175688" y="1413345"/>
                  <a:pt x="3176640" y="1402201"/>
                </a:cubicBezTo>
                <a:cubicBezTo>
                  <a:pt x="3179783" y="1372197"/>
                  <a:pt x="3185022" y="1342441"/>
                  <a:pt x="3192261" y="1313142"/>
                </a:cubicBezTo>
                <a:cubicBezTo>
                  <a:pt x="3196262" y="1302932"/>
                  <a:pt x="3198928" y="1292282"/>
                  <a:pt x="3200357" y="1281424"/>
                </a:cubicBezTo>
                <a:cubicBezTo>
                  <a:pt x="3200167" y="1281091"/>
                  <a:pt x="3200167" y="1280710"/>
                  <a:pt x="3200357" y="1280376"/>
                </a:cubicBezTo>
                <a:cubicBezTo>
                  <a:pt x="3208549" y="1272471"/>
                  <a:pt x="3208549" y="1261326"/>
                  <a:pt x="3212550" y="1251801"/>
                </a:cubicBezTo>
                <a:lnTo>
                  <a:pt x="3213210" y="1251934"/>
                </a:lnTo>
                <a:lnTo>
                  <a:pt x="3212740" y="1250848"/>
                </a:lnTo>
                <a:cubicBezTo>
                  <a:pt x="3214169" y="1242762"/>
                  <a:pt x="3217217" y="1235037"/>
                  <a:pt x="3221598" y="1228084"/>
                </a:cubicBezTo>
                <a:cubicBezTo>
                  <a:pt x="3223884" y="1222655"/>
                  <a:pt x="3226265" y="1217321"/>
                  <a:pt x="3228552" y="1211987"/>
                </a:cubicBezTo>
                <a:cubicBezTo>
                  <a:pt x="3231028" y="1206425"/>
                  <a:pt x="3234076" y="1201129"/>
                  <a:pt x="3237600" y="1196176"/>
                </a:cubicBezTo>
                <a:lnTo>
                  <a:pt x="3238066" y="1196256"/>
                </a:lnTo>
                <a:lnTo>
                  <a:pt x="3238077" y="1196175"/>
                </a:lnTo>
                <a:lnTo>
                  <a:pt x="3245315" y="1182173"/>
                </a:lnTo>
                <a:cubicBezTo>
                  <a:pt x="3245315" y="1181507"/>
                  <a:pt x="3246364" y="1180840"/>
                  <a:pt x="3246364" y="1180173"/>
                </a:cubicBezTo>
                <a:cubicBezTo>
                  <a:pt x="3246364" y="1174839"/>
                  <a:pt x="3254365" y="1181792"/>
                  <a:pt x="3254365" y="1175506"/>
                </a:cubicBezTo>
                <a:cubicBezTo>
                  <a:pt x="3254269" y="1171725"/>
                  <a:pt x="3255031" y="1167972"/>
                  <a:pt x="3256651" y="1164552"/>
                </a:cubicBezTo>
                <a:lnTo>
                  <a:pt x="3263329" y="1153235"/>
                </a:lnTo>
                <a:lnTo>
                  <a:pt x="3263127" y="1152742"/>
                </a:lnTo>
                <a:cubicBezTo>
                  <a:pt x="3271320" y="1143598"/>
                  <a:pt x="3276462" y="1132168"/>
                  <a:pt x="3285607" y="1123119"/>
                </a:cubicBezTo>
                <a:lnTo>
                  <a:pt x="3285831" y="1123677"/>
                </a:lnTo>
                <a:lnTo>
                  <a:pt x="3286083" y="1123118"/>
                </a:lnTo>
                <a:cubicBezTo>
                  <a:pt x="3287130" y="1118070"/>
                  <a:pt x="3294655" y="1113593"/>
                  <a:pt x="3288273" y="1107212"/>
                </a:cubicBezTo>
                <a:lnTo>
                  <a:pt x="3287673" y="1105767"/>
                </a:lnTo>
                <a:lnTo>
                  <a:pt x="3287320" y="1107021"/>
                </a:lnTo>
                <a:lnTo>
                  <a:pt x="3269318" y="1093877"/>
                </a:lnTo>
                <a:cubicBezTo>
                  <a:pt x="3269318" y="1091210"/>
                  <a:pt x="3268175" y="1089495"/>
                  <a:pt x="3265032" y="1090924"/>
                </a:cubicBezTo>
                <a:lnTo>
                  <a:pt x="3260476" y="1086733"/>
                </a:lnTo>
                <a:lnTo>
                  <a:pt x="3258937" y="1086733"/>
                </a:lnTo>
                <a:cubicBezTo>
                  <a:pt x="3256842" y="1083332"/>
                  <a:pt x="3253317" y="1080951"/>
                  <a:pt x="3249412" y="1080161"/>
                </a:cubicBezTo>
                <a:cubicBezTo>
                  <a:pt x="3248555" y="1079437"/>
                  <a:pt x="3247603" y="1078761"/>
                  <a:pt x="3246649" y="1078160"/>
                </a:cubicBezTo>
                <a:cubicBezTo>
                  <a:pt x="3237792" y="1074855"/>
                  <a:pt x="3232934" y="1065388"/>
                  <a:pt x="3235315" y="1056253"/>
                </a:cubicBezTo>
                <a:cubicBezTo>
                  <a:pt x="3235601" y="1055167"/>
                  <a:pt x="3235601" y="1054005"/>
                  <a:pt x="3235315" y="1052919"/>
                </a:cubicBezTo>
                <a:cubicBezTo>
                  <a:pt x="3235315" y="1052348"/>
                  <a:pt x="3234363" y="1051967"/>
                  <a:pt x="3233886" y="1051491"/>
                </a:cubicBezTo>
                <a:cubicBezTo>
                  <a:pt x="3233409" y="1051014"/>
                  <a:pt x="3232934" y="1051491"/>
                  <a:pt x="3232934" y="1051491"/>
                </a:cubicBezTo>
                <a:cubicBezTo>
                  <a:pt x="3227980" y="1065111"/>
                  <a:pt x="3227980" y="1065111"/>
                  <a:pt x="3215502" y="1057110"/>
                </a:cubicBezTo>
                <a:lnTo>
                  <a:pt x="3215701" y="1056592"/>
                </a:lnTo>
                <a:lnTo>
                  <a:pt x="3214931" y="1057015"/>
                </a:lnTo>
                <a:cubicBezTo>
                  <a:pt x="3204072" y="1050919"/>
                  <a:pt x="3192642" y="1045585"/>
                  <a:pt x="3182355" y="1038536"/>
                </a:cubicBezTo>
                <a:cubicBezTo>
                  <a:pt x="3164448" y="1027935"/>
                  <a:pt x="3145588" y="1019001"/>
                  <a:pt x="3126063" y="1011866"/>
                </a:cubicBezTo>
                <a:cubicBezTo>
                  <a:pt x="3114918" y="1006361"/>
                  <a:pt x="3103298" y="1001655"/>
                  <a:pt x="3091487" y="997769"/>
                </a:cubicBezTo>
                <a:lnTo>
                  <a:pt x="3091400" y="997671"/>
                </a:lnTo>
                <a:lnTo>
                  <a:pt x="3091392" y="997675"/>
                </a:lnTo>
                <a:lnTo>
                  <a:pt x="3077962" y="992722"/>
                </a:lnTo>
                <a:lnTo>
                  <a:pt x="3077949" y="992690"/>
                </a:lnTo>
                <a:lnTo>
                  <a:pt x="3038909" y="981386"/>
                </a:lnTo>
                <a:lnTo>
                  <a:pt x="3038814" y="981257"/>
                </a:lnTo>
                <a:lnTo>
                  <a:pt x="3038814" y="981387"/>
                </a:lnTo>
                <a:cubicBezTo>
                  <a:pt x="3035861" y="981758"/>
                  <a:pt x="3033004" y="979948"/>
                  <a:pt x="3032146" y="977100"/>
                </a:cubicBezTo>
                <a:lnTo>
                  <a:pt x="3031757" y="976800"/>
                </a:lnTo>
                <a:lnTo>
                  <a:pt x="2984235" y="970337"/>
                </a:lnTo>
                <a:cubicBezTo>
                  <a:pt x="2979568" y="969451"/>
                  <a:pt x="2975091" y="967356"/>
                  <a:pt x="2971471" y="964241"/>
                </a:cubicBezTo>
                <a:cubicBezTo>
                  <a:pt x="2968233" y="961575"/>
                  <a:pt x="2964518" y="968528"/>
                  <a:pt x="2959280" y="966718"/>
                </a:cubicBezTo>
                <a:lnTo>
                  <a:pt x="2945350" y="963117"/>
                </a:lnTo>
                <a:lnTo>
                  <a:pt x="2945374" y="963385"/>
                </a:lnTo>
                <a:cubicBezTo>
                  <a:pt x="2937850" y="964366"/>
                  <a:pt x="2930324" y="963909"/>
                  <a:pt x="2922990" y="962051"/>
                </a:cubicBezTo>
                <a:cubicBezTo>
                  <a:pt x="2916514" y="958813"/>
                  <a:pt x="2911179" y="960908"/>
                  <a:pt x="2905464" y="960242"/>
                </a:cubicBezTo>
                <a:cubicBezTo>
                  <a:pt x="2896796" y="959099"/>
                  <a:pt x="2888080" y="959099"/>
                  <a:pt x="2879389" y="958968"/>
                </a:cubicBezTo>
                <a:lnTo>
                  <a:pt x="2855717" y="957086"/>
                </a:lnTo>
                <a:lnTo>
                  <a:pt x="2853458" y="957193"/>
                </a:lnTo>
                <a:lnTo>
                  <a:pt x="2851648" y="956717"/>
                </a:lnTo>
                <a:lnTo>
                  <a:pt x="2851444" y="956309"/>
                </a:lnTo>
                <a:lnTo>
                  <a:pt x="2847361" y="953859"/>
                </a:lnTo>
                <a:cubicBezTo>
                  <a:pt x="2844789" y="955955"/>
                  <a:pt x="2842098" y="956621"/>
                  <a:pt x="2839360" y="956764"/>
                </a:cubicBezTo>
                <a:lnTo>
                  <a:pt x="2831390" y="956535"/>
                </a:lnTo>
                <a:lnTo>
                  <a:pt x="2831073" y="956812"/>
                </a:lnTo>
                <a:cubicBezTo>
                  <a:pt x="2815072" y="958431"/>
                  <a:pt x="2798974" y="958812"/>
                  <a:pt x="2782878" y="958907"/>
                </a:cubicBezTo>
                <a:lnTo>
                  <a:pt x="2782683" y="958630"/>
                </a:lnTo>
                <a:lnTo>
                  <a:pt x="2775078" y="958931"/>
                </a:lnTo>
                <a:cubicBezTo>
                  <a:pt x="2772494" y="958860"/>
                  <a:pt x="2769970" y="958336"/>
                  <a:pt x="2767637" y="956526"/>
                </a:cubicBezTo>
                <a:cubicBezTo>
                  <a:pt x="2766779" y="955707"/>
                  <a:pt x="2765446" y="955707"/>
                  <a:pt x="2764589" y="956526"/>
                </a:cubicBezTo>
                <a:cubicBezTo>
                  <a:pt x="2758683" y="962336"/>
                  <a:pt x="2751158" y="960337"/>
                  <a:pt x="2744205" y="961384"/>
                </a:cubicBezTo>
                <a:cubicBezTo>
                  <a:pt x="2733728" y="965004"/>
                  <a:pt x="2722489" y="962813"/>
                  <a:pt x="2711821" y="965385"/>
                </a:cubicBezTo>
                <a:cubicBezTo>
                  <a:pt x="2708296" y="965918"/>
                  <a:pt x="2704867" y="964061"/>
                  <a:pt x="2703344" y="960813"/>
                </a:cubicBezTo>
                <a:lnTo>
                  <a:pt x="2698486" y="951860"/>
                </a:lnTo>
                <a:lnTo>
                  <a:pt x="2698486" y="951860"/>
                </a:lnTo>
                <a:cubicBezTo>
                  <a:pt x="2698771" y="958108"/>
                  <a:pt x="2695914" y="964080"/>
                  <a:pt x="2690770" y="967671"/>
                </a:cubicBezTo>
                <a:cubicBezTo>
                  <a:pt x="2686485" y="971577"/>
                  <a:pt x="2682198" y="969767"/>
                  <a:pt x="2681245" y="964051"/>
                </a:cubicBezTo>
                <a:cubicBezTo>
                  <a:pt x="2681245" y="961861"/>
                  <a:pt x="2681245" y="959384"/>
                  <a:pt x="2679627" y="957670"/>
                </a:cubicBezTo>
                <a:cubicBezTo>
                  <a:pt x="2678007" y="955955"/>
                  <a:pt x="2675531" y="955003"/>
                  <a:pt x="2673435" y="956527"/>
                </a:cubicBezTo>
                <a:cubicBezTo>
                  <a:pt x="2671340" y="958051"/>
                  <a:pt x="2673435" y="959670"/>
                  <a:pt x="2673435" y="961385"/>
                </a:cubicBezTo>
                <a:cubicBezTo>
                  <a:pt x="2677435" y="969195"/>
                  <a:pt x="2676674" y="970910"/>
                  <a:pt x="2668292" y="973005"/>
                </a:cubicBezTo>
                <a:cubicBezTo>
                  <a:pt x="2665720" y="973862"/>
                  <a:pt x="2662958" y="973862"/>
                  <a:pt x="2660386" y="973005"/>
                </a:cubicBezTo>
                <a:cubicBezTo>
                  <a:pt x="2657528" y="971700"/>
                  <a:pt x="2654195" y="972396"/>
                  <a:pt x="2652100" y="974719"/>
                </a:cubicBezTo>
                <a:cubicBezTo>
                  <a:pt x="2650098" y="976520"/>
                  <a:pt x="2647528" y="977530"/>
                  <a:pt x="2644860" y="977577"/>
                </a:cubicBezTo>
                <a:cubicBezTo>
                  <a:pt x="2635621" y="978682"/>
                  <a:pt x="2626572" y="980920"/>
                  <a:pt x="2617904" y="984244"/>
                </a:cubicBezTo>
                <a:cubicBezTo>
                  <a:pt x="2616095" y="984244"/>
                  <a:pt x="2614380" y="985769"/>
                  <a:pt x="2612475" y="984816"/>
                </a:cubicBezTo>
                <a:cubicBezTo>
                  <a:pt x="2612475" y="984150"/>
                  <a:pt x="2611809" y="983483"/>
                  <a:pt x="2611903" y="982816"/>
                </a:cubicBezTo>
                <a:cubicBezTo>
                  <a:pt x="2611903" y="980339"/>
                  <a:pt x="2617238" y="978720"/>
                  <a:pt x="2614666" y="976339"/>
                </a:cubicBezTo>
                <a:cubicBezTo>
                  <a:pt x="2612094" y="973958"/>
                  <a:pt x="2609617" y="977577"/>
                  <a:pt x="2607903" y="979959"/>
                </a:cubicBezTo>
                <a:cubicBezTo>
                  <a:pt x="2607236" y="980815"/>
                  <a:pt x="2606760" y="981863"/>
                  <a:pt x="2606093" y="982816"/>
                </a:cubicBezTo>
                <a:cubicBezTo>
                  <a:pt x="2598664" y="993484"/>
                  <a:pt x="2592092" y="993865"/>
                  <a:pt x="2583996" y="984244"/>
                </a:cubicBezTo>
                <a:cubicBezTo>
                  <a:pt x="2583423" y="984244"/>
                  <a:pt x="2582281" y="984816"/>
                  <a:pt x="2582281" y="985293"/>
                </a:cubicBezTo>
                <a:cubicBezTo>
                  <a:pt x="2581233" y="997199"/>
                  <a:pt x="2581233" y="997199"/>
                  <a:pt x="2569136" y="998913"/>
                </a:cubicBezTo>
                <a:cubicBezTo>
                  <a:pt x="2567327" y="999018"/>
                  <a:pt x="2565421" y="999361"/>
                  <a:pt x="2563707" y="999961"/>
                </a:cubicBezTo>
                <a:cubicBezTo>
                  <a:pt x="2555516" y="1003390"/>
                  <a:pt x="2555516" y="1003390"/>
                  <a:pt x="2548181" y="999961"/>
                </a:cubicBezTo>
                <a:cubicBezTo>
                  <a:pt x="2545134" y="1014439"/>
                  <a:pt x="2531417" y="1014344"/>
                  <a:pt x="2521511" y="1019582"/>
                </a:cubicBezTo>
                <a:cubicBezTo>
                  <a:pt x="2519511" y="1020630"/>
                  <a:pt x="2517796" y="1019582"/>
                  <a:pt x="2516844" y="1017487"/>
                </a:cubicBezTo>
                <a:cubicBezTo>
                  <a:pt x="2513987" y="1012077"/>
                  <a:pt x="2512177" y="1006200"/>
                  <a:pt x="2511415" y="1000152"/>
                </a:cubicBezTo>
                <a:cubicBezTo>
                  <a:pt x="2510938" y="996551"/>
                  <a:pt x="2513510" y="993265"/>
                  <a:pt x="2517130" y="992817"/>
                </a:cubicBezTo>
                <a:cubicBezTo>
                  <a:pt x="2523797" y="991150"/>
                  <a:pt x="2529988" y="988207"/>
                  <a:pt x="2535514" y="984150"/>
                </a:cubicBezTo>
                <a:cubicBezTo>
                  <a:pt x="2537514" y="982273"/>
                  <a:pt x="2540371" y="981558"/>
                  <a:pt x="2543038" y="982244"/>
                </a:cubicBezTo>
                <a:cubicBezTo>
                  <a:pt x="2550181" y="985483"/>
                  <a:pt x="2554944" y="981006"/>
                  <a:pt x="2559421" y="977387"/>
                </a:cubicBezTo>
                <a:cubicBezTo>
                  <a:pt x="2571232" y="967862"/>
                  <a:pt x="2585900" y="966528"/>
                  <a:pt x="2599617" y="962528"/>
                </a:cubicBezTo>
                <a:cubicBezTo>
                  <a:pt x="2603616" y="961385"/>
                  <a:pt x="2606856" y="964433"/>
                  <a:pt x="2610380" y="965576"/>
                </a:cubicBezTo>
                <a:cubicBezTo>
                  <a:pt x="2613904" y="966719"/>
                  <a:pt x="2618571" y="967290"/>
                  <a:pt x="2619905" y="961670"/>
                </a:cubicBezTo>
                <a:cubicBezTo>
                  <a:pt x="2622286" y="954050"/>
                  <a:pt x="2629430" y="953574"/>
                  <a:pt x="2635431" y="952145"/>
                </a:cubicBezTo>
                <a:cubicBezTo>
                  <a:pt x="2637335" y="951536"/>
                  <a:pt x="2639431" y="952479"/>
                  <a:pt x="2640289" y="954336"/>
                </a:cubicBezTo>
                <a:cubicBezTo>
                  <a:pt x="2643336" y="963385"/>
                  <a:pt x="2651052" y="958717"/>
                  <a:pt x="2656671" y="959860"/>
                </a:cubicBezTo>
                <a:cubicBezTo>
                  <a:pt x="2659339" y="960432"/>
                  <a:pt x="2660386" y="956051"/>
                  <a:pt x="2657910" y="953955"/>
                </a:cubicBezTo>
                <a:cubicBezTo>
                  <a:pt x="2656671" y="953117"/>
                  <a:pt x="2655338" y="952469"/>
                  <a:pt x="2653909" y="952050"/>
                </a:cubicBezTo>
                <a:cubicBezTo>
                  <a:pt x="2652384" y="951764"/>
                  <a:pt x="2651146" y="950545"/>
                  <a:pt x="2650861" y="949002"/>
                </a:cubicBezTo>
                <a:cubicBezTo>
                  <a:pt x="2662958" y="945908"/>
                  <a:pt x="2675149" y="943466"/>
                  <a:pt x="2687437" y="941685"/>
                </a:cubicBezTo>
                <a:cubicBezTo>
                  <a:pt x="2689723" y="941237"/>
                  <a:pt x="2692104" y="942352"/>
                  <a:pt x="2693247" y="944447"/>
                </a:cubicBezTo>
                <a:lnTo>
                  <a:pt x="2698604" y="951479"/>
                </a:lnTo>
                <a:lnTo>
                  <a:pt x="2702153" y="940108"/>
                </a:lnTo>
                <a:cubicBezTo>
                  <a:pt x="2704439" y="938132"/>
                  <a:pt x="2708153" y="937774"/>
                  <a:pt x="2714392" y="938060"/>
                </a:cubicBezTo>
                <a:cubicBezTo>
                  <a:pt x="2716440" y="938250"/>
                  <a:pt x="2718631" y="939155"/>
                  <a:pt x="2720703" y="939322"/>
                </a:cubicBezTo>
                <a:lnTo>
                  <a:pt x="2726286" y="936161"/>
                </a:lnTo>
                <a:lnTo>
                  <a:pt x="2726298" y="936060"/>
                </a:lnTo>
                <a:lnTo>
                  <a:pt x="2732775" y="936060"/>
                </a:lnTo>
                <a:lnTo>
                  <a:pt x="2733467" y="936488"/>
                </a:lnTo>
                <a:lnTo>
                  <a:pt x="2741014" y="939106"/>
                </a:lnTo>
                <a:cubicBezTo>
                  <a:pt x="2743729" y="939535"/>
                  <a:pt x="2746396" y="938868"/>
                  <a:pt x="2748967" y="935391"/>
                </a:cubicBezTo>
                <a:cubicBezTo>
                  <a:pt x="2750587" y="934229"/>
                  <a:pt x="2752777" y="934229"/>
                  <a:pt x="2754397" y="935391"/>
                </a:cubicBezTo>
                <a:cubicBezTo>
                  <a:pt x="2759350" y="938449"/>
                  <a:pt x="2765731" y="937867"/>
                  <a:pt x="2770018" y="933962"/>
                </a:cubicBezTo>
                <a:lnTo>
                  <a:pt x="2781112" y="932457"/>
                </a:lnTo>
                <a:lnTo>
                  <a:pt x="2783353" y="931679"/>
                </a:lnTo>
                <a:lnTo>
                  <a:pt x="2794307" y="931584"/>
                </a:lnTo>
                <a:lnTo>
                  <a:pt x="2794307" y="931584"/>
                </a:lnTo>
                <a:lnTo>
                  <a:pt x="2853314" y="931584"/>
                </a:lnTo>
                <a:close/>
                <a:moveTo>
                  <a:pt x="7769119" y="909872"/>
                </a:moveTo>
                <a:cubicBezTo>
                  <a:pt x="7772929" y="909681"/>
                  <a:pt x="7776644" y="910434"/>
                  <a:pt x="7780073" y="912063"/>
                </a:cubicBezTo>
                <a:lnTo>
                  <a:pt x="7780569" y="913104"/>
                </a:lnTo>
                <a:lnTo>
                  <a:pt x="7824547" y="913104"/>
                </a:lnTo>
                <a:lnTo>
                  <a:pt x="7824554" y="913101"/>
                </a:lnTo>
                <a:lnTo>
                  <a:pt x="7824555" y="913104"/>
                </a:lnTo>
                <a:lnTo>
                  <a:pt x="7825222" y="913104"/>
                </a:lnTo>
                <a:lnTo>
                  <a:pt x="7825222" y="913105"/>
                </a:lnTo>
                <a:lnTo>
                  <a:pt x="7852177" y="915677"/>
                </a:lnTo>
                <a:lnTo>
                  <a:pt x="7852939" y="918725"/>
                </a:lnTo>
                <a:lnTo>
                  <a:pt x="7852177" y="915196"/>
                </a:lnTo>
                <a:lnTo>
                  <a:pt x="7861226" y="915673"/>
                </a:lnTo>
                <a:lnTo>
                  <a:pt x="7861229" y="915675"/>
                </a:lnTo>
                <a:lnTo>
                  <a:pt x="7874656" y="916818"/>
                </a:lnTo>
                <a:cubicBezTo>
                  <a:pt x="7882752" y="916818"/>
                  <a:pt x="7889325" y="919008"/>
                  <a:pt x="7890468" y="928438"/>
                </a:cubicBezTo>
                <a:cubicBezTo>
                  <a:pt x="7892754" y="927343"/>
                  <a:pt x="7892444" y="924533"/>
                  <a:pt x="7892659" y="922283"/>
                </a:cubicBezTo>
                <a:lnTo>
                  <a:pt x="7897993" y="919485"/>
                </a:lnTo>
                <a:lnTo>
                  <a:pt x="7897993" y="919482"/>
                </a:lnTo>
                <a:lnTo>
                  <a:pt x="7900184" y="919958"/>
                </a:lnTo>
                <a:lnTo>
                  <a:pt x="7900186" y="919962"/>
                </a:lnTo>
                <a:lnTo>
                  <a:pt x="7911517" y="922915"/>
                </a:lnTo>
                <a:cubicBezTo>
                  <a:pt x="7919424" y="922325"/>
                  <a:pt x="7927234" y="923563"/>
                  <a:pt x="7934568" y="926534"/>
                </a:cubicBezTo>
                <a:lnTo>
                  <a:pt x="7934568" y="926535"/>
                </a:lnTo>
                <a:lnTo>
                  <a:pt x="7934569" y="926529"/>
                </a:lnTo>
                <a:lnTo>
                  <a:pt x="7934858" y="927467"/>
                </a:lnTo>
                <a:lnTo>
                  <a:pt x="7934664" y="926624"/>
                </a:lnTo>
                <a:cubicBezTo>
                  <a:pt x="7936569" y="926624"/>
                  <a:pt x="7938570" y="927481"/>
                  <a:pt x="7939141" y="929387"/>
                </a:cubicBezTo>
                <a:cubicBezTo>
                  <a:pt x="7941236" y="936044"/>
                  <a:pt x="7942760" y="942912"/>
                  <a:pt x="7943428" y="949859"/>
                </a:cubicBezTo>
                <a:lnTo>
                  <a:pt x="7942157" y="951184"/>
                </a:lnTo>
                <a:lnTo>
                  <a:pt x="7942189" y="951287"/>
                </a:lnTo>
                <a:lnTo>
                  <a:pt x="7940862" y="952536"/>
                </a:lnTo>
                <a:lnTo>
                  <a:pt x="7939045" y="954431"/>
                </a:lnTo>
                <a:lnTo>
                  <a:pt x="7939106" y="954188"/>
                </a:lnTo>
                <a:lnTo>
                  <a:pt x="7938950" y="954335"/>
                </a:lnTo>
                <a:lnTo>
                  <a:pt x="7932473" y="953859"/>
                </a:lnTo>
                <a:lnTo>
                  <a:pt x="7932473" y="953859"/>
                </a:lnTo>
                <a:lnTo>
                  <a:pt x="7900183" y="947382"/>
                </a:lnTo>
                <a:lnTo>
                  <a:pt x="7900183" y="947382"/>
                </a:lnTo>
                <a:lnTo>
                  <a:pt x="7896087" y="946906"/>
                </a:lnTo>
                <a:lnTo>
                  <a:pt x="7896103" y="946679"/>
                </a:lnTo>
                <a:lnTo>
                  <a:pt x="7896087" y="946906"/>
                </a:lnTo>
                <a:cubicBezTo>
                  <a:pt x="7891230" y="947829"/>
                  <a:pt x="7886278" y="947229"/>
                  <a:pt x="7881800" y="945202"/>
                </a:cubicBezTo>
                <a:lnTo>
                  <a:pt x="7881796" y="945198"/>
                </a:lnTo>
                <a:lnTo>
                  <a:pt x="7875382" y="944686"/>
                </a:lnTo>
                <a:lnTo>
                  <a:pt x="7870470" y="940535"/>
                </a:lnTo>
                <a:lnTo>
                  <a:pt x="7870466" y="940535"/>
                </a:lnTo>
                <a:lnTo>
                  <a:pt x="7865703" y="942630"/>
                </a:lnTo>
                <a:lnTo>
                  <a:pt x="7865702" y="942628"/>
                </a:lnTo>
                <a:lnTo>
                  <a:pt x="7859035" y="942628"/>
                </a:lnTo>
                <a:lnTo>
                  <a:pt x="7858349" y="940368"/>
                </a:lnTo>
                <a:lnTo>
                  <a:pt x="7859034" y="943109"/>
                </a:lnTo>
                <a:cubicBezTo>
                  <a:pt x="7850748" y="943852"/>
                  <a:pt x="7842461" y="942842"/>
                  <a:pt x="7834556" y="940156"/>
                </a:cubicBezTo>
                <a:cubicBezTo>
                  <a:pt x="7833127" y="939489"/>
                  <a:pt x="7830936" y="940156"/>
                  <a:pt x="7829032" y="940632"/>
                </a:cubicBezTo>
                <a:lnTo>
                  <a:pt x="7828650" y="938316"/>
                </a:lnTo>
                <a:lnTo>
                  <a:pt x="7828650" y="940247"/>
                </a:lnTo>
                <a:lnTo>
                  <a:pt x="7821326" y="940247"/>
                </a:lnTo>
                <a:lnTo>
                  <a:pt x="7821316" y="940298"/>
                </a:lnTo>
                <a:cubicBezTo>
                  <a:pt x="7821126" y="940413"/>
                  <a:pt x="7820935" y="940527"/>
                  <a:pt x="7820745" y="940632"/>
                </a:cubicBezTo>
                <a:cubicBezTo>
                  <a:pt x="7815792" y="940632"/>
                  <a:pt x="7811220" y="940632"/>
                  <a:pt x="7806076" y="940632"/>
                </a:cubicBezTo>
                <a:cubicBezTo>
                  <a:pt x="7798647" y="941660"/>
                  <a:pt x="7791598" y="936822"/>
                  <a:pt x="7789979" y="929487"/>
                </a:cubicBezTo>
                <a:cubicBezTo>
                  <a:pt x="7788551" y="926249"/>
                  <a:pt x="7787122" y="923106"/>
                  <a:pt x="7785884" y="920058"/>
                </a:cubicBezTo>
                <a:lnTo>
                  <a:pt x="7785874" y="920054"/>
                </a:lnTo>
                <a:lnTo>
                  <a:pt x="7785883" y="920063"/>
                </a:lnTo>
                <a:lnTo>
                  <a:pt x="7783311" y="932160"/>
                </a:lnTo>
                <a:cubicBezTo>
                  <a:pt x="7783025" y="935732"/>
                  <a:pt x="7779978" y="938418"/>
                  <a:pt x="7776358" y="938170"/>
                </a:cubicBezTo>
                <a:cubicBezTo>
                  <a:pt x="7776358" y="938170"/>
                  <a:pt x="7776263" y="938161"/>
                  <a:pt x="7776263" y="938161"/>
                </a:cubicBezTo>
                <a:cubicBezTo>
                  <a:pt x="7772262" y="938161"/>
                  <a:pt x="7773596" y="934732"/>
                  <a:pt x="7772453" y="932636"/>
                </a:cubicBezTo>
                <a:cubicBezTo>
                  <a:pt x="7769405" y="927693"/>
                  <a:pt x="7766071" y="922978"/>
                  <a:pt x="7762357" y="918540"/>
                </a:cubicBezTo>
                <a:cubicBezTo>
                  <a:pt x="7758642" y="921873"/>
                  <a:pt x="7761023" y="924064"/>
                  <a:pt x="7762357" y="926350"/>
                </a:cubicBezTo>
                <a:cubicBezTo>
                  <a:pt x="7766071" y="934732"/>
                  <a:pt x="7766071" y="934637"/>
                  <a:pt x="7757879" y="937018"/>
                </a:cubicBezTo>
                <a:cubicBezTo>
                  <a:pt x="7753212" y="938447"/>
                  <a:pt x="7748354" y="941399"/>
                  <a:pt x="7744830" y="935208"/>
                </a:cubicBezTo>
                <a:cubicBezTo>
                  <a:pt x="7743878" y="933589"/>
                  <a:pt x="7742068" y="934256"/>
                  <a:pt x="7741115" y="935208"/>
                </a:cubicBezTo>
                <a:cubicBezTo>
                  <a:pt x="7739972" y="937514"/>
                  <a:pt x="7737115" y="938447"/>
                  <a:pt x="7734829" y="937294"/>
                </a:cubicBezTo>
                <a:cubicBezTo>
                  <a:pt x="7734257" y="937018"/>
                  <a:pt x="7733782" y="936628"/>
                  <a:pt x="7733400" y="936161"/>
                </a:cubicBezTo>
                <a:cubicBezTo>
                  <a:pt x="7733400" y="936161"/>
                  <a:pt x="7731685" y="935399"/>
                  <a:pt x="7731305" y="935685"/>
                </a:cubicBezTo>
                <a:cubicBezTo>
                  <a:pt x="7720922" y="943781"/>
                  <a:pt x="7708445" y="939590"/>
                  <a:pt x="7697110" y="940638"/>
                </a:cubicBezTo>
                <a:cubicBezTo>
                  <a:pt x="7666439" y="943400"/>
                  <a:pt x="7636055" y="948144"/>
                  <a:pt x="7605574" y="951955"/>
                </a:cubicBezTo>
                <a:cubicBezTo>
                  <a:pt x="7593668" y="953478"/>
                  <a:pt x="7582143" y="958812"/>
                  <a:pt x="7569760" y="956050"/>
                </a:cubicBezTo>
                <a:cubicBezTo>
                  <a:pt x="7561474" y="963956"/>
                  <a:pt x="7549187" y="959194"/>
                  <a:pt x="7539947" y="965575"/>
                </a:cubicBezTo>
                <a:cubicBezTo>
                  <a:pt x="7532803" y="969223"/>
                  <a:pt x="7524898" y="971090"/>
                  <a:pt x="7516897" y="971005"/>
                </a:cubicBezTo>
                <a:cubicBezTo>
                  <a:pt x="7513753" y="971176"/>
                  <a:pt x="7510801" y="969595"/>
                  <a:pt x="7509182" y="966909"/>
                </a:cubicBezTo>
                <a:cubicBezTo>
                  <a:pt x="7507563" y="965004"/>
                  <a:pt x="7508229" y="961480"/>
                  <a:pt x="7504800" y="960908"/>
                </a:cubicBezTo>
                <a:cubicBezTo>
                  <a:pt x="7505371" y="975672"/>
                  <a:pt x="7504800" y="976052"/>
                  <a:pt x="7493656" y="979958"/>
                </a:cubicBezTo>
                <a:cubicBezTo>
                  <a:pt x="7485655" y="982435"/>
                  <a:pt x="7484989" y="976052"/>
                  <a:pt x="7482226" y="971957"/>
                </a:cubicBezTo>
                <a:cubicBezTo>
                  <a:pt x="7482797" y="968528"/>
                  <a:pt x="7483464" y="965194"/>
                  <a:pt x="7484035" y="961860"/>
                </a:cubicBezTo>
                <a:cubicBezTo>
                  <a:pt x="7484798" y="956812"/>
                  <a:pt x="7485274" y="952335"/>
                  <a:pt x="7492608" y="952335"/>
                </a:cubicBezTo>
                <a:cubicBezTo>
                  <a:pt x="7496132" y="952335"/>
                  <a:pt x="7499370" y="947954"/>
                  <a:pt x="7503562" y="946811"/>
                </a:cubicBezTo>
                <a:cubicBezTo>
                  <a:pt x="7507753" y="945679"/>
                  <a:pt x="7514135" y="944733"/>
                  <a:pt x="7517183" y="951668"/>
                </a:cubicBezTo>
                <a:cubicBezTo>
                  <a:pt x="7520231" y="948716"/>
                  <a:pt x="7518516" y="944353"/>
                  <a:pt x="7521755" y="942161"/>
                </a:cubicBezTo>
                <a:cubicBezTo>
                  <a:pt x="7524421" y="940685"/>
                  <a:pt x="7527279" y="939656"/>
                  <a:pt x="7530233" y="939113"/>
                </a:cubicBezTo>
                <a:cubicBezTo>
                  <a:pt x="7542805" y="936256"/>
                  <a:pt x="7555378" y="933399"/>
                  <a:pt x="7568333" y="930827"/>
                </a:cubicBezTo>
                <a:cubicBezTo>
                  <a:pt x="7571571" y="930160"/>
                  <a:pt x="7575476" y="928445"/>
                  <a:pt x="7578333" y="930255"/>
                </a:cubicBezTo>
                <a:cubicBezTo>
                  <a:pt x="7581191" y="932065"/>
                  <a:pt x="7584811" y="932446"/>
                  <a:pt x="7587858" y="928636"/>
                </a:cubicBezTo>
                <a:cubicBezTo>
                  <a:pt x="7589096" y="927207"/>
                  <a:pt x="7590811" y="926283"/>
                  <a:pt x="7592716" y="926064"/>
                </a:cubicBezTo>
                <a:cubicBezTo>
                  <a:pt x="7605004" y="923874"/>
                  <a:pt x="7617385" y="921969"/>
                  <a:pt x="7629864" y="919968"/>
                </a:cubicBezTo>
                <a:cubicBezTo>
                  <a:pt x="7631102" y="924064"/>
                  <a:pt x="7626910" y="926064"/>
                  <a:pt x="7627196" y="929493"/>
                </a:cubicBezTo>
                <a:cubicBezTo>
                  <a:pt x="7627482" y="932923"/>
                  <a:pt x="7628435" y="936161"/>
                  <a:pt x="7632436" y="937114"/>
                </a:cubicBezTo>
                <a:cubicBezTo>
                  <a:pt x="7636435" y="938066"/>
                  <a:pt x="7638912" y="937114"/>
                  <a:pt x="7639198" y="932446"/>
                </a:cubicBezTo>
                <a:cubicBezTo>
                  <a:pt x="7639960" y="920254"/>
                  <a:pt x="7641103" y="918920"/>
                  <a:pt x="7652724" y="917206"/>
                </a:cubicBezTo>
                <a:cubicBezTo>
                  <a:pt x="7680441" y="913006"/>
                  <a:pt x="7708445" y="910929"/>
                  <a:pt x="7736448" y="911015"/>
                </a:cubicBezTo>
                <a:cubicBezTo>
                  <a:pt x="7747307" y="909967"/>
                  <a:pt x="7758261" y="909586"/>
                  <a:pt x="7769119" y="909872"/>
                </a:cubicBezTo>
                <a:close/>
                <a:moveTo>
                  <a:pt x="8142308" y="908620"/>
                </a:moveTo>
                <a:lnTo>
                  <a:pt x="8149358" y="911001"/>
                </a:lnTo>
                <a:cubicBezTo>
                  <a:pt x="8144309" y="914715"/>
                  <a:pt x="8144309" y="914715"/>
                  <a:pt x="8142308" y="908620"/>
                </a:cubicBezTo>
                <a:close/>
                <a:moveTo>
                  <a:pt x="5574979" y="878158"/>
                </a:moveTo>
                <a:lnTo>
                  <a:pt x="5575321" y="881864"/>
                </a:lnTo>
                <a:lnTo>
                  <a:pt x="5575321" y="878816"/>
                </a:lnTo>
                <a:close/>
                <a:moveTo>
                  <a:pt x="429263" y="869907"/>
                </a:moveTo>
                <a:lnTo>
                  <a:pt x="429263" y="874805"/>
                </a:lnTo>
                <a:lnTo>
                  <a:pt x="429653" y="871079"/>
                </a:lnTo>
                <a:close/>
                <a:moveTo>
                  <a:pt x="8216080" y="839801"/>
                </a:moveTo>
                <a:cubicBezTo>
                  <a:pt x="8217699" y="840551"/>
                  <a:pt x="8218557" y="842956"/>
                  <a:pt x="8219652" y="847481"/>
                </a:cubicBezTo>
                <a:cubicBezTo>
                  <a:pt x="8220319" y="850844"/>
                  <a:pt x="8221843" y="853968"/>
                  <a:pt x="8224129" y="856530"/>
                </a:cubicBezTo>
                <a:cubicBezTo>
                  <a:pt x="8226224" y="858530"/>
                  <a:pt x="8229272" y="860816"/>
                  <a:pt x="8226701" y="864150"/>
                </a:cubicBezTo>
                <a:cubicBezTo>
                  <a:pt x="8224224" y="867236"/>
                  <a:pt x="8220319" y="868741"/>
                  <a:pt x="8216413" y="868055"/>
                </a:cubicBezTo>
                <a:cubicBezTo>
                  <a:pt x="8212794" y="868055"/>
                  <a:pt x="8216413" y="862912"/>
                  <a:pt x="8212889" y="861007"/>
                </a:cubicBezTo>
                <a:cubicBezTo>
                  <a:pt x="8208889" y="864341"/>
                  <a:pt x="8201078" y="864721"/>
                  <a:pt x="8203364" y="874056"/>
                </a:cubicBezTo>
                <a:cubicBezTo>
                  <a:pt x="8204221" y="877009"/>
                  <a:pt x="8201173" y="878628"/>
                  <a:pt x="8198792" y="879962"/>
                </a:cubicBezTo>
                <a:lnTo>
                  <a:pt x="8176385" y="892328"/>
                </a:lnTo>
                <a:lnTo>
                  <a:pt x="8176695" y="892624"/>
                </a:lnTo>
                <a:lnTo>
                  <a:pt x="8156216" y="906340"/>
                </a:lnTo>
                <a:lnTo>
                  <a:pt x="8155820" y="903240"/>
                </a:lnTo>
                <a:lnTo>
                  <a:pt x="8155359" y="905869"/>
                </a:lnTo>
                <a:lnTo>
                  <a:pt x="8148500" y="910537"/>
                </a:lnTo>
                <a:lnTo>
                  <a:pt x="8142081" y="908368"/>
                </a:lnTo>
                <a:lnTo>
                  <a:pt x="8141589" y="907795"/>
                </a:lnTo>
                <a:lnTo>
                  <a:pt x="8141670" y="908229"/>
                </a:lnTo>
                <a:lnTo>
                  <a:pt x="8142081" y="908368"/>
                </a:lnTo>
                <a:lnTo>
                  <a:pt x="8142308" y="908632"/>
                </a:lnTo>
                <a:lnTo>
                  <a:pt x="8141680" y="908282"/>
                </a:lnTo>
                <a:lnTo>
                  <a:pt x="8141833" y="909109"/>
                </a:lnTo>
                <a:cubicBezTo>
                  <a:pt x="8141261" y="909681"/>
                  <a:pt x="8140404" y="910062"/>
                  <a:pt x="8140213" y="910633"/>
                </a:cubicBezTo>
                <a:cubicBezTo>
                  <a:pt x="8135355" y="927588"/>
                  <a:pt x="8121735" y="936065"/>
                  <a:pt x="8107828" y="944257"/>
                </a:cubicBezTo>
                <a:cubicBezTo>
                  <a:pt x="8106875" y="944828"/>
                  <a:pt x="8105066" y="945114"/>
                  <a:pt x="8104971" y="945775"/>
                </a:cubicBezTo>
                <a:cubicBezTo>
                  <a:pt x="8103733" y="956717"/>
                  <a:pt x="8092874" y="959766"/>
                  <a:pt x="8087350" y="967195"/>
                </a:cubicBezTo>
                <a:cubicBezTo>
                  <a:pt x="8084587" y="970814"/>
                  <a:pt x="8082777" y="973576"/>
                  <a:pt x="8088588" y="975577"/>
                </a:cubicBezTo>
                <a:cubicBezTo>
                  <a:pt x="8096207" y="978149"/>
                  <a:pt x="8102018" y="984530"/>
                  <a:pt x="8110115" y="985769"/>
                </a:cubicBezTo>
                <a:cubicBezTo>
                  <a:pt x="8115257" y="986531"/>
                  <a:pt x="8114115" y="994341"/>
                  <a:pt x="8119640" y="993769"/>
                </a:cubicBezTo>
                <a:cubicBezTo>
                  <a:pt x="8124212" y="993484"/>
                  <a:pt x="8128783" y="994541"/>
                  <a:pt x="8132783" y="996817"/>
                </a:cubicBezTo>
                <a:lnTo>
                  <a:pt x="8134602" y="997999"/>
                </a:lnTo>
                <a:lnTo>
                  <a:pt x="8135546" y="997579"/>
                </a:lnTo>
                <a:cubicBezTo>
                  <a:pt x="8137736" y="1000951"/>
                  <a:pt x="8141165" y="1003341"/>
                  <a:pt x="8145071" y="1004246"/>
                </a:cubicBezTo>
                <a:cubicBezTo>
                  <a:pt x="8150690" y="1005494"/>
                  <a:pt x="8156025" y="1007999"/>
                  <a:pt x="8160501" y="1011581"/>
                </a:cubicBezTo>
                <a:lnTo>
                  <a:pt x="8160501" y="1011583"/>
                </a:lnTo>
                <a:lnTo>
                  <a:pt x="8160502" y="1011581"/>
                </a:lnTo>
                <a:cubicBezTo>
                  <a:pt x="8167741" y="1017200"/>
                  <a:pt x="8178599" y="1018153"/>
                  <a:pt x="8182314" y="1028440"/>
                </a:cubicBezTo>
                <a:cubicBezTo>
                  <a:pt x="8183076" y="1029830"/>
                  <a:pt x="8184600" y="1030621"/>
                  <a:pt x="8186124" y="1030440"/>
                </a:cubicBezTo>
                <a:cubicBezTo>
                  <a:pt x="8192221" y="1031250"/>
                  <a:pt x="8197745" y="1034184"/>
                  <a:pt x="8201840" y="1038727"/>
                </a:cubicBezTo>
                <a:lnTo>
                  <a:pt x="8202777" y="1040025"/>
                </a:lnTo>
                <a:lnTo>
                  <a:pt x="8217175" y="1050824"/>
                </a:lnTo>
                <a:lnTo>
                  <a:pt x="8217396" y="1051012"/>
                </a:lnTo>
                <a:lnTo>
                  <a:pt x="8217176" y="1050443"/>
                </a:lnTo>
                <a:cubicBezTo>
                  <a:pt x="8225652" y="1056234"/>
                  <a:pt x="8233463" y="1062911"/>
                  <a:pt x="8240511" y="1070350"/>
                </a:cubicBezTo>
                <a:lnTo>
                  <a:pt x="8240010" y="1070304"/>
                </a:lnTo>
                <a:lnTo>
                  <a:pt x="8240511" y="1070731"/>
                </a:lnTo>
                <a:lnTo>
                  <a:pt x="8260631" y="1091225"/>
                </a:lnTo>
                <a:lnTo>
                  <a:pt x="8261276" y="1091210"/>
                </a:lnTo>
                <a:cubicBezTo>
                  <a:pt x="8268229" y="1096477"/>
                  <a:pt x="8274230" y="1102925"/>
                  <a:pt x="8278993" y="1110260"/>
                </a:cubicBezTo>
                <a:lnTo>
                  <a:pt x="8311309" y="1155123"/>
                </a:lnTo>
                <a:lnTo>
                  <a:pt x="8311376" y="1155123"/>
                </a:lnTo>
                <a:cubicBezTo>
                  <a:pt x="8319092" y="1163886"/>
                  <a:pt x="8325570" y="1173735"/>
                  <a:pt x="8330426" y="1184365"/>
                </a:cubicBezTo>
                <a:lnTo>
                  <a:pt x="8330121" y="1185012"/>
                </a:lnTo>
                <a:lnTo>
                  <a:pt x="8330237" y="1184841"/>
                </a:lnTo>
                <a:lnTo>
                  <a:pt x="8332105" y="1187219"/>
                </a:lnTo>
                <a:lnTo>
                  <a:pt x="8332141" y="1187127"/>
                </a:lnTo>
                <a:cubicBezTo>
                  <a:pt x="8340523" y="1200548"/>
                  <a:pt x="8347763" y="1214664"/>
                  <a:pt x="8353763" y="1229323"/>
                </a:cubicBezTo>
                <a:cubicBezTo>
                  <a:pt x="8355859" y="1234552"/>
                  <a:pt x="8358145" y="1239676"/>
                  <a:pt x="8360812" y="1244658"/>
                </a:cubicBezTo>
                <a:cubicBezTo>
                  <a:pt x="8367574" y="1258536"/>
                  <a:pt x="8373195" y="1272938"/>
                  <a:pt x="8377576" y="1287711"/>
                </a:cubicBezTo>
                <a:lnTo>
                  <a:pt x="8377141" y="1287646"/>
                </a:lnTo>
                <a:lnTo>
                  <a:pt x="8377481" y="1288091"/>
                </a:lnTo>
                <a:cubicBezTo>
                  <a:pt x="8377767" y="1288282"/>
                  <a:pt x="8378052" y="1288948"/>
                  <a:pt x="8378243" y="1289615"/>
                </a:cubicBezTo>
                <a:lnTo>
                  <a:pt x="8378242" y="1289616"/>
                </a:lnTo>
                <a:lnTo>
                  <a:pt x="8377099" y="1304665"/>
                </a:lnTo>
                <a:cubicBezTo>
                  <a:pt x="8379100" y="1309618"/>
                  <a:pt x="8385101" y="1310285"/>
                  <a:pt x="8386053" y="1315905"/>
                </a:cubicBezTo>
                <a:cubicBezTo>
                  <a:pt x="8387577" y="1324858"/>
                  <a:pt x="8389578" y="1333716"/>
                  <a:pt x="8391196" y="1342670"/>
                </a:cubicBezTo>
                <a:cubicBezTo>
                  <a:pt x="8391577" y="1345699"/>
                  <a:pt x="8390625" y="1348728"/>
                  <a:pt x="8388625" y="1351052"/>
                </a:cubicBezTo>
                <a:cubicBezTo>
                  <a:pt x="8384243" y="1357719"/>
                  <a:pt x="8384148" y="1360005"/>
                  <a:pt x="8389958" y="1364387"/>
                </a:cubicBezTo>
                <a:cubicBezTo>
                  <a:pt x="8394054" y="1367730"/>
                  <a:pt x="8396435" y="1372797"/>
                  <a:pt x="8396245" y="1378103"/>
                </a:cubicBezTo>
                <a:cubicBezTo>
                  <a:pt x="8397960" y="1390504"/>
                  <a:pt x="8398626" y="1403030"/>
                  <a:pt x="8398150" y="1415536"/>
                </a:cubicBezTo>
                <a:lnTo>
                  <a:pt x="8397927" y="1415450"/>
                </a:lnTo>
                <a:lnTo>
                  <a:pt x="8397960" y="1415536"/>
                </a:lnTo>
                <a:cubicBezTo>
                  <a:pt x="8397960" y="1416965"/>
                  <a:pt x="8397960" y="1418299"/>
                  <a:pt x="8397960" y="1419727"/>
                </a:cubicBezTo>
                <a:lnTo>
                  <a:pt x="8397735" y="1419585"/>
                </a:lnTo>
                <a:lnTo>
                  <a:pt x="8397769" y="1419632"/>
                </a:lnTo>
                <a:cubicBezTo>
                  <a:pt x="8399008" y="1431062"/>
                  <a:pt x="8395293" y="1442111"/>
                  <a:pt x="8395674" y="1453446"/>
                </a:cubicBezTo>
                <a:cubicBezTo>
                  <a:pt x="8395674" y="1459542"/>
                  <a:pt x="8392150" y="1458589"/>
                  <a:pt x="8387768" y="1457161"/>
                </a:cubicBezTo>
                <a:cubicBezTo>
                  <a:pt x="8395293" y="1470781"/>
                  <a:pt x="8390149" y="1483926"/>
                  <a:pt x="8387768" y="1496975"/>
                </a:cubicBezTo>
                <a:cubicBezTo>
                  <a:pt x="8386245" y="1501623"/>
                  <a:pt x="8385196" y="1506405"/>
                  <a:pt x="8384530" y="1511262"/>
                </a:cubicBezTo>
                <a:lnTo>
                  <a:pt x="8384528" y="1511262"/>
                </a:lnTo>
                <a:lnTo>
                  <a:pt x="8384529" y="1511262"/>
                </a:lnTo>
                <a:cubicBezTo>
                  <a:pt x="8384053" y="1521701"/>
                  <a:pt x="8377958" y="1531055"/>
                  <a:pt x="8368527" y="1535646"/>
                </a:cubicBezTo>
                <a:cubicBezTo>
                  <a:pt x="8366908" y="1536598"/>
                  <a:pt x="8365479" y="1537903"/>
                  <a:pt x="8364336" y="1539456"/>
                </a:cubicBezTo>
                <a:cubicBezTo>
                  <a:pt x="8362527" y="1541552"/>
                  <a:pt x="8360812" y="1544314"/>
                  <a:pt x="8363193" y="1546504"/>
                </a:cubicBezTo>
                <a:cubicBezTo>
                  <a:pt x="8365575" y="1548695"/>
                  <a:pt x="8367099" y="1545361"/>
                  <a:pt x="8369003" y="1544504"/>
                </a:cubicBezTo>
                <a:cubicBezTo>
                  <a:pt x="8370908" y="1543647"/>
                  <a:pt x="8370432" y="1544504"/>
                  <a:pt x="8372814" y="1543647"/>
                </a:cubicBezTo>
                <a:cubicBezTo>
                  <a:pt x="8370242" y="1553201"/>
                  <a:pt x="8365193" y="1561906"/>
                  <a:pt x="8358145" y="1568888"/>
                </a:cubicBezTo>
                <a:cubicBezTo>
                  <a:pt x="8354716" y="1570755"/>
                  <a:pt x="8352907" y="1574603"/>
                  <a:pt x="8353668" y="1578413"/>
                </a:cubicBezTo>
                <a:cubicBezTo>
                  <a:pt x="8353859" y="1581871"/>
                  <a:pt x="8352811" y="1585290"/>
                  <a:pt x="8350526" y="1587938"/>
                </a:cubicBezTo>
                <a:cubicBezTo>
                  <a:pt x="8334809" y="1611284"/>
                  <a:pt x="8315473" y="1632048"/>
                  <a:pt x="8293376" y="1649470"/>
                </a:cubicBezTo>
                <a:cubicBezTo>
                  <a:pt x="8291184" y="1650936"/>
                  <a:pt x="8288898" y="1652242"/>
                  <a:pt x="8286517" y="1653375"/>
                </a:cubicBezTo>
                <a:lnTo>
                  <a:pt x="8286387" y="1653236"/>
                </a:lnTo>
                <a:lnTo>
                  <a:pt x="8256514" y="1672616"/>
                </a:lnTo>
                <a:cubicBezTo>
                  <a:pt x="8248989" y="1675855"/>
                  <a:pt x="8241655" y="1679550"/>
                  <a:pt x="8234511" y="1683665"/>
                </a:cubicBezTo>
                <a:cubicBezTo>
                  <a:pt x="8224034" y="1689009"/>
                  <a:pt x="8213080" y="1693190"/>
                  <a:pt x="8201745" y="1696143"/>
                </a:cubicBezTo>
                <a:lnTo>
                  <a:pt x="8201620" y="1695982"/>
                </a:lnTo>
                <a:lnTo>
                  <a:pt x="8181361" y="1700715"/>
                </a:lnTo>
                <a:lnTo>
                  <a:pt x="8181361" y="1700714"/>
                </a:lnTo>
                <a:lnTo>
                  <a:pt x="8149167" y="1705382"/>
                </a:lnTo>
                <a:lnTo>
                  <a:pt x="8148699" y="1703300"/>
                </a:lnTo>
                <a:lnTo>
                  <a:pt x="8148881" y="1705382"/>
                </a:lnTo>
                <a:cubicBezTo>
                  <a:pt x="8146024" y="1705620"/>
                  <a:pt x="8143071" y="1706549"/>
                  <a:pt x="8140070" y="1706966"/>
                </a:cubicBezTo>
                <a:lnTo>
                  <a:pt x="8131016" y="1705484"/>
                </a:lnTo>
                <a:lnTo>
                  <a:pt x="8130974" y="1705573"/>
                </a:lnTo>
                <a:cubicBezTo>
                  <a:pt x="8123830" y="1708382"/>
                  <a:pt x="8115925" y="1708382"/>
                  <a:pt x="8108781" y="1705573"/>
                </a:cubicBezTo>
                <a:cubicBezTo>
                  <a:pt x="8104114" y="1702906"/>
                  <a:pt x="8099256" y="1708525"/>
                  <a:pt x="8094398" y="1705477"/>
                </a:cubicBezTo>
                <a:lnTo>
                  <a:pt x="8085571" y="1705477"/>
                </a:lnTo>
                <a:lnTo>
                  <a:pt x="8085635" y="1705762"/>
                </a:lnTo>
                <a:cubicBezTo>
                  <a:pt x="8082302" y="1706334"/>
                  <a:pt x="8078873" y="1705581"/>
                  <a:pt x="8076110" y="1703667"/>
                </a:cubicBezTo>
                <a:lnTo>
                  <a:pt x="8076110" y="1703427"/>
                </a:lnTo>
                <a:lnTo>
                  <a:pt x="8075919" y="1703382"/>
                </a:lnTo>
                <a:cubicBezTo>
                  <a:pt x="8073538" y="1704334"/>
                  <a:pt x="8070777" y="1705763"/>
                  <a:pt x="8068395" y="1704620"/>
                </a:cubicBezTo>
                <a:cubicBezTo>
                  <a:pt x="8057060" y="1698715"/>
                  <a:pt x="8044201" y="1702143"/>
                  <a:pt x="8032486" y="1698619"/>
                </a:cubicBezTo>
                <a:lnTo>
                  <a:pt x="8032459" y="1698552"/>
                </a:lnTo>
                <a:lnTo>
                  <a:pt x="7996099" y="1687379"/>
                </a:lnTo>
                <a:lnTo>
                  <a:pt x="7996342" y="1686808"/>
                </a:lnTo>
                <a:lnTo>
                  <a:pt x="7996100" y="1686808"/>
                </a:lnTo>
                <a:lnTo>
                  <a:pt x="7982288" y="1680231"/>
                </a:lnTo>
                <a:lnTo>
                  <a:pt x="7981812" y="1680331"/>
                </a:lnTo>
                <a:cubicBezTo>
                  <a:pt x="7966859" y="1674864"/>
                  <a:pt x="7952762" y="1667301"/>
                  <a:pt x="7939902" y="1657852"/>
                </a:cubicBezTo>
                <a:cubicBezTo>
                  <a:pt x="7934283" y="1654423"/>
                  <a:pt x="7934092" y="1648327"/>
                  <a:pt x="7933997" y="1642898"/>
                </a:cubicBezTo>
                <a:cubicBezTo>
                  <a:pt x="7923233" y="1645755"/>
                  <a:pt x="7923233" y="1645755"/>
                  <a:pt x="7917328" y="1637659"/>
                </a:cubicBezTo>
                <a:cubicBezTo>
                  <a:pt x="7915995" y="1635849"/>
                  <a:pt x="7914852" y="1633944"/>
                  <a:pt x="7913519" y="1632039"/>
                </a:cubicBezTo>
                <a:lnTo>
                  <a:pt x="7913563" y="1631961"/>
                </a:lnTo>
                <a:lnTo>
                  <a:pt x="7913831" y="1632327"/>
                </a:lnTo>
                <a:lnTo>
                  <a:pt x="7913904" y="1632331"/>
                </a:lnTo>
                <a:lnTo>
                  <a:pt x="7913899" y="1632420"/>
                </a:lnTo>
                <a:lnTo>
                  <a:pt x="7913941" y="1632334"/>
                </a:lnTo>
                <a:lnTo>
                  <a:pt x="7913904" y="1632331"/>
                </a:lnTo>
                <a:lnTo>
                  <a:pt x="7913968" y="1631246"/>
                </a:lnTo>
                <a:lnTo>
                  <a:pt x="7913563" y="1631961"/>
                </a:lnTo>
                <a:lnTo>
                  <a:pt x="7903231" y="1617847"/>
                </a:lnTo>
                <a:cubicBezTo>
                  <a:pt x="7903231" y="1616418"/>
                  <a:pt x="7903708" y="1614513"/>
                  <a:pt x="7901802" y="1614037"/>
                </a:cubicBezTo>
                <a:cubicBezTo>
                  <a:pt x="7892277" y="1611846"/>
                  <a:pt x="7889896" y="1603559"/>
                  <a:pt x="7885801" y="1596701"/>
                </a:cubicBezTo>
                <a:cubicBezTo>
                  <a:pt x="7876371" y="1581957"/>
                  <a:pt x="7870370" y="1565355"/>
                  <a:pt x="7867989" y="1548029"/>
                </a:cubicBezTo>
                <a:cubicBezTo>
                  <a:pt x="7867703" y="1545762"/>
                  <a:pt x="7866941" y="1543571"/>
                  <a:pt x="7865894" y="1541552"/>
                </a:cubicBezTo>
                <a:cubicBezTo>
                  <a:pt x="7859416" y="1529465"/>
                  <a:pt x="7856178" y="1515920"/>
                  <a:pt x="7856369" y="1502214"/>
                </a:cubicBezTo>
                <a:lnTo>
                  <a:pt x="7856703" y="1500670"/>
                </a:lnTo>
                <a:lnTo>
                  <a:pt x="7856653" y="1500023"/>
                </a:lnTo>
                <a:lnTo>
                  <a:pt x="7857118" y="1496917"/>
                </a:lnTo>
                <a:lnTo>
                  <a:pt x="7856178" y="1500309"/>
                </a:lnTo>
                <a:cubicBezTo>
                  <a:pt x="7853702" y="1492765"/>
                  <a:pt x="7852559" y="1484821"/>
                  <a:pt x="7852940" y="1476877"/>
                </a:cubicBezTo>
                <a:cubicBezTo>
                  <a:pt x="7848653" y="1447321"/>
                  <a:pt x="7847987" y="1417346"/>
                  <a:pt x="7851034" y="1387628"/>
                </a:cubicBezTo>
                <a:cubicBezTo>
                  <a:pt x="7852463" y="1375626"/>
                  <a:pt x="7853225" y="1363625"/>
                  <a:pt x="7854558" y="1349528"/>
                </a:cubicBezTo>
                <a:cubicBezTo>
                  <a:pt x="7858655" y="1354862"/>
                  <a:pt x="7856083" y="1359053"/>
                  <a:pt x="7856749" y="1362387"/>
                </a:cubicBezTo>
                <a:cubicBezTo>
                  <a:pt x="7857702" y="1367435"/>
                  <a:pt x="7859702" y="1368673"/>
                  <a:pt x="7862940" y="1363720"/>
                </a:cubicBezTo>
                <a:lnTo>
                  <a:pt x="7864250" y="1363274"/>
                </a:lnTo>
                <a:lnTo>
                  <a:pt x="7863797" y="1363053"/>
                </a:lnTo>
                <a:lnTo>
                  <a:pt x="7863417" y="1355910"/>
                </a:lnTo>
                <a:lnTo>
                  <a:pt x="7863417" y="1355910"/>
                </a:lnTo>
                <a:cubicBezTo>
                  <a:pt x="7864656" y="1351814"/>
                  <a:pt x="7865417" y="1347814"/>
                  <a:pt x="7861321" y="1344670"/>
                </a:cubicBezTo>
                <a:cubicBezTo>
                  <a:pt x="7857417" y="1341432"/>
                  <a:pt x="7855702" y="1336250"/>
                  <a:pt x="7856940" y="1331336"/>
                </a:cubicBezTo>
                <a:cubicBezTo>
                  <a:pt x="7857131" y="1322287"/>
                  <a:pt x="7859798" y="1313457"/>
                  <a:pt x="7864656" y="1305809"/>
                </a:cubicBezTo>
                <a:cubicBezTo>
                  <a:pt x="7865989" y="1304018"/>
                  <a:pt x="7866370" y="1301732"/>
                  <a:pt x="7865703" y="1299617"/>
                </a:cubicBezTo>
                <a:cubicBezTo>
                  <a:pt x="7864465" y="1287425"/>
                  <a:pt x="7865703" y="1285235"/>
                  <a:pt x="7877324" y="1282377"/>
                </a:cubicBezTo>
                <a:lnTo>
                  <a:pt x="7875038" y="1276186"/>
                </a:lnTo>
                <a:lnTo>
                  <a:pt x="7875625" y="1275741"/>
                </a:lnTo>
                <a:lnTo>
                  <a:pt x="7875228" y="1275519"/>
                </a:lnTo>
                <a:cubicBezTo>
                  <a:pt x="7872370" y="1268185"/>
                  <a:pt x="7877609" y="1260945"/>
                  <a:pt x="7877133" y="1253230"/>
                </a:cubicBezTo>
                <a:cubicBezTo>
                  <a:pt x="7881895" y="1233352"/>
                  <a:pt x="7889611" y="1214311"/>
                  <a:pt x="7899993" y="1196747"/>
                </a:cubicBezTo>
                <a:cubicBezTo>
                  <a:pt x="7901422" y="1193289"/>
                  <a:pt x="7902469" y="1189679"/>
                  <a:pt x="7903040" y="1185984"/>
                </a:cubicBezTo>
                <a:cubicBezTo>
                  <a:pt x="7907613" y="1173516"/>
                  <a:pt x="7913423" y="1161524"/>
                  <a:pt x="7920281" y="1150170"/>
                </a:cubicBezTo>
                <a:cubicBezTo>
                  <a:pt x="7925805" y="1141121"/>
                  <a:pt x="7928186" y="1130262"/>
                  <a:pt x="7936568" y="1122928"/>
                </a:cubicBezTo>
                <a:lnTo>
                  <a:pt x="7936825" y="1122809"/>
                </a:lnTo>
                <a:lnTo>
                  <a:pt x="7947999" y="1102545"/>
                </a:lnTo>
                <a:lnTo>
                  <a:pt x="7948411" y="1102719"/>
                </a:lnTo>
                <a:lnTo>
                  <a:pt x="7962191" y="1080161"/>
                </a:lnTo>
                <a:lnTo>
                  <a:pt x="7962383" y="1079890"/>
                </a:lnTo>
                <a:lnTo>
                  <a:pt x="7961905" y="1080161"/>
                </a:lnTo>
                <a:lnTo>
                  <a:pt x="7968668" y="1070636"/>
                </a:lnTo>
                <a:lnTo>
                  <a:pt x="7968572" y="1071174"/>
                </a:lnTo>
                <a:lnTo>
                  <a:pt x="7968590" y="1071148"/>
                </a:lnTo>
                <a:lnTo>
                  <a:pt x="7968954" y="1069953"/>
                </a:lnTo>
                <a:lnTo>
                  <a:pt x="7968954" y="1068636"/>
                </a:lnTo>
                <a:lnTo>
                  <a:pt x="7969297" y="1068933"/>
                </a:lnTo>
                <a:lnTo>
                  <a:pt x="7991241" y="1037108"/>
                </a:lnTo>
                <a:cubicBezTo>
                  <a:pt x="7994576" y="1044061"/>
                  <a:pt x="7988385" y="1048062"/>
                  <a:pt x="7990289" y="1052729"/>
                </a:cubicBezTo>
                <a:cubicBezTo>
                  <a:pt x="7992195" y="1057397"/>
                  <a:pt x="7989146" y="1062254"/>
                  <a:pt x="7989528" y="1068445"/>
                </a:cubicBezTo>
                <a:cubicBezTo>
                  <a:pt x="7995147" y="1064521"/>
                  <a:pt x="7998196" y="1057901"/>
                  <a:pt x="7997528" y="1051110"/>
                </a:cubicBezTo>
                <a:cubicBezTo>
                  <a:pt x="7997528" y="1047681"/>
                  <a:pt x="7996671" y="1044347"/>
                  <a:pt x="7996481" y="1040918"/>
                </a:cubicBezTo>
                <a:cubicBezTo>
                  <a:pt x="7996195" y="1038642"/>
                  <a:pt x="7996195" y="1036337"/>
                  <a:pt x="7996481" y="1034060"/>
                </a:cubicBezTo>
                <a:cubicBezTo>
                  <a:pt x="7997719" y="1024535"/>
                  <a:pt x="8001624" y="1022249"/>
                  <a:pt x="8010102" y="1027297"/>
                </a:cubicBezTo>
                <a:cubicBezTo>
                  <a:pt x="8012577" y="1024916"/>
                  <a:pt x="8010673" y="1022344"/>
                  <a:pt x="8010102" y="1019868"/>
                </a:cubicBezTo>
                <a:cubicBezTo>
                  <a:pt x="8009530" y="1017392"/>
                  <a:pt x="8010102" y="1013200"/>
                  <a:pt x="8012292" y="1011391"/>
                </a:cubicBezTo>
                <a:cubicBezTo>
                  <a:pt x="8019055" y="1006342"/>
                  <a:pt x="8021817" y="997865"/>
                  <a:pt x="8029341" y="993484"/>
                </a:cubicBezTo>
                <a:cubicBezTo>
                  <a:pt x="8032485" y="991769"/>
                  <a:pt x="8033724" y="987969"/>
                  <a:pt x="8032295" y="984721"/>
                </a:cubicBezTo>
                <a:lnTo>
                  <a:pt x="8032612" y="984271"/>
                </a:lnTo>
                <a:lnTo>
                  <a:pt x="8030720" y="982227"/>
                </a:lnTo>
                <a:lnTo>
                  <a:pt x="8030676" y="982244"/>
                </a:lnTo>
                <a:cubicBezTo>
                  <a:pt x="8018960" y="977815"/>
                  <a:pt x="8007054" y="974005"/>
                  <a:pt x="7994957" y="970814"/>
                </a:cubicBezTo>
                <a:cubicBezTo>
                  <a:pt x="7982480" y="968052"/>
                  <a:pt x="7971526" y="960622"/>
                  <a:pt x="7958381" y="960051"/>
                </a:cubicBezTo>
                <a:cubicBezTo>
                  <a:pt x="7954000" y="960051"/>
                  <a:pt x="7951428" y="955764"/>
                  <a:pt x="7950571" y="951288"/>
                </a:cubicBezTo>
                <a:cubicBezTo>
                  <a:pt x="7949238" y="944731"/>
                  <a:pt x="7948095" y="938063"/>
                  <a:pt x="7946475" y="929681"/>
                </a:cubicBezTo>
                <a:lnTo>
                  <a:pt x="8014651" y="947707"/>
                </a:lnTo>
                <a:lnTo>
                  <a:pt x="8014483" y="947288"/>
                </a:lnTo>
                <a:lnTo>
                  <a:pt x="8032961" y="954050"/>
                </a:lnTo>
                <a:lnTo>
                  <a:pt x="8032955" y="954191"/>
                </a:lnTo>
                <a:lnTo>
                  <a:pt x="8039153" y="956526"/>
                </a:lnTo>
                <a:lnTo>
                  <a:pt x="8038390" y="957289"/>
                </a:lnTo>
                <a:lnTo>
                  <a:pt x="8039915" y="957289"/>
                </a:lnTo>
                <a:lnTo>
                  <a:pt x="8048678" y="958908"/>
                </a:lnTo>
                <a:lnTo>
                  <a:pt x="8048678" y="958909"/>
                </a:lnTo>
                <a:lnTo>
                  <a:pt x="8053377" y="961258"/>
                </a:lnTo>
                <a:lnTo>
                  <a:pt x="8057917" y="956813"/>
                </a:lnTo>
                <a:lnTo>
                  <a:pt x="8057961" y="957032"/>
                </a:lnTo>
                <a:lnTo>
                  <a:pt x="8058012" y="956813"/>
                </a:lnTo>
                <a:cubicBezTo>
                  <a:pt x="8061251" y="955479"/>
                  <a:pt x="8061918" y="957860"/>
                  <a:pt x="8062394" y="960146"/>
                </a:cubicBezTo>
                <a:cubicBezTo>
                  <a:pt x="8062775" y="962804"/>
                  <a:pt x="8064204" y="965185"/>
                  <a:pt x="8066394" y="966719"/>
                </a:cubicBezTo>
                <a:cubicBezTo>
                  <a:pt x="8069157" y="968242"/>
                  <a:pt x="8072300" y="969481"/>
                  <a:pt x="8074586" y="966719"/>
                </a:cubicBezTo>
                <a:cubicBezTo>
                  <a:pt x="8076871" y="963957"/>
                  <a:pt x="8075158" y="961670"/>
                  <a:pt x="8072776" y="959766"/>
                </a:cubicBezTo>
                <a:cubicBezTo>
                  <a:pt x="8070395" y="957860"/>
                  <a:pt x="8069634" y="957670"/>
                  <a:pt x="8068300" y="956431"/>
                </a:cubicBezTo>
                <a:cubicBezTo>
                  <a:pt x="8065442" y="954517"/>
                  <a:pt x="8064585" y="950621"/>
                  <a:pt x="8066490" y="947726"/>
                </a:cubicBezTo>
                <a:cubicBezTo>
                  <a:pt x="8066680" y="947430"/>
                  <a:pt x="8066966" y="947164"/>
                  <a:pt x="8067157" y="946906"/>
                </a:cubicBezTo>
                <a:cubicBezTo>
                  <a:pt x="8072776" y="939923"/>
                  <a:pt x="8079159" y="933531"/>
                  <a:pt x="8086207" y="927873"/>
                </a:cubicBezTo>
                <a:cubicBezTo>
                  <a:pt x="8090588" y="924540"/>
                  <a:pt x="8092969" y="925492"/>
                  <a:pt x="8095732" y="930826"/>
                </a:cubicBezTo>
                <a:cubicBezTo>
                  <a:pt x="8096684" y="932731"/>
                  <a:pt x="8096303" y="935779"/>
                  <a:pt x="8099446" y="935589"/>
                </a:cubicBezTo>
                <a:cubicBezTo>
                  <a:pt x="8101827" y="935217"/>
                  <a:pt x="8103733" y="933503"/>
                  <a:pt x="8104303" y="931208"/>
                </a:cubicBezTo>
                <a:cubicBezTo>
                  <a:pt x="8105542" y="928683"/>
                  <a:pt x="8104685" y="925654"/>
                  <a:pt x="8102399" y="924064"/>
                </a:cubicBezTo>
                <a:cubicBezTo>
                  <a:pt x="8100684" y="922730"/>
                  <a:pt x="8097732" y="923302"/>
                  <a:pt x="8096780" y="919682"/>
                </a:cubicBezTo>
                <a:cubicBezTo>
                  <a:pt x="8105257" y="908719"/>
                  <a:pt x="8115830" y="899603"/>
                  <a:pt x="8127926" y="892917"/>
                </a:cubicBezTo>
                <a:lnTo>
                  <a:pt x="8129359" y="893553"/>
                </a:lnTo>
                <a:lnTo>
                  <a:pt x="8128402" y="892439"/>
                </a:lnTo>
                <a:cubicBezTo>
                  <a:pt x="8143262" y="880086"/>
                  <a:pt x="8159168" y="869122"/>
                  <a:pt x="8176027" y="859673"/>
                </a:cubicBezTo>
                <a:cubicBezTo>
                  <a:pt x="8186600" y="853673"/>
                  <a:pt x="8197172" y="847672"/>
                  <a:pt x="8207936" y="842052"/>
                </a:cubicBezTo>
                <a:cubicBezTo>
                  <a:pt x="8212079" y="839956"/>
                  <a:pt x="8214460" y="839051"/>
                  <a:pt x="8216080" y="839801"/>
                </a:cubicBezTo>
                <a:close/>
                <a:moveTo>
                  <a:pt x="8709141" y="824238"/>
                </a:moveTo>
                <a:cubicBezTo>
                  <a:pt x="8711238" y="825762"/>
                  <a:pt x="8712476" y="828905"/>
                  <a:pt x="8715333" y="828905"/>
                </a:cubicBezTo>
                <a:cubicBezTo>
                  <a:pt x="8728859" y="828905"/>
                  <a:pt x="8738384" y="837192"/>
                  <a:pt x="8748195" y="844812"/>
                </a:cubicBezTo>
                <a:cubicBezTo>
                  <a:pt x="8750195" y="846479"/>
                  <a:pt x="8752767" y="847441"/>
                  <a:pt x="8755339" y="847574"/>
                </a:cubicBezTo>
                <a:lnTo>
                  <a:pt x="8770957" y="853765"/>
                </a:lnTo>
                <a:lnTo>
                  <a:pt x="8770958" y="853765"/>
                </a:lnTo>
                <a:cubicBezTo>
                  <a:pt x="8781436" y="857003"/>
                  <a:pt x="8790008" y="863290"/>
                  <a:pt x="8800391" y="867671"/>
                </a:cubicBezTo>
                <a:lnTo>
                  <a:pt x="8800391" y="868054"/>
                </a:lnTo>
                <a:cubicBezTo>
                  <a:pt x="8802486" y="869111"/>
                  <a:pt x="8803631" y="871273"/>
                  <a:pt x="8803535" y="873578"/>
                </a:cubicBezTo>
                <a:cubicBezTo>
                  <a:pt x="8803535" y="876245"/>
                  <a:pt x="8804868" y="877102"/>
                  <a:pt x="8807058" y="875388"/>
                </a:cubicBezTo>
                <a:cubicBezTo>
                  <a:pt x="8809249" y="873636"/>
                  <a:pt x="8812297" y="873636"/>
                  <a:pt x="8814488" y="875388"/>
                </a:cubicBezTo>
                <a:cubicBezTo>
                  <a:pt x="8819775" y="879436"/>
                  <a:pt x="8825800" y="882199"/>
                  <a:pt x="8831765" y="885056"/>
                </a:cubicBezTo>
                <a:lnTo>
                  <a:pt x="8848320" y="895075"/>
                </a:lnTo>
                <a:lnTo>
                  <a:pt x="8848493" y="894628"/>
                </a:lnTo>
                <a:lnTo>
                  <a:pt x="8860969" y="900153"/>
                </a:lnTo>
                <a:cubicBezTo>
                  <a:pt x="8864495" y="901772"/>
                  <a:pt x="8868208" y="903391"/>
                  <a:pt x="8864113" y="908344"/>
                </a:cubicBezTo>
                <a:cubicBezTo>
                  <a:pt x="8863162" y="909487"/>
                  <a:pt x="8864113" y="911201"/>
                  <a:pt x="8865448" y="912249"/>
                </a:cubicBezTo>
                <a:cubicBezTo>
                  <a:pt x="8866590" y="913449"/>
                  <a:pt x="8868590" y="913478"/>
                  <a:pt x="8869734" y="912306"/>
                </a:cubicBezTo>
                <a:cubicBezTo>
                  <a:pt x="8870020" y="912087"/>
                  <a:pt x="8870115" y="911849"/>
                  <a:pt x="8870306" y="911583"/>
                </a:cubicBezTo>
                <a:cubicBezTo>
                  <a:pt x="8873162" y="906915"/>
                  <a:pt x="8876496" y="908725"/>
                  <a:pt x="8879831" y="910630"/>
                </a:cubicBezTo>
                <a:cubicBezTo>
                  <a:pt x="8890974" y="916821"/>
                  <a:pt x="8901832" y="922631"/>
                  <a:pt x="8912692" y="928918"/>
                </a:cubicBezTo>
                <a:lnTo>
                  <a:pt x="8912615" y="929028"/>
                </a:lnTo>
                <a:lnTo>
                  <a:pt x="8912691" y="929014"/>
                </a:lnTo>
                <a:cubicBezTo>
                  <a:pt x="8919834" y="934062"/>
                  <a:pt x="8927693" y="937848"/>
                  <a:pt x="8935551" y="941635"/>
                </a:cubicBezTo>
                <a:lnTo>
                  <a:pt x="8958307" y="954182"/>
                </a:lnTo>
                <a:lnTo>
                  <a:pt x="8958317" y="954145"/>
                </a:lnTo>
                <a:lnTo>
                  <a:pt x="8969842" y="960812"/>
                </a:lnTo>
                <a:lnTo>
                  <a:pt x="8970016" y="960986"/>
                </a:lnTo>
                <a:lnTo>
                  <a:pt x="8970128" y="960718"/>
                </a:lnTo>
                <a:lnTo>
                  <a:pt x="8974508" y="965384"/>
                </a:lnTo>
                <a:lnTo>
                  <a:pt x="8975555" y="965384"/>
                </a:lnTo>
                <a:cubicBezTo>
                  <a:pt x="8992796" y="973576"/>
                  <a:pt x="9009274" y="983434"/>
                  <a:pt x="9024611" y="994817"/>
                </a:cubicBezTo>
                <a:lnTo>
                  <a:pt x="9024611" y="996646"/>
                </a:lnTo>
                <a:lnTo>
                  <a:pt x="9024851" y="995820"/>
                </a:lnTo>
                <a:lnTo>
                  <a:pt x="9024705" y="995198"/>
                </a:lnTo>
                <a:lnTo>
                  <a:pt x="9024976" y="995389"/>
                </a:lnTo>
                <a:lnTo>
                  <a:pt x="9025087" y="995007"/>
                </a:lnTo>
                <a:lnTo>
                  <a:pt x="9025890" y="996032"/>
                </a:lnTo>
                <a:lnTo>
                  <a:pt x="9037251" y="1004024"/>
                </a:lnTo>
                <a:lnTo>
                  <a:pt x="9038897" y="1004532"/>
                </a:lnTo>
                <a:cubicBezTo>
                  <a:pt x="9049183" y="1008523"/>
                  <a:pt x="9058517" y="1014514"/>
                  <a:pt x="9066424" y="1022153"/>
                </a:cubicBezTo>
                <a:lnTo>
                  <a:pt x="9066047" y="1022781"/>
                </a:lnTo>
                <a:lnTo>
                  <a:pt x="9071854" y="1026058"/>
                </a:lnTo>
                <a:cubicBezTo>
                  <a:pt x="9077854" y="1030059"/>
                  <a:pt x="9083474" y="1034440"/>
                  <a:pt x="9089569" y="1038060"/>
                </a:cubicBezTo>
                <a:cubicBezTo>
                  <a:pt x="9095667" y="1041680"/>
                  <a:pt x="9091951" y="1051205"/>
                  <a:pt x="9096904" y="1056253"/>
                </a:cubicBezTo>
                <a:cubicBezTo>
                  <a:pt x="9099666" y="1056825"/>
                  <a:pt x="9099571" y="1054443"/>
                  <a:pt x="9100143" y="1052919"/>
                </a:cubicBezTo>
                <a:cubicBezTo>
                  <a:pt x="9101380" y="1049299"/>
                  <a:pt x="9103761" y="1049014"/>
                  <a:pt x="9106143" y="1051300"/>
                </a:cubicBezTo>
                <a:cubicBezTo>
                  <a:pt x="9111382" y="1054910"/>
                  <a:pt x="9116240" y="1059091"/>
                  <a:pt x="9120621" y="1063778"/>
                </a:cubicBezTo>
                <a:lnTo>
                  <a:pt x="9120606" y="1063791"/>
                </a:lnTo>
                <a:lnTo>
                  <a:pt x="9125004" y="1066254"/>
                </a:lnTo>
                <a:lnTo>
                  <a:pt x="9124878" y="1066449"/>
                </a:lnTo>
                <a:lnTo>
                  <a:pt x="9124909" y="1066445"/>
                </a:lnTo>
                <a:cubicBezTo>
                  <a:pt x="9130337" y="1068988"/>
                  <a:pt x="9135194" y="1072779"/>
                  <a:pt x="9138910" y="1077494"/>
                </a:cubicBezTo>
                <a:lnTo>
                  <a:pt x="9138909" y="1077495"/>
                </a:lnTo>
                <a:lnTo>
                  <a:pt x="9138911" y="1077494"/>
                </a:lnTo>
                <a:cubicBezTo>
                  <a:pt x="9171390" y="1100068"/>
                  <a:pt x="9198919" y="1128548"/>
                  <a:pt x="9229303" y="1153694"/>
                </a:cubicBezTo>
                <a:cubicBezTo>
                  <a:pt x="9234256" y="1157847"/>
                  <a:pt x="9238828" y="1162400"/>
                  <a:pt x="9243018" y="1167315"/>
                </a:cubicBezTo>
                <a:cubicBezTo>
                  <a:pt x="9251399" y="1176840"/>
                  <a:pt x="9249208" y="1185507"/>
                  <a:pt x="9237207" y="1191699"/>
                </a:cubicBezTo>
                <a:lnTo>
                  <a:pt x="9236828" y="1191344"/>
                </a:lnTo>
                <a:lnTo>
                  <a:pt x="9236828" y="1191603"/>
                </a:lnTo>
                <a:cubicBezTo>
                  <a:pt x="9228254" y="1193413"/>
                  <a:pt x="9222919" y="1186841"/>
                  <a:pt x="9216538" y="1182650"/>
                </a:cubicBezTo>
                <a:cubicBezTo>
                  <a:pt x="9200156" y="1168172"/>
                  <a:pt x="9185582" y="1151693"/>
                  <a:pt x="9167962" y="1138358"/>
                </a:cubicBezTo>
                <a:cubicBezTo>
                  <a:pt x="9155293" y="1128833"/>
                  <a:pt x="9143864" y="1117784"/>
                  <a:pt x="9131862" y="1107307"/>
                </a:cubicBezTo>
                <a:lnTo>
                  <a:pt x="9131781" y="1107173"/>
                </a:lnTo>
                <a:lnTo>
                  <a:pt x="9102143" y="1084637"/>
                </a:lnTo>
                <a:cubicBezTo>
                  <a:pt x="9096808" y="1080541"/>
                  <a:pt x="9091190" y="1076351"/>
                  <a:pt x="9091571" y="1068445"/>
                </a:cubicBezTo>
                <a:cubicBezTo>
                  <a:pt x="9080140" y="1070159"/>
                  <a:pt x="9079475" y="1069588"/>
                  <a:pt x="9076617" y="1057015"/>
                </a:cubicBezTo>
                <a:cubicBezTo>
                  <a:pt x="9076617" y="1057015"/>
                  <a:pt x="9075663" y="1057015"/>
                  <a:pt x="9075568" y="1057015"/>
                </a:cubicBezTo>
                <a:cubicBezTo>
                  <a:pt x="9068424" y="1064444"/>
                  <a:pt x="9065378" y="1056443"/>
                  <a:pt x="9060994" y="1053300"/>
                </a:cubicBezTo>
                <a:lnTo>
                  <a:pt x="9060120" y="1051953"/>
                </a:lnTo>
                <a:lnTo>
                  <a:pt x="9019943" y="1025106"/>
                </a:lnTo>
                <a:lnTo>
                  <a:pt x="9019943" y="1024797"/>
                </a:lnTo>
                <a:lnTo>
                  <a:pt x="8965365" y="990816"/>
                </a:lnTo>
                <a:lnTo>
                  <a:pt x="8964872" y="990221"/>
                </a:lnTo>
                <a:lnTo>
                  <a:pt x="8965174" y="991007"/>
                </a:lnTo>
                <a:cubicBezTo>
                  <a:pt x="8961744" y="990121"/>
                  <a:pt x="8958695" y="988464"/>
                  <a:pt x="8956030" y="986149"/>
                </a:cubicBezTo>
                <a:lnTo>
                  <a:pt x="8956262" y="985997"/>
                </a:lnTo>
                <a:lnTo>
                  <a:pt x="8955840" y="985959"/>
                </a:lnTo>
                <a:lnTo>
                  <a:pt x="8953743" y="984149"/>
                </a:lnTo>
                <a:lnTo>
                  <a:pt x="8953743" y="984147"/>
                </a:lnTo>
                <a:lnTo>
                  <a:pt x="8953742" y="984149"/>
                </a:lnTo>
                <a:cubicBezTo>
                  <a:pt x="8941457" y="978224"/>
                  <a:pt x="8929455" y="971576"/>
                  <a:pt x="8917930" y="964242"/>
                </a:cubicBezTo>
                <a:cubicBezTo>
                  <a:pt x="8903166" y="956431"/>
                  <a:pt x="8889355" y="947668"/>
                  <a:pt x="8873828" y="940349"/>
                </a:cubicBezTo>
                <a:lnTo>
                  <a:pt x="8873622" y="940046"/>
                </a:lnTo>
                <a:lnTo>
                  <a:pt x="8873638" y="940348"/>
                </a:lnTo>
                <a:lnTo>
                  <a:pt x="8848493" y="926822"/>
                </a:lnTo>
                <a:lnTo>
                  <a:pt x="8848508" y="926730"/>
                </a:lnTo>
                <a:lnTo>
                  <a:pt x="8776293" y="888723"/>
                </a:lnTo>
                <a:cubicBezTo>
                  <a:pt x="8773625" y="887294"/>
                  <a:pt x="8771149" y="885484"/>
                  <a:pt x="8768672" y="883865"/>
                </a:cubicBezTo>
                <a:lnTo>
                  <a:pt x="8768560" y="883143"/>
                </a:lnTo>
                <a:lnTo>
                  <a:pt x="8750481" y="874149"/>
                </a:lnTo>
                <a:lnTo>
                  <a:pt x="8750481" y="874149"/>
                </a:lnTo>
                <a:lnTo>
                  <a:pt x="8750480" y="874148"/>
                </a:lnTo>
                <a:lnTo>
                  <a:pt x="8750480" y="874148"/>
                </a:lnTo>
                <a:lnTo>
                  <a:pt x="8750480" y="874148"/>
                </a:lnTo>
                <a:lnTo>
                  <a:pt x="8746385" y="870625"/>
                </a:lnTo>
                <a:cubicBezTo>
                  <a:pt x="8739145" y="871587"/>
                  <a:pt x="8732097" y="867729"/>
                  <a:pt x="8729050" y="861100"/>
                </a:cubicBezTo>
                <a:cubicBezTo>
                  <a:pt x="8729050" y="860433"/>
                  <a:pt x="8727716" y="859576"/>
                  <a:pt x="8727430" y="859671"/>
                </a:cubicBezTo>
                <a:cubicBezTo>
                  <a:pt x="8718857" y="864338"/>
                  <a:pt x="8714667" y="852813"/>
                  <a:pt x="8706951" y="854147"/>
                </a:cubicBezTo>
                <a:cubicBezTo>
                  <a:pt x="8702284" y="844498"/>
                  <a:pt x="8703141" y="833106"/>
                  <a:pt x="8709141" y="824238"/>
                </a:cubicBezTo>
                <a:close/>
                <a:moveTo>
                  <a:pt x="6175860" y="823127"/>
                </a:moveTo>
                <a:lnTo>
                  <a:pt x="6174430" y="826960"/>
                </a:lnTo>
                <a:lnTo>
                  <a:pt x="6175302" y="825955"/>
                </a:lnTo>
                <a:close/>
                <a:moveTo>
                  <a:pt x="428231" y="806607"/>
                </a:moveTo>
                <a:cubicBezTo>
                  <a:pt x="428419" y="806131"/>
                  <a:pt x="429088" y="805654"/>
                  <a:pt x="429754" y="806607"/>
                </a:cubicBezTo>
                <a:cubicBezTo>
                  <a:pt x="429849" y="806883"/>
                  <a:pt x="429849" y="807188"/>
                  <a:pt x="429754" y="807464"/>
                </a:cubicBezTo>
                <a:lnTo>
                  <a:pt x="428801" y="808321"/>
                </a:lnTo>
                <a:cubicBezTo>
                  <a:pt x="428801" y="807750"/>
                  <a:pt x="428040" y="807083"/>
                  <a:pt x="428231" y="806607"/>
                </a:cubicBezTo>
                <a:close/>
                <a:moveTo>
                  <a:pt x="8377291" y="779081"/>
                </a:moveTo>
                <a:cubicBezTo>
                  <a:pt x="8378243" y="778814"/>
                  <a:pt x="8379291" y="779385"/>
                  <a:pt x="8379481" y="780347"/>
                </a:cubicBezTo>
                <a:cubicBezTo>
                  <a:pt x="8379577" y="780490"/>
                  <a:pt x="8379577" y="780643"/>
                  <a:pt x="8379577" y="780795"/>
                </a:cubicBezTo>
                <a:cubicBezTo>
                  <a:pt x="8379481" y="781948"/>
                  <a:pt x="8378529" y="782862"/>
                  <a:pt x="8377386" y="782986"/>
                </a:cubicBezTo>
                <a:cubicBezTo>
                  <a:pt x="8376434" y="783252"/>
                  <a:pt x="8375386" y="782681"/>
                  <a:pt x="8375196" y="781719"/>
                </a:cubicBezTo>
                <a:cubicBezTo>
                  <a:pt x="8375100" y="781566"/>
                  <a:pt x="8375100" y="781424"/>
                  <a:pt x="8375100" y="781271"/>
                </a:cubicBezTo>
                <a:cubicBezTo>
                  <a:pt x="8375100" y="779938"/>
                  <a:pt x="8376052" y="779271"/>
                  <a:pt x="8377291" y="779081"/>
                </a:cubicBezTo>
                <a:close/>
                <a:moveTo>
                  <a:pt x="8484161" y="766710"/>
                </a:moveTo>
                <a:lnTo>
                  <a:pt x="8517689" y="768901"/>
                </a:lnTo>
                <a:lnTo>
                  <a:pt x="8518817" y="769721"/>
                </a:lnTo>
                <a:lnTo>
                  <a:pt x="8530016" y="770190"/>
                </a:lnTo>
                <a:lnTo>
                  <a:pt x="8531310" y="769377"/>
                </a:lnTo>
                <a:cubicBezTo>
                  <a:pt x="8538454" y="772758"/>
                  <a:pt x="8546359" y="774178"/>
                  <a:pt x="8554265" y="773473"/>
                </a:cubicBezTo>
                <a:lnTo>
                  <a:pt x="8554294" y="773848"/>
                </a:lnTo>
                <a:lnTo>
                  <a:pt x="8558074" y="773848"/>
                </a:lnTo>
                <a:lnTo>
                  <a:pt x="8558415" y="774214"/>
                </a:lnTo>
                <a:lnTo>
                  <a:pt x="8567326" y="776497"/>
                </a:lnTo>
                <a:lnTo>
                  <a:pt x="8573585" y="777848"/>
                </a:lnTo>
                <a:lnTo>
                  <a:pt x="8577124" y="777848"/>
                </a:lnTo>
                <a:lnTo>
                  <a:pt x="8581696" y="780039"/>
                </a:lnTo>
                <a:lnTo>
                  <a:pt x="8581252" y="780701"/>
                </a:lnTo>
                <a:lnTo>
                  <a:pt x="8587983" y="780701"/>
                </a:lnTo>
                <a:lnTo>
                  <a:pt x="8587983" y="780995"/>
                </a:lnTo>
                <a:lnTo>
                  <a:pt x="8587984" y="780995"/>
                </a:lnTo>
                <a:cubicBezTo>
                  <a:pt x="8592080" y="781586"/>
                  <a:pt x="8594937" y="785395"/>
                  <a:pt x="8594366" y="789510"/>
                </a:cubicBezTo>
                <a:cubicBezTo>
                  <a:pt x="8594366" y="789692"/>
                  <a:pt x="8594270" y="789862"/>
                  <a:pt x="8594270" y="790044"/>
                </a:cubicBezTo>
                <a:cubicBezTo>
                  <a:pt x="8594270" y="792806"/>
                  <a:pt x="8591984" y="795759"/>
                  <a:pt x="8595032" y="798807"/>
                </a:cubicBezTo>
                <a:cubicBezTo>
                  <a:pt x="8598366" y="796902"/>
                  <a:pt x="8598366" y="793377"/>
                  <a:pt x="8599319" y="790425"/>
                </a:cubicBezTo>
                <a:cubicBezTo>
                  <a:pt x="8601223" y="784233"/>
                  <a:pt x="8603319" y="783567"/>
                  <a:pt x="8608844" y="787186"/>
                </a:cubicBezTo>
                <a:cubicBezTo>
                  <a:pt x="8611605" y="788901"/>
                  <a:pt x="8613225" y="794235"/>
                  <a:pt x="8617892" y="790139"/>
                </a:cubicBezTo>
                <a:lnTo>
                  <a:pt x="8618037" y="790176"/>
                </a:lnTo>
                <a:lnTo>
                  <a:pt x="8617892" y="789939"/>
                </a:lnTo>
                <a:cubicBezTo>
                  <a:pt x="8620369" y="789834"/>
                  <a:pt x="8622845" y="790539"/>
                  <a:pt x="8624941" y="791940"/>
                </a:cubicBezTo>
                <a:lnTo>
                  <a:pt x="8624933" y="791946"/>
                </a:lnTo>
                <a:lnTo>
                  <a:pt x="8624941" y="791949"/>
                </a:lnTo>
                <a:lnTo>
                  <a:pt x="8631512" y="794329"/>
                </a:lnTo>
                <a:lnTo>
                  <a:pt x="8631513" y="794324"/>
                </a:lnTo>
                <a:lnTo>
                  <a:pt x="8632833" y="794503"/>
                </a:lnTo>
                <a:lnTo>
                  <a:pt x="8632845" y="794421"/>
                </a:lnTo>
                <a:lnTo>
                  <a:pt x="8633141" y="794545"/>
                </a:lnTo>
                <a:lnTo>
                  <a:pt x="8633609" y="794609"/>
                </a:lnTo>
                <a:lnTo>
                  <a:pt x="8633652" y="794758"/>
                </a:lnTo>
                <a:lnTo>
                  <a:pt x="8649039" y="801184"/>
                </a:lnTo>
                <a:lnTo>
                  <a:pt x="8651394" y="805805"/>
                </a:lnTo>
                <a:lnTo>
                  <a:pt x="8649800" y="801467"/>
                </a:lnTo>
                <a:cubicBezTo>
                  <a:pt x="8657611" y="800981"/>
                  <a:pt x="8664850" y="805544"/>
                  <a:pt x="8667803" y="812801"/>
                </a:cubicBezTo>
                <a:lnTo>
                  <a:pt x="8667857" y="812942"/>
                </a:lnTo>
                <a:lnTo>
                  <a:pt x="8667898" y="812803"/>
                </a:lnTo>
                <a:lnTo>
                  <a:pt x="8674799" y="810346"/>
                </a:lnTo>
                <a:lnTo>
                  <a:pt x="8674851" y="810044"/>
                </a:lnTo>
                <a:lnTo>
                  <a:pt x="8682471" y="812330"/>
                </a:lnTo>
                <a:cubicBezTo>
                  <a:pt x="8688948" y="813378"/>
                  <a:pt x="8694282" y="817921"/>
                  <a:pt x="8696378" y="824141"/>
                </a:cubicBezTo>
                <a:cubicBezTo>
                  <a:pt x="8697425" y="828142"/>
                  <a:pt x="8700283" y="829856"/>
                  <a:pt x="8703140" y="824712"/>
                </a:cubicBezTo>
                <a:cubicBezTo>
                  <a:pt x="8704664" y="822426"/>
                  <a:pt x="8707236" y="823284"/>
                  <a:pt x="8709141" y="824236"/>
                </a:cubicBezTo>
                <a:cubicBezTo>
                  <a:pt x="8710760" y="834076"/>
                  <a:pt x="8710094" y="844181"/>
                  <a:pt x="8706950" y="853669"/>
                </a:cubicBezTo>
                <a:lnTo>
                  <a:pt x="8684377" y="844184"/>
                </a:lnTo>
                <a:lnTo>
                  <a:pt x="8684377" y="844426"/>
                </a:lnTo>
                <a:lnTo>
                  <a:pt x="8664015" y="835471"/>
                </a:lnTo>
                <a:lnTo>
                  <a:pt x="8663707" y="835471"/>
                </a:lnTo>
                <a:lnTo>
                  <a:pt x="8663597" y="834822"/>
                </a:lnTo>
                <a:lnTo>
                  <a:pt x="8660659" y="827755"/>
                </a:lnTo>
                <a:lnTo>
                  <a:pt x="8654381" y="808640"/>
                </a:lnTo>
                <a:lnTo>
                  <a:pt x="8654277" y="808516"/>
                </a:lnTo>
                <a:lnTo>
                  <a:pt x="8651515" y="806134"/>
                </a:lnTo>
                <a:lnTo>
                  <a:pt x="8651515" y="812423"/>
                </a:lnTo>
                <a:cubicBezTo>
                  <a:pt x="8652849" y="814709"/>
                  <a:pt x="8653896" y="817100"/>
                  <a:pt x="8654849" y="819567"/>
                </a:cubicBezTo>
                <a:cubicBezTo>
                  <a:pt x="8656373" y="822548"/>
                  <a:pt x="8656373" y="826111"/>
                  <a:pt x="8654849" y="829092"/>
                </a:cubicBezTo>
                <a:cubicBezTo>
                  <a:pt x="8652181" y="832521"/>
                  <a:pt x="8648562" y="830045"/>
                  <a:pt x="8645324" y="829092"/>
                </a:cubicBezTo>
                <a:cubicBezTo>
                  <a:pt x="8642085" y="828140"/>
                  <a:pt x="8637037" y="825759"/>
                  <a:pt x="8632941" y="824139"/>
                </a:cubicBezTo>
                <a:lnTo>
                  <a:pt x="8632921" y="823928"/>
                </a:lnTo>
                <a:lnTo>
                  <a:pt x="8629039" y="821947"/>
                </a:lnTo>
                <a:lnTo>
                  <a:pt x="8629037" y="821952"/>
                </a:lnTo>
                <a:cubicBezTo>
                  <a:pt x="8624465" y="821095"/>
                  <a:pt x="8623321" y="817666"/>
                  <a:pt x="8622845" y="812427"/>
                </a:cubicBezTo>
                <a:cubicBezTo>
                  <a:pt x="8617416" y="817952"/>
                  <a:pt x="8611987" y="820429"/>
                  <a:pt x="8606463" y="813856"/>
                </a:cubicBezTo>
                <a:cubicBezTo>
                  <a:pt x="8604652" y="811665"/>
                  <a:pt x="8601510" y="812713"/>
                  <a:pt x="8599033" y="811951"/>
                </a:cubicBezTo>
                <a:cubicBezTo>
                  <a:pt x="8586459" y="808046"/>
                  <a:pt x="8573125" y="807760"/>
                  <a:pt x="8560456" y="803950"/>
                </a:cubicBezTo>
                <a:lnTo>
                  <a:pt x="8560524" y="803752"/>
                </a:lnTo>
                <a:lnTo>
                  <a:pt x="8556075" y="802994"/>
                </a:lnTo>
                <a:lnTo>
                  <a:pt x="8556035" y="802483"/>
                </a:lnTo>
                <a:lnTo>
                  <a:pt x="8549693" y="800810"/>
                </a:lnTo>
                <a:lnTo>
                  <a:pt x="8549018" y="800651"/>
                </a:lnTo>
                <a:lnTo>
                  <a:pt x="8549121" y="800799"/>
                </a:lnTo>
                <a:cubicBezTo>
                  <a:pt x="8545216" y="801275"/>
                  <a:pt x="8541215" y="800580"/>
                  <a:pt x="8537690" y="798798"/>
                </a:cubicBezTo>
                <a:lnTo>
                  <a:pt x="8537742" y="798479"/>
                </a:lnTo>
                <a:lnTo>
                  <a:pt x="8529691" y="792237"/>
                </a:lnTo>
                <a:cubicBezTo>
                  <a:pt x="8528452" y="789189"/>
                  <a:pt x="8528071" y="785569"/>
                  <a:pt x="8524737" y="783664"/>
                </a:cubicBezTo>
                <a:cubicBezTo>
                  <a:pt x="8524166" y="783664"/>
                  <a:pt x="8523119" y="784522"/>
                  <a:pt x="8523119" y="784902"/>
                </a:cubicBezTo>
                <a:cubicBezTo>
                  <a:pt x="8523119" y="797285"/>
                  <a:pt x="8523119" y="797380"/>
                  <a:pt x="8511308" y="796523"/>
                </a:cubicBezTo>
                <a:cubicBezTo>
                  <a:pt x="8494258" y="795285"/>
                  <a:pt x="8477112" y="796523"/>
                  <a:pt x="8460063" y="796523"/>
                </a:cubicBezTo>
                <a:cubicBezTo>
                  <a:pt x="8449395" y="797114"/>
                  <a:pt x="8439489" y="791046"/>
                  <a:pt x="8435202" y="781283"/>
                </a:cubicBezTo>
                <a:cubicBezTo>
                  <a:pt x="8431964" y="785284"/>
                  <a:pt x="8434536" y="788617"/>
                  <a:pt x="8435202" y="791856"/>
                </a:cubicBezTo>
                <a:cubicBezTo>
                  <a:pt x="8436346" y="797476"/>
                  <a:pt x="8435202" y="798618"/>
                  <a:pt x="8429392" y="796523"/>
                </a:cubicBezTo>
                <a:cubicBezTo>
                  <a:pt x="8428058" y="795952"/>
                  <a:pt x="8426535" y="793856"/>
                  <a:pt x="8425488" y="794999"/>
                </a:cubicBezTo>
                <a:cubicBezTo>
                  <a:pt x="8421297" y="799524"/>
                  <a:pt x="8416344" y="800833"/>
                  <a:pt x="8411248" y="801393"/>
                </a:cubicBezTo>
                <a:lnTo>
                  <a:pt x="8396150" y="803286"/>
                </a:lnTo>
                <a:lnTo>
                  <a:pt x="8396150" y="803286"/>
                </a:lnTo>
                <a:cubicBezTo>
                  <a:pt x="8392150" y="804219"/>
                  <a:pt x="8388054" y="804915"/>
                  <a:pt x="8383959" y="805381"/>
                </a:cubicBezTo>
                <a:cubicBezTo>
                  <a:pt x="8375957" y="805143"/>
                  <a:pt x="8368147" y="807267"/>
                  <a:pt x="8361384" y="811478"/>
                </a:cubicBezTo>
                <a:cubicBezTo>
                  <a:pt x="8354431" y="815326"/>
                  <a:pt x="8346716" y="817783"/>
                  <a:pt x="8338809" y="818717"/>
                </a:cubicBezTo>
                <a:cubicBezTo>
                  <a:pt x="8333476" y="820240"/>
                  <a:pt x="8331952" y="815287"/>
                  <a:pt x="8329284" y="811858"/>
                </a:cubicBezTo>
                <a:cubicBezTo>
                  <a:pt x="8327857" y="814878"/>
                  <a:pt x="8326237" y="817802"/>
                  <a:pt x="8324428" y="820621"/>
                </a:cubicBezTo>
                <a:cubicBezTo>
                  <a:pt x="8322903" y="823098"/>
                  <a:pt x="8319855" y="824717"/>
                  <a:pt x="8317569" y="823002"/>
                </a:cubicBezTo>
                <a:cubicBezTo>
                  <a:pt x="8312616" y="819383"/>
                  <a:pt x="8310902" y="820240"/>
                  <a:pt x="8310140" y="826241"/>
                </a:cubicBezTo>
                <a:cubicBezTo>
                  <a:pt x="8310140" y="828432"/>
                  <a:pt x="8306806" y="828051"/>
                  <a:pt x="8305567" y="826241"/>
                </a:cubicBezTo>
                <a:cubicBezTo>
                  <a:pt x="8303567" y="823241"/>
                  <a:pt x="8301852" y="820050"/>
                  <a:pt x="8300520" y="816716"/>
                </a:cubicBezTo>
                <a:cubicBezTo>
                  <a:pt x="8302996" y="831004"/>
                  <a:pt x="8294995" y="834814"/>
                  <a:pt x="8285851" y="837576"/>
                </a:cubicBezTo>
                <a:lnTo>
                  <a:pt x="8270611" y="842243"/>
                </a:lnTo>
                <a:cubicBezTo>
                  <a:pt x="8268230" y="835671"/>
                  <a:pt x="8275469" y="832718"/>
                  <a:pt x="8274421" y="827098"/>
                </a:cubicBezTo>
                <a:cubicBezTo>
                  <a:pt x="8269278" y="830813"/>
                  <a:pt x="8262800" y="833480"/>
                  <a:pt x="8262609" y="839957"/>
                </a:cubicBezTo>
                <a:cubicBezTo>
                  <a:pt x="8262420" y="846434"/>
                  <a:pt x="8257847" y="849482"/>
                  <a:pt x="8253084" y="851959"/>
                </a:cubicBezTo>
                <a:cubicBezTo>
                  <a:pt x="8248417" y="854768"/>
                  <a:pt x="8242321" y="853435"/>
                  <a:pt x="8239274" y="848911"/>
                </a:cubicBezTo>
                <a:cubicBezTo>
                  <a:pt x="8236321" y="852340"/>
                  <a:pt x="8242321" y="856626"/>
                  <a:pt x="8237654" y="858436"/>
                </a:cubicBezTo>
                <a:cubicBezTo>
                  <a:pt x="8232987" y="860245"/>
                  <a:pt x="8230987" y="855673"/>
                  <a:pt x="8228987" y="852816"/>
                </a:cubicBezTo>
                <a:cubicBezTo>
                  <a:pt x="8223462" y="846367"/>
                  <a:pt x="8224320" y="836690"/>
                  <a:pt x="8230701" y="831204"/>
                </a:cubicBezTo>
                <a:cubicBezTo>
                  <a:pt x="8232130" y="830051"/>
                  <a:pt x="8233654" y="829146"/>
                  <a:pt x="8235273" y="828527"/>
                </a:cubicBezTo>
                <a:cubicBezTo>
                  <a:pt x="8254704" y="818945"/>
                  <a:pt x="8274611" y="810449"/>
                  <a:pt x="8294995" y="803095"/>
                </a:cubicBezTo>
                <a:cubicBezTo>
                  <a:pt x="8305472" y="799190"/>
                  <a:pt x="8305663" y="799476"/>
                  <a:pt x="8311283" y="810620"/>
                </a:cubicBezTo>
                <a:cubicBezTo>
                  <a:pt x="8311283" y="803667"/>
                  <a:pt x="8309759" y="797380"/>
                  <a:pt x="8316998" y="795094"/>
                </a:cubicBezTo>
                <a:cubicBezTo>
                  <a:pt x="8321474" y="793666"/>
                  <a:pt x="8322522" y="794047"/>
                  <a:pt x="8329190" y="800904"/>
                </a:cubicBezTo>
                <a:cubicBezTo>
                  <a:pt x="8332999" y="798333"/>
                  <a:pt x="8327571" y="793475"/>
                  <a:pt x="8331761" y="791379"/>
                </a:cubicBezTo>
                <a:cubicBezTo>
                  <a:pt x="8334810" y="790084"/>
                  <a:pt x="8338048" y="789122"/>
                  <a:pt x="8341286" y="788522"/>
                </a:cubicBezTo>
                <a:cubicBezTo>
                  <a:pt x="8346716" y="786712"/>
                  <a:pt x="8352145" y="785093"/>
                  <a:pt x="8357670" y="783379"/>
                </a:cubicBezTo>
                <a:cubicBezTo>
                  <a:pt x="8363194" y="781664"/>
                  <a:pt x="8370909" y="780045"/>
                  <a:pt x="8374624" y="788808"/>
                </a:cubicBezTo>
                <a:cubicBezTo>
                  <a:pt x="8375196" y="790932"/>
                  <a:pt x="8377481" y="792161"/>
                  <a:pt x="8379577" y="791551"/>
                </a:cubicBezTo>
                <a:cubicBezTo>
                  <a:pt x="8380624" y="791265"/>
                  <a:pt x="8381482" y="790579"/>
                  <a:pt x="8381958" y="789665"/>
                </a:cubicBezTo>
                <a:lnTo>
                  <a:pt x="8394247" y="780213"/>
                </a:lnTo>
                <a:lnTo>
                  <a:pt x="8395959" y="775759"/>
                </a:lnTo>
                <a:cubicBezTo>
                  <a:pt x="8399103" y="775377"/>
                  <a:pt x="8401294" y="776520"/>
                  <a:pt x="8403866" y="775759"/>
                </a:cubicBezTo>
                <a:cubicBezTo>
                  <a:pt x="8406438" y="774997"/>
                  <a:pt x="8407865" y="773758"/>
                  <a:pt x="8410057" y="773187"/>
                </a:cubicBezTo>
                <a:cubicBezTo>
                  <a:pt x="8412248" y="772615"/>
                  <a:pt x="8414248" y="774234"/>
                  <a:pt x="8414724" y="776806"/>
                </a:cubicBezTo>
                <a:cubicBezTo>
                  <a:pt x="8415200" y="779378"/>
                  <a:pt x="8415486" y="781188"/>
                  <a:pt x="8416058" y="784426"/>
                </a:cubicBezTo>
                <a:cubicBezTo>
                  <a:pt x="8421105" y="774920"/>
                  <a:pt x="8431202" y="769167"/>
                  <a:pt x="8441966" y="769663"/>
                </a:cubicBezTo>
                <a:cubicBezTo>
                  <a:pt x="8455967" y="769663"/>
                  <a:pt x="8469969" y="765948"/>
                  <a:pt x="8484161" y="766710"/>
                </a:cubicBezTo>
                <a:close/>
                <a:moveTo>
                  <a:pt x="6468312" y="763073"/>
                </a:moveTo>
                <a:lnTo>
                  <a:pt x="6468289" y="763568"/>
                </a:lnTo>
                <a:lnTo>
                  <a:pt x="6468315" y="763205"/>
                </a:lnTo>
                <a:close/>
                <a:moveTo>
                  <a:pt x="6357606" y="712404"/>
                </a:moveTo>
                <a:lnTo>
                  <a:pt x="6357324" y="713179"/>
                </a:lnTo>
                <a:cubicBezTo>
                  <a:pt x="6354657" y="715322"/>
                  <a:pt x="6351132" y="716065"/>
                  <a:pt x="6347799" y="715179"/>
                </a:cubicBezTo>
                <a:cubicBezTo>
                  <a:pt x="6326082" y="712274"/>
                  <a:pt x="6304078" y="713703"/>
                  <a:pt x="6282933" y="719370"/>
                </a:cubicBezTo>
                <a:cubicBezTo>
                  <a:pt x="6280361" y="719561"/>
                  <a:pt x="6277789" y="718704"/>
                  <a:pt x="6275885" y="716989"/>
                </a:cubicBezTo>
                <a:lnTo>
                  <a:pt x="6275178" y="716358"/>
                </a:lnTo>
                <a:lnTo>
                  <a:pt x="6263423" y="721929"/>
                </a:lnTo>
                <a:lnTo>
                  <a:pt x="6262550" y="725181"/>
                </a:lnTo>
                <a:cubicBezTo>
                  <a:pt x="6261883" y="728591"/>
                  <a:pt x="6259597" y="731486"/>
                  <a:pt x="6256453" y="732992"/>
                </a:cubicBezTo>
                <a:cubicBezTo>
                  <a:pt x="6248929" y="738821"/>
                  <a:pt x="6242166" y="745536"/>
                  <a:pt x="6236260" y="752994"/>
                </a:cubicBezTo>
                <a:cubicBezTo>
                  <a:pt x="6234403" y="755137"/>
                  <a:pt x="6232474" y="757709"/>
                  <a:pt x="6230081" y="759114"/>
                </a:cubicBezTo>
                <a:lnTo>
                  <a:pt x="6222736" y="758391"/>
                </a:lnTo>
                <a:lnTo>
                  <a:pt x="6222736" y="758990"/>
                </a:lnTo>
                <a:cubicBezTo>
                  <a:pt x="6222736" y="761181"/>
                  <a:pt x="6223688" y="763277"/>
                  <a:pt x="6223593" y="765562"/>
                </a:cubicBezTo>
                <a:cubicBezTo>
                  <a:pt x="6222164" y="771496"/>
                  <a:pt x="6218735" y="776811"/>
                  <a:pt x="6214068" y="780707"/>
                </a:cubicBezTo>
                <a:cubicBezTo>
                  <a:pt x="6211877" y="783755"/>
                  <a:pt x="6209568" y="784851"/>
                  <a:pt x="6206900" y="784065"/>
                </a:cubicBezTo>
                <a:lnTo>
                  <a:pt x="6201967" y="779863"/>
                </a:lnTo>
                <a:lnTo>
                  <a:pt x="6205115" y="796428"/>
                </a:lnTo>
                <a:cubicBezTo>
                  <a:pt x="6205115" y="798724"/>
                  <a:pt x="6204734" y="800990"/>
                  <a:pt x="6203781" y="803095"/>
                </a:cubicBezTo>
                <a:cubicBezTo>
                  <a:pt x="6184731" y="838433"/>
                  <a:pt x="6177968" y="877010"/>
                  <a:pt x="6172253" y="916062"/>
                </a:cubicBezTo>
                <a:lnTo>
                  <a:pt x="6168936" y="918742"/>
                </a:lnTo>
                <a:lnTo>
                  <a:pt x="6172539" y="928349"/>
                </a:lnTo>
                <a:cubicBezTo>
                  <a:pt x="6172253" y="944989"/>
                  <a:pt x="6173110" y="961612"/>
                  <a:pt x="6175016" y="978148"/>
                </a:cubicBezTo>
                <a:cubicBezTo>
                  <a:pt x="6175968" y="982682"/>
                  <a:pt x="6175016" y="987397"/>
                  <a:pt x="6172348" y="991197"/>
                </a:cubicBezTo>
                <a:lnTo>
                  <a:pt x="6170701" y="994714"/>
                </a:lnTo>
                <a:lnTo>
                  <a:pt x="6168999" y="996386"/>
                </a:lnTo>
                <a:lnTo>
                  <a:pt x="6166837" y="1002698"/>
                </a:lnTo>
                <a:lnTo>
                  <a:pt x="6166729" y="1003199"/>
                </a:lnTo>
                <a:lnTo>
                  <a:pt x="6170701" y="994714"/>
                </a:lnTo>
                <a:lnTo>
                  <a:pt x="6172730" y="992721"/>
                </a:lnTo>
                <a:cubicBezTo>
                  <a:pt x="6179683" y="1002274"/>
                  <a:pt x="6182730" y="1014047"/>
                  <a:pt x="6181492" y="1025773"/>
                </a:cubicBezTo>
                <a:lnTo>
                  <a:pt x="6179475" y="1028226"/>
                </a:lnTo>
                <a:lnTo>
                  <a:pt x="6180635" y="1028631"/>
                </a:lnTo>
                <a:cubicBezTo>
                  <a:pt x="6184159" y="1040156"/>
                  <a:pt x="6190160" y="1051014"/>
                  <a:pt x="6188351" y="1063778"/>
                </a:cubicBezTo>
                <a:lnTo>
                  <a:pt x="6186453" y="1064586"/>
                </a:lnTo>
                <a:lnTo>
                  <a:pt x="6189112" y="1071017"/>
                </a:lnTo>
                <a:cubicBezTo>
                  <a:pt x="6191493" y="1077780"/>
                  <a:pt x="6192660" y="1081161"/>
                  <a:pt x="6191457" y="1082840"/>
                </a:cubicBezTo>
                <a:lnTo>
                  <a:pt x="6182961" y="1083990"/>
                </a:lnTo>
                <a:lnTo>
                  <a:pt x="6183111" y="1084543"/>
                </a:lnTo>
                <a:lnTo>
                  <a:pt x="6183111" y="1088715"/>
                </a:lnTo>
                <a:lnTo>
                  <a:pt x="6191743" y="1087162"/>
                </a:lnTo>
                <a:lnTo>
                  <a:pt x="6194017" y="1095101"/>
                </a:lnTo>
                <a:lnTo>
                  <a:pt x="6196732" y="1094353"/>
                </a:lnTo>
                <a:cubicBezTo>
                  <a:pt x="6200732" y="1094381"/>
                  <a:pt x="6204161" y="1097020"/>
                  <a:pt x="6205209" y="1100830"/>
                </a:cubicBezTo>
                <a:cubicBezTo>
                  <a:pt x="6214734" y="1127976"/>
                  <a:pt x="6226260" y="1154551"/>
                  <a:pt x="6236832" y="1181412"/>
                </a:cubicBezTo>
                <a:cubicBezTo>
                  <a:pt x="6237023" y="1182126"/>
                  <a:pt x="6237023" y="1182888"/>
                  <a:pt x="6236832" y="1183602"/>
                </a:cubicBezTo>
                <a:lnTo>
                  <a:pt x="6234275" y="1185879"/>
                </a:lnTo>
                <a:lnTo>
                  <a:pt x="6239596" y="1198556"/>
                </a:lnTo>
                <a:lnTo>
                  <a:pt x="6238847" y="1201802"/>
                </a:lnTo>
                <a:lnTo>
                  <a:pt x="6245976" y="1205224"/>
                </a:lnTo>
                <a:lnTo>
                  <a:pt x="6245860" y="1205506"/>
                </a:lnTo>
                <a:lnTo>
                  <a:pt x="6255681" y="1221789"/>
                </a:lnTo>
                <a:lnTo>
                  <a:pt x="6262097" y="1223893"/>
                </a:lnTo>
                <a:cubicBezTo>
                  <a:pt x="6263978" y="1225608"/>
                  <a:pt x="6265359" y="1227941"/>
                  <a:pt x="6266645" y="1230084"/>
                </a:cubicBezTo>
                <a:cubicBezTo>
                  <a:pt x="6297792" y="1274271"/>
                  <a:pt x="6333606" y="1314895"/>
                  <a:pt x="6373611" y="1351242"/>
                </a:cubicBezTo>
                <a:cubicBezTo>
                  <a:pt x="6394376" y="1371616"/>
                  <a:pt x="6416664" y="1390400"/>
                  <a:pt x="6440286" y="1407440"/>
                </a:cubicBezTo>
                <a:cubicBezTo>
                  <a:pt x="6450668" y="1414393"/>
                  <a:pt x="6452288" y="1414107"/>
                  <a:pt x="6461717" y="1405535"/>
                </a:cubicBezTo>
                <a:cubicBezTo>
                  <a:pt x="6479815" y="1388266"/>
                  <a:pt x="6496770" y="1369778"/>
                  <a:pt x="6512390" y="1350195"/>
                </a:cubicBezTo>
                <a:cubicBezTo>
                  <a:pt x="6519058" y="1342194"/>
                  <a:pt x="6522487" y="1332478"/>
                  <a:pt x="6528297" y="1324096"/>
                </a:cubicBezTo>
                <a:cubicBezTo>
                  <a:pt x="6530678" y="1320762"/>
                  <a:pt x="6532107" y="1316381"/>
                  <a:pt x="6537060" y="1316000"/>
                </a:cubicBezTo>
                <a:lnTo>
                  <a:pt x="6539882" y="1315009"/>
                </a:lnTo>
                <a:lnTo>
                  <a:pt x="6547443" y="1297998"/>
                </a:lnTo>
                <a:lnTo>
                  <a:pt x="6551136" y="1294469"/>
                </a:lnTo>
                <a:lnTo>
                  <a:pt x="6550490" y="1289520"/>
                </a:lnTo>
                <a:cubicBezTo>
                  <a:pt x="6548204" y="1284148"/>
                  <a:pt x="6549728" y="1277900"/>
                  <a:pt x="6554205" y="1274185"/>
                </a:cubicBezTo>
                <a:lnTo>
                  <a:pt x="6557254" y="1274520"/>
                </a:lnTo>
                <a:lnTo>
                  <a:pt x="6557254" y="1264851"/>
                </a:lnTo>
                <a:lnTo>
                  <a:pt x="6562323" y="1261077"/>
                </a:lnTo>
                <a:lnTo>
                  <a:pt x="6572733" y="1221515"/>
                </a:lnTo>
                <a:lnTo>
                  <a:pt x="6570683" y="1213416"/>
                </a:lnTo>
                <a:lnTo>
                  <a:pt x="6575979" y="1204479"/>
                </a:lnTo>
                <a:lnTo>
                  <a:pt x="6572684" y="1202367"/>
                </a:lnTo>
                <a:cubicBezTo>
                  <a:pt x="6571351" y="1192289"/>
                  <a:pt x="6571827" y="1182059"/>
                  <a:pt x="6574209" y="1172172"/>
                </a:cubicBezTo>
                <a:cubicBezTo>
                  <a:pt x="6575066" y="1163505"/>
                  <a:pt x="6575827" y="1154932"/>
                  <a:pt x="6576399" y="1146264"/>
                </a:cubicBezTo>
                <a:lnTo>
                  <a:pt x="6581637" y="1138609"/>
                </a:lnTo>
                <a:lnTo>
                  <a:pt x="6581637" y="1126712"/>
                </a:lnTo>
                <a:lnTo>
                  <a:pt x="6577447" y="1116832"/>
                </a:lnTo>
                <a:cubicBezTo>
                  <a:pt x="6576590" y="1111993"/>
                  <a:pt x="6576209" y="1107078"/>
                  <a:pt x="6576399" y="1102164"/>
                </a:cubicBezTo>
                <a:cubicBezTo>
                  <a:pt x="6576399" y="1099963"/>
                  <a:pt x="6576779" y="1097782"/>
                  <a:pt x="6577447" y="1095687"/>
                </a:cubicBezTo>
                <a:lnTo>
                  <a:pt x="6581616" y="1092020"/>
                </a:lnTo>
                <a:lnTo>
                  <a:pt x="6581164" y="1077845"/>
                </a:lnTo>
                <a:lnTo>
                  <a:pt x="6580495" y="1078446"/>
                </a:lnTo>
                <a:cubicBezTo>
                  <a:pt x="6580209" y="1078437"/>
                  <a:pt x="6580019" y="1078399"/>
                  <a:pt x="6579733" y="1078351"/>
                </a:cubicBezTo>
                <a:cubicBezTo>
                  <a:pt x="6574303" y="1076255"/>
                  <a:pt x="6574398" y="1071398"/>
                  <a:pt x="6573923" y="1066921"/>
                </a:cubicBezTo>
                <a:cubicBezTo>
                  <a:pt x="6570303" y="1031888"/>
                  <a:pt x="6564207" y="997141"/>
                  <a:pt x="6555921" y="962908"/>
                </a:cubicBezTo>
                <a:lnTo>
                  <a:pt x="6557944" y="954364"/>
                </a:lnTo>
                <a:lnTo>
                  <a:pt x="6557254" y="954431"/>
                </a:lnTo>
                <a:cubicBezTo>
                  <a:pt x="6553539" y="953269"/>
                  <a:pt x="6550872" y="949945"/>
                  <a:pt x="6550586" y="946055"/>
                </a:cubicBezTo>
                <a:cubicBezTo>
                  <a:pt x="6546014" y="928825"/>
                  <a:pt x="6535823" y="913966"/>
                  <a:pt x="6530774" y="896916"/>
                </a:cubicBezTo>
                <a:lnTo>
                  <a:pt x="6531123" y="888683"/>
                </a:lnTo>
                <a:lnTo>
                  <a:pt x="6516295" y="868248"/>
                </a:lnTo>
                <a:cubicBezTo>
                  <a:pt x="6510199" y="854418"/>
                  <a:pt x="6502485" y="841311"/>
                  <a:pt x="6493435" y="829195"/>
                </a:cubicBezTo>
                <a:cubicBezTo>
                  <a:pt x="6479434" y="805250"/>
                  <a:pt x="6462384" y="783228"/>
                  <a:pt x="6442763" y="763663"/>
                </a:cubicBezTo>
                <a:cubicBezTo>
                  <a:pt x="6427237" y="747575"/>
                  <a:pt x="6408568" y="734803"/>
                  <a:pt x="6387899" y="726135"/>
                </a:cubicBezTo>
                <a:cubicBezTo>
                  <a:pt x="6383136" y="724420"/>
                  <a:pt x="6377231" y="723658"/>
                  <a:pt x="6375040" y="717753"/>
                </a:cubicBezTo>
                <a:lnTo>
                  <a:pt x="6374840" y="717166"/>
                </a:lnTo>
                <a:lnTo>
                  <a:pt x="6363872" y="718913"/>
                </a:lnTo>
                <a:close/>
                <a:moveTo>
                  <a:pt x="1745431" y="696116"/>
                </a:moveTo>
                <a:lnTo>
                  <a:pt x="1745527" y="696211"/>
                </a:lnTo>
                <a:lnTo>
                  <a:pt x="1745500" y="696470"/>
                </a:lnTo>
                <a:close/>
                <a:moveTo>
                  <a:pt x="6307603" y="680604"/>
                </a:moveTo>
                <a:cubicBezTo>
                  <a:pt x="6322748" y="679956"/>
                  <a:pt x="6337893" y="680690"/>
                  <a:pt x="6352942" y="682795"/>
                </a:cubicBezTo>
                <a:lnTo>
                  <a:pt x="6353034" y="682965"/>
                </a:lnTo>
                <a:lnTo>
                  <a:pt x="6352942" y="682503"/>
                </a:lnTo>
                <a:cubicBezTo>
                  <a:pt x="6359610" y="685075"/>
                  <a:pt x="6366945" y="683741"/>
                  <a:pt x="6373517" y="686789"/>
                </a:cubicBezTo>
                <a:lnTo>
                  <a:pt x="6373508" y="686825"/>
                </a:lnTo>
                <a:lnTo>
                  <a:pt x="6373611" y="686796"/>
                </a:lnTo>
                <a:cubicBezTo>
                  <a:pt x="6410759" y="696788"/>
                  <a:pt x="6444096" y="717533"/>
                  <a:pt x="6469527" y="746423"/>
                </a:cubicBezTo>
                <a:lnTo>
                  <a:pt x="6469492" y="746907"/>
                </a:lnTo>
                <a:lnTo>
                  <a:pt x="6476387" y="753271"/>
                </a:lnTo>
                <a:lnTo>
                  <a:pt x="6476384" y="753317"/>
                </a:lnTo>
                <a:lnTo>
                  <a:pt x="6476481" y="753281"/>
                </a:lnTo>
                <a:lnTo>
                  <a:pt x="6480767" y="758043"/>
                </a:lnTo>
                <a:lnTo>
                  <a:pt x="6481087" y="758929"/>
                </a:lnTo>
                <a:lnTo>
                  <a:pt x="6494738" y="775808"/>
                </a:lnTo>
                <a:lnTo>
                  <a:pt x="6494864" y="775760"/>
                </a:lnTo>
                <a:cubicBezTo>
                  <a:pt x="6500960" y="780408"/>
                  <a:pt x="6505437" y="786828"/>
                  <a:pt x="6507723" y="794143"/>
                </a:cubicBezTo>
                <a:cubicBezTo>
                  <a:pt x="6510485" y="799477"/>
                  <a:pt x="6510009" y="807288"/>
                  <a:pt x="6518677" y="807764"/>
                </a:cubicBezTo>
                <a:cubicBezTo>
                  <a:pt x="6524582" y="817289"/>
                  <a:pt x="6536298" y="824242"/>
                  <a:pt x="6532012" y="838244"/>
                </a:cubicBezTo>
                <a:cubicBezTo>
                  <a:pt x="6531155" y="840911"/>
                  <a:pt x="6533536" y="841292"/>
                  <a:pt x="6535345" y="841482"/>
                </a:cubicBezTo>
                <a:cubicBezTo>
                  <a:pt x="6538870" y="841978"/>
                  <a:pt x="6541728" y="844359"/>
                  <a:pt x="6542966" y="847674"/>
                </a:cubicBezTo>
                <a:cubicBezTo>
                  <a:pt x="6548299" y="856799"/>
                  <a:pt x="6552871" y="866362"/>
                  <a:pt x="6556586" y="876249"/>
                </a:cubicBezTo>
                <a:lnTo>
                  <a:pt x="6556586" y="876767"/>
                </a:lnTo>
                <a:lnTo>
                  <a:pt x="6560683" y="886915"/>
                </a:lnTo>
                <a:cubicBezTo>
                  <a:pt x="6560683" y="893678"/>
                  <a:pt x="6565827" y="898725"/>
                  <a:pt x="6567350" y="904441"/>
                </a:cubicBezTo>
                <a:cubicBezTo>
                  <a:pt x="6570589" y="916252"/>
                  <a:pt x="6581352" y="925015"/>
                  <a:pt x="6580399" y="938064"/>
                </a:cubicBezTo>
                <a:cubicBezTo>
                  <a:pt x="6580399" y="941207"/>
                  <a:pt x="6583448" y="942445"/>
                  <a:pt x="6583734" y="945112"/>
                </a:cubicBezTo>
                <a:cubicBezTo>
                  <a:pt x="6581352" y="948335"/>
                  <a:pt x="6584400" y="949859"/>
                  <a:pt x="6585924" y="951859"/>
                </a:cubicBezTo>
                <a:cubicBezTo>
                  <a:pt x="6588401" y="956907"/>
                  <a:pt x="6590019" y="962356"/>
                  <a:pt x="6590591" y="967956"/>
                </a:cubicBezTo>
                <a:lnTo>
                  <a:pt x="6590591" y="967956"/>
                </a:lnTo>
                <a:lnTo>
                  <a:pt x="6590592" y="967956"/>
                </a:lnTo>
                <a:cubicBezTo>
                  <a:pt x="6595068" y="983539"/>
                  <a:pt x="6598306" y="999465"/>
                  <a:pt x="6600117" y="1015581"/>
                </a:cubicBezTo>
                <a:lnTo>
                  <a:pt x="6599858" y="1015721"/>
                </a:lnTo>
                <a:lnTo>
                  <a:pt x="6599926" y="1015772"/>
                </a:lnTo>
                <a:cubicBezTo>
                  <a:pt x="6603545" y="1030030"/>
                  <a:pt x="6605736" y="1044613"/>
                  <a:pt x="6606497" y="1059301"/>
                </a:cubicBezTo>
                <a:lnTo>
                  <a:pt x="6606427" y="1059632"/>
                </a:lnTo>
                <a:lnTo>
                  <a:pt x="6606593" y="1059587"/>
                </a:lnTo>
                <a:cubicBezTo>
                  <a:pt x="6610689" y="1076065"/>
                  <a:pt x="6607165" y="1092924"/>
                  <a:pt x="6609260" y="1109498"/>
                </a:cubicBezTo>
                <a:cubicBezTo>
                  <a:pt x="6610975" y="1134101"/>
                  <a:pt x="6610117" y="1158809"/>
                  <a:pt x="6606593" y="1183221"/>
                </a:cubicBezTo>
                <a:cubicBezTo>
                  <a:pt x="6606022" y="1189127"/>
                  <a:pt x="6602688" y="1194842"/>
                  <a:pt x="6604307" y="1201033"/>
                </a:cubicBezTo>
                <a:lnTo>
                  <a:pt x="6604144" y="1201100"/>
                </a:lnTo>
                <a:lnTo>
                  <a:pt x="6599830" y="1223702"/>
                </a:lnTo>
                <a:cubicBezTo>
                  <a:pt x="6599830" y="1224436"/>
                  <a:pt x="6599830" y="1225160"/>
                  <a:pt x="6599830" y="1225893"/>
                </a:cubicBezTo>
                <a:lnTo>
                  <a:pt x="6597653" y="1226275"/>
                </a:lnTo>
                <a:lnTo>
                  <a:pt x="6600116" y="1226275"/>
                </a:lnTo>
                <a:cubicBezTo>
                  <a:pt x="6597068" y="1244086"/>
                  <a:pt x="6592400" y="1261565"/>
                  <a:pt x="6586019" y="1278471"/>
                </a:cubicBezTo>
                <a:cubicBezTo>
                  <a:pt x="6583066" y="1289778"/>
                  <a:pt x="6578590" y="1300665"/>
                  <a:pt x="6572875" y="1310857"/>
                </a:cubicBezTo>
                <a:lnTo>
                  <a:pt x="6572699" y="1310445"/>
                </a:lnTo>
                <a:lnTo>
                  <a:pt x="6572684" y="1310952"/>
                </a:lnTo>
                <a:cubicBezTo>
                  <a:pt x="6566778" y="1326106"/>
                  <a:pt x="6559253" y="1340593"/>
                  <a:pt x="6550300" y="1354195"/>
                </a:cubicBezTo>
                <a:cubicBezTo>
                  <a:pt x="6547252" y="1359529"/>
                  <a:pt x="6539537" y="1361529"/>
                  <a:pt x="6539346" y="1369245"/>
                </a:cubicBezTo>
                <a:cubicBezTo>
                  <a:pt x="6539346" y="1375055"/>
                  <a:pt x="6529821" y="1369245"/>
                  <a:pt x="6529821" y="1376579"/>
                </a:cubicBezTo>
                <a:cubicBezTo>
                  <a:pt x="6530297" y="1380770"/>
                  <a:pt x="6528774" y="1384932"/>
                  <a:pt x="6525820" y="1387914"/>
                </a:cubicBezTo>
                <a:cubicBezTo>
                  <a:pt x="6519058" y="1395629"/>
                  <a:pt x="6512580" y="1403535"/>
                  <a:pt x="6505341" y="1410774"/>
                </a:cubicBezTo>
                <a:cubicBezTo>
                  <a:pt x="6498198" y="1418603"/>
                  <a:pt x="6490483" y="1425928"/>
                  <a:pt x="6482292" y="1432681"/>
                </a:cubicBezTo>
                <a:cubicBezTo>
                  <a:pt x="6477148" y="1436586"/>
                  <a:pt x="6477338" y="1438396"/>
                  <a:pt x="6482292" y="1442206"/>
                </a:cubicBezTo>
                <a:cubicBezTo>
                  <a:pt x="6485339" y="1444397"/>
                  <a:pt x="6488768" y="1446111"/>
                  <a:pt x="6491817" y="1448016"/>
                </a:cubicBezTo>
                <a:lnTo>
                  <a:pt x="6494465" y="1451327"/>
                </a:lnTo>
                <a:lnTo>
                  <a:pt x="6492578" y="1446778"/>
                </a:lnTo>
                <a:cubicBezTo>
                  <a:pt x="6509152" y="1459351"/>
                  <a:pt x="6529821" y="1462780"/>
                  <a:pt x="6548395" y="1470876"/>
                </a:cubicBezTo>
                <a:cubicBezTo>
                  <a:pt x="6556681" y="1475067"/>
                  <a:pt x="6566206" y="1476972"/>
                  <a:pt x="6574684" y="1481544"/>
                </a:cubicBezTo>
                <a:cubicBezTo>
                  <a:pt x="6583066" y="1482935"/>
                  <a:pt x="6591353" y="1484773"/>
                  <a:pt x="6599544" y="1487069"/>
                </a:cubicBezTo>
                <a:lnTo>
                  <a:pt x="6622879" y="1490498"/>
                </a:lnTo>
                <a:lnTo>
                  <a:pt x="6622881" y="1490497"/>
                </a:lnTo>
                <a:lnTo>
                  <a:pt x="6652027" y="1493450"/>
                </a:lnTo>
                <a:lnTo>
                  <a:pt x="6652026" y="1493451"/>
                </a:lnTo>
                <a:lnTo>
                  <a:pt x="6652027" y="1493451"/>
                </a:lnTo>
                <a:lnTo>
                  <a:pt x="6711734" y="1493451"/>
                </a:lnTo>
                <a:lnTo>
                  <a:pt x="6711749" y="1493355"/>
                </a:lnTo>
                <a:cubicBezTo>
                  <a:pt x="6716893" y="1492088"/>
                  <a:pt x="6722226" y="1491288"/>
                  <a:pt x="6727561" y="1490974"/>
                </a:cubicBezTo>
                <a:lnTo>
                  <a:pt x="6727500" y="1491205"/>
                </a:lnTo>
                <a:lnTo>
                  <a:pt x="6727561" y="1491165"/>
                </a:lnTo>
                <a:cubicBezTo>
                  <a:pt x="6743657" y="1488831"/>
                  <a:pt x="6759469" y="1484478"/>
                  <a:pt x="6774518" y="1478210"/>
                </a:cubicBezTo>
                <a:cubicBezTo>
                  <a:pt x="6791187" y="1470943"/>
                  <a:pt x="6807380" y="1462475"/>
                  <a:pt x="6822811" y="1452874"/>
                </a:cubicBezTo>
                <a:cubicBezTo>
                  <a:pt x="6834812" y="1444273"/>
                  <a:pt x="6847194" y="1436329"/>
                  <a:pt x="6860053" y="1429062"/>
                </a:cubicBezTo>
                <a:lnTo>
                  <a:pt x="6860063" y="1429064"/>
                </a:lnTo>
                <a:lnTo>
                  <a:pt x="6860053" y="1428871"/>
                </a:lnTo>
                <a:cubicBezTo>
                  <a:pt x="6862911" y="1424909"/>
                  <a:pt x="6866435" y="1421404"/>
                  <a:pt x="6870340" y="1418489"/>
                </a:cubicBezTo>
                <a:lnTo>
                  <a:pt x="6902616" y="1390411"/>
                </a:lnTo>
                <a:lnTo>
                  <a:pt x="6902439" y="1390009"/>
                </a:lnTo>
                <a:cubicBezTo>
                  <a:pt x="6913869" y="1377036"/>
                  <a:pt x="6925966" y="1364663"/>
                  <a:pt x="6938634" y="1352957"/>
                </a:cubicBezTo>
                <a:cubicBezTo>
                  <a:pt x="6944350" y="1348194"/>
                  <a:pt x="6946540" y="1340098"/>
                  <a:pt x="6953207" y="1335812"/>
                </a:cubicBezTo>
                <a:lnTo>
                  <a:pt x="6954286" y="1336390"/>
                </a:lnTo>
                <a:lnTo>
                  <a:pt x="6954160" y="1336002"/>
                </a:lnTo>
                <a:lnTo>
                  <a:pt x="6956732" y="1332383"/>
                </a:lnTo>
                <a:cubicBezTo>
                  <a:pt x="6959590" y="1328573"/>
                  <a:pt x="6964923" y="1328382"/>
                  <a:pt x="6967972" y="1325620"/>
                </a:cubicBezTo>
                <a:cubicBezTo>
                  <a:pt x="6971019" y="1322858"/>
                  <a:pt x="6967209" y="1317238"/>
                  <a:pt x="6971971" y="1314952"/>
                </a:cubicBezTo>
                <a:lnTo>
                  <a:pt x="6972054" y="1314990"/>
                </a:lnTo>
                <a:lnTo>
                  <a:pt x="6971971" y="1314666"/>
                </a:lnTo>
                <a:lnTo>
                  <a:pt x="6983688" y="1301045"/>
                </a:lnTo>
                <a:lnTo>
                  <a:pt x="6983763" y="1301138"/>
                </a:lnTo>
                <a:lnTo>
                  <a:pt x="6987974" y="1296569"/>
                </a:lnTo>
                <a:lnTo>
                  <a:pt x="6988173" y="1296726"/>
                </a:lnTo>
                <a:lnTo>
                  <a:pt x="6988069" y="1296569"/>
                </a:lnTo>
                <a:cubicBezTo>
                  <a:pt x="6990546" y="1294188"/>
                  <a:pt x="6992070" y="1294855"/>
                  <a:pt x="6992641" y="1297998"/>
                </a:cubicBezTo>
                <a:lnTo>
                  <a:pt x="6992736" y="1303617"/>
                </a:lnTo>
                <a:lnTo>
                  <a:pt x="6993882" y="1309646"/>
                </a:lnTo>
                <a:lnTo>
                  <a:pt x="6994074" y="1309748"/>
                </a:lnTo>
                <a:lnTo>
                  <a:pt x="6992927" y="1303712"/>
                </a:lnTo>
                <a:cubicBezTo>
                  <a:pt x="6995404" y="1302045"/>
                  <a:pt x="6996642" y="1299016"/>
                  <a:pt x="6995974" y="1296092"/>
                </a:cubicBezTo>
                <a:cubicBezTo>
                  <a:pt x="6994832" y="1292463"/>
                  <a:pt x="6995404" y="1288501"/>
                  <a:pt x="6997499" y="1285329"/>
                </a:cubicBezTo>
                <a:lnTo>
                  <a:pt x="6997573" y="1285403"/>
                </a:lnTo>
                <a:lnTo>
                  <a:pt x="6997499" y="1285043"/>
                </a:lnTo>
                <a:cubicBezTo>
                  <a:pt x="7012834" y="1272185"/>
                  <a:pt x="7022359" y="1253801"/>
                  <a:pt x="7038552" y="1241609"/>
                </a:cubicBezTo>
                <a:lnTo>
                  <a:pt x="7039709" y="1241078"/>
                </a:lnTo>
                <a:lnTo>
                  <a:pt x="7054222" y="1226043"/>
                </a:lnTo>
                <a:lnTo>
                  <a:pt x="7054458" y="1225512"/>
                </a:lnTo>
                <a:cubicBezTo>
                  <a:pt x="7067793" y="1209224"/>
                  <a:pt x="7084939" y="1196937"/>
                  <a:pt x="7099606" y="1181983"/>
                </a:cubicBezTo>
                <a:cubicBezTo>
                  <a:pt x="7101131" y="1179735"/>
                  <a:pt x="7103893" y="1178611"/>
                  <a:pt x="7106559" y="1179125"/>
                </a:cubicBezTo>
                <a:lnTo>
                  <a:pt x="7111486" y="1175147"/>
                </a:lnTo>
                <a:lnTo>
                  <a:pt x="7116525" y="1167041"/>
                </a:lnTo>
                <a:cubicBezTo>
                  <a:pt x="7118752" y="1164910"/>
                  <a:pt x="7121705" y="1163743"/>
                  <a:pt x="7126086" y="1164458"/>
                </a:cubicBezTo>
                <a:cubicBezTo>
                  <a:pt x="7127896" y="1164458"/>
                  <a:pt x="7128658" y="1163505"/>
                  <a:pt x="7129229" y="1161981"/>
                </a:cubicBezTo>
                <a:cubicBezTo>
                  <a:pt x="7134087" y="1151799"/>
                  <a:pt x="7142374" y="1143665"/>
                  <a:pt x="7152662" y="1139026"/>
                </a:cubicBezTo>
                <a:lnTo>
                  <a:pt x="7152904" y="1139672"/>
                </a:lnTo>
                <a:lnTo>
                  <a:pt x="7152852" y="1139026"/>
                </a:lnTo>
                <a:cubicBezTo>
                  <a:pt x="7157519" y="1138206"/>
                  <a:pt x="7161614" y="1135387"/>
                  <a:pt x="7163996" y="1131310"/>
                </a:cubicBezTo>
                <a:cubicBezTo>
                  <a:pt x="7168187" y="1126624"/>
                  <a:pt x="7172854" y="1122347"/>
                  <a:pt x="7177902" y="1118547"/>
                </a:cubicBezTo>
                <a:lnTo>
                  <a:pt x="7179522" y="1117023"/>
                </a:lnTo>
                <a:cubicBezTo>
                  <a:pt x="7191238" y="1108165"/>
                  <a:pt x="7192380" y="1108546"/>
                  <a:pt x="7194952" y="1123976"/>
                </a:cubicBezTo>
                <a:cubicBezTo>
                  <a:pt x="7198953" y="1122929"/>
                  <a:pt x="7201049" y="1119785"/>
                  <a:pt x="7199810" y="1116833"/>
                </a:cubicBezTo>
                <a:cubicBezTo>
                  <a:pt x="7197334" y="1110603"/>
                  <a:pt x="7199810" y="1103517"/>
                  <a:pt x="7205620" y="1100164"/>
                </a:cubicBezTo>
                <a:cubicBezTo>
                  <a:pt x="7215717" y="1090572"/>
                  <a:pt x="7227052" y="1082314"/>
                  <a:pt x="7239244" y="1075589"/>
                </a:cubicBezTo>
                <a:lnTo>
                  <a:pt x="7243593" y="1073080"/>
                </a:lnTo>
                <a:lnTo>
                  <a:pt x="7243434" y="1072731"/>
                </a:lnTo>
                <a:lnTo>
                  <a:pt x="7253368" y="1066265"/>
                </a:lnTo>
                <a:lnTo>
                  <a:pt x="7253340" y="1066159"/>
                </a:lnTo>
                <a:cubicBezTo>
                  <a:pt x="7258579" y="1060444"/>
                  <a:pt x="7263817" y="1063587"/>
                  <a:pt x="7269723" y="1067492"/>
                </a:cubicBezTo>
                <a:cubicBezTo>
                  <a:pt x="7266961" y="1059968"/>
                  <a:pt x="7268295" y="1055872"/>
                  <a:pt x="7275248" y="1053586"/>
                </a:cubicBezTo>
                <a:cubicBezTo>
                  <a:pt x="7278105" y="1052728"/>
                  <a:pt x="7279152" y="1048252"/>
                  <a:pt x="7282867" y="1047681"/>
                </a:cubicBezTo>
                <a:lnTo>
                  <a:pt x="7283499" y="1048290"/>
                </a:lnTo>
                <a:lnTo>
                  <a:pt x="7283059" y="1047204"/>
                </a:lnTo>
                <a:cubicBezTo>
                  <a:pt x="7287726" y="1043585"/>
                  <a:pt x="7292584" y="1039394"/>
                  <a:pt x="7298871" y="1042442"/>
                </a:cubicBezTo>
                <a:lnTo>
                  <a:pt x="7298871" y="1043108"/>
                </a:lnTo>
                <a:lnTo>
                  <a:pt x="7298871" y="1044674"/>
                </a:lnTo>
                <a:lnTo>
                  <a:pt x="7299156" y="1044214"/>
                </a:lnTo>
                <a:lnTo>
                  <a:pt x="7299156" y="1042918"/>
                </a:lnTo>
                <a:cubicBezTo>
                  <a:pt x="7299727" y="1036060"/>
                  <a:pt x="7307538" y="1036917"/>
                  <a:pt x="7310490" y="1031869"/>
                </a:cubicBezTo>
                <a:lnTo>
                  <a:pt x="7310491" y="1031872"/>
                </a:lnTo>
                <a:lnTo>
                  <a:pt x="7310491" y="1031869"/>
                </a:lnTo>
                <a:lnTo>
                  <a:pt x="7342494" y="1013485"/>
                </a:lnTo>
                <a:lnTo>
                  <a:pt x="7342494" y="1013485"/>
                </a:lnTo>
                <a:lnTo>
                  <a:pt x="7365398" y="1002272"/>
                </a:lnTo>
                <a:lnTo>
                  <a:pt x="7365354" y="1002247"/>
                </a:lnTo>
                <a:lnTo>
                  <a:pt x="7379260" y="995389"/>
                </a:lnTo>
                <a:lnTo>
                  <a:pt x="7379261" y="995388"/>
                </a:lnTo>
                <a:cubicBezTo>
                  <a:pt x="7385738" y="990883"/>
                  <a:pt x="7393644" y="988892"/>
                  <a:pt x="7401550" y="989768"/>
                </a:cubicBezTo>
                <a:cubicBezTo>
                  <a:pt x="7404550" y="990388"/>
                  <a:pt x="7406193" y="989102"/>
                  <a:pt x="7407455" y="987280"/>
                </a:cubicBezTo>
                <a:lnTo>
                  <a:pt x="7410918" y="981824"/>
                </a:lnTo>
                <a:lnTo>
                  <a:pt x="7410693" y="981577"/>
                </a:lnTo>
                <a:cubicBezTo>
                  <a:pt x="7415646" y="978405"/>
                  <a:pt x="7421170" y="976176"/>
                  <a:pt x="7426885" y="975005"/>
                </a:cubicBezTo>
                <a:lnTo>
                  <a:pt x="7427310" y="975178"/>
                </a:lnTo>
                <a:lnTo>
                  <a:pt x="7433459" y="972630"/>
                </a:lnTo>
                <a:lnTo>
                  <a:pt x="7433553" y="972433"/>
                </a:lnTo>
                <a:cubicBezTo>
                  <a:pt x="7436982" y="970214"/>
                  <a:pt x="7440888" y="968661"/>
                  <a:pt x="7444888" y="967861"/>
                </a:cubicBezTo>
                <a:lnTo>
                  <a:pt x="7445325" y="968016"/>
                </a:lnTo>
                <a:lnTo>
                  <a:pt x="7445269" y="967861"/>
                </a:lnTo>
                <a:lnTo>
                  <a:pt x="7456201" y="963727"/>
                </a:lnTo>
                <a:lnTo>
                  <a:pt x="7456319" y="963575"/>
                </a:lnTo>
                <a:cubicBezTo>
                  <a:pt x="7462319" y="961194"/>
                  <a:pt x="7468129" y="958432"/>
                  <a:pt x="7474226" y="956431"/>
                </a:cubicBezTo>
                <a:cubicBezTo>
                  <a:pt x="7480321" y="954431"/>
                  <a:pt x="7481369" y="956431"/>
                  <a:pt x="7480797" y="961670"/>
                </a:cubicBezTo>
                <a:cubicBezTo>
                  <a:pt x="7479654" y="965299"/>
                  <a:pt x="7480036" y="969214"/>
                  <a:pt x="7481654" y="972624"/>
                </a:cubicBezTo>
                <a:lnTo>
                  <a:pt x="7481845" y="972433"/>
                </a:lnTo>
                <a:cubicBezTo>
                  <a:pt x="7481845" y="977005"/>
                  <a:pt x="7482512" y="981958"/>
                  <a:pt x="7477464" y="984435"/>
                </a:cubicBezTo>
                <a:cubicBezTo>
                  <a:pt x="7470606" y="987959"/>
                  <a:pt x="7466128" y="983006"/>
                  <a:pt x="7461176" y="979768"/>
                </a:cubicBezTo>
                <a:lnTo>
                  <a:pt x="7461176" y="979217"/>
                </a:lnTo>
                <a:lnTo>
                  <a:pt x="7460795" y="979767"/>
                </a:lnTo>
                <a:cubicBezTo>
                  <a:pt x="7459270" y="980434"/>
                  <a:pt x="7457937" y="981577"/>
                  <a:pt x="7459366" y="983101"/>
                </a:cubicBezTo>
                <a:cubicBezTo>
                  <a:pt x="7464700" y="988530"/>
                  <a:pt x="7461081" y="991197"/>
                  <a:pt x="7456223" y="992626"/>
                </a:cubicBezTo>
                <a:lnTo>
                  <a:pt x="7420219" y="1006628"/>
                </a:lnTo>
                <a:lnTo>
                  <a:pt x="7420219" y="1006628"/>
                </a:lnTo>
                <a:lnTo>
                  <a:pt x="7391644" y="1019963"/>
                </a:lnTo>
                <a:cubicBezTo>
                  <a:pt x="7389358" y="1021392"/>
                  <a:pt x="7386595" y="1021706"/>
                  <a:pt x="7384119" y="1020820"/>
                </a:cubicBezTo>
                <a:cubicBezTo>
                  <a:pt x="7382690" y="1020153"/>
                  <a:pt x="7381262" y="1020058"/>
                  <a:pt x="7380404" y="1021772"/>
                </a:cubicBezTo>
                <a:cubicBezTo>
                  <a:pt x="7375356" y="1031297"/>
                  <a:pt x="7364784" y="1032345"/>
                  <a:pt x="7356306" y="1036537"/>
                </a:cubicBezTo>
                <a:lnTo>
                  <a:pt x="7356305" y="1036536"/>
                </a:lnTo>
                <a:lnTo>
                  <a:pt x="7349317" y="1039644"/>
                </a:lnTo>
                <a:cubicBezTo>
                  <a:pt x="7346757" y="1040203"/>
                  <a:pt x="7344257" y="1040870"/>
                  <a:pt x="7342685" y="1043394"/>
                </a:cubicBezTo>
                <a:cubicBezTo>
                  <a:pt x="7337923" y="1049395"/>
                  <a:pt x="7329159" y="1048919"/>
                  <a:pt x="7324303" y="1054729"/>
                </a:cubicBezTo>
                <a:lnTo>
                  <a:pt x="7324301" y="1054728"/>
                </a:lnTo>
                <a:lnTo>
                  <a:pt x="7324302" y="1054729"/>
                </a:lnTo>
                <a:lnTo>
                  <a:pt x="7312680" y="1061397"/>
                </a:lnTo>
                <a:lnTo>
                  <a:pt x="7312112" y="1061118"/>
                </a:lnTo>
                <a:lnTo>
                  <a:pt x="7312681" y="1061873"/>
                </a:lnTo>
                <a:lnTo>
                  <a:pt x="7308299" y="1064540"/>
                </a:lnTo>
                <a:lnTo>
                  <a:pt x="7307058" y="1064724"/>
                </a:lnTo>
                <a:lnTo>
                  <a:pt x="7292851" y="1072285"/>
                </a:lnTo>
                <a:lnTo>
                  <a:pt x="7292012" y="1073207"/>
                </a:lnTo>
                <a:lnTo>
                  <a:pt x="7289631" y="1075017"/>
                </a:lnTo>
                <a:lnTo>
                  <a:pt x="7290382" y="1071464"/>
                </a:lnTo>
                <a:lnTo>
                  <a:pt x="7289346" y="1074064"/>
                </a:lnTo>
                <a:cubicBezTo>
                  <a:pt x="7287060" y="1076617"/>
                  <a:pt x="7284106" y="1078570"/>
                  <a:pt x="7280868" y="1079779"/>
                </a:cubicBezTo>
                <a:lnTo>
                  <a:pt x="7281037" y="1078510"/>
                </a:lnTo>
                <a:lnTo>
                  <a:pt x="7280677" y="1079780"/>
                </a:lnTo>
                <a:lnTo>
                  <a:pt x="7280564" y="1079866"/>
                </a:lnTo>
                <a:lnTo>
                  <a:pt x="7280581" y="1079875"/>
                </a:lnTo>
                <a:cubicBezTo>
                  <a:pt x="7277914" y="1084542"/>
                  <a:pt x="7272676" y="1085304"/>
                  <a:pt x="7268961" y="1088733"/>
                </a:cubicBezTo>
                <a:lnTo>
                  <a:pt x="7266961" y="1089209"/>
                </a:lnTo>
                <a:lnTo>
                  <a:pt x="7266525" y="1088936"/>
                </a:lnTo>
                <a:lnTo>
                  <a:pt x="7266676" y="1089209"/>
                </a:lnTo>
                <a:cubicBezTo>
                  <a:pt x="7264676" y="1090733"/>
                  <a:pt x="7262723" y="1092472"/>
                  <a:pt x="7260532" y="1093507"/>
                </a:cubicBezTo>
                <a:lnTo>
                  <a:pt x="7253718" y="1093583"/>
                </a:lnTo>
                <a:lnTo>
                  <a:pt x="7253722" y="1093592"/>
                </a:lnTo>
                <a:cubicBezTo>
                  <a:pt x="7250673" y="1096106"/>
                  <a:pt x="7248292" y="1099392"/>
                  <a:pt x="7246864" y="1103117"/>
                </a:cubicBezTo>
                <a:cubicBezTo>
                  <a:pt x="7243911" y="1103688"/>
                  <a:pt x="7241148" y="1104450"/>
                  <a:pt x="7240196" y="1107784"/>
                </a:cubicBezTo>
                <a:cubicBezTo>
                  <a:pt x="7234100" y="1112261"/>
                  <a:pt x="7227814" y="1116547"/>
                  <a:pt x="7222003" y="1121404"/>
                </a:cubicBezTo>
                <a:cubicBezTo>
                  <a:pt x="7217717" y="1124929"/>
                  <a:pt x="7215431" y="1119119"/>
                  <a:pt x="7211240" y="1119785"/>
                </a:cubicBezTo>
                <a:cubicBezTo>
                  <a:pt x="7210574" y="1127405"/>
                  <a:pt x="7206097" y="1134187"/>
                  <a:pt x="7199429" y="1137883"/>
                </a:cubicBezTo>
                <a:cubicBezTo>
                  <a:pt x="7192380" y="1142931"/>
                  <a:pt x="7185332" y="1148170"/>
                  <a:pt x="7178284" y="1153313"/>
                </a:cubicBezTo>
                <a:lnTo>
                  <a:pt x="7177993" y="1152935"/>
                </a:lnTo>
                <a:lnTo>
                  <a:pt x="7173807" y="1155409"/>
                </a:lnTo>
                <a:cubicBezTo>
                  <a:pt x="7168567" y="1154456"/>
                  <a:pt x="7166949" y="1157504"/>
                  <a:pt x="7166472" y="1161886"/>
                </a:cubicBezTo>
                <a:lnTo>
                  <a:pt x="7157519" y="1168934"/>
                </a:lnTo>
                <a:lnTo>
                  <a:pt x="7157339" y="1168757"/>
                </a:lnTo>
                <a:lnTo>
                  <a:pt x="7157329" y="1168934"/>
                </a:lnTo>
                <a:cubicBezTo>
                  <a:pt x="7151614" y="1174754"/>
                  <a:pt x="7145518" y="1180041"/>
                  <a:pt x="7138850" y="1184746"/>
                </a:cubicBezTo>
                <a:lnTo>
                  <a:pt x="7138843" y="1184750"/>
                </a:lnTo>
                <a:lnTo>
                  <a:pt x="7094082" y="1222845"/>
                </a:lnTo>
                <a:cubicBezTo>
                  <a:pt x="7092082" y="1224607"/>
                  <a:pt x="7090367" y="1226588"/>
                  <a:pt x="7088843" y="1228751"/>
                </a:cubicBezTo>
                <a:cubicBezTo>
                  <a:pt x="7082176" y="1237504"/>
                  <a:pt x="7073985" y="1245019"/>
                  <a:pt x="7064746" y="1250944"/>
                </a:cubicBezTo>
                <a:cubicBezTo>
                  <a:pt x="7063317" y="1251468"/>
                  <a:pt x="7062078" y="1252392"/>
                  <a:pt x="7061126" y="1253611"/>
                </a:cubicBezTo>
                <a:cubicBezTo>
                  <a:pt x="7052458" y="1270851"/>
                  <a:pt x="7036360" y="1282186"/>
                  <a:pt x="7024645" y="1296664"/>
                </a:cubicBezTo>
                <a:cubicBezTo>
                  <a:pt x="7012929" y="1311142"/>
                  <a:pt x="6996070" y="1326191"/>
                  <a:pt x="6983783" y="1342384"/>
                </a:cubicBezTo>
                <a:lnTo>
                  <a:pt x="6983764" y="1342363"/>
                </a:lnTo>
                <a:lnTo>
                  <a:pt x="6983784" y="1342670"/>
                </a:lnTo>
                <a:cubicBezTo>
                  <a:pt x="6981592" y="1346518"/>
                  <a:pt x="6978544" y="1349794"/>
                  <a:pt x="6974829" y="1352195"/>
                </a:cubicBezTo>
                <a:lnTo>
                  <a:pt x="6973889" y="1351913"/>
                </a:lnTo>
                <a:lnTo>
                  <a:pt x="6973972" y="1352004"/>
                </a:lnTo>
                <a:cubicBezTo>
                  <a:pt x="6962637" y="1368673"/>
                  <a:pt x="6948635" y="1383294"/>
                  <a:pt x="6932443" y="1395248"/>
                </a:cubicBezTo>
                <a:cubicBezTo>
                  <a:pt x="6925109" y="1399915"/>
                  <a:pt x="6921489" y="1408392"/>
                  <a:pt x="6915584" y="1414298"/>
                </a:cubicBezTo>
                <a:cubicBezTo>
                  <a:pt x="6909869" y="1421927"/>
                  <a:pt x="6902344" y="1427957"/>
                  <a:pt x="6893676" y="1431824"/>
                </a:cubicBezTo>
                <a:cubicBezTo>
                  <a:pt x="6889295" y="1433252"/>
                  <a:pt x="6887485" y="1437063"/>
                  <a:pt x="6884914" y="1440396"/>
                </a:cubicBezTo>
                <a:cubicBezTo>
                  <a:pt x="6880913" y="1445730"/>
                  <a:pt x="6876341" y="1449921"/>
                  <a:pt x="6868625" y="1446873"/>
                </a:cubicBezTo>
                <a:cubicBezTo>
                  <a:pt x="6864910" y="1445254"/>
                  <a:pt x="6862720" y="1446873"/>
                  <a:pt x="6862149" y="1450874"/>
                </a:cubicBezTo>
                <a:cubicBezTo>
                  <a:pt x="6859958" y="1462685"/>
                  <a:pt x="6848146" y="1465923"/>
                  <a:pt x="6841575" y="1473924"/>
                </a:cubicBezTo>
                <a:cubicBezTo>
                  <a:pt x="6839575" y="1476401"/>
                  <a:pt x="6835955" y="1476210"/>
                  <a:pt x="6834335" y="1472115"/>
                </a:cubicBezTo>
                <a:cubicBezTo>
                  <a:pt x="6833193" y="1468171"/>
                  <a:pt x="6830621" y="1464780"/>
                  <a:pt x="6827192" y="1462590"/>
                </a:cubicBezTo>
                <a:cubicBezTo>
                  <a:pt x="6826144" y="1462904"/>
                  <a:pt x="6825572" y="1464018"/>
                  <a:pt x="6825858" y="1465076"/>
                </a:cubicBezTo>
                <a:cubicBezTo>
                  <a:pt x="6825858" y="1465171"/>
                  <a:pt x="6825953" y="1465266"/>
                  <a:pt x="6825953" y="1465352"/>
                </a:cubicBezTo>
                <a:cubicBezTo>
                  <a:pt x="6828811" y="1474105"/>
                  <a:pt x="6825001" y="1483640"/>
                  <a:pt x="6816905" y="1488021"/>
                </a:cubicBezTo>
                <a:cubicBezTo>
                  <a:pt x="6807380" y="1492879"/>
                  <a:pt x="6796902" y="1496880"/>
                  <a:pt x="6786901" y="1501166"/>
                </a:cubicBezTo>
                <a:cubicBezTo>
                  <a:pt x="6784711" y="1502128"/>
                  <a:pt x="6782043" y="1501166"/>
                  <a:pt x="6780996" y="1498975"/>
                </a:cubicBezTo>
                <a:cubicBezTo>
                  <a:pt x="6779757" y="1496661"/>
                  <a:pt x="6778614" y="1494270"/>
                  <a:pt x="6777662" y="1491831"/>
                </a:cubicBezTo>
                <a:cubicBezTo>
                  <a:pt x="6773661" y="1493832"/>
                  <a:pt x="6775090" y="1497356"/>
                  <a:pt x="6774233" y="1500023"/>
                </a:cubicBezTo>
                <a:cubicBezTo>
                  <a:pt x="6772614" y="1504500"/>
                  <a:pt x="6771375" y="1509072"/>
                  <a:pt x="6764708" y="1507452"/>
                </a:cubicBezTo>
                <a:cubicBezTo>
                  <a:pt x="6762421" y="1506881"/>
                  <a:pt x="6761374" y="1508405"/>
                  <a:pt x="6760040" y="1509834"/>
                </a:cubicBezTo>
                <a:cubicBezTo>
                  <a:pt x="6758708" y="1511262"/>
                  <a:pt x="6757088" y="1512596"/>
                  <a:pt x="6756516" y="1512310"/>
                </a:cubicBezTo>
                <a:cubicBezTo>
                  <a:pt x="6746039" y="1506690"/>
                  <a:pt x="6740133" y="1519168"/>
                  <a:pt x="6730322" y="1518406"/>
                </a:cubicBezTo>
                <a:cubicBezTo>
                  <a:pt x="6720512" y="1517644"/>
                  <a:pt x="6711272" y="1521264"/>
                  <a:pt x="6701747" y="1521359"/>
                </a:cubicBezTo>
                <a:cubicBezTo>
                  <a:pt x="6688984" y="1521359"/>
                  <a:pt x="6676125" y="1524978"/>
                  <a:pt x="6663647" y="1521359"/>
                </a:cubicBezTo>
                <a:cubicBezTo>
                  <a:pt x="6658885" y="1519835"/>
                  <a:pt x="6654122" y="1522407"/>
                  <a:pt x="6649075" y="1521930"/>
                </a:cubicBezTo>
                <a:cubicBezTo>
                  <a:pt x="6638216" y="1520883"/>
                  <a:pt x="6626976" y="1520121"/>
                  <a:pt x="6616403" y="1518216"/>
                </a:cubicBezTo>
                <a:cubicBezTo>
                  <a:pt x="6593829" y="1515815"/>
                  <a:pt x="6571732" y="1510596"/>
                  <a:pt x="6550490" y="1502690"/>
                </a:cubicBezTo>
                <a:lnTo>
                  <a:pt x="6550563" y="1501423"/>
                </a:lnTo>
                <a:lnTo>
                  <a:pt x="6543953" y="1498559"/>
                </a:lnTo>
                <a:cubicBezTo>
                  <a:pt x="6541846" y="1496737"/>
                  <a:pt x="6540012" y="1494642"/>
                  <a:pt x="6537822" y="1493546"/>
                </a:cubicBezTo>
                <a:cubicBezTo>
                  <a:pt x="6533441" y="1491355"/>
                  <a:pt x="6528297" y="1495165"/>
                  <a:pt x="6522582" y="1492593"/>
                </a:cubicBezTo>
                <a:lnTo>
                  <a:pt x="6477861" y="1469832"/>
                </a:lnTo>
                <a:lnTo>
                  <a:pt x="6468575" y="1466400"/>
                </a:lnTo>
                <a:cubicBezTo>
                  <a:pt x="6463908" y="1461961"/>
                  <a:pt x="6460574" y="1456275"/>
                  <a:pt x="6459050" y="1450017"/>
                </a:cubicBezTo>
                <a:cubicBezTo>
                  <a:pt x="6458955" y="1448493"/>
                  <a:pt x="6457621" y="1447369"/>
                  <a:pt x="6456098" y="1447512"/>
                </a:cubicBezTo>
                <a:cubicBezTo>
                  <a:pt x="6456002" y="1447512"/>
                  <a:pt x="6455907" y="1447521"/>
                  <a:pt x="6455812" y="1447540"/>
                </a:cubicBezTo>
                <a:cubicBezTo>
                  <a:pt x="6454478" y="1447788"/>
                  <a:pt x="6453717" y="1449036"/>
                  <a:pt x="6453907" y="1450322"/>
                </a:cubicBezTo>
                <a:cubicBezTo>
                  <a:pt x="6454001" y="1450588"/>
                  <a:pt x="6454097" y="1450836"/>
                  <a:pt x="6454192" y="1451064"/>
                </a:cubicBezTo>
                <a:cubicBezTo>
                  <a:pt x="6457336" y="1457351"/>
                  <a:pt x="6453431" y="1458399"/>
                  <a:pt x="6448573" y="1460589"/>
                </a:cubicBezTo>
                <a:cubicBezTo>
                  <a:pt x="6441620" y="1463352"/>
                  <a:pt x="6437238" y="1470114"/>
                  <a:pt x="6429523" y="1472781"/>
                </a:cubicBezTo>
                <a:cubicBezTo>
                  <a:pt x="6426951" y="1473639"/>
                  <a:pt x="6426094" y="1476591"/>
                  <a:pt x="6422188" y="1473448"/>
                </a:cubicBezTo>
                <a:cubicBezTo>
                  <a:pt x="6419807" y="1471543"/>
                  <a:pt x="6414569" y="1475067"/>
                  <a:pt x="6413902" y="1479830"/>
                </a:cubicBezTo>
                <a:cubicBezTo>
                  <a:pt x="6413235" y="1484592"/>
                  <a:pt x="6411234" y="1486688"/>
                  <a:pt x="6406472" y="1486402"/>
                </a:cubicBezTo>
                <a:cubicBezTo>
                  <a:pt x="6404567" y="1486488"/>
                  <a:pt x="6402758" y="1487669"/>
                  <a:pt x="6401995" y="1489450"/>
                </a:cubicBezTo>
                <a:cubicBezTo>
                  <a:pt x="6395899" y="1497222"/>
                  <a:pt x="6387517" y="1502919"/>
                  <a:pt x="6378087" y="1505738"/>
                </a:cubicBezTo>
                <a:cubicBezTo>
                  <a:pt x="6369991" y="1509453"/>
                  <a:pt x="6362943" y="1515263"/>
                  <a:pt x="6354370" y="1518501"/>
                </a:cubicBezTo>
                <a:cubicBezTo>
                  <a:pt x="6350465" y="1520054"/>
                  <a:pt x="6346751" y="1521797"/>
                  <a:pt x="6343036" y="1523740"/>
                </a:cubicBezTo>
                <a:lnTo>
                  <a:pt x="6342532" y="1523235"/>
                </a:lnTo>
                <a:lnTo>
                  <a:pt x="6327891" y="1529741"/>
                </a:lnTo>
                <a:lnTo>
                  <a:pt x="6327693" y="1529457"/>
                </a:lnTo>
                <a:lnTo>
                  <a:pt x="6318391" y="1534003"/>
                </a:lnTo>
                <a:cubicBezTo>
                  <a:pt x="6315153" y="1535098"/>
                  <a:pt x="6311700" y="1535122"/>
                  <a:pt x="6307603" y="1532217"/>
                </a:cubicBezTo>
                <a:cubicBezTo>
                  <a:pt x="6305222" y="1530883"/>
                  <a:pt x="6304937" y="1536980"/>
                  <a:pt x="6302746" y="1538885"/>
                </a:cubicBezTo>
                <a:cubicBezTo>
                  <a:pt x="6288459" y="1544638"/>
                  <a:pt x="6273790" y="1549543"/>
                  <a:pt x="6258930" y="1553553"/>
                </a:cubicBezTo>
                <a:cubicBezTo>
                  <a:pt x="6254835" y="1554925"/>
                  <a:pt x="6250359" y="1553411"/>
                  <a:pt x="6247978" y="1549839"/>
                </a:cubicBezTo>
                <a:cubicBezTo>
                  <a:pt x="6244738" y="1546410"/>
                  <a:pt x="6241977" y="1546886"/>
                  <a:pt x="6240928" y="1551744"/>
                </a:cubicBezTo>
                <a:cubicBezTo>
                  <a:pt x="6240452" y="1556478"/>
                  <a:pt x="6236738" y="1560221"/>
                  <a:pt x="6231975" y="1560697"/>
                </a:cubicBezTo>
                <a:cubicBezTo>
                  <a:pt x="6223974" y="1561364"/>
                  <a:pt x="6216831" y="1564984"/>
                  <a:pt x="6209019" y="1566126"/>
                </a:cubicBezTo>
                <a:lnTo>
                  <a:pt x="6197590" y="1568603"/>
                </a:lnTo>
                <a:lnTo>
                  <a:pt x="6197274" y="1568230"/>
                </a:lnTo>
                <a:lnTo>
                  <a:pt x="6197266" y="1568224"/>
                </a:lnTo>
                <a:lnTo>
                  <a:pt x="6181491" y="1572985"/>
                </a:lnTo>
                <a:lnTo>
                  <a:pt x="6181491" y="1572984"/>
                </a:lnTo>
                <a:lnTo>
                  <a:pt x="6165586" y="1575461"/>
                </a:lnTo>
                <a:cubicBezTo>
                  <a:pt x="6158347" y="1578509"/>
                  <a:pt x="6150060" y="1576318"/>
                  <a:pt x="6142821" y="1580318"/>
                </a:cubicBezTo>
                <a:cubicBezTo>
                  <a:pt x="6140059" y="1581842"/>
                  <a:pt x="6135964" y="1575175"/>
                  <a:pt x="6131963" y="1580318"/>
                </a:cubicBezTo>
                <a:cubicBezTo>
                  <a:pt x="6131391" y="1581080"/>
                  <a:pt x="6129295" y="1578413"/>
                  <a:pt x="6128438" y="1576699"/>
                </a:cubicBezTo>
                <a:cubicBezTo>
                  <a:pt x="6126439" y="1572698"/>
                  <a:pt x="6126343" y="1567936"/>
                  <a:pt x="6122533" y="1563840"/>
                </a:cubicBezTo>
                <a:cubicBezTo>
                  <a:pt x="6120247" y="1567269"/>
                  <a:pt x="6122533" y="1570508"/>
                  <a:pt x="6122533" y="1573365"/>
                </a:cubicBezTo>
                <a:cubicBezTo>
                  <a:pt x="6123295" y="1582033"/>
                  <a:pt x="6122533" y="1583938"/>
                  <a:pt x="6113008" y="1585557"/>
                </a:cubicBezTo>
                <a:lnTo>
                  <a:pt x="6089769" y="1588474"/>
                </a:lnTo>
                <a:lnTo>
                  <a:pt x="6089861" y="1588701"/>
                </a:lnTo>
                <a:lnTo>
                  <a:pt x="6081004" y="1588701"/>
                </a:lnTo>
                <a:cubicBezTo>
                  <a:pt x="6075955" y="1593083"/>
                  <a:pt x="6070145" y="1587939"/>
                  <a:pt x="6064621" y="1589939"/>
                </a:cubicBezTo>
                <a:cubicBezTo>
                  <a:pt x="6062049" y="1590892"/>
                  <a:pt x="6065858" y="1585748"/>
                  <a:pt x="6062049" y="1584891"/>
                </a:cubicBezTo>
                <a:lnTo>
                  <a:pt x="6055008" y="1590191"/>
                </a:lnTo>
                <a:lnTo>
                  <a:pt x="6054047" y="1591368"/>
                </a:lnTo>
                <a:cubicBezTo>
                  <a:pt x="6046714" y="1593797"/>
                  <a:pt x="6038998" y="1594644"/>
                  <a:pt x="6031378" y="1593844"/>
                </a:cubicBezTo>
                <a:lnTo>
                  <a:pt x="6029877" y="1593844"/>
                </a:lnTo>
                <a:lnTo>
                  <a:pt x="6017043" y="1595320"/>
                </a:lnTo>
                <a:cubicBezTo>
                  <a:pt x="6012614" y="1594054"/>
                  <a:pt x="6008661" y="1591096"/>
                  <a:pt x="6006233" y="1586748"/>
                </a:cubicBezTo>
                <a:cubicBezTo>
                  <a:pt x="6005947" y="1586176"/>
                  <a:pt x="6005661" y="1585585"/>
                  <a:pt x="6005375" y="1584985"/>
                </a:cubicBezTo>
                <a:cubicBezTo>
                  <a:pt x="6002041" y="1588414"/>
                  <a:pt x="6005852" y="1595082"/>
                  <a:pt x="5998994" y="1595653"/>
                </a:cubicBezTo>
                <a:cubicBezTo>
                  <a:pt x="5993945" y="1596120"/>
                  <a:pt x="5989183" y="1593368"/>
                  <a:pt x="5987088" y="1588795"/>
                </a:cubicBezTo>
                <a:cubicBezTo>
                  <a:pt x="5987088" y="1588224"/>
                  <a:pt x="5985849" y="1588033"/>
                  <a:pt x="5985087" y="1587557"/>
                </a:cubicBezTo>
                <a:cubicBezTo>
                  <a:pt x="5981372" y="1588891"/>
                  <a:pt x="5982420" y="1594701"/>
                  <a:pt x="5977847" y="1595272"/>
                </a:cubicBezTo>
                <a:cubicBezTo>
                  <a:pt x="5969181" y="1596320"/>
                  <a:pt x="5960512" y="1596320"/>
                  <a:pt x="5951844" y="1595272"/>
                </a:cubicBezTo>
                <a:cubicBezTo>
                  <a:pt x="5948511" y="1595272"/>
                  <a:pt x="5946796" y="1592224"/>
                  <a:pt x="5945368" y="1588129"/>
                </a:cubicBezTo>
                <a:cubicBezTo>
                  <a:pt x="5940415" y="1598416"/>
                  <a:pt x="5932890" y="1596320"/>
                  <a:pt x="5925365" y="1593653"/>
                </a:cubicBezTo>
                <a:lnTo>
                  <a:pt x="5925296" y="1593544"/>
                </a:lnTo>
                <a:lnTo>
                  <a:pt x="5904505" y="1592891"/>
                </a:lnTo>
                <a:cubicBezTo>
                  <a:pt x="5899934" y="1592891"/>
                  <a:pt x="5897362" y="1592320"/>
                  <a:pt x="5897076" y="1587176"/>
                </a:cubicBezTo>
                <a:cubicBezTo>
                  <a:pt x="5897076" y="1584319"/>
                  <a:pt x="5895171" y="1584414"/>
                  <a:pt x="5893742" y="1587176"/>
                </a:cubicBezTo>
                <a:lnTo>
                  <a:pt x="5893551" y="1587269"/>
                </a:lnTo>
                <a:lnTo>
                  <a:pt x="5893551" y="1591082"/>
                </a:lnTo>
                <a:lnTo>
                  <a:pt x="5885677" y="1591082"/>
                </a:lnTo>
                <a:lnTo>
                  <a:pt x="5885481" y="1591177"/>
                </a:lnTo>
                <a:lnTo>
                  <a:pt x="5893932" y="1591177"/>
                </a:lnTo>
                <a:lnTo>
                  <a:pt x="5885301" y="1591264"/>
                </a:lnTo>
                <a:lnTo>
                  <a:pt x="5884694" y="1591558"/>
                </a:lnTo>
                <a:lnTo>
                  <a:pt x="5877264" y="1591558"/>
                </a:lnTo>
                <a:lnTo>
                  <a:pt x="5877058" y="1590682"/>
                </a:lnTo>
                <a:lnTo>
                  <a:pt x="5877073" y="1590987"/>
                </a:lnTo>
                <a:lnTo>
                  <a:pt x="5870786" y="1590987"/>
                </a:lnTo>
                <a:lnTo>
                  <a:pt x="5870399" y="1588557"/>
                </a:lnTo>
                <a:lnTo>
                  <a:pt x="5870595" y="1590796"/>
                </a:lnTo>
                <a:cubicBezTo>
                  <a:pt x="5864976" y="1589272"/>
                  <a:pt x="5867166" y="1582891"/>
                  <a:pt x="5864119" y="1579938"/>
                </a:cubicBezTo>
                <a:cubicBezTo>
                  <a:pt x="5863071" y="1579347"/>
                  <a:pt x="5861738" y="1579728"/>
                  <a:pt x="5861166" y="1580786"/>
                </a:cubicBezTo>
                <a:cubicBezTo>
                  <a:pt x="5860881" y="1581195"/>
                  <a:pt x="5860785" y="1581662"/>
                  <a:pt x="5860881" y="1582129"/>
                </a:cubicBezTo>
                <a:cubicBezTo>
                  <a:pt x="5860881" y="1587653"/>
                  <a:pt x="5856975" y="1588892"/>
                  <a:pt x="5852308" y="1588701"/>
                </a:cubicBezTo>
                <a:cubicBezTo>
                  <a:pt x="5845926" y="1588853"/>
                  <a:pt x="5839545" y="1588434"/>
                  <a:pt x="5833258" y="1587463"/>
                </a:cubicBezTo>
                <a:lnTo>
                  <a:pt x="5793075" y="1582475"/>
                </a:lnTo>
                <a:lnTo>
                  <a:pt x="5792586" y="1582510"/>
                </a:lnTo>
                <a:cubicBezTo>
                  <a:pt x="5779442" y="1580985"/>
                  <a:pt x="5766202" y="1579557"/>
                  <a:pt x="5753153" y="1577080"/>
                </a:cubicBezTo>
                <a:cubicBezTo>
                  <a:pt x="5738579" y="1574413"/>
                  <a:pt x="5723816" y="1572985"/>
                  <a:pt x="5709147" y="1570889"/>
                </a:cubicBezTo>
                <a:cubicBezTo>
                  <a:pt x="5705052" y="1570318"/>
                  <a:pt x="5700956" y="1569175"/>
                  <a:pt x="5696955" y="1568222"/>
                </a:cubicBezTo>
                <a:lnTo>
                  <a:pt x="5693572" y="1567374"/>
                </a:lnTo>
                <a:lnTo>
                  <a:pt x="5690969" y="1566854"/>
                </a:lnTo>
                <a:lnTo>
                  <a:pt x="5687430" y="1566317"/>
                </a:lnTo>
                <a:lnTo>
                  <a:pt x="5681240" y="1566317"/>
                </a:lnTo>
                <a:lnTo>
                  <a:pt x="5681240" y="1566508"/>
                </a:lnTo>
                <a:lnTo>
                  <a:pt x="5680730" y="1566317"/>
                </a:lnTo>
                <a:lnTo>
                  <a:pt x="5680668" y="1566317"/>
                </a:lnTo>
                <a:lnTo>
                  <a:pt x="5680668" y="1566294"/>
                </a:lnTo>
                <a:lnTo>
                  <a:pt x="5675073" y="1564198"/>
                </a:lnTo>
                <a:cubicBezTo>
                  <a:pt x="5673667" y="1562960"/>
                  <a:pt x="5673239" y="1561031"/>
                  <a:pt x="5674763" y="1557745"/>
                </a:cubicBezTo>
                <a:cubicBezTo>
                  <a:pt x="5677810" y="1551172"/>
                  <a:pt x="5672667" y="1549934"/>
                  <a:pt x="5669143" y="1547553"/>
                </a:cubicBezTo>
                <a:cubicBezTo>
                  <a:pt x="5666095" y="1550220"/>
                  <a:pt x="5669143" y="1552125"/>
                  <a:pt x="5669143" y="1554221"/>
                </a:cubicBezTo>
                <a:cubicBezTo>
                  <a:pt x="5668571" y="1560983"/>
                  <a:pt x="5665619" y="1563746"/>
                  <a:pt x="5658856" y="1562412"/>
                </a:cubicBezTo>
                <a:cubicBezTo>
                  <a:pt x="5652570" y="1561593"/>
                  <a:pt x="5646283" y="1559993"/>
                  <a:pt x="5640378" y="1557650"/>
                </a:cubicBezTo>
                <a:lnTo>
                  <a:pt x="5639604" y="1552645"/>
                </a:lnTo>
                <a:lnTo>
                  <a:pt x="5639805" y="1557173"/>
                </a:lnTo>
                <a:cubicBezTo>
                  <a:pt x="5629328" y="1555077"/>
                  <a:pt x="5628757" y="1554506"/>
                  <a:pt x="5628471" y="1544409"/>
                </a:cubicBezTo>
                <a:cubicBezTo>
                  <a:pt x="5628185" y="1540352"/>
                  <a:pt x="5628185" y="1536275"/>
                  <a:pt x="5628471" y="1532217"/>
                </a:cubicBezTo>
                <a:cubicBezTo>
                  <a:pt x="5629328" y="1528026"/>
                  <a:pt x="5632281" y="1527931"/>
                  <a:pt x="5635519" y="1529455"/>
                </a:cubicBezTo>
                <a:lnTo>
                  <a:pt x="5636825" y="1534680"/>
                </a:lnTo>
                <a:lnTo>
                  <a:pt x="5636091" y="1529932"/>
                </a:lnTo>
                <a:lnTo>
                  <a:pt x="5640664" y="1529932"/>
                </a:lnTo>
                <a:lnTo>
                  <a:pt x="5640999" y="1530330"/>
                </a:lnTo>
                <a:lnTo>
                  <a:pt x="5646664" y="1532218"/>
                </a:lnTo>
                <a:lnTo>
                  <a:pt x="5646686" y="1532247"/>
                </a:lnTo>
                <a:lnTo>
                  <a:pt x="5647235" y="1532122"/>
                </a:lnTo>
                <a:cubicBezTo>
                  <a:pt x="5660189" y="1532885"/>
                  <a:pt x="5672952" y="1535123"/>
                  <a:pt x="5685335" y="1538790"/>
                </a:cubicBezTo>
                <a:cubicBezTo>
                  <a:pt x="5688193" y="1539428"/>
                  <a:pt x="5690670" y="1541047"/>
                  <a:pt x="5692384" y="1543362"/>
                </a:cubicBezTo>
                <a:lnTo>
                  <a:pt x="5692383" y="1543362"/>
                </a:lnTo>
                <a:lnTo>
                  <a:pt x="5703908" y="1559364"/>
                </a:lnTo>
                <a:lnTo>
                  <a:pt x="5703908" y="1559363"/>
                </a:lnTo>
                <a:cubicBezTo>
                  <a:pt x="5705909" y="1555553"/>
                  <a:pt x="5702956" y="1553172"/>
                  <a:pt x="5701337" y="1549838"/>
                </a:cubicBezTo>
                <a:cubicBezTo>
                  <a:pt x="5699622" y="1547781"/>
                  <a:pt x="5699622" y="1544752"/>
                  <a:pt x="5701337" y="1542694"/>
                </a:cubicBezTo>
                <a:cubicBezTo>
                  <a:pt x="5703623" y="1540885"/>
                  <a:pt x="5706100" y="1541742"/>
                  <a:pt x="5708481" y="1543266"/>
                </a:cubicBezTo>
                <a:lnTo>
                  <a:pt x="5708480" y="1543267"/>
                </a:lnTo>
                <a:lnTo>
                  <a:pt x="5708481" y="1543267"/>
                </a:lnTo>
                <a:cubicBezTo>
                  <a:pt x="5717243" y="1543628"/>
                  <a:pt x="5725911" y="1544714"/>
                  <a:pt x="5734484" y="1546505"/>
                </a:cubicBezTo>
                <a:cubicBezTo>
                  <a:pt x="5739913" y="1547172"/>
                  <a:pt x="5744009" y="1549362"/>
                  <a:pt x="5743437" y="1556030"/>
                </a:cubicBezTo>
                <a:cubicBezTo>
                  <a:pt x="5743152" y="1559488"/>
                  <a:pt x="5745152" y="1562745"/>
                  <a:pt x="5748295" y="1564126"/>
                </a:cubicBezTo>
                <a:cubicBezTo>
                  <a:pt x="5749058" y="1563364"/>
                  <a:pt x="5750010" y="1562983"/>
                  <a:pt x="5750010" y="1562412"/>
                </a:cubicBezTo>
                <a:cubicBezTo>
                  <a:pt x="5750581" y="1550982"/>
                  <a:pt x="5751439" y="1549743"/>
                  <a:pt x="5762392" y="1550696"/>
                </a:cubicBezTo>
                <a:cubicBezTo>
                  <a:pt x="5773346" y="1551649"/>
                  <a:pt x="5784204" y="1553649"/>
                  <a:pt x="5795158" y="1555173"/>
                </a:cubicBezTo>
                <a:lnTo>
                  <a:pt x="5795165" y="1555198"/>
                </a:lnTo>
                <a:lnTo>
                  <a:pt x="5808617" y="1556856"/>
                </a:lnTo>
                <a:lnTo>
                  <a:pt x="5809255" y="1556506"/>
                </a:lnTo>
                <a:lnTo>
                  <a:pt x="5810708" y="1557042"/>
                </a:lnTo>
                <a:lnTo>
                  <a:pt x="5810875" y="1556887"/>
                </a:lnTo>
                <a:cubicBezTo>
                  <a:pt x="5821256" y="1554887"/>
                  <a:pt x="5824685" y="1561459"/>
                  <a:pt x="5826114" y="1569651"/>
                </a:cubicBezTo>
                <a:cubicBezTo>
                  <a:pt x="5829352" y="1570222"/>
                  <a:pt x="5830020" y="1568222"/>
                  <a:pt x="5831067" y="1566793"/>
                </a:cubicBezTo>
                <a:cubicBezTo>
                  <a:pt x="5837068" y="1558316"/>
                  <a:pt x="5836878" y="1559078"/>
                  <a:pt x="5846498" y="1561650"/>
                </a:cubicBezTo>
                <a:cubicBezTo>
                  <a:pt x="5853642" y="1562907"/>
                  <a:pt x="5860976" y="1563545"/>
                  <a:pt x="5868214" y="1563555"/>
                </a:cubicBezTo>
                <a:lnTo>
                  <a:pt x="5868556" y="1567466"/>
                </a:lnTo>
                <a:lnTo>
                  <a:pt x="5868405" y="1563745"/>
                </a:lnTo>
                <a:lnTo>
                  <a:pt x="5884026" y="1564221"/>
                </a:lnTo>
                <a:lnTo>
                  <a:pt x="5884026" y="1564844"/>
                </a:lnTo>
                <a:lnTo>
                  <a:pt x="5884217" y="1564793"/>
                </a:lnTo>
                <a:cubicBezTo>
                  <a:pt x="5886312" y="1567012"/>
                  <a:pt x="5887741" y="1569689"/>
                  <a:pt x="5888598" y="1572603"/>
                </a:cubicBezTo>
                <a:cubicBezTo>
                  <a:pt x="5889741" y="1575747"/>
                  <a:pt x="5891742" y="1575175"/>
                  <a:pt x="5893837" y="1573651"/>
                </a:cubicBezTo>
                <a:lnTo>
                  <a:pt x="5893842" y="1573642"/>
                </a:lnTo>
                <a:lnTo>
                  <a:pt x="5893646" y="1573080"/>
                </a:lnTo>
                <a:lnTo>
                  <a:pt x="5894980" y="1571270"/>
                </a:lnTo>
                <a:lnTo>
                  <a:pt x="5895195" y="1571142"/>
                </a:lnTo>
                <a:lnTo>
                  <a:pt x="5898219" y="1565555"/>
                </a:lnTo>
                <a:cubicBezTo>
                  <a:pt x="5902601" y="1564793"/>
                  <a:pt x="5904029" y="1568222"/>
                  <a:pt x="5905362" y="1571460"/>
                </a:cubicBezTo>
                <a:cubicBezTo>
                  <a:pt x="5906220" y="1574804"/>
                  <a:pt x="5909173" y="1577242"/>
                  <a:pt x="5912601" y="1577556"/>
                </a:cubicBezTo>
                <a:cubicBezTo>
                  <a:pt x="5914126" y="1566793"/>
                  <a:pt x="5914126" y="1566602"/>
                  <a:pt x="5925175" y="1566793"/>
                </a:cubicBezTo>
                <a:cubicBezTo>
                  <a:pt x="5932985" y="1565555"/>
                  <a:pt x="5940890" y="1566107"/>
                  <a:pt x="5948415" y="1568412"/>
                </a:cubicBezTo>
                <a:lnTo>
                  <a:pt x="5948245" y="1568537"/>
                </a:lnTo>
                <a:lnTo>
                  <a:pt x="5953750" y="1576794"/>
                </a:lnTo>
                <a:cubicBezTo>
                  <a:pt x="5955178" y="1573365"/>
                  <a:pt x="5954321" y="1566507"/>
                  <a:pt x="5961369" y="1569841"/>
                </a:cubicBezTo>
                <a:cubicBezTo>
                  <a:pt x="5962417" y="1570260"/>
                  <a:pt x="5963465" y="1570260"/>
                  <a:pt x="5964513" y="1569841"/>
                </a:cubicBezTo>
                <a:cubicBezTo>
                  <a:pt x="5971657" y="1565269"/>
                  <a:pt x="5974038" y="1569079"/>
                  <a:pt x="5974991" y="1575556"/>
                </a:cubicBezTo>
                <a:cubicBezTo>
                  <a:pt x="5975371" y="1577918"/>
                  <a:pt x="5977467" y="1579632"/>
                  <a:pt x="5979848" y="1579556"/>
                </a:cubicBezTo>
                <a:cubicBezTo>
                  <a:pt x="5981944" y="1569174"/>
                  <a:pt x="5981944" y="1569174"/>
                  <a:pt x="5992898" y="1568888"/>
                </a:cubicBezTo>
                <a:lnTo>
                  <a:pt x="5998612" y="1568888"/>
                </a:lnTo>
                <a:lnTo>
                  <a:pt x="6000030" y="1569646"/>
                </a:lnTo>
                <a:lnTo>
                  <a:pt x="5999469" y="1568793"/>
                </a:lnTo>
                <a:cubicBezTo>
                  <a:pt x="6004804" y="1569270"/>
                  <a:pt x="6009566" y="1574985"/>
                  <a:pt x="6015662" y="1569270"/>
                </a:cubicBezTo>
                <a:cubicBezTo>
                  <a:pt x="6019853" y="1565269"/>
                  <a:pt x="6024329" y="1577937"/>
                  <a:pt x="6029950" y="1569841"/>
                </a:cubicBezTo>
                <a:cubicBezTo>
                  <a:pt x="6033474" y="1564793"/>
                  <a:pt x="6039475" y="1566793"/>
                  <a:pt x="6044713" y="1566317"/>
                </a:cubicBezTo>
                <a:cubicBezTo>
                  <a:pt x="6050523" y="1564964"/>
                  <a:pt x="6056619" y="1564802"/>
                  <a:pt x="6062525" y="1565841"/>
                </a:cubicBezTo>
                <a:lnTo>
                  <a:pt x="6069111" y="1563707"/>
                </a:lnTo>
                <a:lnTo>
                  <a:pt x="6068907" y="1563459"/>
                </a:lnTo>
                <a:cubicBezTo>
                  <a:pt x="6077575" y="1560773"/>
                  <a:pt x="6086624" y="1559402"/>
                  <a:pt x="6095672" y="1559363"/>
                </a:cubicBezTo>
                <a:cubicBezTo>
                  <a:pt x="6103483" y="1559363"/>
                  <a:pt x="6104149" y="1560792"/>
                  <a:pt x="6101388" y="1568888"/>
                </a:cubicBezTo>
                <a:cubicBezTo>
                  <a:pt x="6100530" y="1571365"/>
                  <a:pt x="6100340" y="1573460"/>
                  <a:pt x="6102721" y="1574699"/>
                </a:cubicBezTo>
                <a:cubicBezTo>
                  <a:pt x="6105103" y="1575937"/>
                  <a:pt x="6107578" y="1574127"/>
                  <a:pt x="6108912" y="1571746"/>
                </a:cubicBezTo>
                <a:cubicBezTo>
                  <a:pt x="6109579" y="1570784"/>
                  <a:pt x="6109865" y="1569660"/>
                  <a:pt x="6109865" y="1568507"/>
                </a:cubicBezTo>
                <a:cubicBezTo>
                  <a:pt x="6109293" y="1558125"/>
                  <a:pt x="6116342" y="1555839"/>
                  <a:pt x="6124438" y="1555077"/>
                </a:cubicBezTo>
                <a:cubicBezTo>
                  <a:pt x="6131106" y="1553715"/>
                  <a:pt x="6137868" y="1552915"/>
                  <a:pt x="6144630" y="1552696"/>
                </a:cubicBezTo>
                <a:lnTo>
                  <a:pt x="6145479" y="1553312"/>
                </a:lnTo>
                <a:lnTo>
                  <a:pt x="6145011" y="1552601"/>
                </a:lnTo>
                <a:lnTo>
                  <a:pt x="6179206" y="1545552"/>
                </a:lnTo>
                <a:lnTo>
                  <a:pt x="6179233" y="1545642"/>
                </a:lnTo>
                <a:lnTo>
                  <a:pt x="6188255" y="1543476"/>
                </a:lnTo>
                <a:lnTo>
                  <a:pt x="6188255" y="1543266"/>
                </a:lnTo>
                <a:cubicBezTo>
                  <a:pt x="6194446" y="1541199"/>
                  <a:pt x="6200828" y="1539580"/>
                  <a:pt x="6207305" y="1538408"/>
                </a:cubicBezTo>
                <a:lnTo>
                  <a:pt x="6213262" y="1543175"/>
                </a:lnTo>
                <a:lnTo>
                  <a:pt x="6213852" y="1542720"/>
                </a:lnTo>
                <a:lnTo>
                  <a:pt x="6217235" y="1537540"/>
                </a:lnTo>
                <a:lnTo>
                  <a:pt x="6217497" y="1536409"/>
                </a:lnTo>
                <a:cubicBezTo>
                  <a:pt x="6238262" y="1530979"/>
                  <a:pt x="6258835" y="1524693"/>
                  <a:pt x="6279219" y="1518120"/>
                </a:cubicBezTo>
                <a:lnTo>
                  <a:pt x="6280288" y="1517909"/>
                </a:lnTo>
                <a:lnTo>
                  <a:pt x="6286934" y="1515548"/>
                </a:lnTo>
                <a:cubicBezTo>
                  <a:pt x="6291029" y="1514405"/>
                  <a:pt x="6293126" y="1516405"/>
                  <a:pt x="6293506" y="1520501"/>
                </a:cubicBezTo>
                <a:lnTo>
                  <a:pt x="6292835" y="1520385"/>
                </a:lnTo>
                <a:lnTo>
                  <a:pt x="6293031" y="1520502"/>
                </a:lnTo>
                <a:lnTo>
                  <a:pt x="6294089" y="1522504"/>
                </a:lnTo>
                <a:lnTo>
                  <a:pt x="6293506" y="1520501"/>
                </a:lnTo>
                <a:cubicBezTo>
                  <a:pt x="6296459" y="1515167"/>
                  <a:pt x="6297793" y="1507547"/>
                  <a:pt x="6307127" y="1510976"/>
                </a:cubicBezTo>
                <a:cubicBezTo>
                  <a:pt x="6309318" y="1511833"/>
                  <a:pt x="6310270" y="1509548"/>
                  <a:pt x="6311033" y="1507833"/>
                </a:cubicBezTo>
                <a:cubicBezTo>
                  <a:pt x="6312081" y="1505756"/>
                  <a:pt x="6314176" y="1504414"/>
                  <a:pt x="6316557" y="1504309"/>
                </a:cubicBezTo>
                <a:lnTo>
                  <a:pt x="6317140" y="1504551"/>
                </a:lnTo>
                <a:lnTo>
                  <a:pt x="6316938" y="1504310"/>
                </a:lnTo>
                <a:lnTo>
                  <a:pt x="6334939" y="1497166"/>
                </a:lnTo>
                <a:lnTo>
                  <a:pt x="6335020" y="1497298"/>
                </a:lnTo>
                <a:lnTo>
                  <a:pt x="6387612" y="1468971"/>
                </a:lnTo>
                <a:cubicBezTo>
                  <a:pt x="6391899" y="1466590"/>
                  <a:pt x="6395708" y="1463447"/>
                  <a:pt x="6399805" y="1460685"/>
                </a:cubicBezTo>
                <a:cubicBezTo>
                  <a:pt x="6403234" y="1457560"/>
                  <a:pt x="6407615" y="1455770"/>
                  <a:pt x="6412188" y="1455636"/>
                </a:cubicBezTo>
                <a:cubicBezTo>
                  <a:pt x="6415712" y="1456055"/>
                  <a:pt x="6419141" y="1454027"/>
                  <a:pt x="6420474" y="1450683"/>
                </a:cubicBezTo>
                <a:cubicBezTo>
                  <a:pt x="6426475" y="1437729"/>
                  <a:pt x="6429999" y="1441158"/>
                  <a:pt x="6416760" y="1431633"/>
                </a:cubicBezTo>
                <a:cubicBezTo>
                  <a:pt x="6407235" y="1424966"/>
                  <a:pt x="6396757" y="1420108"/>
                  <a:pt x="6392184" y="1408583"/>
                </a:cubicBezTo>
                <a:cubicBezTo>
                  <a:pt x="6391327" y="1406297"/>
                  <a:pt x="6388851" y="1405725"/>
                  <a:pt x="6386565" y="1405440"/>
                </a:cubicBezTo>
                <a:cubicBezTo>
                  <a:pt x="6381993" y="1404563"/>
                  <a:pt x="6378087" y="1401744"/>
                  <a:pt x="6375802" y="1397724"/>
                </a:cubicBezTo>
                <a:lnTo>
                  <a:pt x="6375448" y="1396520"/>
                </a:lnTo>
                <a:lnTo>
                  <a:pt x="6371135" y="1392295"/>
                </a:lnTo>
                <a:lnTo>
                  <a:pt x="6351568" y="1374821"/>
                </a:lnTo>
                <a:lnTo>
                  <a:pt x="6351163" y="1374840"/>
                </a:lnTo>
                <a:lnTo>
                  <a:pt x="6350655" y="1374864"/>
                </a:lnTo>
                <a:cubicBezTo>
                  <a:pt x="6341130" y="1365339"/>
                  <a:pt x="6329510" y="1358862"/>
                  <a:pt x="6324177" y="1346289"/>
                </a:cubicBezTo>
                <a:cubicBezTo>
                  <a:pt x="6323891" y="1345585"/>
                  <a:pt x="6323414" y="1344984"/>
                  <a:pt x="6322748" y="1344575"/>
                </a:cubicBezTo>
                <a:cubicBezTo>
                  <a:pt x="6304841" y="1335050"/>
                  <a:pt x="6295030" y="1318476"/>
                  <a:pt x="6282551" y="1303998"/>
                </a:cubicBezTo>
                <a:cubicBezTo>
                  <a:pt x="6276170" y="1296569"/>
                  <a:pt x="6270074" y="1288854"/>
                  <a:pt x="6263501" y="1281329"/>
                </a:cubicBezTo>
                <a:lnTo>
                  <a:pt x="6263704" y="1280410"/>
                </a:lnTo>
                <a:lnTo>
                  <a:pt x="6248413" y="1259039"/>
                </a:lnTo>
                <a:lnTo>
                  <a:pt x="6247214" y="1258564"/>
                </a:lnTo>
                <a:lnTo>
                  <a:pt x="6243024" y="1253802"/>
                </a:lnTo>
                <a:lnTo>
                  <a:pt x="6242737" y="1252114"/>
                </a:lnTo>
                <a:lnTo>
                  <a:pt x="6226641" y="1227512"/>
                </a:lnTo>
                <a:cubicBezTo>
                  <a:pt x="6223116" y="1221416"/>
                  <a:pt x="6218069" y="1215797"/>
                  <a:pt x="6227689" y="1210272"/>
                </a:cubicBezTo>
                <a:cubicBezTo>
                  <a:pt x="6223307" y="1206272"/>
                  <a:pt x="6219307" y="1212939"/>
                  <a:pt x="6216640" y="1208653"/>
                </a:cubicBezTo>
                <a:cubicBezTo>
                  <a:pt x="6214734" y="1205662"/>
                  <a:pt x="6213307" y="1202462"/>
                  <a:pt x="6212164" y="1199128"/>
                </a:cubicBezTo>
                <a:cubicBezTo>
                  <a:pt x="6211021" y="1195604"/>
                  <a:pt x="6209210" y="1192356"/>
                  <a:pt x="6206734" y="1189603"/>
                </a:cubicBezTo>
                <a:cubicBezTo>
                  <a:pt x="6204925" y="1187631"/>
                  <a:pt x="6204829" y="1184574"/>
                  <a:pt x="6206638" y="1182554"/>
                </a:cubicBezTo>
                <a:cubicBezTo>
                  <a:pt x="6201684" y="1173029"/>
                  <a:pt x="6192541" y="1164647"/>
                  <a:pt x="6193018" y="1152265"/>
                </a:cubicBezTo>
                <a:cubicBezTo>
                  <a:pt x="6193018" y="1151522"/>
                  <a:pt x="6192732" y="1150798"/>
                  <a:pt x="6192255" y="1150265"/>
                </a:cubicBezTo>
                <a:cubicBezTo>
                  <a:pt x="6187492" y="1148074"/>
                  <a:pt x="6185111" y="1144430"/>
                  <a:pt x="6183480" y="1140347"/>
                </a:cubicBezTo>
                <a:lnTo>
                  <a:pt x="6179450" y="1128505"/>
                </a:lnTo>
                <a:lnTo>
                  <a:pt x="6179015" y="1128739"/>
                </a:lnTo>
                <a:cubicBezTo>
                  <a:pt x="6177587" y="1126738"/>
                  <a:pt x="6176729" y="1124347"/>
                  <a:pt x="6176729" y="1121881"/>
                </a:cubicBezTo>
                <a:cubicBezTo>
                  <a:pt x="6177492" y="1119823"/>
                  <a:pt x="6178063" y="1117728"/>
                  <a:pt x="6178539" y="1115594"/>
                </a:cubicBezTo>
                <a:lnTo>
                  <a:pt x="6178271" y="1115171"/>
                </a:lnTo>
                <a:lnTo>
                  <a:pt x="6176920" y="1120928"/>
                </a:lnTo>
                <a:lnTo>
                  <a:pt x="6176920" y="1113038"/>
                </a:lnTo>
                <a:lnTo>
                  <a:pt x="6176729" y="1112736"/>
                </a:lnTo>
                <a:cubicBezTo>
                  <a:pt x="6175586" y="1110069"/>
                  <a:pt x="6179587" y="1104069"/>
                  <a:pt x="6171967" y="1105593"/>
                </a:cubicBezTo>
                <a:cubicBezTo>
                  <a:pt x="6171967" y="1105593"/>
                  <a:pt x="6170539" y="1104069"/>
                  <a:pt x="6170157" y="1103021"/>
                </a:cubicBezTo>
                <a:cubicBezTo>
                  <a:pt x="6167967" y="1096420"/>
                  <a:pt x="6165681" y="1090257"/>
                  <a:pt x="6163489" y="1084542"/>
                </a:cubicBezTo>
                <a:lnTo>
                  <a:pt x="6163865" y="1084067"/>
                </a:lnTo>
                <a:lnTo>
                  <a:pt x="6163775" y="1083971"/>
                </a:lnTo>
                <a:cubicBezTo>
                  <a:pt x="6160347" y="1072189"/>
                  <a:pt x="6157490" y="1060235"/>
                  <a:pt x="6155298" y="1048157"/>
                </a:cubicBezTo>
                <a:cubicBezTo>
                  <a:pt x="6154346" y="1044928"/>
                  <a:pt x="6153108" y="1041804"/>
                  <a:pt x="6151583" y="1038823"/>
                </a:cubicBezTo>
                <a:lnTo>
                  <a:pt x="6151583" y="1036954"/>
                </a:lnTo>
                <a:lnTo>
                  <a:pt x="6141392" y="977195"/>
                </a:lnTo>
                <a:cubicBezTo>
                  <a:pt x="6141392" y="971194"/>
                  <a:pt x="6147774" y="968242"/>
                  <a:pt x="6146441" y="962622"/>
                </a:cubicBezTo>
                <a:cubicBezTo>
                  <a:pt x="6145107" y="957002"/>
                  <a:pt x="6139487" y="955478"/>
                  <a:pt x="6139392" y="949954"/>
                </a:cubicBezTo>
                <a:cubicBezTo>
                  <a:pt x="6139106" y="948039"/>
                  <a:pt x="6139677" y="946103"/>
                  <a:pt x="6140915" y="944637"/>
                </a:cubicBezTo>
                <a:lnTo>
                  <a:pt x="6138249" y="931302"/>
                </a:lnTo>
                <a:lnTo>
                  <a:pt x="6138249" y="931301"/>
                </a:lnTo>
                <a:lnTo>
                  <a:pt x="6138249" y="919967"/>
                </a:lnTo>
                <a:cubicBezTo>
                  <a:pt x="6140821" y="916443"/>
                  <a:pt x="6138249" y="912061"/>
                  <a:pt x="6140249" y="908442"/>
                </a:cubicBezTo>
                <a:lnTo>
                  <a:pt x="6153965" y="842223"/>
                </a:lnTo>
                <a:lnTo>
                  <a:pt x="6153203" y="841859"/>
                </a:lnTo>
                <a:cubicBezTo>
                  <a:pt x="6153203" y="839096"/>
                  <a:pt x="6154346" y="837286"/>
                  <a:pt x="6157966" y="836715"/>
                </a:cubicBezTo>
                <a:cubicBezTo>
                  <a:pt x="6163585" y="835762"/>
                  <a:pt x="6164919" y="832810"/>
                  <a:pt x="6162347" y="828523"/>
                </a:cubicBezTo>
                <a:cubicBezTo>
                  <a:pt x="6161204" y="826428"/>
                  <a:pt x="6157299" y="825571"/>
                  <a:pt x="6159681" y="822237"/>
                </a:cubicBezTo>
                <a:cubicBezTo>
                  <a:pt x="6162062" y="818903"/>
                  <a:pt x="6164443" y="820903"/>
                  <a:pt x="6166920" y="821666"/>
                </a:cubicBezTo>
                <a:cubicBezTo>
                  <a:pt x="6167967" y="822170"/>
                  <a:pt x="6169301" y="821751"/>
                  <a:pt x="6169872" y="820713"/>
                </a:cubicBezTo>
                <a:cubicBezTo>
                  <a:pt x="6170063" y="819141"/>
                  <a:pt x="6169110" y="817646"/>
                  <a:pt x="6167586" y="817189"/>
                </a:cubicBezTo>
                <a:cubicBezTo>
                  <a:pt x="6162062" y="814427"/>
                  <a:pt x="6162538" y="810331"/>
                  <a:pt x="6164634" y="805663"/>
                </a:cubicBezTo>
                <a:cubicBezTo>
                  <a:pt x="6169301" y="795281"/>
                  <a:pt x="6174920" y="785394"/>
                  <a:pt x="6181492" y="776136"/>
                </a:cubicBezTo>
                <a:lnTo>
                  <a:pt x="6181486" y="776316"/>
                </a:lnTo>
                <a:lnTo>
                  <a:pt x="6181587" y="775663"/>
                </a:lnTo>
                <a:lnTo>
                  <a:pt x="6192759" y="755555"/>
                </a:lnTo>
                <a:lnTo>
                  <a:pt x="6192636" y="755555"/>
                </a:lnTo>
                <a:lnTo>
                  <a:pt x="6199780" y="744220"/>
                </a:lnTo>
                <a:lnTo>
                  <a:pt x="6199783" y="744223"/>
                </a:lnTo>
                <a:lnTo>
                  <a:pt x="6217783" y="723557"/>
                </a:lnTo>
                <a:lnTo>
                  <a:pt x="6217783" y="723560"/>
                </a:lnTo>
                <a:lnTo>
                  <a:pt x="6249120" y="700130"/>
                </a:lnTo>
                <a:cubicBezTo>
                  <a:pt x="6256644" y="696701"/>
                  <a:pt x="6263978" y="691939"/>
                  <a:pt x="6271884" y="688605"/>
                </a:cubicBezTo>
                <a:cubicBezTo>
                  <a:pt x="6277409" y="686319"/>
                  <a:pt x="6282362" y="684223"/>
                  <a:pt x="6287886" y="688605"/>
                </a:cubicBezTo>
                <a:cubicBezTo>
                  <a:pt x="6289506" y="690367"/>
                  <a:pt x="6292172" y="690501"/>
                  <a:pt x="6293982" y="688919"/>
                </a:cubicBezTo>
                <a:cubicBezTo>
                  <a:pt x="6294553" y="688348"/>
                  <a:pt x="6295030" y="687614"/>
                  <a:pt x="6295221" y="686795"/>
                </a:cubicBezTo>
                <a:cubicBezTo>
                  <a:pt x="6297697" y="681176"/>
                  <a:pt x="6302555" y="680699"/>
                  <a:pt x="6307603" y="680604"/>
                </a:cubicBezTo>
                <a:close/>
                <a:moveTo>
                  <a:pt x="5261116" y="518941"/>
                </a:moveTo>
                <a:lnTo>
                  <a:pt x="5257769" y="524708"/>
                </a:lnTo>
                <a:cubicBezTo>
                  <a:pt x="5253900" y="527670"/>
                  <a:pt x="5248899" y="529155"/>
                  <a:pt x="5243660" y="528466"/>
                </a:cubicBezTo>
                <a:cubicBezTo>
                  <a:pt x="5243184" y="528389"/>
                  <a:pt x="5242613" y="528303"/>
                  <a:pt x="5242136" y="528189"/>
                </a:cubicBezTo>
                <a:cubicBezTo>
                  <a:pt x="5231277" y="527045"/>
                  <a:pt x="5220705" y="532476"/>
                  <a:pt x="5209371" y="528189"/>
                </a:cubicBezTo>
                <a:cubicBezTo>
                  <a:pt x="5205370" y="526856"/>
                  <a:pt x="5199273" y="531523"/>
                  <a:pt x="5194226" y="533524"/>
                </a:cubicBezTo>
                <a:cubicBezTo>
                  <a:pt x="5162602" y="544468"/>
                  <a:pt x="5132980" y="560556"/>
                  <a:pt x="5106595" y="581164"/>
                </a:cubicBezTo>
                <a:lnTo>
                  <a:pt x="5097426" y="583330"/>
                </a:lnTo>
                <a:lnTo>
                  <a:pt x="5095732" y="585778"/>
                </a:lnTo>
                <a:lnTo>
                  <a:pt x="5096404" y="587161"/>
                </a:lnTo>
                <a:cubicBezTo>
                  <a:pt x="5095071" y="596400"/>
                  <a:pt x="5087832" y="603667"/>
                  <a:pt x="5078593" y="604972"/>
                </a:cubicBezTo>
                <a:lnTo>
                  <a:pt x="5076616" y="604167"/>
                </a:lnTo>
                <a:lnTo>
                  <a:pt x="5064115" y="620865"/>
                </a:lnTo>
                <a:lnTo>
                  <a:pt x="5064104" y="620817"/>
                </a:lnTo>
                <a:lnTo>
                  <a:pt x="5064115" y="620867"/>
                </a:lnTo>
                <a:lnTo>
                  <a:pt x="5060672" y="627212"/>
                </a:lnTo>
                <a:lnTo>
                  <a:pt x="5061638" y="628400"/>
                </a:lnTo>
                <a:cubicBezTo>
                  <a:pt x="5059067" y="642451"/>
                  <a:pt x="5052875" y="655585"/>
                  <a:pt x="5043636" y="666501"/>
                </a:cubicBezTo>
                <a:lnTo>
                  <a:pt x="5041146" y="666551"/>
                </a:lnTo>
                <a:lnTo>
                  <a:pt x="5034206" y="689081"/>
                </a:lnTo>
                <a:cubicBezTo>
                  <a:pt x="5034968" y="693158"/>
                  <a:pt x="5032396" y="697120"/>
                  <a:pt x="5028301" y="697930"/>
                </a:cubicBezTo>
                <a:cubicBezTo>
                  <a:pt x="5028015" y="697978"/>
                  <a:pt x="5027824" y="698006"/>
                  <a:pt x="5027539" y="698034"/>
                </a:cubicBezTo>
                <a:lnTo>
                  <a:pt x="5027060" y="697667"/>
                </a:lnTo>
                <a:lnTo>
                  <a:pt x="5019212" y="725608"/>
                </a:lnTo>
                <a:lnTo>
                  <a:pt x="5021252" y="730801"/>
                </a:lnTo>
                <a:cubicBezTo>
                  <a:pt x="5021634" y="737354"/>
                  <a:pt x="5020395" y="743897"/>
                  <a:pt x="5017633" y="749851"/>
                </a:cubicBezTo>
                <a:lnTo>
                  <a:pt x="5007915" y="774635"/>
                </a:lnTo>
                <a:lnTo>
                  <a:pt x="5005854" y="788854"/>
                </a:lnTo>
                <a:lnTo>
                  <a:pt x="5006584" y="789569"/>
                </a:lnTo>
                <a:cubicBezTo>
                  <a:pt x="5003346" y="795798"/>
                  <a:pt x="5003346" y="803246"/>
                  <a:pt x="5006584" y="809476"/>
                </a:cubicBezTo>
                <a:cubicBezTo>
                  <a:pt x="5006584" y="814238"/>
                  <a:pt x="5007536" y="819001"/>
                  <a:pt x="5003060" y="822620"/>
                </a:cubicBezTo>
                <a:cubicBezTo>
                  <a:pt x="5003060" y="824144"/>
                  <a:pt x="4998678" y="822049"/>
                  <a:pt x="5001440" y="825287"/>
                </a:cubicBezTo>
                <a:cubicBezTo>
                  <a:pt x="5003821" y="828287"/>
                  <a:pt x="5004393" y="832297"/>
                  <a:pt x="5003060" y="835860"/>
                </a:cubicBezTo>
                <a:cubicBezTo>
                  <a:pt x="5001631" y="844270"/>
                  <a:pt x="5001440" y="852833"/>
                  <a:pt x="5002489" y="861292"/>
                </a:cubicBezTo>
                <a:lnTo>
                  <a:pt x="5000692" y="870015"/>
                </a:lnTo>
                <a:lnTo>
                  <a:pt x="5003059" y="876911"/>
                </a:lnTo>
                <a:cubicBezTo>
                  <a:pt x="5003726" y="883302"/>
                  <a:pt x="5003249" y="889760"/>
                  <a:pt x="5001534" y="895961"/>
                </a:cubicBezTo>
                <a:cubicBezTo>
                  <a:pt x="5000773" y="897866"/>
                  <a:pt x="5000487" y="899924"/>
                  <a:pt x="5000677" y="901962"/>
                </a:cubicBezTo>
                <a:lnTo>
                  <a:pt x="4995488" y="921885"/>
                </a:lnTo>
                <a:lnTo>
                  <a:pt x="4998773" y="921396"/>
                </a:lnTo>
                <a:cubicBezTo>
                  <a:pt x="5001820" y="923787"/>
                  <a:pt x="5003440" y="927634"/>
                  <a:pt x="5002868" y="931492"/>
                </a:cubicBezTo>
                <a:cubicBezTo>
                  <a:pt x="5001916" y="955288"/>
                  <a:pt x="5010202" y="977386"/>
                  <a:pt x="5014870" y="1000246"/>
                </a:cubicBezTo>
                <a:cubicBezTo>
                  <a:pt x="5015917" y="1004228"/>
                  <a:pt x="5016489" y="1008323"/>
                  <a:pt x="5016489" y="1012438"/>
                </a:cubicBezTo>
                <a:lnTo>
                  <a:pt x="5016489" y="1027857"/>
                </a:lnTo>
                <a:lnTo>
                  <a:pt x="5018489" y="1033583"/>
                </a:lnTo>
                <a:cubicBezTo>
                  <a:pt x="5019632" y="1036650"/>
                  <a:pt x="5020395" y="1039850"/>
                  <a:pt x="5020680" y="1043108"/>
                </a:cubicBezTo>
                <a:cubicBezTo>
                  <a:pt x="5020584" y="1044965"/>
                  <a:pt x="5021347" y="1046756"/>
                  <a:pt x="5022870" y="1047871"/>
                </a:cubicBezTo>
                <a:lnTo>
                  <a:pt x="5028174" y="1061166"/>
                </a:lnTo>
                <a:lnTo>
                  <a:pt x="5032491" y="1063016"/>
                </a:lnTo>
                <a:cubicBezTo>
                  <a:pt x="5034492" y="1064140"/>
                  <a:pt x="5036015" y="1066026"/>
                  <a:pt x="5036682" y="1068255"/>
                </a:cubicBezTo>
                <a:cubicBezTo>
                  <a:pt x="5042778" y="1085876"/>
                  <a:pt x="5051636" y="1102259"/>
                  <a:pt x="5058684" y="1119404"/>
                </a:cubicBezTo>
                <a:cubicBezTo>
                  <a:pt x="5060399" y="1127081"/>
                  <a:pt x="5062590" y="1134654"/>
                  <a:pt x="5065162" y="1142074"/>
                </a:cubicBezTo>
                <a:lnTo>
                  <a:pt x="5062997" y="1150310"/>
                </a:lnTo>
                <a:lnTo>
                  <a:pt x="5064114" y="1152455"/>
                </a:lnTo>
                <a:lnTo>
                  <a:pt x="5064914" y="1154782"/>
                </a:lnTo>
                <a:lnTo>
                  <a:pt x="5069983" y="1154241"/>
                </a:lnTo>
                <a:cubicBezTo>
                  <a:pt x="5071639" y="1155003"/>
                  <a:pt x="5072734" y="1157074"/>
                  <a:pt x="5074878" y="1161218"/>
                </a:cubicBezTo>
                <a:lnTo>
                  <a:pt x="5087335" y="1183960"/>
                </a:lnTo>
                <a:lnTo>
                  <a:pt x="5088498" y="1184078"/>
                </a:lnTo>
                <a:cubicBezTo>
                  <a:pt x="5088784" y="1183973"/>
                  <a:pt x="5089165" y="1183840"/>
                  <a:pt x="5089545" y="1183697"/>
                </a:cubicBezTo>
                <a:cubicBezTo>
                  <a:pt x="5093355" y="1184240"/>
                  <a:pt x="5096499" y="1187069"/>
                  <a:pt x="5097452" y="1190841"/>
                </a:cubicBezTo>
                <a:cubicBezTo>
                  <a:pt x="5097975" y="1196699"/>
                  <a:pt x="5100357" y="1200485"/>
                  <a:pt x="5103726" y="1203105"/>
                </a:cubicBezTo>
                <a:lnTo>
                  <a:pt x="5115374" y="1208127"/>
                </a:lnTo>
                <a:lnTo>
                  <a:pt x="5117168" y="1203300"/>
                </a:lnTo>
                <a:cubicBezTo>
                  <a:pt x="5117740" y="1203023"/>
                  <a:pt x="5118311" y="1202843"/>
                  <a:pt x="5118979" y="1202747"/>
                </a:cubicBezTo>
                <a:cubicBezTo>
                  <a:pt x="5141076" y="1195985"/>
                  <a:pt x="5162221" y="1186555"/>
                  <a:pt x="5184701" y="1180840"/>
                </a:cubicBezTo>
                <a:cubicBezTo>
                  <a:pt x="5186225" y="1180592"/>
                  <a:pt x="5187749" y="1180821"/>
                  <a:pt x="5189083" y="1181506"/>
                </a:cubicBezTo>
                <a:lnTo>
                  <a:pt x="5190041" y="1181572"/>
                </a:lnTo>
                <a:lnTo>
                  <a:pt x="5190607" y="1178745"/>
                </a:lnTo>
                <a:cubicBezTo>
                  <a:pt x="5200512" y="1171667"/>
                  <a:pt x="5211943" y="1167038"/>
                  <a:pt x="5223944" y="1165219"/>
                </a:cubicBezTo>
                <a:lnTo>
                  <a:pt x="5225875" y="1166748"/>
                </a:lnTo>
                <a:lnTo>
                  <a:pt x="5237064" y="1158468"/>
                </a:lnTo>
                <a:lnTo>
                  <a:pt x="5246011" y="1159474"/>
                </a:lnTo>
                <a:lnTo>
                  <a:pt x="5246137" y="1158456"/>
                </a:lnTo>
                <a:cubicBezTo>
                  <a:pt x="5248518" y="1154451"/>
                  <a:pt x="5252162" y="1151591"/>
                  <a:pt x="5256293" y="1150150"/>
                </a:cubicBezTo>
                <a:lnTo>
                  <a:pt x="5268487" y="1150346"/>
                </a:lnTo>
                <a:lnTo>
                  <a:pt x="5271188" y="1145121"/>
                </a:lnTo>
                <a:cubicBezTo>
                  <a:pt x="5280713" y="1142740"/>
                  <a:pt x="5287095" y="1135120"/>
                  <a:pt x="5295952" y="1131691"/>
                </a:cubicBezTo>
                <a:cubicBezTo>
                  <a:pt x="5319003" y="1122109"/>
                  <a:pt x="5341292" y="1110774"/>
                  <a:pt x="5362627" y="1097782"/>
                </a:cubicBezTo>
                <a:cubicBezTo>
                  <a:pt x="5390727" y="1082028"/>
                  <a:pt x="5417301" y="1063692"/>
                  <a:pt x="5441970" y="1043013"/>
                </a:cubicBezTo>
                <a:cubicBezTo>
                  <a:pt x="5446543" y="1037851"/>
                  <a:pt x="5452924" y="1034651"/>
                  <a:pt x="5459783" y="1034060"/>
                </a:cubicBezTo>
                <a:lnTo>
                  <a:pt x="5460045" y="1034446"/>
                </a:lnTo>
                <a:lnTo>
                  <a:pt x="5465510" y="1021095"/>
                </a:lnTo>
                <a:lnTo>
                  <a:pt x="5475453" y="1016029"/>
                </a:lnTo>
                <a:lnTo>
                  <a:pt x="5475976" y="1013200"/>
                </a:lnTo>
                <a:cubicBezTo>
                  <a:pt x="5478928" y="1005533"/>
                  <a:pt x="5483596" y="998608"/>
                  <a:pt x="5489502" y="992912"/>
                </a:cubicBezTo>
                <a:cubicBezTo>
                  <a:pt x="5496169" y="984244"/>
                  <a:pt x="5501502" y="974719"/>
                  <a:pt x="5508552" y="966338"/>
                </a:cubicBezTo>
                <a:cubicBezTo>
                  <a:pt x="5509837" y="964766"/>
                  <a:pt x="5510932" y="962909"/>
                  <a:pt x="5512349" y="961647"/>
                </a:cubicBezTo>
                <a:lnTo>
                  <a:pt x="5518067" y="960529"/>
                </a:lnTo>
                <a:lnTo>
                  <a:pt x="5518237" y="960722"/>
                </a:lnTo>
                <a:lnTo>
                  <a:pt x="5518234" y="960707"/>
                </a:lnTo>
                <a:lnTo>
                  <a:pt x="5518077" y="960527"/>
                </a:lnTo>
                <a:lnTo>
                  <a:pt x="5518067" y="960529"/>
                </a:lnTo>
                <a:lnTo>
                  <a:pt x="5517982" y="960432"/>
                </a:lnTo>
                <a:cubicBezTo>
                  <a:pt x="5516171" y="958384"/>
                  <a:pt x="5515981" y="955364"/>
                  <a:pt x="5517505" y="953098"/>
                </a:cubicBezTo>
                <a:cubicBezTo>
                  <a:pt x="5529030" y="926978"/>
                  <a:pt x="5539031" y="900166"/>
                  <a:pt x="5547318" y="872820"/>
                </a:cubicBezTo>
                <a:cubicBezTo>
                  <a:pt x="5549509" y="866342"/>
                  <a:pt x="5548366" y="859199"/>
                  <a:pt x="5550081" y="852627"/>
                </a:cubicBezTo>
                <a:cubicBezTo>
                  <a:pt x="5551795" y="846055"/>
                  <a:pt x="5550842" y="839578"/>
                  <a:pt x="5556939" y="835387"/>
                </a:cubicBezTo>
                <a:lnTo>
                  <a:pt x="5557262" y="835448"/>
                </a:lnTo>
                <a:lnTo>
                  <a:pt x="5557679" y="809640"/>
                </a:lnTo>
                <a:lnTo>
                  <a:pt x="5554652" y="807761"/>
                </a:lnTo>
                <a:cubicBezTo>
                  <a:pt x="5553128" y="805199"/>
                  <a:pt x="5552842" y="802056"/>
                  <a:pt x="5553985" y="799284"/>
                </a:cubicBezTo>
                <a:lnTo>
                  <a:pt x="5557409" y="795860"/>
                </a:lnTo>
                <a:lnTo>
                  <a:pt x="5555707" y="782923"/>
                </a:lnTo>
                <a:lnTo>
                  <a:pt x="5552462" y="781092"/>
                </a:lnTo>
                <a:cubicBezTo>
                  <a:pt x="5545508" y="757145"/>
                  <a:pt x="5536554" y="733800"/>
                  <a:pt x="5525886" y="711273"/>
                </a:cubicBezTo>
                <a:cubicBezTo>
                  <a:pt x="5524743" y="708873"/>
                  <a:pt x="5524743" y="706054"/>
                  <a:pt x="5525886" y="703653"/>
                </a:cubicBezTo>
                <a:lnTo>
                  <a:pt x="5527316" y="703192"/>
                </a:lnTo>
                <a:lnTo>
                  <a:pt x="5526709" y="702442"/>
                </a:lnTo>
                <a:lnTo>
                  <a:pt x="5524171" y="703179"/>
                </a:lnTo>
                <a:cubicBezTo>
                  <a:pt x="5520076" y="702207"/>
                  <a:pt x="5517028" y="698645"/>
                  <a:pt x="5516838" y="694416"/>
                </a:cubicBezTo>
                <a:cubicBezTo>
                  <a:pt x="5516838" y="692321"/>
                  <a:pt x="5518361" y="689463"/>
                  <a:pt x="5514552" y="688606"/>
                </a:cubicBezTo>
                <a:cubicBezTo>
                  <a:pt x="5502740" y="677395"/>
                  <a:pt x="5492549" y="664574"/>
                  <a:pt x="5484262" y="650506"/>
                </a:cubicBezTo>
                <a:cubicBezTo>
                  <a:pt x="5465974" y="625455"/>
                  <a:pt x="5441114" y="607072"/>
                  <a:pt x="5421207" y="583831"/>
                </a:cubicBezTo>
                <a:cubicBezTo>
                  <a:pt x="5417396" y="579354"/>
                  <a:pt x="5409967" y="578592"/>
                  <a:pt x="5408444" y="571639"/>
                </a:cubicBezTo>
                <a:lnTo>
                  <a:pt x="5408434" y="571357"/>
                </a:lnTo>
                <a:lnTo>
                  <a:pt x="5404252" y="572539"/>
                </a:lnTo>
                <a:cubicBezTo>
                  <a:pt x="5403966" y="572406"/>
                  <a:pt x="5403776" y="572263"/>
                  <a:pt x="5403586" y="572111"/>
                </a:cubicBezTo>
                <a:cubicBezTo>
                  <a:pt x="5394061" y="563146"/>
                  <a:pt x="5381107" y="559146"/>
                  <a:pt x="5371010" y="550953"/>
                </a:cubicBezTo>
                <a:lnTo>
                  <a:pt x="5371618" y="548012"/>
                </a:lnTo>
                <a:lnTo>
                  <a:pt x="5361699" y="548357"/>
                </a:lnTo>
                <a:lnTo>
                  <a:pt x="5356367" y="541220"/>
                </a:lnTo>
                <a:lnTo>
                  <a:pt x="5353580" y="542191"/>
                </a:lnTo>
                <a:cubicBezTo>
                  <a:pt x="5341769" y="542040"/>
                  <a:pt x="5330148" y="539516"/>
                  <a:pt x="5319384" y="534761"/>
                </a:cubicBezTo>
                <a:cubicBezTo>
                  <a:pt x="5302811" y="530912"/>
                  <a:pt x="5285953" y="528455"/>
                  <a:pt x="5268902" y="527426"/>
                </a:cubicBezTo>
                <a:close/>
                <a:moveTo>
                  <a:pt x="5258139" y="495232"/>
                </a:moveTo>
                <a:cubicBezTo>
                  <a:pt x="5269473" y="494824"/>
                  <a:pt x="5280904" y="495165"/>
                  <a:pt x="5292238" y="496280"/>
                </a:cubicBezTo>
                <a:cubicBezTo>
                  <a:pt x="5301763" y="497519"/>
                  <a:pt x="5310717" y="499900"/>
                  <a:pt x="5311288" y="513521"/>
                </a:cubicBezTo>
                <a:cubicBezTo>
                  <a:pt x="5316241" y="500280"/>
                  <a:pt x="5316241" y="500090"/>
                  <a:pt x="5329481" y="503043"/>
                </a:cubicBezTo>
                <a:cubicBezTo>
                  <a:pt x="5340435" y="504596"/>
                  <a:pt x="5350913" y="508149"/>
                  <a:pt x="5360533" y="513521"/>
                </a:cubicBezTo>
                <a:lnTo>
                  <a:pt x="5360770" y="513753"/>
                </a:lnTo>
                <a:lnTo>
                  <a:pt x="5360533" y="513234"/>
                </a:lnTo>
                <a:cubicBezTo>
                  <a:pt x="5366629" y="513835"/>
                  <a:pt x="5372439" y="516217"/>
                  <a:pt x="5377202" y="520093"/>
                </a:cubicBezTo>
                <a:lnTo>
                  <a:pt x="5377317" y="520453"/>
                </a:lnTo>
                <a:lnTo>
                  <a:pt x="5377392" y="520093"/>
                </a:lnTo>
                <a:cubicBezTo>
                  <a:pt x="5389869" y="523940"/>
                  <a:pt x="5401489" y="530219"/>
                  <a:pt x="5411586" y="538571"/>
                </a:cubicBezTo>
                <a:lnTo>
                  <a:pt x="5430636" y="550763"/>
                </a:lnTo>
                <a:cubicBezTo>
                  <a:pt x="5432922" y="552173"/>
                  <a:pt x="5434542" y="554497"/>
                  <a:pt x="5435017" y="557145"/>
                </a:cubicBezTo>
                <a:cubicBezTo>
                  <a:pt x="5436351" y="564668"/>
                  <a:pt x="5444542" y="565052"/>
                  <a:pt x="5448353" y="570305"/>
                </a:cubicBezTo>
                <a:cubicBezTo>
                  <a:pt x="5457878" y="569258"/>
                  <a:pt x="5462259" y="576115"/>
                  <a:pt x="5466641" y="581830"/>
                </a:cubicBezTo>
                <a:cubicBezTo>
                  <a:pt x="5473404" y="590003"/>
                  <a:pt x="5480738" y="597766"/>
                  <a:pt x="5488453" y="605071"/>
                </a:cubicBezTo>
                <a:cubicBezTo>
                  <a:pt x="5497407" y="613472"/>
                  <a:pt x="5505121" y="623093"/>
                  <a:pt x="5511408" y="633646"/>
                </a:cubicBezTo>
                <a:cubicBezTo>
                  <a:pt x="5520172" y="649649"/>
                  <a:pt x="5535507" y="660411"/>
                  <a:pt x="5543317" y="677080"/>
                </a:cubicBezTo>
                <a:lnTo>
                  <a:pt x="5555254" y="698272"/>
                </a:lnTo>
                <a:lnTo>
                  <a:pt x="5555604" y="698224"/>
                </a:lnTo>
                <a:lnTo>
                  <a:pt x="5555509" y="698415"/>
                </a:lnTo>
                <a:cubicBezTo>
                  <a:pt x="5564558" y="713226"/>
                  <a:pt x="5571321" y="729266"/>
                  <a:pt x="5575797" y="746040"/>
                </a:cubicBezTo>
                <a:lnTo>
                  <a:pt x="5575797" y="746415"/>
                </a:lnTo>
                <a:lnTo>
                  <a:pt x="5575798" y="746415"/>
                </a:lnTo>
                <a:lnTo>
                  <a:pt x="5582655" y="778229"/>
                </a:lnTo>
                <a:lnTo>
                  <a:pt x="5579868" y="781074"/>
                </a:lnTo>
                <a:lnTo>
                  <a:pt x="5579873" y="781099"/>
                </a:lnTo>
                <a:lnTo>
                  <a:pt x="5582655" y="778318"/>
                </a:lnTo>
                <a:lnTo>
                  <a:pt x="5578393" y="787387"/>
                </a:lnTo>
                <a:lnTo>
                  <a:pt x="5578179" y="788269"/>
                </a:lnTo>
                <a:lnTo>
                  <a:pt x="5577131" y="792579"/>
                </a:lnTo>
                <a:lnTo>
                  <a:pt x="5578179" y="793657"/>
                </a:lnTo>
                <a:lnTo>
                  <a:pt x="5578465" y="793950"/>
                </a:lnTo>
                <a:cubicBezTo>
                  <a:pt x="5585322" y="796950"/>
                  <a:pt x="5589228" y="804209"/>
                  <a:pt x="5587990" y="811572"/>
                </a:cubicBezTo>
                <a:cubicBezTo>
                  <a:pt x="5588180" y="816458"/>
                  <a:pt x="5587418" y="821344"/>
                  <a:pt x="5585799" y="825954"/>
                </a:cubicBezTo>
                <a:lnTo>
                  <a:pt x="5584348" y="825691"/>
                </a:lnTo>
                <a:lnTo>
                  <a:pt x="5584846" y="826714"/>
                </a:lnTo>
                <a:lnTo>
                  <a:pt x="5575695" y="885919"/>
                </a:lnTo>
                <a:lnTo>
                  <a:pt x="5575893" y="888060"/>
                </a:lnTo>
                <a:cubicBezTo>
                  <a:pt x="5572464" y="893394"/>
                  <a:pt x="5568273" y="898442"/>
                  <a:pt x="5570464" y="905681"/>
                </a:cubicBezTo>
                <a:cubicBezTo>
                  <a:pt x="5570654" y="907596"/>
                  <a:pt x="5570083" y="909500"/>
                  <a:pt x="5568749" y="910919"/>
                </a:cubicBezTo>
                <a:cubicBezTo>
                  <a:pt x="5565796" y="914863"/>
                  <a:pt x="5564082" y="919682"/>
                  <a:pt x="5564082" y="924636"/>
                </a:cubicBezTo>
                <a:cubicBezTo>
                  <a:pt x="5563415" y="929779"/>
                  <a:pt x="5562749" y="935208"/>
                  <a:pt x="5556462" y="937495"/>
                </a:cubicBezTo>
                <a:cubicBezTo>
                  <a:pt x="5552367" y="939017"/>
                  <a:pt x="5553319" y="943208"/>
                  <a:pt x="5553128" y="946430"/>
                </a:cubicBezTo>
                <a:cubicBezTo>
                  <a:pt x="5552557" y="954526"/>
                  <a:pt x="5552462" y="962623"/>
                  <a:pt x="5542556" y="965480"/>
                </a:cubicBezTo>
                <a:cubicBezTo>
                  <a:pt x="5540174" y="966242"/>
                  <a:pt x="5539602" y="968909"/>
                  <a:pt x="5539413" y="971195"/>
                </a:cubicBezTo>
                <a:cubicBezTo>
                  <a:pt x="5538841" y="975957"/>
                  <a:pt x="5538459" y="980720"/>
                  <a:pt x="5531983" y="980720"/>
                </a:cubicBezTo>
                <a:cubicBezTo>
                  <a:pt x="5530649" y="980720"/>
                  <a:pt x="5529888" y="982054"/>
                  <a:pt x="5530840" y="983006"/>
                </a:cubicBezTo>
                <a:cubicBezTo>
                  <a:pt x="5535984" y="988626"/>
                  <a:pt x="5530840" y="992055"/>
                  <a:pt x="5528173" y="995865"/>
                </a:cubicBezTo>
                <a:cubicBezTo>
                  <a:pt x="5520458" y="1009429"/>
                  <a:pt x="5510838" y="1021783"/>
                  <a:pt x="5499598" y="1032536"/>
                </a:cubicBezTo>
                <a:cubicBezTo>
                  <a:pt x="5492931" y="1040470"/>
                  <a:pt x="5485501" y="1047719"/>
                  <a:pt x="5477405" y="1054158"/>
                </a:cubicBezTo>
                <a:lnTo>
                  <a:pt x="5474131" y="1043508"/>
                </a:lnTo>
                <a:lnTo>
                  <a:pt x="5472940" y="1045561"/>
                </a:lnTo>
                <a:cubicBezTo>
                  <a:pt x="5472976" y="1047633"/>
                  <a:pt x="5474500" y="1049871"/>
                  <a:pt x="5477405" y="1054252"/>
                </a:cubicBezTo>
                <a:lnTo>
                  <a:pt x="5475214" y="1056729"/>
                </a:lnTo>
                <a:lnTo>
                  <a:pt x="5475212" y="1056727"/>
                </a:lnTo>
                <a:lnTo>
                  <a:pt x="5475214" y="1056729"/>
                </a:lnTo>
                <a:cubicBezTo>
                  <a:pt x="5471213" y="1059587"/>
                  <a:pt x="5466259" y="1061206"/>
                  <a:pt x="5464546" y="1066254"/>
                </a:cubicBezTo>
                <a:lnTo>
                  <a:pt x="5464070" y="1066637"/>
                </a:lnTo>
                <a:lnTo>
                  <a:pt x="5464070" y="1066826"/>
                </a:lnTo>
                <a:lnTo>
                  <a:pt x="5459212" y="1070541"/>
                </a:lnTo>
                <a:lnTo>
                  <a:pt x="5459212" y="1070541"/>
                </a:lnTo>
                <a:lnTo>
                  <a:pt x="5459211" y="1070541"/>
                </a:lnTo>
                <a:cubicBezTo>
                  <a:pt x="5437018" y="1089695"/>
                  <a:pt x="5413015" y="1106573"/>
                  <a:pt x="5387488" y="1120928"/>
                </a:cubicBezTo>
                <a:cubicBezTo>
                  <a:pt x="5377963" y="1126738"/>
                  <a:pt x="5366914" y="1130929"/>
                  <a:pt x="5357294" y="1136454"/>
                </a:cubicBezTo>
                <a:cubicBezTo>
                  <a:pt x="5347388" y="1142702"/>
                  <a:pt x="5337195" y="1148426"/>
                  <a:pt x="5326718" y="1153599"/>
                </a:cubicBezTo>
                <a:cubicBezTo>
                  <a:pt x="5309097" y="1161409"/>
                  <a:pt x="5292524" y="1171696"/>
                  <a:pt x="5274140" y="1177887"/>
                </a:cubicBezTo>
                <a:lnTo>
                  <a:pt x="5273991" y="1177572"/>
                </a:lnTo>
                <a:lnTo>
                  <a:pt x="5254054" y="1186382"/>
                </a:lnTo>
                <a:lnTo>
                  <a:pt x="5254137" y="1186936"/>
                </a:lnTo>
                <a:cubicBezTo>
                  <a:pt x="5246994" y="1190555"/>
                  <a:pt x="5240136" y="1195318"/>
                  <a:pt x="5231563" y="1190270"/>
                </a:cubicBezTo>
                <a:cubicBezTo>
                  <a:pt x="5229754" y="1189222"/>
                  <a:pt x="5229277" y="1192365"/>
                  <a:pt x="5228802" y="1194079"/>
                </a:cubicBezTo>
                <a:lnTo>
                  <a:pt x="5228134" y="1194029"/>
                </a:lnTo>
                <a:lnTo>
                  <a:pt x="5226326" y="1198080"/>
                </a:lnTo>
                <a:lnTo>
                  <a:pt x="5225640" y="1198080"/>
                </a:lnTo>
                <a:lnTo>
                  <a:pt x="5226135" y="1198747"/>
                </a:lnTo>
                <a:lnTo>
                  <a:pt x="5222134" y="1200938"/>
                </a:lnTo>
                <a:cubicBezTo>
                  <a:pt x="5216229" y="1203890"/>
                  <a:pt x="5210704" y="1205224"/>
                  <a:pt x="5206227" y="1194270"/>
                </a:cubicBezTo>
                <a:cubicBezTo>
                  <a:pt x="5206227" y="1202833"/>
                  <a:pt x="5200321" y="1210243"/>
                  <a:pt x="5191939" y="1212082"/>
                </a:cubicBezTo>
                <a:cubicBezTo>
                  <a:pt x="5190416" y="1212558"/>
                  <a:pt x="5188226" y="1214654"/>
                  <a:pt x="5187367" y="1211606"/>
                </a:cubicBezTo>
                <a:cubicBezTo>
                  <a:pt x="5186034" y="1206938"/>
                  <a:pt x="5183272" y="1208557"/>
                  <a:pt x="5181748" y="1210653"/>
                </a:cubicBezTo>
                <a:cubicBezTo>
                  <a:pt x="5173175" y="1222369"/>
                  <a:pt x="5159174" y="1223607"/>
                  <a:pt x="5147077" y="1227893"/>
                </a:cubicBezTo>
                <a:cubicBezTo>
                  <a:pt x="5142124" y="1229703"/>
                  <a:pt x="5136981" y="1230941"/>
                  <a:pt x="5131933" y="1232656"/>
                </a:cubicBezTo>
                <a:lnTo>
                  <a:pt x="5131882" y="1232616"/>
                </a:lnTo>
                <a:lnTo>
                  <a:pt x="5126551" y="1234621"/>
                </a:lnTo>
                <a:cubicBezTo>
                  <a:pt x="5124574" y="1235156"/>
                  <a:pt x="5122979" y="1236180"/>
                  <a:pt x="5123360" y="1239609"/>
                </a:cubicBezTo>
                <a:lnTo>
                  <a:pt x="5122870" y="1239895"/>
                </a:lnTo>
                <a:lnTo>
                  <a:pt x="5123360" y="1239895"/>
                </a:lnTo>
                <a:cubicBezTo>
                  <a:pt x="5129361" y="1246372"/>
                  <a:pt x="5132694" y="1254812"/>
                  <a:pt x="5132885" y="1263613"/>
                </a:cubicBezTo>
                <a:cubicBezTo>
                  <a:pt x="5132885" y="1268470"/>
                  <a:pt x="5134505" y="1271900"/>
                  <a:pt x="5140696" y="1268185"/>
                </a:cubicBezTo>
                <a:cubicBezTo>
                  <a:pt x="5143839" y="1266280"/>
                  <a:pt x="5146220" y="1269995"/>
                  <a:pt x="5148029" y="1272090"/>
                </a:cubicBezTo>
                <a:lnTo>
                  <a:pt x="5166980" y="1294358"/>
                </a:lnTo>
                <a:lnTo>
                  <a:pt x="5167080" y="1294188"/>
                </a:lnTo>
                <a:lnTo>
                  <a:pt x="5192130" y="1321334"/>
                </a:lnTo>
                <a:lnTo>
                  <a:pt x="5194434" y="1323729"/>
                </a:lnTo>
                <a:lnTo>
                  <a:pt x="5194512" y="1323429"/>
                </a:lnTo>
                <a:lnTo>
                  <a:pt x="5249090" y="1369339"/>
                </a:lnTo>
                <a:lnTo>
                  <a:pt x="5249320" y="1369936"/>
                </a:lnTo>
                <a:lnTo>
                  <a:pt x="5276521" y="1387914"/>
                </a:lnTo>
                <a:lnTo>
                  <a:pt x="5276444" y="1388008"/>
                </a:lnTo>
                <a:lnTo>
                  <a:pt x="5306525" y="1406868"/>
                </a:lnTo>
                <a:cubicBezTo>
                  <a:pt x="5308145" y="1407868"/>
                  <a:pt x="5309383" y="1409421"/>
                  <a:pt x="5309954" y="1411249"/>
                </a:cubicBezTo>
                <a:cubicBezTo>
                  <a:pt x="5310717" y="1413059"/>
                  <a:pt x="5311765" y="1414869"/>
                  <a:pt x="5314050" y="1414297"/>
                </a:cubicBezTo>
                <a:cubicBezTo>
                  <a:pt x="5323575" y="1411821"/>
                  <a:pt x="5329386" y="1417917"/>
                  <a:pt x="5335196" y="1422775"/>
                </a:cubicBezTo>
                <a:cubicBezTo>
                  <a:pt x="5338625" y="1425451"/>
                  <a:pt x="5342625" y="1427452"/>
                  <a:pt x="5346816" y="1428680"/>
                </a:cubicBezTo>
                <a:lnTo>
                  <a:pt x="5347355" y="1429345"/>
                </a:lnTo>
                <a:lnTo>
                  <a:pt x="5347293" y="1428967"/>
                </a:lnTo>
                <a:cubicBezTo>
                  <a:pt x="5358152" y="1431958"/>
                  <a:pt x="5368248" y="1437511"/>
                  <a:pt x="5376534" y="1445159"/>
                </a:cubicBezTo>
                <a:cubicBezTo>
                  <a:pt x="5378440" y="1447064"/>
                  <a:pt x="5381107" y="1448007"/>
                  <a:pt x="5383774" y="1447731"/>
                </a:cubicBezTo>
                <a:cubicBezTo>
                  <a:pt x="5387965" y="1447960"/>
                  <a:pt x="5391965" y="1449493"/>
                  <a:pt x="5395204" y="1452113"/>
                </a:cubicBezTo>
                <a:lnTo>
                  <a:pt x="5395119" y="1452317"/>
                </a:lnTo>
                <a:lnTo>
                  <a:pt x="5395490" y="1452112"/>
                </a:lnTo>
                <a:cubicBezTo>
                  <a:pt x="5399585" y="1452741"/>
                  <a:pt x="5403586" y="1454227"/>
                  <a:pt x="5407110" y="1456493"/>
                </a:cubicBezTo>
                <a:lnTo>
                  <a:pt x="5407110" y="1456494"/>
                </a:lnTo>
                <a:lnTo>
                  <a:pt x="5420159" y="1463638"/>
                </a:lnTo>
                <a:lnTo>
                  <a:pt x="5420125" y="1463700"/>
                </a:lnTo>
                <a:lnTo>
                  <a:pt x="5420446" y="1463637"/>
                </a:lnTo>
                <a:cubicBezTo>
                  <a:pt x="5429208" y="1465761"/>
                  <a:pt x="5437685" y="1468724"/>
                  <a:pt x="5445877" y="1472496"/>
                </a:cubicBezTo>
                <a:lnTo>
                  <a:pt x="5445877" y="1473217"/>
                </a:lnTo>
                <a:lnTo>
                  <a:pt x="5447591" y="1472972"/>
                </a:lnTo>
                <a:lnTo>
                  <a:pt x="5448087" y="1473872"/>
                </a:lnTo>
                <a:lnTo>
                  <a:pt x="5448258" y="1472972"/>
                </a:lnTo>
                <a:cubicBezTo>
                  <a:pt x="5453688" y="1474372"/>
                  <a:pt x="5459021" y="1476525"/>
                  <a:pt x="5463879" y="1479354"/>
                </a:cubicBezTo>
                <a:lnTo>
                  <a:pt x="5512933" y="1496118"/>
                </a:lnTo>
                <a:cubicBezTo>
                  <a:pt x="5515885" y="1496832"/>
                  <a:pt x="5518552" y="1498166"/>
                  <a:pt x="5520934" y="1500023"/>
                </a:cubicBezTo>
                <a:lnTo>
                  <a:pt x="5521510" y="1500432"/>
                </a:lnTo>
                <a:lnTo>
                  <a:pt x="5533684" y="1503024"/>
                </a:lnTo>
                <a:lnTo>
                  <a:pt x="5545915" y="1507112"/>
                </a:lnTo>
                <a:lnTo>
                  <a:pt x="5546175" y="1506881"/>
                </a:lnTo>
                <a:cubicBezTo>
                  <a:pt x="5553985" y="1508233"/>
                  <a:pt x="5561701" y="1510510"/>
                  <a:pt x="5569035" y="1513644"/>
                </a:cubicBezTo>
                <a:lnTo>
                  <a:pt x="5568770" y="1513950"/>
                </a:lnTo>
                <a:lnTo>
                  <a:pt x="5569035" y="1513930"/>
                </a:lnTo>
                <a:cubicBezTo>
                  <a:pt x="5572750" y="1513768"/>
                  <a:pt x="5576559" y="1514187"/>
                  <a:pt x="5580178" y="1515168"/>
                </a:cubicBezTo>
                <a:cubicBezTo>
                  <a:pt x="5589703" y="1517835"/>
                  <a:pt x="5591418" y="1520311"/>
                  <a:pt x="5588846" y="1530218"/>
                </a:cubicBezTo>
                <a:cubicBezTo>
                  <a:pt x="5588465" y="1532808"/>
                  <a:pt x="5588465" y="1535437"/>
                  <a:pt x="5588846" y="1538028"/>
                </a:cubicBezTo>
                <a:cubicBezTo>
                  <a:pt x="5588846" y="1544600"/>
                  <a:pt x="5587704" y="1546124"/>
                  <a:pt x="5581989" y="1543934"/>
                </a:cubicBezTo>
                <a:cubicBezTo>
                  <a:pt x="5574750" y="1541267"/>
                  <a:pt x="5566368" y="1540695"/>
                  <a:pt x="5561224" y="1533456"/>
                </a:cubicBezTo>
                <a:cubicBezTo>
                  <a:pt x="5559510" y="1530732"/>
                  <a:pt x="5555986" y="1529903"/>
                  <a:pt x="5553223" y="1531608"/>
                </a:cubicBezTo>
                <a:cubicBezTo>
                  <a:pt x="5552652" y="1531970"/>
                  <a:pt x="5552080" y="1532437"/>
                  <a:pt x="5551699" y="1532980"/>
                </a:cubicBezTo>
                <a:cubicBezTo>
                  <a:pt x="5549508" y="1535170"/>
                  <a:pt x="5545984" y="1536504"/>
                  <a:pt x="5544746" y="1534218"/>
                </a:cubicBezTo>
                <a:cubicBezTo>
                  <a:pt x="5540746" y="1527360"/>
                  <a:pt x="5534554" y="1532218"/>
                  <a:pt x="5530077" y="1529836"/>
                </a:cubicBezTo>
                <a:lnTo>
                  <a:pt x="5530049" y="1529582"/>
                </a:lnTo>
                <a:lnTo>
                  <a:pt x="5529792" y="1529837"/>
                </a:lnTo>
                <a:cubicBezTo>
                  <a:pt x="5508837" y="1524207"/>
                  <a:pt x="5488264" y="1517273"/>
                  <a:pt x="5468165" y="1509072"/>
                </a:cubicBezTo>
                <a:lnTo>
                  <a:pt x="5468103" y="1508834"/>
                </a:lnTo>
                <a:lnTo>
                  <a:pt x="5398824" y="1482973"/>
                </a:lnTo>
                <a:cubicBezTo>
                  <a:pt x="5395299" y="1481573"/>
                  <a:pt x="5392346" y="1479106"/>
                  <a:pt x="5390251" y="1475924"/>
                </a:cubicBezTo>
                <a:cubicBezTo>
                  <a:pt x="5387965" y="1472381"/>
                  <a:pt x="5383964" y="1470295"/>
                  <a:pt x="5379678" y="1470400"/>
                </a:cubicBezTo>
                <a:lnTo>
                  <a:pt x="5379625" y="1470158"/>
                </a:lnTo>
                <a:lnTo>
                  <a:pt x="5379392" y="1470401"/>
                </a:lnTo>
                <a:cubicBezTo>
                  <a:pt x="5376534" y="1472591"/>
                  <a:pt x="5373678" y="1471353"/>
                  <a:pt x="5371010" y="1470401"/>
                </a:cubicBezTo>
                <a:lnTo>
                  <a:pt x="5352007" y="1460900"/>
                </a:lnTo>
                <a:lnTo>
                  <a:pt x="5351960" y="1461065"/>
                </a:lnTo>
                <a:cubicBezTo>
                  <a:pt x="5346531" y="1458398"/>
                  <a:pt x="5341101" y="1455636"/>
                  <a:pt x="5335577" y="1453064"/>
                </a:cubicBezTo>
                <a:cubicBezTo>
                  <a:pt x="5330052" y="1450493"/>
                  <a:pt x="5324052" y="1447159"/>
                  <a:pt x="5323957" y="1439348"/>
                </a:cubicBezTo>
                <a:cubicBezTo>
                  <a:pt x="5315003" y="1443473"/>
                  <a:pt x="5304335" y="1439720"/>
                  <a:pt x="5299954" y="1430871"/>
                </a:cubicBezTo>
                <a:cubicBezTo>
                  <a:pt x="5297763" y="1426489"/>
                  <a:pt x="5297191" y="1421918"/>
                  <a:pt x="5290429" y="1426870"/>
                </a:cubicBezTo>
                <a:cubicBezTo>
                  <a:pt x="5287952" y="1428871"/>
                  <a:pt x="5285571" y="1425918"/>
                  <a:pt x="5284237" y="1423632"/>
                </a:cubicBezTo>
                <a:cubicBezTo>
                  <a:pt x="5283190" y="1421184"/>
                  <a:pt x="5282808" y="1418450"/>
                  <a:pt x="5283380" y="1415821"/>
                </a:cubicBezTo>
                <a:cubicBezTo>
                  <a:pt x="5283380" y="1413631"/>
                  <a:pt x="5284237" y="1411059"/>
                  <a:pt x="5281665" y="1409821"/>
                </a:cubicBezTo>
                <a:cubicBezTo>
                  <a:pt x="5279093" y="1408582"/>
                  <a:pt x="5276617" y="1409821"/>
                  <a:pt x="5274807" y="1412202"/>
                </a:cubicBezTo>
                <a:cubicBezTo>
                  <a:pt x="5272997" y="1414583"/>
                  <a:pt x="5273188" y="1414869"/>
                  <a:pt x="5270997" y="1414297"/>
                </a:cubicBezTo>
                <a:cubicBezTo>
                  <a:pt x="5267759" y="1412202"/>
                  <a:pt x="5268807" y="1407344"/>
                  <a:pt x="5265758" y="1404772"/>
                </a:cubicBezTo>
                <a:cubicBezTo>
                  <a:pt x="5261186" y="1409821"/>
                  <a:pt x="5261186" y="1409821"/>
                  <a:pt x="5252804" y="1404201"/>
                </a:cubicBezTo>
                <a:lnTo>
                  <a:pt x="5252930" y="1404112"/>
                </a:lnTo>
                <a:lnTo>
                  <a:pt x="5243851" y="1397534"/>
                </a:lnTo>
                <a:lnTo>
                  <a:pt x="5243853" y="1397533"/>
                </a:lnTo>
                <a:lnTo>
                  <a:pt x="5243852" y="1397533"/>
                </a:lnTo>
                <a:cubicBezTo>
                  <a:pt x="5240042" y="1395247"/>
                  <a:pt x="5236041" y="1393057"/>
                  <a:pt x="5232421" y="1390485"/>
                </a:cubicBezTo>
                <a:cubicBezTo>
                  <a:pt x="5228803" y="1387913"/>
                  <a:pt x="5222896" y="1384008"/>
                  <a:pt x="5226421" y="1375912"/>
                </a:cubicBezTo>
                <a:cubicBezTo>
                  <a:pt x="5222707" y="1379646"/>
                  <a:pt x="5216706" y="1379655"/>
                  <a:pt x="5212991" y="1375950"/>
                </a:cubicBezTo>
                <a:cubicBezTo>
                  <a:pt x="5212610" y="1375588"/>
                  <a:pt x="5212228" y="1375188"/>
                  <a:pt x="5211943" y="1374769"/>
                </a:cubicBezTo>
                <a:lnTo>
                  <a:pt x="5187163" y="1352077"/>
                </a:lnTo>
                <a:lnTo>
                  <a:pt x="5187083" y="1352385"/>
                </a:lnTo>
                <a:lnTo>
                  <a:pt x="5178224" y="1344670"/>
                </a:lnTo>
                <a:cubicBezTo>
                  <a:pt x="5170699" y="1338317"/>
                  <a:pt x="5163555" y="1331516"/>
                  <a:pt x="5156888" y="1324287"/>
                </a:cubicBezTo>
                <a:lnTo>
                  <a:pt x="5153156" y="1308428"/>
                </a:lnTo>
                <a:lnTo>
                  <a:pt x="5153078" y="1308380"/>
                </a:lnTo>
                <a:cubicBezTo>
                  <a:pt x="5149458" y="1305809"/>
                  <a:pt x="5149554" y="1313143"/>
                  <a:pt x="5146029" y="1310857"/>
                </a:cubicBezTo>
                <a:cubicBezTo>
                  <a:pt x="5134505" y="1301808"/>
                  <a:pt x="5128504" y="1288187"/>
                  <a:pt x="5118502" y="1277900"/>
                </a:cubicBezTo>
                <a:cubicBezTo>
                  <a:pt x="5111740" y="1272176"/>
                  <a:pt x="5108406" y="1263337"/>
                  <a:pt x="5109740" y="1254564"/>
                </a:cubicBezTo>
                <a:lnTo>
                  <a:pt x="5105131" y="1251179"/>
                </a:lnTo>
                <a:lnTo>
                  <a:pt x="5104190" y="1254969"/>
                </a:lnTo>
                <a:lnTo>
                  <a:pt x="5100551" y="1253349"/>
                </a:lnTo>
                <a:lnTo>
                  <a:pt x="5100404" y="1253421"/>
                </a:lnTo>
                <a:lnTo>
                  <a:pt x="5100433" y="1253267"/>
                </a:lnTo>
                <a:lnTo>
                  <a:pt x="5093177" y="1246808"/>
                </a:lnTo>
                <a:cubicBezTo>
                  <a:pt x="5090093" y="1245693"/>
                  <a:pt x="5086593" y="1245720"/>
                  <a:pt x="5083355" y="1247134"/>
                </a:cubicBezTo>
                <a:cubicBezTo>
                  <a:pt x="5073830" y="1249801"/>
                  <a:pt x="5064305" y="1251325"/>
                  <a:pt x="5054780" y="1253420"/>
                </a:cubicBezTo>
                <a:lnTo>
                  <a:pt x="5054509" y="1253334"/>
                </a:lnTo>
                <a:lnTo>
                  <a:pt x="5054590" y="1253421"/>
                </a:lnTo>
                <a:lnTo>
                  <a:pt x="5020552" y="1259873"/>
                </a:lnTo>
                <a:lnTo>
                  <a:pt x="5020584" y="1259993"/>
                </a:lnTo>
                <a:cubicBezTo>
                  <a:pt x="5010584" y="1263870"/>
                  <a:pt x="5000011" y="1266127"/>
                  <a:pt x="4989248" y="1266661"/>
                </a:cubicBezTo>
                <a:lnTo>
                  <a:pt x="4989165" y="1266371"/>
                </a:lnTo>
                <a:lnTo>
                  <a:pt x="4988867" y="1266565"/>
                </a:lnTo>
                <a:cubicBezTo>
                  <a:pt x="4965340" y="1270756"/>
                  <a:pt x="4941242" y="1273233"/>
                  <a:pt x="4917715" y="1276090"/>
                </a:cubicBezTo>
                <a:cubicBezTo>
                  <a:pt x="4906095" y="1277967"/>
                  <a:pt x="4894283" y="1278224"/>
                  <a:pt x="4882663" y="1276852"/>
                </a:cubicBezTo>
                <a:cubicBezTo>
                  <a:pt x="4875805" y="1276776"/>
                  <a:pt x="4868947" y="1277672"/>
                  <a:pt x="4862375" y="1279519"/>
                </a:cubicBezTo>
                <a:lnTo>
                  <a:pt x="4833046" y="1278281"/>
                </a:lnTo>
                <a:lnTo>
                  <a:pt x="4833038" y="1278376"/>
                </a:lnTo>
                <a:cubicBezTo>
                  <a:pt x="4828275" y="1280662"/>
                  <a:pt x="4824846" y="1279995"/>
                  <a:pt x="4824083" y="1274090"/>
                </a:cubicBezTo>
                <a:cubicBezTo>
                  <a:pt x="4823989" y="1268251"/>
                  <a:pt x="4822465" y="1262527"/>
                  <a:pt x="4819607" y="1257421"/>
                </a:cubicBezTo>
                <a:cubicBezTo>
                  <a:pt x="4816274" y="1259917"/>
                  <a:pt x="4815417" y="1264555"/>
                  <a:pt x="4817607" y="1268089"/>
                </a:cubicBezTo>
                <a:cubicBezTo>
                  <a:pt x="4820941" y="1275042"/>
                  <a:pt x="4818464" y="1279995"/>
                  <a:pt x="4810845" y="1280281"/>
                </a:cubicBezTo>
                <a:cubicBezTo>
                  <a:pt x="4796842" y="1281272"/>
                  <a:pt x="4782841" y="1281110"/>
                  <a:pt x="4768839" y="1279805"/>
                </a:cubicBezTo>
                <a:cubicBezTo>
                  <a:pt x="4760362" y="1278757"/>
                  <a:pt x="4751789" y="1282472"/>
                  <a:pt x="4743502" y="1278662"/>
                </a:cubicBezTo>
                <a:lnTo>
                  <a:pt x="4707403" y="1280472"/>
                </a:lnTo>
                <a:lnTo>
                  <a:pt x="4707402" y="1280472"/>
                </a:lnTo>
                <a:lnTo>
                  <a:pt x="4707402" y="1280471"/>
                </a:lnTo>
                <a:lnTo>
                  <a:pt x="4701236" y="1277376"/>
                </a:lnTo>
                <a:cubicBezTo>
                  <a:pt x="4699116" y="1276757"/>
                  <a:pt x="4696878" y="1276900"/>
                  <a:pt x="4694354" y="1278853"/>
                </a:cubicBezTo>
                <a:cubicBezTo>
                  <a:pt x="4692068" y="1280281"/>
                  <a:pt x="4689211" y="1280662"/>
                  <a:pt x="4686639" y="1279900"/>
                </a:cubicBezTo>
                <a:cubicBezTo>
                  <a:pt x="4677685" y="1278538"/>
                  <a:pt x="4668637" y="1278024"/>
                  <a:pt x="4659589" y="1278376"/>
                </a:cubicBezTo>
                <a:cubicBezTo>
                  <a:pt x="4659589" y="1278376"/>
                  <a:pt x="4658826" y="1278376"/>
                  <a:pt x="4658540" y="1278376"/>
                </a:cubicBezTo>
                <a:cubicBezTo>
                  <a:pt x="4649015" y="1273804"/>
                  <a:pt x="4638062" y="1276757"/>
                  <a:pt x="4627965" y="1275138"/>
                </a:cubicBezTo>
                <a:lnTo>
                  <a:pt x="4616107" y="1275978"/>
                </a:lnTo>
                <a:lnTo>
                  <a:pt x="4615868" y="1276376"/>
                </a:lnTo>
                <a:lnTo>
                  <a:pt x="4611486" y="1276376"/>
                </a:lnTo>
                <a:lnTo>
                  <a:pt x="4610820" y="1275331"/>
                </a:lnTo>
                <a:lnTo>
                  <a:pt x="4610820" y="1275900"/>
                </a:lnTo>
                <a:lnTo>
                  <a:pt x="4599103" y="1273709"/>
                </a:lnTo>
                <a:lnTo>
                  <a:pt x="4599119" y="1273632"/>
                </a:lnTo>
                <a:lnTo>
                  <a:pt x="4580315" y="1271697"/>
                </a:lnTo>
                <a:cubicBezTo>
                  <a:pt x="4573719" y="1271709"/>
                  <a:pt x="4567147" y="1271709"/>
                  <a:pt x="4560908" y="1269613"/>
                </a:cubicBezTo>
                <a:lnTo>
                  <a:pt x="4560971" y="1269587"/>
                </a:lnTo>
                <a:lnTo>
                  <a:pt x="4531667" y="1267232"/>
                </a:lnTo>
                <a:lnTo>
                  <a:pt x="4531859" y="1266699"/>
                </a:lnTo>
                <a:lnTo>
                  <a:pt x="4531476" y="1267232"/>
                </a:lnTo>
                <a:lnTo>
                  <a:pt x="4518237" y="1266470"/>
                </a:lnTo>
                <a:lnTo>
                  <a:pt x="4518468" y="1266008"/>
                </a:lnTo>
                <a:lnTo>
                  <a:pt x="4517856" y="1266470"/>
                </a:lnTo>
                <a:cubicBezTo>
                  <a:pt x="4502615" y="1264374"/>
                  <a:pt x="4487184" y="1262755"/>
                  <a:pt x="4471945" y="1259898"/>
                </a:cubicBezTo>
                <a:cubicBezTo>
                  <a:pt x="4450323" y="1256869"/>
                  <a:pt x="4428891" y="1252344"/>
                  <a:pt x="4407842" y="1246372"/>
                </a:cubicBezTo>
                <a:lnTo>
                  <a:pt x="4407950" y="1246078"/>
                </a:lnTo>
                <a:lnTo>
                  <a:pt x="4407937" y="1246086"/>
                </a:lnTo>
                <a:cubicBezTo>
                  <a:pt x="4397079" y="1245372"/>
                  <a:pt x="4386411" y="1243162"/>
                  <a:pt x="4376124" y="1239514"/>
                </a:cubicBezTo>
                <a:cubicBezTo>
                  <a:pt x="4360979" y="1237419"/>
                  <a:pt x="4346691" y="1231989"/>
                  <a:pt x="4331833" y="1228941"/>
                </a:cubicBezTo>
                <a:cubicBezTo>
                  <a:pt x="4323642" y="1227322"/>
                  <a:pt x="4323737" y="1219416"/>
                  <a:pt x="4320688" y="1213511"/>
                </a:cubicBezTo>
                <a:cubicBezTo>
                  <a:pt x="4317736" y="1216845"/>
                  <a:pt x="4320688" y="1222179"/>
                  <a:pt x="4316116" y="1223036"/>
                </a:cubicBezTo>
                <a:cubicBezTo>
                  <a:pt x="4312878" y="1223417"/>
                  <a:pt x="4309545" y="1222922"/>
                  <a:pt x="4306591" y="1221607"/>
                </a:cubicBezTo>
                <a:lnTo>
                  <a:pt x="4294495" y="1218369"/>
                </a:lnTo>
                <a:lnTo>
                  <a:pt x="4294504" y="1218346"/>
                </a:lnTo>
                <a:lnTo>
                  <a:pt x="4294019" y="1218845"/>
                </a:lnTo>
                <a:cubicBezTo>
                  <a:pt x="4291638" y="1218044"/>
                  <a:pt x="4290304" y="1215444"/>
                  <a:pt x="4291161" y="1213053"/>
                </a:cubicBezTo>
                <a:lnTo>
                  <a:pt x="4291459" y="1212368"/>
                </a:lnTo>
                <a:lnTo>
                  <a:pt x="4286971" y="1212368"/>
                </a:lnTo>
                <a:cubicBezTo>
                  <a:pt x="4283351" y="1214483"/>
                  <a:pt x="4279064" y="1214835"/>
                  <a:pt x="4275159" y="1213320"/>
                </a:cubicBezTo>
                <a:lnTo>
                  <a:pt x="4240964" y="1203795"/>
                </a:lnTo>
                <a:lnTo>
                  <a:pt x="4240845" y="1203288"/>
                </a:lnTo>
                <a:lnTo>
                  <a:pt x="4220866" y="1198176"/>
                </a:lnTo>
                <a:lnTo>
                  <a:pt x="4220847" y="1198136"/>
                </a:lnTo>
                <a:lnTo>
                  <a:pt x="4209246" y="1194080"/>
                </a:lnTo>
                <a:lnTo>
                  <a:pt x="4209114" y="1193969"/>
                </a:lnTo>
                <a:lnTo>
                  <a:pt x="4209150" y="1194175"/>
                </a:lnTo>
                <a:lnTo>
                  <a:pt x="4186385" y="1187126"/>
                </a:lnTo>
                <a:lnTo>
                  <a:pt x="4186411" y="1187103"/>
                </a:lnTo>
                <a:lnTo>
                  <a:pt x="4144952" y="1172935"/>
                </a:lnTo>
                <a:cubicBezTo>
                  <a:pt x="4143523" y="1171687"/>
                  <a:pt x="4141523" y="1171325"/>
                  <a:pt x="4139713" y="1171982"/>
                </a:cubicBezTo>
                <a:cubicBezTo>
                  <a:pt x="4135141" y="1173316"/>
                  <a:pt x="4133903" y="1171125"/>
                  <a:pt x="4133236" y="1166839"/>
                </a:cubicBezTo>
                <a:cubicBezTo>
                  <a:pt x="4132093" y="1159886"/>
                  <a:pt x="4131235" y="1159695"/>
                  <a:pt x="4125521" y="1163124"/>
                </a:cubicBezTo>
                <a:cubicBezTo>
                  <a:pt x="4123996" y="1164077"/>
                  <a:pt x="4122758" y="1165696"/>
                  <a:pt x="4120758" y="1165886"/>
                </a:cubicBezTo>
                <a:lnTo>
                  <a:pt x="4119520" y="1165886"/>
                </a:lnTo>
                <a:cubicBezTo>
                  <a:pt x="4117329" y="1163981"/>
                  <a:pt x="4119520" y="1162648"/>
                  <a:pt x="4120283" y="1161124"/>
                </a:cubicBezTo>
                <a:cubicBezTo>
                  <a:pt x="4120949" y="1160171"/>
                  <a:pt x="4120758" y="1158876"/>
                  <a:pt x="4119806" y="1158171"/>
                </a:cubicBezTo>
                <a:cubicBezTo>
                  <a:pt x="4118949" y="1157399"/>
                  <a:pt x="4117615" y="1157399"/>
                  <a:pt x="4116758" y="1158171"/>
                </a:cubicBezTo>
                <a:cubicBezTo>
                  <a:pt x="4113614" y="1160457"/>
                  <a:pt x="4111519" y="1165315"/>
                  <a:pt x="4106280" y="1162457"/>
                </a:cubicBezTo>
                <a:lnTo>
                  <a:pt x="4104343" y="1161840"/>
                </a:lnTo>
                <a:lnTo>
                  <a:pt x="4104185" y="1162076"/>
                </a:lnTo>
                <a:cubicBezTo>
                  <a:pt x="4098757" y="1160943"/>
                  <a:pt x="4093422" y="1158923"/>
                  <a:pt x="4088659" y="1156076"/>
                </a:cubicBezTo>
                <a:cubicBezTo>
                  <a:pt x="4086374" y="1154704"/>
                  <a:pt x="4083611" y="1154294"/>
                  <a:pt x="4081040" y="1154933"/>
                </a:cubicBezTo>
                <a:lnTo>
                  <a:pt x="4081040" y="1154932"/>
                </a:lnTo>
                <a:lnTo>
                  <a:pt x="4081040" y="1154932"/>
                </a:lnTo>
                <a:cubicBezTo>
                  <a:pt x="4074467" y="1152112"/>
                  <a:pt x="4067800" y="1149845"/>
                  <a:pt x="4060846" y="1148169"/>
                </a:cubicBezTo>
                <a:cubicBezTo>
                  <a:pt x="4055608" y="1137596"/>
                  <a:pt x="4059703" y="1128262"/>
                  <a:pt x="4072086" y="1122928"/>
                </a:cubicBezTo>
                <a:lnTo>
                  <a:pt x="4108376" y="1134834"/>
                </a:lnTo>
                <a:cubicBezTo>
                  <a:pt x="4110947" y="1137653"/>
                  <a:pt x="4113329" y="1140645"/>
                  <a:pt x="4115425" y="1143788"/>
                </a:cubicBezTo>
                <a:lnTo>
                  <a:pt x="4115396" y="1143982"/>
                </a:lnTo>
                <a:lnTo>
                  <a:pt x="4115710" y="1143788"/>
                </a:lnTo>
                <a:cubicBezTo>
                  <a:pt x="4117234" y="1144360"/>
                  <a:pt x="4117901" y="1148360"/>
                  <a:pt x="4119615" y="1145979"/>
                </a:cubicBezTo>
                <a:cubicBezTo>
                  <a:pt x="4122187" y="1142454"/>
                  <a:pt x="4124187" y="1140573"/>
                  <a:pt x="4126187" y="1140371"/>
                </a:cubicBezTo>
                <a:cubicBezTo>
                  <a:pt x="4128188" y="1140168"/>
                  <a:pt x="4130188" y="1141645"/>
                  <a:pt x="4132760" y="1144836"/>
                </a:cubicBezTo>
                <a:cubicBezTo>
                  <a:pt x="4134950" y="1147503"/>
                  <a:pt x="4136665" y="1150456"/>
                  <a:pt x="4138761" y="1153123"/>
                </a:cubicBezTo>
                <a:cubicBezTo>
                  <a:pt x="4140856" y="1155790"/>
                  <a:pt x="4142952" y="1157885"/>
                  <a:pt x="4145333" y="1155218"/>
                </a:cubicBezTo>
                <a:cubicBezTo>
                  <a:pt x="4147715" y="1152551"/>
                  <a:pt x="4144666" y="1150075"/>
                  <a:pt x="4142094" y="1148646"/>
                </a:cubicBezTo>
                <a:lnTo>
                  <a:pt x="4137332" y="1145693"/>
                </a:lnTo>
                <a:cubicBezTo>
                  <a:pt x="4146761" y="1146541"/>
                  <a:pt x="4156001" y="1149094"/>
                  <a:pt x="4164478" y="1153218"/>
                </a:cubicBezTo>
                <a:cubicBezTo>
                  <a:pt x="4167717" y="1154456"/>
                  <a:pt x="4165240" y="1158076"/>
                  <a:pt x="4166954" y="1161219"/>
                </a:cubicBezTo>
                <a:cubicBezTo>
                  <a:pt x="4172098" y="1156390"/>
                  <a:pt x="4179719" y="1155313"/>
                  <a:pt x="4186004" y="1158552"/>
                </a:cubicBezTo>
                <a:cubicBezTo>
                  <a:pt x="4196101" y="1161981"/>
                  <a:pt x="4206197" y="1165124"/>
                  <a:pt x="4216294" y="1168077"/>
                </a:cubicBezTo>
                <a:lnTo>
                  <a:pt x="4216434" y="1168500"/>
                </a:lnTo>
                <a:lnTo>
                  <a:pt x="4254871" y="1180269"/>
                </a:lnTo>
                <a:lnTo>
                  <a:pt x="4253394" y="1180745"/>
                </a:lnTo>
                <a:lnTo>
                  <a:pt x="4254871" y="1180745"/>
                </a:lnTo>
                <a:cubicBezTo>
                  <a:pt x="4259823" y="1180107"/>
                  <a:pt x="4264777" y="1181917"/>
                  <a:pt x="4268110" y="1185603"/>
                </a:cubicBezTo>
                <a:cubicBezTo>
                  <a:pt x="4269920" y="1188127"/>
                  <a:pt x="4272063" y="1187674"/>
                  <a:pt x="4274218" y="1187008"/>
                </a:cubicBezTo>
                <a:lnTo>
                  <a:pt x="4280229" y="1187124"/>
                </a:lnTo>
                <a:lnTo>
                  <a:pt x="4280398" y="1186651"/>
                </a:lnTo>
                <a:cubicBezTo>
                  <a:pt x="4284208" y="1189080"/>
                  <a:pt x="4288399" y="1190080"/>
                  <a:pt x="4292649" y="1190866"/>
                </a:cubicBezTo>
                <a:lnTo>
                  <a:pt x="4305257" y="1193795"/>
                </a:lnTo>
                <a:lnTo>
                  <a:pt x="4305257" y="1193794"/>
                </a:lnTo>
                <a:lnTo>
                  <a:pt x="4307067" y="1194556"/>
                </a:lnTo>
                <a:lnTo>
                  <a:pt x="4307254" y="1194980"/>
                </a:lnTo>
                <a:lnTo>
                  <a:pt x="4307544" y="1194080"/>
                </a:lnTo>
                <a:lnTo>
                  <a:pt x="4331356" y="1200176"/>
                </a:lnTo>
                <a:cubicBezTo>
                  <a:pt x="4339643" y="1200804"/>
                  <a:pt x="4347645" y="1203776"/>
                  <a:pt x="4354312" y="1208748"/>
                </a:cubicBezTo>
                <a:cubicBezTo>
                  <a:pt x="4355455" y="1209796"/>
                  <a:pt x="4357074" y="1210129"/>
                  <a:pt x="4358502" y="1209606"/>
                </a:cubicBezTo>
                <a:cubicBezTo>
                  <a:pt x="4367075" y="1208739"/>
                  <a:pt x="4375743" y="1210225"/>
                  <a:pt x="4383553" y="1213892"/>
                </a:cubicBezTo>
                <a:lnTo>
                  <a:pt x="4383553" y="1214468"/>
                </a:lnTo>
                <a:lnTo>
                  <a:pt x="4440227" y="1226370"/>
                </a:lnTo>
                <a:lnTo>
                  <a:pt x="4451277" y="1228370"/>
                </a:lnTo>
                <a:lnTo>
                  <a:pt x="4451320" y="1228435"/>
                </a:lnTo>
                <a:lnTo>
                  <a:pt x="4451370" y="1228370"/>
                </a:lnTo>
                <a:cubicBezTo>
                  <a:pt x="4476898" y="1233227"/>
                  <a:pt x="4502615" y="1237038"/>
                  <a:pt x="4528524" y="1239609"/>
                </a:cubicBezTo>
                <a:lnTo>
                  <a:pt x="4537986" y="1241975"/>
                </a:lnTo>
                <a:lnTo>
                  <a:pt x="4538620" y="1241419"/>
                </a:lnTo>
                <a:lnTo>
                  <a:pt x="4540431" y="1242086"/>
                </a:lnTo>
                <a:lnTo>
                  <a:pt x="4540431" y="1242086"/>
                </a:lnTo>
                <a:lnTo>
                  <a:pt x="4564278" y="1243776"/>
                </a:lnTo>
                <a:cubicBezTo>
                  <a:pt x="4572291" y="1244015"/>
                  <a:pt x="4580292" y="1244658"/>
                  <a:pt x="4588055" y="1247896"/>
                </a:cubicBezTo>
                <a:cubicBezTo>
                  <a:pt x="4592436" y="1249706"/>
                  <a:pt x="4596151" y="1246086"/>
                  <a:pt x="4600342" y="1246658"/>
                </a:cubicBezTo>
                <a:lnTo>
                  <a:pt x="4600304" y="1247265"/>
                </a:lnTo>
                <a:lnTo>
                  <a:pt x="4611282" y="1251474"/>
                </a:lnTo>
                <a:lnTo>
                  <a:pt x="4611391" y="1251135"/>
                </a:lnTo>
                <a:lnTo>
                  <a:pt x="4620590" y="1248927"/>
                </a:lnTo>
                <a:lnTo>
                  <a:pt x="4620439" y="1248753"/>
                </a:lnTo>
                <a:lnTo>
                  <a:pt x="4631679" y="1249229"/>
                </a:lnTo>
                <a:cubicBezTo>
                  <a:pt x="4638442" y="1252182"/>
                  <a:pt x="4645776" y="1248086"/>
                  <a:pt x="4652540" y="1251039"/>
                </a:cubicBezTo>
                <a:lnTo>
                  <a:pt x="4652634" y="1251039"/>
                </a:lnTo>
                <a:lnTo>
                  <a:pt x="4652341" y="1251351"/>
                </a:lnTo>
                <a:lnTo>
                  <a:pt x="4653111" y="1251135"/>
                </a:lnTo>
                <a:cubicBezTo>
                  <a:pt x="4661112" y="1251135"/>
                  <a:pt x="4669114" y="1251135"/>
                  <a:pt x="4677019" y="1251135"/>
                </a:cubicBezTo>
                <a:cubicBezTo>
                  <a:pt x="4684924" y="1251135"/>
                  <a:pt x="4686544" y="1263422"/>
                  <a:pt x="4694354" y="1266470"/>
                </a:cubicBezTo>
                <a:cubicBezTo>
                  <a:pt x="4697403" y="1263803"/>
                  <a:pt x="4696069" y="1260279"/>
                  <a:pt x="4695783" y="1256945"/>
                </a:cubicBezTo>
                <a:cubicBezTo>
                  <a:pt x="4695497" y="1253611"/>
                  <a:pt x="4697403" y="1251421"/>
                  <a:pt x="4701308" y="1252087"/>
                </a:cubicBezTo>
                <a:cubicBezTo>
                  <a:pt x="4705499" y="1253545"/>
                  <a:pt x="4709880" y="1254002"/>
                  <a:pt x="4714262" y="1253421"/>
                </a:cubicBezTo>
                <a:lnTo>
                  <a:pt x="4714029" y="1253995"/>
                </a:lnTo>
                <a:lnTo>
                  <a:pt x="4714261" y="1253707"/>
                </a:lnTo>
                <a:lnTo>
                  <a:pt x="4716636" y="1253707"/>
                </a:lnTo>
                <a:lnTo>
                  <a:pt x="4716642" y="1253611"/>
                </a:lnTo>
                <a:lnTo>
                  <a:pt x="4720928" y="1253516"/>
                </a:lnTo>
                <a:lnTo>
                  <a:pt x="4720938" y="1253707"/>
                </a:lnTo>
                <a:lnTo>
                  <a:pt x="4780269" y="1253707"/>
                </a:lnTo>
                <a:cubicBezTo>
                  <a:pt x="4787412" y="1253707"/>
                  <a:pt x="4787412" y="1253707"/>
                  <a:pt x="4789794" y="1262374"/>
                </a:cubicBezTo>
                <a:cubicBezTo>
                  <a:pt x="4792938" y="1258945"/>
                  <a:pt x="4794842" y="1254087"/>
                  <a:pt x="4800177" y="1254087"/>
                </a:cubicBezTo>
                <a:cubicBezTo>
                  <a:pt x="4808748" y="1252544"/>
                  <a:pt x="4817607" y="1253040"/>
                  <a:pt x="4825989" y="1255516"/>
                </a:cubicBezTo>
                <a:cubicBezTo>
                  <a:pt x="4828752" y="1256850"/>
                  <a:pt x="4829704" y="1257707"/>
                  <a:pt x="4832276" y="1255516"/>
                </a:cubicBezTo>
                <a:cubicBezTo>
                  <a:pt x="4834466" y="1253659"/>
                  <a:pt x="4836895" y="1253159"/>
                  <a:pt x="4839383" y="1253099"/>
                </a:cubicBezTo>
                <a:lnTo>
                  <a:pt x="4846596" y="1253317"/>
                </a:lnTo>
                <a:lnTo>
                  <a:pt x="4846564" y="1253230"/>
                </a:lnTo>
                <a:cubicBezTo>
                  <a:pt x="4847612" y="1252688"/>
                  <a:pt x="4848659" y="1252335"/>
                  <a:pt x="4849802" y="1252183"/>
                </a:cubicBezTo>
                <a:cubicBezTo>
                  <a:pt x="4877710" y="1252183"/>
                  <a:pt x="4905428" y="1249039"/>
                  <a:pt x="4933241" y="1246753"/>
                </a:cubicBezTo>
                <a:lnTo>
                  <a:pt x="4934384" y="1246753"/>
                </a:lnTo>
                <a:cubicBezTo>
                  <a:pt x="4942671" y="1246753"/>
                  <a:pt x="4943052" y="1246753"/>
                  <a:pt x="4943909" y="1256278"/>
                </a:cubicBezTo>
                <a:cubicBezTo>
                  <a:pt x="4945147" y="1256993"/>
                  <a:pt x="4946671" y="1256583"/>
                  <a:pt x="4947433" y="1255364"/>
                </a:cubicBezTo>
                <a:cubicBezTo>
                  <a:pt x="4947529" y="1255231"/>
                  <a:pt x="4947529" y="1255088"/>
                  <a:pt x="4947624" y="1254945"/>
                </a:cubicBezTo>
                <a:cubicBezTo>
                  <a:pt x="4949243" y="1246182"/>
                  <a:pt x="4955529" y="1245420"/>
                  <a:pt x="4963054" y="1243229"/>
                </a:cubicBezTo>
                <a:lnTo>
                  <a:pt x="4999821" y="1237828"/>
                </a:lnTo>
                <a:lnTo>
                  <a:pt x="4999821" y="1237609"/>
                </a:lnTo>
                <a:lnTo>
                  <a:pt x="5052399" y="1226179"/>
                </a:lnTo>
                <a:lnTo>
                  <a:pt x="5052459" y="1226358"/>
                </a:lnTo>
                <a:lnTo>
                  <a:pt x="5052589" y="1226179"/>
                </a:lnTo>
                <a:cubicBezTo>
                  <a:pt x="5059066" y="1226160"/>
                  <a:pt x="5065543" y="1225064"/>
                  <a:pt x="5071639" y="1222940"/>
                </a:cubicBezTo>
                <a:cubicBezTo>
                  <a:pt x="5075258" y="1221321"/>
                  <a:pt x="5077068" y="1219226"/>
                  <a:pt x="5074782" y="1215035"/>
                </a:cubicBezTo>
                <a:cubicBezTo>
                  <a:pt x="5070020" y="1203195"/>
                  <a:pt x="5063542" y="1192070"/>
                  <a:pt x="5055732" y="1181983"/>
                </a:cubicBezTo>
                <a:cubicBezTo>
                  <a:pt x="5048398" y="1174753"/>
                  <a:pt x="5043540" y="1165323"/>
                  <a:pt x="5042016" y="1155122"/>
                </a:cubicBezTo>
                <a:cubicBezTo>
                  <a:pt x="5041920" y="1153608"/>
                  <a:pt x="5041349" y="1152160"/>
                  <a:pt x="5040492" y="1150931"/>
                </a:cubicBezTo>
                <a:lnTo>
                  <a:pt x="5015917" y="1102640"/>
                </a:lnTo>
                <a:lnTo>
                  <a:pt x="5015917" y="1102640"/>
                </a:lnTo>
                <a:cubicBezTo>
                  <a:pt x="5012584" y="1090782"/>
                  <a:pt x="5007917" y="1079342"/>
                  <a:pt x="5002011" y="1068541"/>
                </a:cubicBezTo>
                <a:lnTo>
                  <a:pt x="5002011" y="1068540"/>
                </a:lnTo>
                <a:lnTo>
                  <a:pt x="4992519" y="1041204"/>
                </a:lnTo>
                <a:lnTo>
                  <a:pt x="4992486" y="1041204"/>
                </a:lnTo>
                <a:cubicBezTo>
                  <a:pt x="4987724" y="1030060"/>
                  <a:pt x="4984009" y="1018477"/>
                  <a:pt x="4981437" y="1006628"/>
                </a:cubicBezTo>
                <a:lnTo>
                  <a:pt x="4981437" y="1004628"/>
                </a:lnTo>
                <a:lnTo>
                  <a:pt x="4981437" y="1004628"/>
                </a:lnTo>
                <a:lnTo>
                  <a:pt x="4972406" y="956619"/>
                </a:lnTo>
                <a:lnTo>
                  <a:pt x="4972389" y="956717"/>
                </a:lnTo>
                <a:cubicBezTo>
                  <a:pt x="4969531" y="950068"/>
                  <a:pt x="4968960" y="942681"/>
                  <a:pt x="4970769" y="935680"/>
                </a:cubicBezTo>
                <a:cubicBezTo>
                  <a:pt x="4972198" y="929375"/>
                  <a:pt x="4971912" y="922812"/>
                  <a:pt x="4970007" y="916630"/>
                </a:cubicBezTo>
                <a:cubicBezTo>
                  <a:pt x="4967531" y="908648"/>
                  <a:pt x="4966959" y="900190"/>
                  <a:pt x="4968483" y="891961"/>
                </a:cubicBezTo>
                <a:lnTo>
                  <a:pt x="4970068" y="868762"/>
                </a:lnTo>
                <a:lnTo>
                  <a:pt x="4969817" y="865102"/>
                </a:lnTo>
                <a:cubicBezTo>
                  <a:pt x="4968198" y="851662"/>
                  <a:pt x="4970008" y="838022"/>
                  <a:pt x="4975057" y="825477"/>
                </a:cubicBezTo>
                <a:cubicBezTo>
                  <a:pt x="4975913" y="823335"/>
                  <a:pt x="4975913" y="820953"/>
                  <a:pt x="4975057" y="818810"/>
                </a:cubicBezTo>
                <a:cubicBezTo>
                  <a:pt x="4974103" y="812847"/>
                  <a:pt x="4974866" y="806732"/>
                  <a:pt x="4977247" y="801189"/>
                </a:cubicBezTo>
                <a:lnTo>
                  <a:pt x="4977247" y="801189"/>
                </a:lnTo>
                <a:lnTo>
                  <a:pt x="4979342" y="784331"/>
                </a:lnTo>
                <a:cubicBezTo>
                  <a:pt x="4985343" y="757470"/>
                  <a:pt x="4988867" y="730039"/>
                  <a:pt x="4996868" y="703654"/>
                </a:cubicBezTo>
                <a:cubicBezTo>
                  <a:pt x="4999344" y="695844"/>
                  <a:pt x="4999058" y="695749"/>
                  <a:pt x="5007726" y="694892"/>
                </a:cubicBezTo>
                <a:cubicBezTo>
                  <a:pt x="5000773" y="680794"/>
                  <a:pt x="5009441" y="669269"/>
                  <a:pt x="5014299" y="657363"/>
                </a:cubicBezTo>
                <a:cubicBezTo>
                  <a:pt x="5019157" y="645457"/>
                  <a:pt x="5024586" y="636313"/>
                  <a:pt x="5029825" y="625835"/>
                </a:cubicBezTo>
                <a:lnTo>
                  <a:pt x="5031259" y="626295"/>
                </a:lnTo>
                <a:lnTo>
                  <a:pt x="5030110" y="625544"/>
                </a:lnTo>
                <a:cubicBezTo>
                  <a:pt x="5033254" y="620686"/>
                  <a:pt x="5036778" y="620876"/>
                  <a:pt x="5039635" y="625067"/>
                </a:cubicBezTo>
                <a:cubicBezTo>
                  <a:pt x="5041064" y="627305"/>
                  <a:pt x="5042302" y="629706"/>
                  <a:pt x="5043159" y="632210"/>
                </a:cubicBezTo>
                <a:cubicBezTo>
                  <a:pt x="5043731" y="633677"/>
                  <a:pt x="5045256" y="634507"/>
                  <a:pt x="5046779" y="634115"/>
                </a:cubicBezTo>
                <a:cubicBezTo>
                  <a:pt x="5048303" y="633611"/>
                  <a:pt x="5049256" y="632248"/>
                  <a:pt x="5049351" y="630686"/>
                </a:cubicBezTo>
                <a:lnTo>
                  <a:pt x="5047545" y="623078"/>
                </a:lnTo>
                <a:lnTo>
                  <a:pt x="5040314" y="612402"/>
                </a:lnTo>
                <a:cubicBezTo>
                  <a:pt x="5040040" y="609520"/>
                  <a:pt x="5041873" y="606591"/>
                  <a:pt x="5045540" y="601162"/>
                </a:cubicBezTo>
                <a:cubicBezTo>
                  <a:pt x="5055256" y="587170"/>
                  <a:pt x="5066782" y="574568"/>
                  <a:pt x="5079926" y="563718"/>
                </a:cubicBezTo>
                <a:lnTo>
                  <a:pt x="5079926" y="563718"/>
                </a:lnTo>
                <a:lnTo>
                  <a:pt x="5079926" y="563715"/>
                </a:lnTo>
                <a:lnTo>
                  <a:pt x="5089217" y="554982"/>
                </a:lnTo>
                <a:lnTo>
                  <a:pt x="5089165" y="554763"/>
                </a:lnTo>
                <a:cubicBezTo>
                  <a:pt x="5105548" y="539286"/>
                  <a:pt x="5124979" y="527493"/>
                  <a:pt x="5146315" y="520187"/>
                </a:cubicBezTo>
                <a:cubicBezTo>
                  <a:pt x="5155840" y="517045"/>
                  <a:pt x="5165365" y="510663"/>
                  <a:pt x="5174890" y="506948"/>
                </a:cubicBezTo>
                <a:cubicBezTo>
                  <a:pt x="5189653" y="501424"/>
                  <a:pt x="5205274" y="500566"/>
                  <a:pt x="5220325" y="496471"/>
                </a:cubicBezTo>
                <a:cubicBezTo>
                  <a:pt x="5226706" y="494755"/>
                  <a:pt x="5230897" y="499327"/>
                  <a:pt x="5234707" y="503615"/>
                </a:cubicBezTo>
                <a:cubicBezTo>
                  <a:pt x="5238516" y="502280"/>
                  <a:pt x="5235564" y="497614"/>
                  <a:pt x="5238898" y="496280"/>
                </a:cubicBezTo>
                <a:cubicBezTo>
                  <a:pt x="5241470" y="495413"/>
                  <a:pt x="5244137" y="495090"/>
                  <a:pt x="5246803" y="495327"/>
                </a:cubicBezTo>
                <a:lnTo>
                  <a:pt x="5258139" y="495327"/>
                </a:lnTo>
                <a:lnTo>
                  <a:pt x="5258155" y="495367"/>
                </a:lnTo>
                <a:close/>
                <a:moveTo>
                  <a:pt x="16862" y="442653"/>
                </a:moveTo>
                <a:cubicBezTo>
                  <a:pt x="18290" y="443339"/>
                  <a:pt x="18956" y="444968"/>
                  <a:pt x="18480" y="446463"/>
                </a:cubicBezTo>
                <a:cubicBezTo>
                  <a:pt x="18099" y="451369"/>
                  <a:pt x="16862" y="456170"/>
                  <a:pt x="14860" y="460654"/>
                </a:cubicBezTo>
                <a:cubicBezTo>
                  <a:pt x="13145" y="462683"/>
                  <a:pt x="12384" y="465350"/>
                  <a:pt x="12669" y="467990"/>
                </a:cubicBezTo>
                <a:lnTo>
                  <a:pt x="12669" y="467992"/>
                </a:lnTo>
                <a:lnTo>
                  <a:pt x="20666" y="472276"/>
                </a:lnTo>
                <a:cubicBezTo>
                  <a:pt x="22856" y="473037"/>
                  <a:pt x="25142" y="473895"/>
                  <a:pt x="24952" y="476753"/>
                </a:cubicBezTo>
                <a:cubicBezTo>
                  <a:pt x="24761" y="479124"/>
                  <a:pt x="22761" y="480953"/>
                  <a:pt x="20379" y="481038"/>
                </a:cubicBezTo>
                <a:cubicBezTo>
                  <a:pt x="13998" y="481896"/>
                  <a:pt x="7044" y="483325"/>
                  <a:pt x="1425" y="476943"/>
                </a:cubicBezTo>
                <a:lnTo>
                  <a:pt x="1429" y="476939"/>
                </a:lnTo>
                <a:lnTo>
                  <a:pt x="0" y="465036"/>
                </a:lnTo>
                <a:cubicBezTo>
                  <a:pt x="3049" y="457311"/>
                  <a:pt x="7336" y="450129"/>
                  <a:pt x="12763" y="443796"/>
                </a:cubicBezTo>
                <a:cubicBezTo>
                  <a:pt x="13718" y="442482"/>
                  <a:pt x="15432" y="442005"/>
                  <a:pt x="16862" y="442653"/>
                </a:cubicBezTo>
                <a:close/>
                <a:moveTo>
                  <a:pt x="1930663" y="260059"/>
                </a:moveTo>
                <a:cubicBezTo>
                  <a:pt x="1937712" y="263851"/>
                  <a:pt x="1944473" y="268146"/>
                  <a:pt x="1950856" y="272917"/>
                </a:cubicBezTo>
                <a:cubicBezTo>
                  <a:pt x="1958572" y="278309"/>
                  <a:pt x="1963906" y="286454"/>
                  <a:pt x="1965810" y="295683"/>
                </a:cubicBezTo>
                <a:cubicBezTo>
                  <a:pt x="1970003" y="296730"/>
                  <a:pt x="1969525" y="291492"/>
                  <a:pt x="1972573" y="291777"/>
                </a:cubicBezTo>
                <a:cubicBezTo>
                  <a:pt x="1975622" y="292063"/>
                  <a:pt x="1978670" y="295873"/>
                  <a:pt x="1980955" y="298826"/>
                </a:cubicBezTo>
                <a:lnTo>
                  <a:pt x="1980288" y="299297"/>
                </a:lnTo>
                <a:lnTo>
                  <a:pt x="2012390" y="331022"/>
                </a:lnTo>
                <a:lnTo>
                  <a:pt x="2012522" y="331740"/>
                </a:lnTo>
                <a:lnTo>
                  <a:pt x="2012757" y="331116"/>
                </a:lnTo>
                <a:cubicBezTo>
                  <a:pt x="2020472" y="338440"/>
                  <a:pt x="2027518" y="346336"/>
                  <a:pt x="2033996" y="354737"/>
                </a:cubicBezTo>
                <a:cubicBezTo>
                  <a:pt x="2039517" y="361216"/>
                  <a:pt x="2038852" y="362262"/>
                  <a:pt x="2031803" y="366645"/>
                </a:cubicBezTo>
                <a:cubicBezTo>
                  <a:pt x="2026280" y="370663"/>
                  <a:pt x="2019519" y="372655"/>
                  <a:pt x="2012757" y="372264"/>
                </a:cubicBezTo>
                <a:cubicBezTo>
                  <a:pt x="2012851" y="371569"/>
                  <a:pt x="2012851" y="370863"/>
                  <a:pt x="2012851" y="370168"/>
                </a:cubicBezTo>
                <a:lnTo>
                  <a:pt x="2012863" y="370165"/>
                </a:lnTo>
                <a:lnTo>
                  <a:pt x="1997057" y="351785"/>
                </a:lnTo>
                <a:lnTo>
                  <a:pt x="1996634" y="351012"/>
                </a:lnTo>
                <a:lnTo>
                  <a:pt x="1978836" y="331463"/>
                </a:lnTo>
                <a:lnTo>
                  <a:pt x="1978005" y="331593"/>
                </a:lnTo>
                <a:cubicBezTo>
                  <a:pt x="1974290" y="328983"/>
                  <a:pt x="1971052" y="325763"/>
                  <a:pt x="1968481" y="322067"/>
                </a:cubicBezTo>
                <a:lnTo>
                  <a:pt x="1968152" y="320897"/>
                </a:lnTo>
                <a:lnTo>
                  <a:pt x="1956394" y="312079"/>
                </a:lnTo>
                <a:cubicBezTo>
                  <a:pt x="1952523" y="308305"/>
                  <a:pt x="1948808" y="304350"/>
                  <a:pt x="1944378" y="301303"/>
                </a:cubicBezTo>
                <a:lnTo>
                  <a:pt x="1944460" y="301100"/>
                </a:lnTo>
                <a:lnTo>
                  <a:pt x="1944407" y="300925"/>
                </a:lnTo>
                <a:lnTo>
                  <a:pt x="1944283" y="301207"/>
                </a:lnTo>
                <a:cubicBezTo>
                  <a:pt x="1937427" y="298027"/>
                  <a:pt x="1931140" y="293530"/>
                  <a:pt x="1925996" y="287967"/>
                </a:cubicBezTo>
                <a:cubicBezTo>
                  <a:pt x="1923900" y="278414"/>
                  <a:pt x="1925613" y="268422"/>
                  <a:pt x="1930663" y="260059"/>
                </a:cubicBezTo>
                <a:close/>
                <a:moveTo>
                  <a:pt x="1754071" y="216720"/>
                </a:moveTo>
                <a:lnTo>
                  <a:pt x="1803888" y="216720"/>
                </a:lnTo>
                <a:lnTo>
                  <a:pt x="1814826" y="218625"/>
                </a:lnTo>
                <a:lnTo>
                  <a:pt x="1816570" y="218625"/>
                </a:lnTo>
                <a:lnTo>
                  <a:pt x="1840189" y="222816"/>
                </a:lnTo>
                <a:cubicBezTo>
                  <a:pt x="1842764" y="222816"/>
                  <a:pt x="1845809" y="222816"/>
                  <a:pt x="1847237" y="225769"/>
                </a:cubicBezTo>
                <a:cubicBezTo>
                  <a:pt x="1848669" y="228722"/>
                  <a:pt x="1851051" y="230055"/>
                  <a:pt x="1854288" y="227293"/>
                </a:cubicBezTo>
                <a:cubicBezTo>
                  <a:pt x="1856286" y="226054"/>
                  <a:pt x="1858859" y="226054"/>
                  <a:pt x="1860859" y="227293"/>
                </a:cubicBezTo>
                <a:cubicBezTo>
                  <a:pt x="1878577" y="232989"/>
                  <a:pt x="1895817" y="240123"/>
                  <a:pt x="1912387" y="248629"/>
                </a:cubicBezTo>
                <a:lnTo>
                  <a:pt x="1913086" y="249979"/>
                </a:lnTo>
                <a:lnTo>
                  <a:pt x="1922727" y="255300"/>
                </a:lnTo>
                <a:lnTo>
                  <a:pt x="1924154" y="255486"/>
                </a:lnTo>
                <a:lnTo>
                  <a:pt x="1930632" y="260058"/>
                </a:lnTo>
                <a:cubicBezTo>
                  <a:pt x="1932919" y="269612"/>
                  <a:pt x="1931203" y="279670"/>
                  <a:pt x="1925965" y="287966"/>
                </a:cubicBezTo>
                <a:cubicBezTo>
                  <a:pt x="1923107" y="287214"/>
                  <a:pt x="1920536" y="285461"/>
                  <a:pt x="1918822" y="283013"/>
                </a:cubicBezTo>
                <a:lnTo>
                  <a:pt x="1918814" y="282975"/>
                </a:lnTo>
                <a:lnTo>
                  <a:pt x="1918792" y="283014"/>
                </a:lnTo>
                <a:cubicBezTo>
                  <a:pt x="1914693" y="281528"/>
                  <a:pt x="1910884" y="279223"/>
                  <a:pt x="1907741" y="276251"/>
                </a:cubicBezTo>
                <a:lnTo>
                  <a:pt x="1907757" y="276220"/>
                </a:lnTo>
                <a:lnTo>
                  <a:pt x="1887434" y="265394"/>
                </a:lnTo>
                <a:cubicBezTo>
                  <a:pt x="1887434" y="259963"/>
                  <a:pt x="1894389" y="263392"/>
                  <a:pt x="1894103" y="260154"/>
                </a:cubicBezTo>
                <a:cubicBezTo>
                  <a:pt x="1893247" y="254744"/>
                  <a:pt x="1891912" y="249410"/>
                  <a:pt x="1890104" y="244248"/>
                </a:cubicBezTo>
                <a:cubicBezTo>
                  <a:pt x="1882097" y="263298"/>
                  <a:pt x="1882290" y="262631"/>
                  <a:pt x="1863619" y="256916"/>
                </a:cubicBezTo>
                <a:cubicBezTo>
                  <a:pt x="1849335" y="251677"/>
                  <a:pt x="1834380" y="248124"/>
                  <a:pt x="1819234" y="246343"/>
                </a:cubicBezTo>
                <a:cubicBezTo>
                  <a:pt x="1817426" y="246038"/>
                  <a:pt x="1815616" y="245495"/>
                  <a:pt x="1813901" y="244724"/>
                </a:cubicBezTo>
                <a:lnTo>
                  <a:pt x="1813871" y="244509"/>
                </a:lnTo>
                <a:lnTo>
                  <a:pt x="1813731" y="244533"/>
                </a:lnTo>
                <a:lnTo>
                  <a:pt x="1811636" y="244152"/>
                </a:lnTo>
                <a:lnTo>
                  <a:pt x="1811348" y="243866"/>
                </a:lnTo>
                <a:lnTo>
                  <a:pt x="1764072" y="243866"/>
                </a:lnTo>
                <a:lnTo>
                  <a:pt x="1743087" y="246021"/>
                </a:lnTo>
                <a:lnTo>
                  <a:pt x="1743034" y="246342"/>
                </a:lnTo>
                <a:cubicBezTo>
                  <a:pt x="1737793" y="246342"/>
                  <a:pt x="1731604" y="250057"/>
                  <a:pt x="1727221" y="240817"/>
                </a:cubicBezTo>
                <a:cubicBezTo>
                  <a:pt x="1724840" y="249771"/>
                  <a:pt x="1718748" y="251581"/>
                  <a:pt x="1712267" y="254057"/>
                </a:cubicBezTo>
                <a:cubicBezTo>
                  <a:pt x="1699979" y="258686"/>
                  <a:pt x="1688363" y="265106"/>
                  <a:pt x="1677886" y="273107"/>
                </a:cubicBezTo>
                <a:lnTo>
                  <a:pt x="1668360" y="280632"/>
                </a:lnTo>
                <a:lnTo>
                  <a:pt x="1667570" y="281216"/>
                </a:lnTo>
                <a:lnTo>
                  <a:pt x="1654169" y="297302"/>
                </a:lnTo>
                <a:cubicBezTo>
                  <a:pt x="1651499" y="300539"/>
                  <a:pt x="1648643" y="303111"/>
                  <a:pt x="1643691" y="297302"/>
                </a:cubicBezTo>
                <a:cubicBezTo>
                  <a:pt x="1646737" y="304750"/>
                  <a:pt x="1645403" y="313268"/>
                  <a:pt x="1640166" y="319401"/>
                </a:cubicBezTo>
                <a:cubicBezTo>
                  <a:pt x="1635782" y="326972"/>
                  <a:pt x="1632161" y="334945"/>
                  <a:pt x="1629400" y="343213"/>
                </a:cubicBezTo>
                <a:cubicBezTo>
                  <a:pt x="1627498" y="347785"/>
                  <a:pt x="1625686" y="351785"/>
                  <a:pt x="1619878" y="353310"/>
                </a:cubicBezTo>
                <a:cubicBezTo>
                  <a:pt x="1614264" y="355472"/>
                  <a:pt x="1610069" y="360350"/>
                  <a:pt x="1608834" y="366265"/>
                </a:cubicBezTo>
                <a:cubicBezTo>
                  <a:pt x="1615595" y="366265"/>
                  <a:pt x="1617215" y="358738"/>
                  <a:pt x="1623500" y="358263"/>
                </a:cubicBezTo>
                <a:cubicBezTo>
                  <a:pt x="1621498" y="369218"/>
                  <a:pt x="1619500" y="379502"/>
                  <a:pt x="1617597" y="389791"/>
                </a:cubicBezTo>
                <a:lnTo>
                  <a:pt x="1616585" y="390575"/>
                </a:lnTo>
                <a:lnTo>
                  <a:pt x="1617515" y="390265"/>
                </a:lnTo>
                <a:lnTo>
                  <a:pt x="1617515" y="394712"/>
                </a:lnTo>
                <a:lnTo>
                  <a:pt x="1617615" y="394743"/>
                </a:lnTo>
                <a:cubicBezTo>
                  <a:pt x="1618470" y="401981"/>
                  <a:pt x="1614948" y="408648"/>
                  <a:pt x="1615139" y="415983"/>
                </a:cubicBezTo>
                <a:cubicBezTo>
                  <a:pt x="1615803" y="430319"/>
                  <a:pt x="1617328" y="444596"/>
                  <a:pt x="1619708" y="458750"/>
                </a:cubicBezTo>
                <a:lnTo>
                  <a:pt x="1618980" y="457669"/>
                </a:lnTo>
                <a:lnTo>
                  <a:pt x="1619305" y="459038"/>
                </a:lnTo>
                <a:lnTo>
                  <a:pt x="1626918" y="490553"/>
                </a:lnTo>
                <a:lnTo>
                  <a:pt x="1626925" y="490566"/>
                </a:lnTo>
                <a:cubicBezTo>
                  <a:pt x="1632351" y="507519"/>
                  <a:pt x="1641114" y="523332"/>
                  <a:pt x="1645212" y="540761"/>
                </a:cubicBezTo>
                <a:cubicBezTo>
                  <a:pt x="1646543" y="544743"/>
                  <a:pt x="1648738" y="548365"/>
                  <a:pt x="1651689" y="551337"/>
                </a:cubicBezTo>
                <a:cubicBezTo>
                  <a:pt x="1655595" y="555202"/>
                  <a:pt x="1656644" y="561155"/>
                  <a:pt x="1654169" y="566099"/>
                </a:cubicBezTo>
                <a:lnTo>
                  <a:pt x="1654163" y="566115"/>
                </a:lnTo>
                <a:lnTo>
                  <a:pt x="1654568" y="566411"/>
                </a:lnTo>
                <a:lnTo>
                  <a:pt x="1654568" y="566097"/>
                </a:lnTo>
                <a:lnTo>
                  <a:pt x="1658455" y="569253"/>
                </a:lnTo>
                <a:lnTo>
                  <a:pt x="1663667" y="573062"/>
                </a:lnTo>
                <a:cubicBezTo>
                  <a:pt x="1669765" y="585254"/>
                  <a:pt x="1675860" y="597350"/>
                  <a:pt x="1682051" y="609447"/>
                </a:cubicBezTo>
                <a:lnTo>
                  <a:pt x="1681734" y="609780"/>
                </a:lnTo>
                <a:lnTo>
                  <a:pt x="1688317" y="617764"/>
                </a:lnTo>
                <a:cubicBezTo>
                  <a:pt x="1688792" y="620145"/>
                  <a:pt x="1687698" y="623026"/>
                  <a:pt x="1685508" y="628789"/>
                </a:cubicBezTo>
                <a:cubicBezTo>
                  <a:pt x="1684840" y="630694"/>
                  <a:pt x="1684365" y="632599"/>
                  <a:pt x="1685508" y="634123"/>
                </a:cubicBezTo>
                <a:cubicBezTo>
                  <a:pt x="1686651" y="635647"/>
                  <a:pt x="1689033" y="634885"/>
                  <a:pt x="1690556" y="634123"/>
                </a:cubicBezTo>
                <a:cubicBezTo>
                  <a:pt x="1695510" y="630218"/>
                  <a:pt x="1699127" y="632218"/>
                  <a:pt x="1701890" y="636790"/>
                </a:cubicBezTo>
                <a:cubicBezTo>
                  <a:pt x="1707128" y="645363"/>
                  <a:pt x="1715986" y="651935"/>
                  <a:pt x="1717035" y="662984"/>
                </a:cubicBezTo>
                <a:cubicBezTo>
                  <a:pt x="1717226" y="664898"/>
                  <a:pt x="1718462" y="666546"/>
                  <a:pt x="1720270" y="667270"/>
                </a:cubicBezTo>
                <a:cubicBezTo>
                  <a:pt x="1731414" y="674471"/>
                  <a:pt x="1740181" y="684901"/>
                  <a:pt x="1745321" y="697179"/>
                </a:cubicBezTo>
                <a:lnTo>
                  <a:pt x="1745321" y="697192"/>
                </a:lnTo>
                <a:lnTo>
                  <a:pt x="1745225" y="697083"/>
                </a:lnTo>
                <a:lnTo>
                  <a:pt x="1744445" y="706731"/>
                </a:lnTo>
                <a:lnTo>
                  <a:pt x="1744680" y="704436"/>
                </a:lnTo>
                <a:lnTo>
                  <a:pt x="1745321" y="697192"/>
                </a:lnTo>
                <a:lnTo>
                  <a:pt x="1745415" y="697301"/>
                </a:lnTo>
                <a:lnTo>
                  <a:pt x="1745500" y="696470"/>
                </a:lnTo>
                <a:lnTo>
                  <a:pt x="1745732" y="697671"/>
                </a:lnTo>
                <a:lnTo>
                  <a:pt x="1771704" y="727944"/>
                </a:lnTo>
                <a:cubicBezTo>
                  <a:pt x="1775034" y="733469"/>
                  <a:pt x="1781902" y="737469"/>
                  <a:pt x="1780474" y="745565"/>
                </a:cubicBezTo>
                <a:cubicBezTo>
                  <a:pt x="1780474" y="745565"/>
                  <a:pt x="1781422" y="746804"/>
                  <a:pt x="1781998" y="746899"/>
                </a:cubicBezTo>
                <a:cubicBezTo>
                  <a:pt x="1792948" y="746899"/>
                  <a:pt x="1795903" y="757282"/>
                  <a:pt x="1802473" y="762901"/>
                </a:cubicBezTo>
                <a:lnTo>
                  <a:pt x="1813513" y="776512"/>
                </a:lnTo>
                <a:lnTo>
                  <a:pt x="1814106" y="775935"/>
                </a:lnTo>
                <a:lnTo>
                  <a:pt x="1814201" y="776030"/>
                </a:lnTo>
                <a:lnTo>
                  <a:pt x="1814619" y="777636"/>
                </a:lnTo>
                <a:lnTo>
                  <a:pt x="1845432" y="809478"/>
                </a:lnTo>
                <a:cubicBezTo>
                  <a:pt x="1851054" y="814575"/>
                  <a:pt x="1854480" y="821642"/>
                  <a:pt x="1854957" y="829195"/>
                </a:cubicBezTo>
                <a:cubicBezTo>
                  <a:pt x="1855243" y="832196"/>
                  <a:pt x="1855912" y="835148"/>
                  <a:pt x="1856955" y="837958"/>
                </a:cubicBezTo>
                <a:cubicBezTo>
                  <a:pt x="1858574" y="842721"/>
                  <a:pt x="1861148" y="840911"/>
                  <a:pt x="1863717" y="838720"/>
                </a:cubicBezTo>
                <a:lnTo>
                  <a:pt x="1866246" y="840686"/>
                </a:lnTo>
                <a:lnTo>
                  <a:pt x="1864688" y="837754"/>
                </a:lnTo>
                <a:lnTo>
                  <a:pt x="1864967" y="837335"/>
                </a:lnTo>
                <a:lnTo>
                  <a:pt x="1864306" y="837753"/>
                </a:lnTo>
                <a:cubicBezTo>
                  <a:pt x="1864306" y="834705"/>
                  <a:pt x="1861258" y="832037"/>
                  <a:pt x="1861736" y="828228"/>
                </a:cubicBezTo>
                <a:cubicBezTo>
                  <a:pt x="1866402" y="827942"/>
                  <a:pt x="1868306" y="830990"/>
                  <a:pt x="1871069" y="833466"/>
                </a:cubicBezTo>
                <a:lnTo>
                  <a:pt x="1870953" y="833540"/>
                </a:lnTo>
                <a:lnTo>
                  <a:pt x="1871452" y="833467"/>
                </a:lnTo>
                <a:cubicBezTo>
                  <a:pt x="1873167" y="837582"/>
                  <a:pt x="1876308" y="840954"/>
                  <a:pt x="1880310" y="842992"/>
                </a:cubicBezTo>
                <a:cubicBezTo>
                  <a:pt x="1883358" y="844249"/>
                  <a:pt x="1885832" y="846507"/>
                  <a:pt x="1887358" y="849374"/>
                </a:cubicBezTo>
                <a:lnTo>
                  <a:pt x="1886668" y="850616"/>
                </a:lnTo>
                <a:lnTo>
                  <a:pt x="1891058" y="854913"/>
                </a:lnTo>
                <a:lnTo>
                  <a:pt x="1892027" y="855794"/>
                </a:lnTo>
                <a:lnTo>
                  <a:pt x="1892027" y="853945"/>
                </a:lnTo>
                <a:lnTo>
                  <a:pt x="1909396" y="871594"/>
                </a:lnTo>
                <a:lnTo>
                  <a:pt x="1910011" y="872153"/>
                </a:lnTo>
                <a:cubicBezTo>
                  <a:pt x="1915536" y="874477"/>
                  <a:pt x="1920488" y="878220"/>
                  <a:pt x="1924111" y="883012"/>
                </a:cubicBezTo>
                <a:lnTo>
                  <a:pt x="1924293" y="884219"/>
                </a:lnTo>
                <a:lnTo>
                  <a:pt x="1924460" y="883005"/>
                </a:lnTo>
                <a:cubicBezTo>
                  <a:pt x="1928936" y="888148"/>
                  <a:pt x="1935509" y="891292"/>
                  <a:pt x="1939986" y="896911"/>
                </a:cubicBezTo>
                <a:lnTo>
                  <a:pt x="1939990" y="896954"/>
                </a:lnTo>
                <a:lnTo>
                  <a:pt x="1940012" y="896916"/>
                </a:lnTo>
                <a:cubicBezTo>
                  <a:pt x="1951538" y="905641"/>
                  <a:pt x="1962488" y="914956"/>
                  <a:pt x="1973066" y="924824"/>
                </a:cubicBezTo>
                <a:cubicBezTo>
                  <a:pt x="1977636" y="928730"/>
                  <a:pt x="1982589" y="932921"/>
                  <a:pt x="1980016" y="941397"/>
                </a:cubicBezTo>
                <a:cubicBezTo>
                  <a:pt x="1982969" y="937664"/>
                  <a:pt x="1988305" y="936988"/>
                  <a:pt x="1992018" y="939893"/>
                </a:cubicBezTo>
                <a:cubicBezTo>
                  <a:pt x="1992782" y="940502"/>
                  <a:pt x="1993447" y="941236"/>
                  <a:pt x="1994019" y="942064"/>
                </a:cubicBezTo>
                <a:cubicBezTo>
                  <a:pt x="1997927" y="947125"/>
                  <a:pt x="2002972" y="951231"/>
                  <a:pt x="2008687" y="954050"/>
                </a:cubicBezTo>
                <a:cubicBezTo>
                  <a:pt x="2011260" y="955707"/>
                  <a:pt x="2013545" y="957726"/>
                  <a:pt x="2015448" y="960051"/>
                </a:cubicBezTo>
                <a:cubicBezTo>
                  <a:pt x="2019165" y="963480"/>
                  <a:pt x="2021642" y="966909"/>
                  <a:pt x="2017069" y="971576"/>
                </a:cubicBezTo>
                <a:lnTo>
                  <a:pt x="2015455" y="979161"/>
                </a:lnTo>
                <a:lnTo>
                  <a:pt x="2018222" y="977553"/>
                </a:lnTo>
                <a:lnTo>
                  <a:pt x="2018576" y="976815"/>
                </a:lnTo>
                <a:cubicBezTo>
                  <a:pt x="2022289" y="972243"/>
                  <a:pt x="2029053" y="971538"/>
                  <a:pt x="2033621" y="975253"/>
                </a:cubicBezTo>
                <a:cubicBezTo>
                  <a:pt x="2033621" y="975272"/>
                  <a:pt x="2033621" y="975281"/>
                  <a:pt x="2033621" y="975291"/>
                </a:cubicBezTo>
                <a:cubicBezTo>
                  <a:pt x="2040759" y="979577"/>
                  <a:pt x="2044286" y="977862"/>
                  <a:pt x="2046093" y="969766"/>
                </a:cubicBezTo>
                <a:cubicBezTo>
                  <a:pt x="2046953" y="965623"/>
                  <a:pt x="2048760" y="961756"/>
                  <a:pt x="2051519" y="958527"/>
                </a:cubicBezTo>
                <a:cubicBezTo>
                  <a:pt x="2051904" y="964528"/>
                  <a:pt x="2051045" y="970547"/>
                  <a:pt x="2049142" y="976243"/>
                </a:cubicBezTo>
                <a:lnTo>
                  <a:pt x="2050557" y="981023"/>
                </a:lnTo>
                <a:lnTo>
                  <a:pt x="2051544" y="958527"/>
                </a:lnTo>
                <a:cubicBezTo>
                  <a:pt x="2052696" y="952783"/>
                  <a:pt x="2055166" y="947382"/>
                  <a:pt x="2058692" y="942733"/>
                </a:cubicBezTo>
                <a:lnTo>
                  <a:pt x="2058744" y="942742"/>
                </a:lnTo>
                <a:lnTo>
                  <a:pt x="2058653" y="942249"/>
                </a:lnTo>
                <a:cubicBezTo>
                  <a:pt x="2060935" y="937010"/>
                  <a:pt x="2065419" y="932724"/>
                  <a:pt x="2065419" y="926342"/>
                </a:cubicBezTo>
                <a:lnTo>
                  <a:pt x="2065682" y="926452"/>
                </a:lnTo>
                <a:lnTo>
                  <a:pt x="2070080" y="915769"/>
                </a:lnTo>
                <a:lnTo>
                  <a:pt x="2070163" y="915809"/>
                </a:lnTo>
                <a:lnTo>
                  <a:pt x="2070096" y="915486"/>
                </a:lnTo>
                <a:cubicBezTo>
                  <a:pt x="2071425" y="909095"/>
                  <a:pt x="2073619" y="902912"/>
                  <a:pt x="2076663" y="897103"/>
                </a:cubicBezTo>
                <a:lnTo>
                  <a:pt x="2076668" y="897127"/>
                </a:lnTo>
                <a:lnTo>
                  <a:pt x="2076673" y="897103"/>
                </a:lnTo>
                <a:cubicBezTo>
                  <a:pt x="2079057" y="890245"/>
                  <a:pt x="2081438" y="883483"/>
                  <a:pt x="2083916" y="876624"/>
                </a:cubicBezTo>
                <a:lnTo>
                  <a:pt x="2083937" y="876622"/>
                </a:lnTo>
                <a:lnTo>
                  <a:pt x="2089271" y="862817"/>
                </a:lnTo>
                <a:cubicBezTo>
                  <a:pt x="2089366" y="850273"/>
                  <a:pt x="2091841" y="837862"/>
                  <a:pt x="2096508" y="826242"/>
                </a:cubicBezTo>
                <a:cubicBezTo>
                  <a:pt x="2098320" y="821279"/>
                  <a:pt x="2099463" y="816088"/>
                  <a:pt x="2099844" y="810811"/>
                </a:cubicBezTo>
                <a:cubicBezTo>
                  <a:pt x="2100128" y="800581"/>
                  <a:pt x="2101556" y="790408"/>
                  <a:pt x="2104222" y="780522"/>
                </a:cubicBezTo>
                <a:lnTo>
                  <a:pt x="2104575" y="780052"/>
                </a:lnTo>
                <a:lnTo>
                  <a:pt x="2104575" y="776515"/>
                </a:lnTo>
                <a:lnTo>
                  <a:pt x="2105138" y="773617"/>
                </a:lnTo>
                <a:lnTo>
                  <a:pt x="2107480" y="754885"/>
                </a:lnTo>
                <a:cubicBezTo>
                  <a:pt x="2106147" y="750894"/>
                  <a:pt x="2107671" y="746522"/>
                  <a:pt x="2111100" y="744122"/>
                </a:cubicBezTo>
                <a:lnTo>
                  <a:pt x="2111100" y="744500"/>
                </a:lnTo>
                <a:lnTo>
                  <a:pt x="2111100" y="744621"/>
                </a:lnTo>
                <a:lnTo>
                  <a:pt x="2111145" y="744416"/>
                </a:lnTo>
                <a:cubicBezTo>
                  <a:pt x="2113719" y="741845"/>
                  <a:pt x="2111145" y="737939"/>
                  <a:pt x="2113432" y="734891"/>
                </a:cubicBezTo>
                <a:lnTo>
                  <a:pt x="2113432" y="734986"/>
                </a:lnTo>
                <a:lnTo>
                  <a:pt x="2113753" y="733978"/>
                </a:lnTo>
                <a:lnTo>
                  <a:pt x="2113174" y="734419"/>
                </a:lnTo>
                <a:lnTo>
                  <a:pt x="2109312" y="715731"/>
                </a:lnTo>
                <a:lnTo>
                  <a:pt x="2109196" y="716215"/>
                </a:lnTo>
                <a:lnTo>
                  <a:pt x="2108801" y="713257"/>
                </a:lnTo>
                <a:lnTo>
                  <a:pt x="2108411" y="711369"/>
                </a:lnTo>
                <a:lnTo>
                  <a:pt x="2108637" y="710319"/>
                </a:lnTo>
                <a:lnTo>
                  <a:pt x="2108910" y="673352"/>
                </a:lnTo>
                <a:lnTo>
                  <a:pt x="2108923" y="673344"/>
                </a:lnTo>
                <a:lnTo>
                  <a:pt x="2108697" y="672792"/>
                </a:lnTo>
                <a:lnTo>
                  <a:pt x="2108697" y="665935"/>
                </a:lnTo>
                <a:cubicBezTo>
                  <a:pt x="2112030" y="661171"/>
                  <a:pt x="2112030" y="654876"/>
                  <a:pt x="2108697" y="650124"/>
                </a:cubicBezTo>
                <a:cubicBezTo>
                  <a:pt x="2106410" y="639816"/>
                  <a:pt x="2105649" y="629216"/>
                  <a:pt x="2106507" y="618691"/>
                </a:cubicBezTo>
                <a:lnTo>
                  <a:pt x="2107023" y="618825"/>
                </a:lnTo>
                <a:lnTo>
                  <a:pt x="2106888" y="618690"/>
                </a:lnTo>
                <a:cubicBezTo>
                  <a:pt x="2105269" y="606879"/>
                  <a:pt x="2103745" y="595068"/>
                  <a:pt x="2102127" y="583257"/>
                </a:cubicBezTo>
                <a:lnTo>
                  <a:pt x="2097588" y="552703"/>
                </a:lnTo>
                <a:lnTo>
                  <a:pt x="2097375" y="552381"/>
                </a:lnTo>
                <a:lnTo>
                  <a:pt x="2097476" y="551997"/>
                </a:lnTo>
                <a:lnTo>
                  <a:pt x="2092885" y="529618"/>
                </a:lnTo>
                <a:lnTo>
                  <a:pt x="2092889" y="529614"/>
                </a:lnTo>
                <a:lnTo>
                  <a:pt x="2081074" y="493043"/>
                </a:lnTo>
                <a:cubicBezTo>
                  <a:pt x="2072020" y="466572"/>
                  <a:pt x="2059930" y="441255"/>
                  <a:pt x="2044972" y="417604"/>
                </a:cubicBezTo>
                <a:cubicBezTo>
                  <a:pt x="2046687" y="411888"/>
                  <a:pt x="2046493" y="405793"/>
                  <a:pt x="2048021" y="399791"/>
                </a:cubicBezTo>
                <a:cubicBezTo>
                  <a:pt x="2048682" y="393621"/>
                  <a:pt x="2045831" y="387590"/>
                  <a:pt x="2040688" y="384170"/>
                </a:cubicBezTo>
                <a:cubicBezTo>
                  <a:pt x="2038785" y="382361"/>
                  <a:pt x="2037455" y="380742"/>
                  <a:pt x="2039546" y="378553"/>
                </a:cubicBezTo>
                <a:cubicBezTo>
                  <a:pt x="2041643" y="376361"/>
                  <a:pt x="2042786" y="378553"/>
                  <a:pt x="2043925" y="380075"/>
                </a:cubicBezTo>
                <a:cubicBezTo>
                  <a:pt x="2045354" y="381894"/>
                  <a:pt x="2047635" y="382923"/>
                  <a:pt x="2049920" y="382838"/>
                </a:cubicBezTo>
                <a:cubicBezTo>
                  <a:pt x="2053644" y="382838"/>
                  <a:pt x="2055739" y="384266"/>
                  <a:pt x="2055064" y="388361"/>
                </a:cubicBezTo>
                <a:cubicBezTo>
                  <a:pt x="2054403" y="392458"/>
                  <a:pt x="2056115" y="394935"/>
                  <a:pt x="2060691" y="396552"/>
                </a:cubicBezTo>
                <a:cubicBezTo>
                  <a:pt x="2066693" y="398182"/>
                  <a:pt x="2070692" y="403869"/>
                  <a:pt x="2070217" y="410079"/>
                </a:cubicBezTo>
                <a:cubicBezTo>
                  <a:pt x="2070217" y="411699"/>
                  <a:pt x="2070217" y="412746"/>
                  <a:pt x="2071642" y="413794"/>
                </a:cubicBezTo>
                <a:cubicBezTo>
                  <a:pt x="2081172" y="419984"/>
                  <a:pt x="2082696" y="431414"/>
                  <a:pt x="2088123" y="440274"/>
                </a:cubicBezTo>
                <a:cubicBezTo>
                  <a:pt x="2089651" y="443025"/>
                  <a:pt x="2089078" y="446484"/>
                  <a:pt x="2086699" y="448561"/>
                </a:cubicBezTo>
                <a:cubicBezTo>
                  <a:pt x="2083364" y="451162"/>
                  <a:pt x="2081364" y="455104"/>
                  <a:pt x="2081268" y="459324"/>
                </a:cubicBezTo>
                <a:cubicBezTo>
                  <a:pt x="2095079" y="454275"/>
                  <a:pt x="2095840" y="454657"/>
                  <a:pt x="2100319" y="468848"/>
                </a:cubicBezTo>
                <a:cubicBezTo>
                  <a:pt x="2100889" y="470657"/>
                  <a:pt x="2101177" y="472565"/>
                  <a:pt x="2101653" y="474372"/>
                </a:cubicBezTo>
                <a:lnTo>
                  <a:pt x="2101765" y="474809"/>
                </a:lnTo>
                <a:lnTo>
                  <a:pt x="2101980" y="474753"/>
                </a:lnTo>
                <a:cubicBezTo>
                  <a:pt x="2105409" y="479525"/>
                  <a:pt x="2107696" y="484991"/>
                  <a:pt x="2108839" y="490755"/>
                </a:cubicBezTo>
                <a:lnTo>
                  <a:pt x="2108836" y="490758"/>
                </a:lnTo>
                <a:lnTo>
                  <a:pt x="2108987" y="490756"/>
                </a:lnTo>
                <a:cubicBezTo>
                  <a:pt x="2116699" y="510347"/>
                  <a:pt x="2122033" y="530778"/>
                  <a:pt x="2124891" y="551619"/>
                </a:cubicBezTo>
                <a:cubicBezTo>
                  <a:pt x="2125654" y="557239"/>
                  <a:pt x="2126414" y="562858"/>
                  <a:pt x="2127272" y="568398"/>
                </a:cubicBezTo>
                <a:lnTo>
                  <a:pt x="2128050" y="580152"/>
                </a:lnTo>
                <a:lnTo>
                  <a:pt x="2129504" y="593332"/>
                </a:lnTo>
                <a:lnTo>
                  <a:pt x="2129655" y="593449"/>
                </a:lnTo>
                <a:cubicBezTo>
                  <a:pt x="2132798" y="607708"/>
                  <a:pt x="2134322" y="622281"/>
                  <a:pt x="2134227" y="636883"/>
                </a:cubicBezTo>
                <a:lnTo>
                  <a:pt x="2133848" y="636843"/>
                </a:lnTo>
                <a:lnTo>
                  <a:pt x="2135747" y="659743"/>
                </a:lnTo>
                <a:lnTo>
                  <a:pt x="2135652" y="659913"/>
                </a:lnTo>
                <a:lnTo>
                  <a:pt x="2135983" y="659829"/>
                </a:lnTo>
                <a:cubicBezTo>
                  <a:pt x="2136076" y="662782"/>
                  <a:pt x="2136076" y="665449"/>
                  <a:pt x="2136076" y="668783"/>
                </a:cubicBezTo>
                <a:lnTo>
                  <a:pt x="2135842" y="669911"/>
                </a:lnTo>
                <a:lnTo>
                  <a:pt x="2135842" y="710702"/>
                </a:lnTo>
                <a:cubicBezTo>
                  <a:pt x="2135842" y="714130"/>
                  <a:pt x="2136606" y="718227"/>
                  <a:pt x="2134415" y="720227"/>
                </a:cubicBezTo>
                <a:cubicBezTo>
                  <a:pt x="2130890" y="724208"/>
                  <a:pt x="2130415" y="730056"/>
                  <a:pt x="2133366" y="734514"/>
                </a:cubicBezTo>
                <a:lnTo>
                  <a:pt x="2133208" y="734543"/>
                </a:lnTo>
                <a:lnTo>
                  <a:pt x="2133816" y="735082"/>
                </a:lnTo>
                <a:cubicBezTo>
                  <a:pt x="2134958" y="736034"/>
                  <a:pt x="2133816" y="738034"/>
                  <a:pt x="2133816" y="739463"/>
                </a:cubicBezTo>
                <a:lnTo>
                  <a:pt x="2133734" y="739449"/>
                </a:lnTo>
                <a:lnTo>
                  <a:pt x="2133753" y="739469"/>
                </a:lnTo>
                <a:cubicBezTo>
                  <a:pt x="2134132" y="752337"/>
                  <a:pt x="2132610" y="765186"/>
                  <a:pt x="2129083" y="777569"/>
                </a:cubicBezTo>
                <a:cubicBezTo>
                  <a:pt x="2127464" y="782141"/>
                  <a:pt x="2130990" y="787666"/>
                  <a:pt x="2129083" y="792047"/>
                </a:cubicBezTo>
                <a:cubicBezTo>
                  <a:pt x="2126037" y="800010"/>
                  <a:pt x="2124607" y="808487"/>
                  <a:pt x="2124891" y="817002"/>
                </a:cubicBezTo>
                <a:cubicBezTo>
                  <a:pt x="2122990" y="834242"/>
                  <a:pt x="2119369" y="851254"/>
                  <a:pt x="2114037" y="867771"/>
                </a:cubicBezTo>
                <a:lnTo>
                  <a:pt x="2113665" y="867874"/>
                </a:lnTo>
                <a:lnTo>
                  <a:pt x="2111241" y="875362"/>
                </a:lnTo>
                <a:cubicBezTo>
                  <a:pt x="2109681" y="877386"/>
                  <a:pt x="2107013" y="878577"/>
                  <a:pt x="2102109" y="878053"/>
                </a:cubicBezTo>
                <a:cubicBezTo>
                  <a:pt x="2107062" y="883768"/>
                  <a:pt x="2107919" y="887578"/>
                  <a:pt x="2103821" y="892150"/>
                </a:cubicBezTo>
                <a:cubicBezTo>
                  <a:pt x="2101155" y="895198"/>
                  <a:pt x="2103821" y="900247"/>
                  <a:pt x="2102109" y="903961"/>
                </a:cubicBezTo>
                <a:lnTo>
                  <a:pt x="2102096" y="903972"/>
                </a:lnTo>
                <a:lnTo>
                  <a:pt x="2083908" y="949764"/>
                </a:lnTo>
                <a:lnTo>
                  <a:pt x="2083861" y="949717"/>
                </a:lnTo>
                <a:lnTo>
                  <a:pt x="2081128" y="953955"/>
                </a:lnTo>
                <a:lnTo>
                  <a:pt x="2081025" y="953862"/>
                </a:lnTo>
                <a:lnTo>
                  <a:pt x="2079129" y="960717"/>
                </a:lnTo>
                <a:lnTo>
                  <a:pt x="2078851" y="960717"/>
                </a:lnTo>
                <a:lnTo>
                  <a:pt x="2079173" y="961098"/>
                </a:lnTo>
                <a:cubicBezTo>
                  <a:pt x="2074501" y="969766"/>
                  <a:pt x="2069653" y="978434"/>
                  <a:pt x="2065171" y="987197"/>
                </a:cubicBezTo>
                <a:cubicBezTo>
                  <a:pt x="2060691" y="995960"/>
                  <a:pt x="2061073" y="995864"/>
                  <a:pt x="2067553" y="1000627"/>
                </a:cubicBezTo>
                <a:cubicBezTo>
                  <a:pt x="2075352" y="1008275"/>
                  <a:pt x="2083652" y="1015314"/>
                  <a:pt x="2092509" y="1021677"/>
                </a:cubicBezTo>
                <a:cubicBezTo>
                  <a:pt x="2099370" y="1025402"/>
                  <a:pt x="2104132" y="1032079"/>
                  <a:pt x="2105370" y="1039775"/>
                </a:cubicBezTo>
                <a:cubicBezTo>
                  <a:pt x="2105657" y="1042708"/>
                  <a:pt x="2106799" y="1045490"/>
                  <a:pt x="2108801" y="1047681"/>
                </a:cubicBezTo>
                <a:cubicBezTo>
                  <a:pt x="2112417" y="1046442"/>
                  <a:pt x="2113369" y="1038156"/>
                  <a:pt x="2119942" y="1042918"/>
                </a:cubicBezTo>
                <a:cubicBezTo>
                  <a:pt x="2125565" y="1045861"/>
                  <a:pt x="2128135" y="1052452"/>
                  <a:pt x="2126136" y="1058444"/>
                </a:cubicBezTo>
                <a:cubicBezTo>
                  <a:pt x="2126136" y="1061206"/>
                  <a:pt x="2122229" y="1065111"/>
                  <a:pt x="2126136" y="1066445"/>
                </a:cubicBezTo>
                <a:cubicBezTo>
                  <a:pt x="2130041" y="1067778"/>
                  <a:pt x="2130896" y="1063302"/>
                  <a:pt x="2131846" y="1059968"/>
                </a:cubicBezTo>
                <a:cubicBezTo>
                  <a:pt x="2133850" y="1053205"/>
                  <a:pt x="2134607" y="1052824"/>
                  <a:pt x="2139850" y="1056539"/>
                </a:cubicBezTo>
                <a:cubicBezTo>
                  <a:pt x="2152804" y="1066064"/>
                  <a:pt x="2165565" y="1075589"/>
                  <a:pt x="2177949" y="1085114"/>
                </a:cubicBezTo>
                <a:cubicBezTo>
                  <a:pt x="2181282" y="1087495"/>
                  <a:pt x="2182616" y="1089686"/>
                  <a:pt x="2179661" y="1093496"/>
                </a:cubicBezTo>
                <a:cubicBezTo>
                  <a:pt x="2176712" y="1097306"/>
                  <a:pt x="2179089" y="1098449"/>
                  <a:pt x="2182616" y="1098639"/>
                </a:cubicBezTo>
                <a:cubicBezTo>
                  <a:pt x="2186140" y="1098830"/>
                  <a:pt x="2187187" y="1098639"/>
                  <a:pt x="2189473" y="1098639"/>
                </a:cubicBezTo>
                <a:cubicBezTo>
                  <a:pt x="2191758" y="1098639"/>
                  <a:pt x="2194712" y="1098639"/>
                  <a:pt x="2195854" y="1100163"/>
                </a:cubicBezTo>
                <a:cubicBezTo>
                  <a:pt x="2200141" y="1105116"/>
                  <a:pt x="2202807" y="1110546"/>
                  <a:pt x="2211187" y="1111689"/>
                </a:cubicBezTo>
                <a:cubicBezTo>
                  <a:pt x="2217094" y="1112546"/>
                  <a:pt x="2222050" y="1119404"/>
                  <a:pt x="2227477" y="1123595"/>
                </a:cubicBezTo>
                <a:lnTo>
                  <a:pt x="2228681" y="1132211"/>
                </a:lnTo>
                <a:lnTo>
                  <a:pt x="2229351" y="1131119"/>
                </a:lnTo>
                <a:cubicBezTo>
                  <a:pt x="2229351" y="1128547"/>
                  <a:pt x="2228303" y="1125976"/>
                  <a:pt x="2227827" y="1123404"/>
                </a:cubicBezTo>
                <a:cubicBezTo>
                  <a:pt x="2232494" y="1125499"/>
                  <a:pt x="2231827" y="1131500"/>
                  <a:pt x="2234875" y="1133881"/>
                </a:cubicBezTo>
                <a:cubicBezTo>
                  <a:pt x="2237924" y="1136263"/>
                  <a:pt x="2242524" y="1133881"/>
                  <a:pt x="2245571" y="1137501"/>
                </a:cubicBezTo>
                <a:cubicBezTo>
                  <a:pt x="2247096" y="1139015"/>
                  <a:pt x="2248810" y="1140416"/>
                  <a:pt x="2250525" y="1141692"/>
                </a:cubicBezTo>
                <a:lnTo>
                  <a:pt x="2250091" y="1142649"/>
                </a:lnTo>
                <a:lnTo>
                  <a:pt x="2251001" y="1141693"/>
                </a:lnTo>
                <a:cubicBezTo>
                  <a:pt x="2259192" y="1147494"/>
                  <a:pt x="2266907" y="1153856"/>
                  <a:pt x="2274242" y="1160743"/>
                </a:cubicBezTo>
                <a:lnTo>
                  <a:pt x="2282528" y="1164267"/>
                </a:lnTo>
                <a:lnTo>
                  <a:pt x="2282528" y="1164266"/>
                </a:lnTo>
                <a:lnTo>
                  <a:pt x="2287100" y="1159694"/>
                </a:lnTo>
                <a:cubicBezTo>
                  <a:pt x="2292053" y="1160075"/>
                  <a:pt x="2294339" y="1157789"/>
                  <a:pt x="2293958" y="1152836"/>
                </a:cubicBezTo>
                <a:lnTo>
                  <a:pt x="2317390" y="1131500"/>
                </a:lnTo>
                <a:cubicBezTo>
                  <a:pt x="2320152" y="1129024"/>
                  <a:pt x="2322533" y="1126071"/>
                  <a:pt x="2326915" y="1126547"/>
                </a:cubicBezTo>
                <a:cubicBezTo>
                  <a:pt x="2329582" y="1126547"/>
                  <a:pt x="2330344" y="1124642"/>
                  <a:pt x="2331392" y="1122452"/>
                </a:cubicBezTo>
                <a:cubicBezTo>
                  <a:pt x="2336820" y="1110631"/>
                  <a:pt x="2347394" y="1101887"/>
                  <a:pt x="2359967" y="1098639"/>
                </a:cubicBezTo>
                <a:cubicBezTo>
                  <a:pt x="2361491" y="1098477"/>
                  <a:pt x="2362825" y="1097487"/>
                  <a:pt x="2363395" y="1096067"/>
                </a:cubicBezTo>
                <a:cubicBezTo>
                  <a:pt x="2365586" y="1088066"/>
                  <a:pt x="2372920" y="1084352"/>
                  <a:pt x="2378160" y="1079494"/>
                </a:cubicBezTo>
                <a:lnTo>
                  <a:pt x="2378863" y="1079703"/>
                </a:lnTo>
                <a:lnTo>
                  <a:pt x="2378826" y="1079494"/>
                </a:lnTo>
                <a:cubicBezTo>
                  <a:pt x="2380588" y="1078970"/>
                  <a:pt x="2382707" y="1079398"/>
                  <a:pt x="2384589" y="1079184"/>
                </a:cubicBezTo>
                <a:lnTo>
                  <a:pt x="2388690" y="1075241"/>
                </a:lnTo>
                <a:lnTo>
                  <a:pt x="2389494" y="1073112"/>
                </a:lnTo>
                <a:lnTo>
                  <a:pt x="2390446" y="1074726"/>
                </a:lnTo>
                <a:lnTo>
                  <a:pt x="2395400" y="1073779"/>
                </a:lnTo>
                <a:cubicBezTo>
                  <a:pt x="2398162" y="1075589"/>
                  <a:pt x="2401782" y="1074731"/>
                  <a:pt x="2400353" y="1070636"/>
                </a:cubicBezTo>
                <a:cubicBezTo>
                  <a:pt x="2398924" y="1066540"/>
                  <a:pt x="2400353" y="1063778"/>
                  <a:pt x="2403972" y="1061110"/>
                </a:cubicBezTo>
                <a:cubicBezTo>
                  <a:pt x="2411116" y="1057596"/>
                  <a:pt x="2417498" y="1052862"/>
                  <a:pt x="2423022" y="1047109"/>
                </a:cubicBezTo>
                <a:cubicBezTo>
                  <a:pt x="2426833" y="1042251"/>
                  <a:pt x="2431118" y="1043680"/>
                  <a:pt x="2436548" y="1048919"/>
                </a:cubicBezTo>
                <a:cubicBezTo>
                  <a:pt x="2438453" y="1050824"/>
                  <a:pt x="2439786" y="1055872"/>
                  <a:pt x="2443025" y="1053491"/>
                </a:cubicBezTo>
                <a:cubicBezTo>
                  <a:pt x="2446264" y="1051109"/>
                  <a:pt x="2444263" y="1047014"/>
                  <a:pt x="2441406" y="1044918"/>
                </a:cubicBezTo>
                <a:cubicBezTo>
                  <a:pt x="2435976" y="1040917"/>
                  <a:pt x="2437691" y="1038155"/>
                  <a:pt x="2442549" y="1035965"/>
                </a:cubicBezTo>
                <a:cubicBezTo>
                  <a:pt x="2447407" y="1033774"/>
                  <a:pt x="2452074" y="1026440"/>
                  <a:pt x="2460456" y="1027392"/>
                </a:cubicBezTo>
                <a:cubicBezTo>
                  <a:pt x="2462361" y="1027392"/>
                  <a:pt x="2463408" y="1025392"/>
                  <a:pt x="2464076" y="1023582"/>
                </a:cubicBezTo>
                <a:lnTo>
                  <a:pt x="2472967" y="1016291"/>
                </a:lnTo>
                <a:lnTo>
                  <a:pt x="2472458" y="1016058"/>
                </a:lnTo>
                <a:lnTo>
                  <a:pt x="2485887" y="1008914"/>
                </a:lnTo>
                <a:lnTo>
                  <a:pt x="2485887" y="1008914"/>
                </a:lnTo>
                <a:cubicBezTo>
                  <a:pt x="2489127" y="1007009"/>
                  <a:pt x="2492365" y="1005103"/>
                  <a:pt x="2495412" y="1003294"/>
                </a:cubicBezTo>
                <a:cubicBezTo>
                  <a:pt x="2503033" y="999389"/>
                  <a:pt x="2505700" y="1000341"/>
                  <a:pt x="2509129" y="1008438"/>
                </a:cubicBezTo>
                <a:cubicBezTo>
                  <a:pt x="2509700" y="1009828"/>
                  <a:pt x="2510272" y="1011257"/>
                  <a:pt x="2510652" y="1012724"/>
                </a:cubicBezTo>
                <a:cubicBezTo>
                  <a:pt x="2512557" y="1018343"/>
                  <a:pt x="2513509" y="1021153"/>
                  <a:pt x="2512676" y="1023261"/>
                </a:cubicBezTo>
                <a:lnTo>
                  <a:pt x="2504190" y="1029433"/>
                </a:lnTo>
                <a:lnTo>
                  <a:pt x="2504271" y="1029583"/>
                </a:lnTo>
                <a:lnTo>
                  <a:pt x="2500758" y="1031194"/>
                </a:lnTo>
                <a:lnTo>
                  <a:pt x="2500842" y="1031392"/>
                </a:lnTo>
                <a:lnTo>
                  <a:pt x="2491317" y="1035965"/>
                </a:lnTo>
                <a:cubicBezTo>
                  <a:pt x="2488840" y="1037908"/>
                  <a:pt x="2485412" y="1037908"/>
                  <a:pt x="2482935" y="1035965"/>
                </a:cubicBezTo>
                <a:cubicBezTo>
                  <a:pt x="2478363" y="1031774"/>
                  <a:pt x="2476171" y="1034441"/>
                  <a:pt x="2475219" y="1038822"/>
                </a:cubicBezTo>
                <a:cubicBezTo>
                  <a:pt x="2473696" y="1045166"/>
                  <a:pt x="2469314" y="1050462"/>
                  <a:pt x="2463408" y="1053205"/>
                </a:cubicBezTo>
                <a:cubicBezTo>
                  <a:pt x="2438643" y="1067997"/>
                  <a:pt x="2414831" y="1084418"/>
                  <a:pt x="2392161" y="1102354"/>
                </a:cubicBezTo>
                <a:lnTo>
                  <a:pt x="2392161" y="1101605"/>
                </a:lnTo>
                <a:lnTo>
                  <a:pt x="2391875" y="1102354"/>
                </a:lnTo>
                <a:cubicBezTo>
                  <a:pt x="2377302" y="1113136"/>
                  <a:pt x="2363395" y="1124776"/>
                  <a:pt x="2350156" y="1137215"/>
                </a:cubicBezTo>
                <a:cubicBezTo>
                  <a:pt x="2341773" y="1142959"/>
                  <a:pt x="2334154" y="1149703"/>
                  <a:pt x="2327391" y="1157313"/>
                </a:cubicBezTo>
                <a:cubicBezTo>
                  <a:pt x="2327391" y="1157885"/>
                  <a:pt x="2326248" y="1158742"/>
                  <a:pt x="2325581" y="1158742"/>
                </a:cubicBezTo>
                <a:cubicBezTo>
                  <a:pt x="2318628" y="1158742"/>
                  <a:pt x="2317295" y="1164838"/>
                  <a:pt x="2314341" y="1169410"/>
                </a:cubicBezTo>
                <a:lnTo>
                  <a:pt x="2302893" y="1180196"/>
                </a:lnTo>
                <a:lnTo>
                  <a:pt x="2303103" y="1180268"/>
                </a:lnTo>
                <a:lnTo>
                  <a:pt x="2296395" y="1191604"/>
                </a:lnTo>
                <a:lnTo>
                  <a:pt x="2302245" y="1191568"/>
                </a:lnTo>
                <a:lnTo>
                  <a:pt x="2307393" y="1194085"/>
                </a:lnTo>
                <a:lnTo>
                  <a:pt x="2307770" y="1194175"/>
                </a:lnTo>
                <a:cubicBezTo>
                  <a:pt x="2313008" y="1199109"/>
                  <a:pt x="2317009" y="1205214"/>
                  <a:pt x="2319485" y="1211987"/>
                </a:cubicBezTo>
                <a:cubicBezTo>
                  <a:pt x="2319867" y="1213482"/>
                  <a:pt x="2320819" y="1214768"/>
                  <a:pt x="2322153" y="1215511"/>
                </a:cubicBezTo>
                <a:cubicBezTo>
                  <a:pt x="2333392" y="1218940"/>
                  <a:pt x="2336726" y="1230465"/>
                  <a:pt x="2344536" y="1237323"/>
                </a:cubicBezTo>
                <a:lnTo>
                  <a:pt x="2344438" y="1237432"/>
                </a:lnTo>
                <a:lnTo>
                  <a:pt x="2357966" y="1253325"/>
                </a:lnTo>
                <a:lnTo>
                  <a:pt x="2357967" y="1253325"/>
                </a:lnTo>
                <a:cubicBezTo>
                  <a:pt x="2369015" y="1266879"/>
                  <a:pt x="2379112" y="1281243"/>
                  <a:pt x="2388065" y="1296283"/>
                </a:cubicBezTo>
                <a:lnTo>
                  <a:pt x="2388065" y="1297036"/>
                </a:lnTo>
                <a:lnTo>
                  <a:pt x="2397305" y="1318381"/>
                </a:lnTo>
                <a:cubicBezTo>
                  <a:pt x="2396733" y="1321333"/>
                  <a:pt x="2398828" y="1323334"/>
                  <a:pt x="2402068" y="1323429"/>
                </a:cubicBezTo>
                <a:cubicBezTo>
                  <a:pt x="2405306" y="1323524"/>
                  <a:pt x="2408449" y="1326572"/>
                  <a:pt x="2410450" y="1330001"/>
                </a:cubicBezTo>
                <a:cubicBezTo>
                  <a:pt x="2416069" y="1339526"/>
                  <a:pt x="2421688" y="1349718"/>
                  <a:pt x="2427689" y="1359338"/>
                </a:cubicBezTo>
                <a:cubicBezTo>
                  <a:pt x="2431690" y="1365720"/>
                  <a:pt x="2429023" y="1375245"/>
                  <a:pt x="2434262" y="1379341"/>
                </a:cubicBezTo>
                <a:cubicBezTo>
                  <a:pt x="2439310" y="1383722"/>
                  <a:pt x="2443406" y="1389114"/>
                  <a:pt x="2446264" y="1395152"/>
                </a:cubicBezTo>
                <a:cubicBezTo>
                  <a:pt x="2449977" y="1401724"/>
                  <a:pt x="2452931" y="1408678"/>
                  <a:pt x="2455789" y="1415536"/>
                </a:cubicBezTo>
                <a:lnTo>
                  <a:pt x="2455167" y="1419429"/>
                </a:lnTo>
                <a:lnTo>
                  <a:pt x="2456932" y="1415155"/>
                </a:lnTo>
                <a:lnTo>
                  <a:pt x="2476664" y="1465340"/>
                </a:lnTo>
                <a:lnTo>
                  <a:pt x="2476935" y="1465637"/>
                </a:lnTo>
                <a:cubicBezTo>
                  <a:pt x="2483792" y="1483220"/>
                  <a:pt x="2488364" y="1501585"/>
                  <a:pt x="2490745" y="1520311"/>
                </a:cubicBezTo>
                <a:cubicBezTo>
                  <a:pt x="2493317" y="1523740"/>
                  <a:pt x="2488936" y="1528502"/>
                  <a:pt x="2493127" y="1531646"/>
                </a:cubicBezTo>
                <a:lnTo>
                  <a:pt x="2492427" y="1534894"/>
                </a:lnTo>
                <a:lnTo>
                  <a:pt x="2493508" y="1550791"/>
                </a:lnTo>
                <a:cubicBezTo>
                  <a:pt x="2492365" y="1552362"/>
                  <a:pt x="2492365" y="1554458"/>
                  <a:pt x="2493508" y="1556030"/>
                </a:cubicBezTo>
                <a:cubicBezTo>
                  <a:pt x="2496555" y="1560325"/>
                  <a:pt x="2497698" y="1565612"/>
                  <a:pt x="2496936" y="1570793"/>
                </a:cubicBezTo>
                <a:lnTo>
                  <a:pt x="2496871" y="1570834"/>
                </a:lnTo>
                <a:lnTo>
                  <a:pt x="2497413" y="1570889"/>
                </a:lnTo>
                <a:cubicBezTo>
                  <a:pt x="2497413" y="1582890"/>
                  <a:pt x="2497413" y="1594987"/>
                  <a:pt x="2497413" y="1606989"/>
                </a:cubicBezTo>
                <a:cubicBezTo>
                  <a:pt x="2496841" y="1619381"/>
                  <a:pt x="2495316" y="1631706"/>
                  <a:pt x="2492840" y="1643850"/>
                </a:cubicBezTo>
                <a:lnTo>
                  <a:pt x="2492832" y="1643843"/>
                </a:lnTo>
                <a:lnTo>
                  <a:pt x="2492840" y="1644231"/>
                </a:lnTo>
                <a:cubicBezTo>
                  <a:pt x="2491412" y="1656595"/>
                  <a:pt x="2489220" y="1668853"/>
                  <a:pt x="2486077" y="1680902"/>
                </a:cubicBezTo>
                <a:lnTo>
                  <a:pt x="2485777" y="1680426"/>
                </a:lnTo>
                <a:lnTo>
                  <a:pt x="2485792" y="1680522"/>
                </a:lnTo>
                <a:lnTo>
                  <a:pt x="2478972" y="1709694"/>
                </a:lnTo>
                <a:lnTo>
                  <a:pt x="2478934" y="1710239"/>
                </a:lnTo>
                <a:lnTo>
                  <a:pt x="2478934" y="1712240"/>
                </a:lnTo>
                <a:lnTo>
                  <a:pt x="2478934" y="1712716"/>
                </a:lnTo>
                <a:lnTo>
                  <a:pt x="2478746" y="1712785"/>
                </a:lnTo>
                <a:lnTo>
                  <a:pt x="2465504" y="1751102"/>
                </a:lnTo>
                <a:lnTo>
                  <a:pt x="2465478" y="1751095"/>
                </a:lnTo>
                <a:lnTo>
                  <a:pt x="2465504" y="1751482"/>
                </a:lnTo>
                <a:cubicBezTo>
                  <a:pt x="2465504" y="1752149"/>
                  <a:pt x="2465504" y="1752816"/>
                  <a:pt x="2465504" y="1753483"/>
                </a:cubicBezTo>
                <a:lnTo>
                  <a:pt x="2464176" y="1753730"/>
                </a:lnTo>
                <a:lnTo>
                  <a:pt x="2465027" y="1754055"/>
                </a:lnTo>
                <a:cubicBezTo>
                  <a:pt x="2464265" y="1754912"/>
                  <a:pt x="2463789" y="1756245"/>
                  <a:pt x="2462837" y="1756627"/>
                </a:cubicBezTo>
                <a:cubicBezTo>
                  <a:pt x="2456741" y="1759294"/>
                  <a:pt x="2451597" y="1762246"/>
                  <a:pt x="2456550" y="1769200"/>
                </a:cubicBezTo>
                <a:cubicBezTo>
                  <a:pt x="2451883" y="1773486"/>
                  <a:pt x="2447025" y="1765485"/>
                  <a:pt x="2444453" y="1771009"/>
                </a:cubicBezTo>
                <a:cubicBezTo>
                  <a:pt x="2443501" y="1773953"/>
                  <a:pt x="2443882" y="1777191"/>
                  <a:pt x="2445596" y="1779772"/>
                </a:cubicBezTo>
                <a:cubicBezTo>
                  <a:pt x="2447311" y="1782820"/>
                  <a:pt x="2449502" y="1778439"/>
                  <a:pt x="2452358" y="1779772"/>
                </a:cubicBezTo>
                <a:cubicBezTo>
                  <a:pt x="2449883" y="1788621"/>
                  <a:pt x="2445977" y="1796965"/>
                  <a:pt x="2440643" y="1804442"/>
                </a:cubicBezTo>
                <a:cubicBezTo>
                  <a:pt x="2438071" y="1808443"/>
                  <a:pt x="2434451" y="1808538"/>
                  <a:pt x="2431118" y="1804442"/>
                </a:cubicBezTo>
                <a:cubicBezTo>
                  <a:pt x="2430070" y="1802918"/>
                  <a:pt x="2429213" y="1801013"/>
                  <a:pt x="2426737" y="1801585"/>
                </a:cubicBezTo>
                <a:cubicBezTo>
                  <a:pt x="2424260" y="1802156"/>
                  <a:pt x="2426260" y="1805014"/>
                  <a:pt x="2427308" y="1806537"/>
                </a:cubicBezTo>
                <a:cubicBezTo>
                  <a:pt x="2433308" y="1815205"/>
                  <a:pt x="2433308" y="1815205"/>
                  <a:pt x="2427308" y="1823111"/>
                </a:cubicBezTo>
                <a:lnTo>
                  <a:pt x="2423213" y="1828540"/>
                </a:lnTo>
                <a:cubicBezTo>
                  <a:pt x="2419879" y="1832446"/>
                  <a:pt x="2418213" y="1834398"/>
                  <a:pt x="2416272" y="1834839"/>
                </a:cubicBezTo>
                <a:lnTo>
                  <a:pt x="2407878" y="1832127"/>
                </a:lnTo>
                <a:lnTo>
                  <a:pt x="2407878" y="1835644"/>
                </a:lnTo>
                <a:lnTo>
                  <a:pt x="2408258" y="1835398"/>
                </a:lnTo>
                <a:lnTo>
                  <a:pt x="2406354" y="1844908"/>
                </a:lnTo>
                <a:lnTo>
                  <a:pt x="2406518" y="1842765"/>
                </a:lnTo>
                <a:lnTo>
                  <a:pt x="2405972" y="1845495"/>
                </a:lnTo>
                <a:lnTo>
                  <a:pt x="2403972" y="1847400"/>
                </a:lnTo>
                <a:lnTo>
                  <a:pt x="2403610" y="1847029"/>
                </a:lnTo>
                <a:lnTo>
                  <a:pt x="2355629" y="1873665"/>
                </a:lnTo>
                <a:lnTo>
                  <a:pt x="2355585" y="1873880"/>
                </a:lnTo>
                <a:lnTo>
                  <a:pt x="2349041" y="1876497"/>
                </a:lnTo>
                <a:lnTo>
                  <a:pt x="2348918" y="1876737"/>
                </a:lnTo>
                <a:cubicBezTo>
                  <a:pt x="2338822" y="1882023"/>
                  <a:pt x="2327486" y="1884395"/>
                  <a:pt x="2316152" y="1883595"/>
                </a:cubicBezTo>
                <a:cubicBezTo>
                  <a:pt x="2314247" y="1883490"/>
                  <a:pt x="2312342" y="1883947"/>
                  <a:pt x="2310722" y="1884928"/>
                </a:cubicBezTo>
                <a:cubicBezTo>
                  <a:pt x="2295102" y="1892929"/>
                  <a:pt x="2278243" y="1891215"/>
                  <a:pt x="2261670" y="1889977"/>
                </a:cubicBezTo>
                <a:cubicBezTo>
                  <a:pt x="2256907" y="1890024"/>
                  <a:pt x="2253001" y="1886186"/>
                  <a:pt x="2252906" y="1881395"/>
                </a:cubicBezTo>
                <a:cubicBezTo>
                  <a:pt x="2252906" y="1879861"/>
                  <a:pt x="2253288" y="1878356"/>
                  <a:pt x="2254049" y="1877023"/>
                </a:cubicBezTo>
                <a:cubicBezTo>
                  <a:pt x="2256526" y="1872070"/>
                  <a:pt x="2256526" y="1872070"/>
                  <a:pt x="2250239" y="1867498"/>
                </a:cubicBezTo>
                <a:cubicBezTo>
                  <a:pt x="2247001" y="1872070"/>
                  <a:pt x="2248620" y="1877023"/>
                  <a:pt x="2249001" y="1881690"/>
                </a:cubicBezTo>
                <a:cubicBezTo>
                  <a:pt x="2249573" y="1888548"/>
                  <a:pt x="2249001" y="1889596"/>
                  <a:pt x="2242620" y="1887977"/>
                </a:cubicBezTo>
                <a:cubicBezTo>
                  <a:pt x="2236145" y="1885081"/>
                  <a:pt x="2229094" y="1883157"/>
                  <a:pt x="2221952" y="1882261"/>
                </a:cubicBezTo>
                <a:cubicBezTo>
                  <a:pt x="2221000" y="1882261"/>
                  <a:pt x="2219953" y="1881404"/>
                  <a:pt x="2218905" y="1880928"/>
                </a:cubicBezTo>
                <a:cubicBezTo>
                  <a:pt x="2214044" y="1878928"/>
                  <a:pt x="2215189" y="1873308"/>
                  <a:pt x="2212526" y="1870069"/>
                </a:cubicBezTo>
                <a:cubicBezTo>
                  <a:pt x="2209949" y="1877880"/>
                  <a:pt x="2205093" y="1873213"/>
                  <a:pt x="2201948" y="1871308"/>
                </a:cubicBezTo>
                <a:cubicBezTo>
                  <a:pt x="2190806" y="1864450"/>
                  <a:pt x="2178233" y="1858925"/>
                  <a:pt x="2174423" y="1844447"/>
                </a:cubicBezTo>
                <a:cubicBezTo>
                  <a:pt x="2174423" y="1843876"/>
                  <a:pt x="2173567" y="1842828"/>
                  <a:pt x="2173185" y="1842828"/>
                </a:cubicBezTo>
                <a:cubicBezTo>
                  <a:pt x="2161946" y="1842828"/>
                  <a:pt x="2160995" y="1833303"/>
                  <a:pt x="2156612" y="1826636"/>
                </a:cubicBezTo>
                <a:lnTo>
                  <a:pt x="2157050" y="1825573"/>
                </a:lnTo>
                <a:lnTo>
                  <a:pt x="2157962" y="1807966"/>
                </a:lnTo>
                <a:cubicBezTo>
                  <a:pt x="2162629" y="1807823"/>
                  <a:pt x="2167200" y="1806147"/>
                  <a:pt x="2170820" y="1803204"/>
                </a:cubicBezTo>
                <a:lnTo>
                  <a:pt x="2189059" y="1826288"/>
                </a:lnTo>
                <a:lnTo>
                  <a:pt x="2189186" y="1826350"/>
                </a:lnTo>
                <a:cubicBezTo>
                  <a:pt x="2203854" y="1842495"/>
                  <a:pt x="2222616" y="1854268"/>
                  <a:pt x="2243476" y="1860354"/>
                </a:cubicBezTo>
                <a:cubicBezTo>
                  <a:pt x="2248620" y="1861649"/>
                  <a:pt x="2253858" y="1862668"/>
                  <a:pt x="2259098" y="1863402"/>
                </a:cubicBezTo>
                <a:cubicBezTo>
                  <a:pt x="2275290" y="1865974"/>
                  <a:pt x="2276337" y="1867117"/>
                  <a:pt x="2278814" y="1884357"/>
                </a:cubicBezTo>
                <a:cubicBezTo>
                  <a:pt x="2282719" y="1880423"/>
                  <a:pt x="2283481" y="1874384"/>
                  <a:pt x="2280720" y="1869593"/>
                </a:cubicBezTo>
                <a:cubicBezTo>
                  <a:pt x="2279005" y="1865021"/>
                  <a:pt x="2280720" y="1863211"/>
                  <a:pt x="2285387" y="1863021"/>
                </a:cubicBezTo>
                <a:cubicBezTo>
                  <a:pt x="2291768" y="1863126"/>
                  <a:pt x="2297959" y="1864383"/>
                  <a:pt x="2303865" y="1866736"/>
                </a:cubicBezTo>
                <a:cubicBezTo>
                  <a:pt x="2308532" y="1868164"/>
                  <a:pt x="2311008" y="1857973"/>
                  <a:pt x="2318820" y="1857211"/>
                </a:cubicBezTo>
                <a:lnTo>
                  <a:pt x="2351378" y="1847119"/>
                </a:lnTo>
                <a:lnTo>
                  <a:pt x="2351394" y="1846924"/>
                </a:lnTo>
                <a:lnTo>
                  <a:pt x="2355681" y="1846543"/>
                </a:lnTo>
                <a:lnTo>
                  <a:pt x="2355682" y="1846546"/>
                </a:lnTo>
                <a:lnTo>
                  <a:pt x="2355682" y="1846543"/>
                </a:lnTo>
                <a:cubicBezTo>
                  <a:pt x="2367016" y="1840494"/>
                  <a:pt x="2377684" y="1833379"/>
                  <a:pt x="2387685" y="1825302"/>
                </a:cubicBezTo>
                <a:lnTo>
                  <a:pt x="2398822" y="1821712"/>
                </a:lnTo>
                <a:lnTo>
                  <a:pt x="2402829" y="1810252"/>
                </a:lnTo>
                <a:lnTo>
                  <a:pt x="2405592" y="1805966"/>
                </a:lnTo>
                <a:lnTo>
                  <a:pt x="2405753" y="1806218"/>
                </a:lnTo>
                <a:lnTo>
                  <a:pt x="2434737" y="1756436"/>
                </a:lnTo>
                <a:cubicBezTo>
                  <a:pt x="2437691" y="1754721"/>
                  <a:pt x="2437881" y="1752817"/>
                  <a:pt x="2437786" y="1751293"/>
                </a:cubicBezTo>
                <a:cubicBezTo>
                  <a:pt x="2437881" y="1748873"/>
                  <a:pt x="2438738" y="1746530"/>
                  <a:pt x="2440072" y="1744530"/>
                </a:cubicBezTo>
                <a:lnTo>
                  <a:pt x="2441316" y="1745005"/>
                </a:lnTo>
                <a:lnTo>
                  <a:pt x="2440834" y="1744339"/>
                </a:lnTo>
                <a:cubicBezTo>
                  <a:pt x="2440930" y="1741767"/>
                  <a:pt x="2441882" y="1739767"/>
                  <a:pt x="2442834" y="1737576"/>
                </a:cubicBezTo>
                <a:lnTo>
                  <a:pt x="2442935" y="1737591"/>
                </a:lnTo>
                <a:lnTo>
                  <a:pt x="2442834" y="1737481"/>
                </a:lnTo>
                <a:lnTo>
                  <a:pt x="2448850" y="1718971"/>
                </a:lnTo>
                <a:lnTo>
                  <a:pt x="2448550" y="1718907"/>
                </a:lnTo>
                <a:cubicBezTo>
                  <a:pt x="2448550" y="1712525"/>
                  <a:pt x="2453598" y="1708525"/>
                  <a:pt x="2455789" y="1703191"/>
                </a:cubicBezTo>
                <a:lnTo>
                  <a:pt x="2456385" y="1702886"/>
                </a:lnTo>
                <a:lnTo>
                  <a:pt x="2462837" y="1661281"/>
                </a:lnTo>
                <a:cubicBezTo>
                  <a:pt x="2471409" y="1651756"/>
                  <a:pt x="2469027" y="1641278"/>
                  <a:pt x="2467789" y="1630610"/>
                </a:cubicBezTo>
                <a:cubicBezTo>
                  <a:pt x="2467600" y="1628324"/>
                  <a:pt x="2467600" y="1626038"/>
                  <a:pt x="2467789" y="1623752"/>
                </a:cubicBezTo>
                <a:cubicBezTo>
                  <a:pt x="2470361" y="1620114"/>
                  <a:pt x="2472552" y="1616256"/>
                  <a:pt x="2474457" y="1612227"/>
                </a:cubicBezTo>
                <a:lnTo>
                  <a:pt x="2475156" y="1610454"/>
                </a:lnTo>
                <a:lnTo>
                  <a:pt x="2474458" y="1611656"/>
                </a:lnTo>
                <a:lnTo>
                  <a:pt x="2470233" y="1570917"/>
                </a:lnTo>
                <a:lnTo>
                  <a:pt x="2470170" y="1570793"/>
                </a:lnTo>
                <a:lnTo>
                  <a:pt x="2470170" y="1562031"/>
                </a:lnTo>
                <a:lnTo>
                  <a:pt x="2470392" y="1561957"/>
                </a:lnTo>
                <a:lnTo>
                  <a:pt x="2469790" y="1561364"/>
                </a:lnTo>
                <a:cubicBezTo>
                  <a:pt x="2470171" y="1553639"/>
                  <a:pt x="2469314" y="1545895"/>
                  <a:pt x="2467409" y="1538408"/>
                </a:cubicBezTo>
                <a:lnTo>
                  <a:pt x="2467835" y="1539199"/>
                </a:lnTo>
                <a:lnTo>
                  <a:pt x="2467696" y="1538789"/>
                </a:lnTo>
                <a:cubicBezTo>
                  <a:pt x="2468839" y="1522597"/>
                  <a:pt x="2460361" y="1508690"/>
                  <a:pt x="2457217" y="1493450"/>
                </a:cubicBezTo>
                <a:cubicBezTo>
                  <a:pt x="2455789" y="1486402"/>
                  <a:pt x="2453408" y="1479544"/>
                  <a:pt x="2451502" y="1472590"/>
                </a:cubicBezTo>
                <a:lnTo>
                  <a:pt x="2449820" y="1466811"/>
                </a:lnTo>
                <a:lnTo>
                  <a:pt x="2436287" y="1433832"/>
                </a:lnTo>
                <a:lnTo>
                  <a:pt x="2435596" y="1433824"/>
                </a:lnTo>
                <a:cubicBezTo>
                  <a:pt x="2429404" y="1422489"/>
                  <a:pt x="2425403" y="1410202"/>
                  <a:pt x="2419784" y="1398581"/>
                </a:cubicBezTo>
                <a:cubicBezTo>
                  <a:pt x="2418164" y="1393923"/>
                  <a:pt x="2418736" y="1388771"/>
                  <a:pt x="2421308" y="1384579"/>
                </a:cubicBezTo>
                <a:cubicBezTo>
                  <a:pt x="2411783" y="1385341"/>
                  <a:pt x="2408830" y="1379246"/>
                  <a:pt x="2405210" y="1373340"/>
                </a:cubicBezTo>
                <a:cubicBezTo>
                  <a:pt x="2400734" y="1365911"/>
                  <a:pt x="2399782" y="1356290"/>
                  <a:pt x="2392638" y="1350766"/>
                </a:cubicBezTo>
                <a:cubicBezTo>
                  <a:pt x="2388446" y="1347527"/>
                  <a:pt x="2400543" y="1341241"/>
                  <a:pt x="2389685" y="1340288"/>
                </a:cubicBezTo>
                <a:cubicBezTo>
                  <a:pt x="2384827" y="1340288"/>
                  <a:pt x="2383970" y="1333621"/>
                  <a:pt x="2380160" y="1330763"/>
                </a:cubicBezTo>
                <a:cubicBezTo>
                  <a:pt x="2378350" y="1328792"/>
                  <a:pt x="2377017" y="1326534"/>
                  <a:pt x="2375969" y="1324096"/>
                </a:cubicBezTo>
                <a:lnTo>
                  <a:pt x="2376059" y="1323824"/>
                </a:lnTo>
                <a:lnTo>
                  <a:pt x="2349871" y="1287330"/>
                </a:lnTo>
                <a:lnTo>
                  <a:pt x="2341869" y="1276281"/>
                </a:lnTo>
                <a:lnTo>
                  <a:pt x="2319339" y="1248617"/>
                </a:lnTo>
                <a:lnTo>
                  <a:pt x="2319009" y="1248563"/>
                </a:lnTo>
                <a:lnTo>
                  <a:pt x="2305302" y="1231033"/>
                </a:lnTo>
                <a:lnTo>
                  <a:pt x="2305294" y="1231037"/>
                </a:lnTo>
                <a:lnTo>
                  <a:pt x="2298575" y="1223944"/>
                </a:lnTo>
                <a:lnTo>
                  <a:pt x="2298149" y="1223798"/>
                </a:lnTo>
                <a:lnTo>
                  <a:pt x="2287386" y="1212177"/>
                </a:lnTo>
                <a:lnTo>
                  <a:pt x="2287386" y="1212178"/>
                </a:lnTo>
                <a:cubicBezTo>
                  <a:pt x="2279956" y="1205415"/>
                  <a:pt x="2280338" y="1205796"/>
                  <a:pt x="2273671" y="1212749"/>
                </a:cubicBezTo>
                <a:cubicBezTo>
                  <a:pt x="2257954" y="1229037"/>
                  <a:pt x="2246523" y="1248944"/>
                  <a:pt x="2230237" y="1264661"/>
                </a:cubicBezTo>
                <a:lnTo>
                  <a:pt x="2229783" y="1264577"/>
                </a:lnTo>
                <a:lnTo>
                  <a:pt x="2225684" y="1266946"/>
                </a:lnTo>
                <a:cubicBezTo>
                  <a:pt x="2222731" y="1269422"/>
                  <a:pt x="2225684" y="1273423"/>
                  <a:pt x="2223302" y="1276471"/>
                </a:cubicBezTo>
                <a:cubicBezTo>
                  <a:pt x="2217589" y="1282376"/>
                  <a:pt x="2215396" y="1290854"/>
                  <a:pt x="2209396" y="1296759"/>
                </a:cubicBezTo>
                <a:lnTo>
                  <a:pt x="2208964" y="1296573"/>
                </a:lnTo>
                <a:lnTo>
                  <a:pt x="2193686" y="1324206"/>
                </a:lnTo>
                <a:lnTo>
                  <a:pt x="2193664" y="1324286"/>
                </a:lnTo>
                <a:cubicBezTo>
                  <a:pt x="2188713" y="1334478"/>
                  <a:pt x="2184142" y="1344670"/>
                  <a:pt x="2178901" y="1354957"/>
                </a:cubicBezTo>
                <a:cubicBezTo>
                  <a:pt x="2177376" y="1358938"/>
                  <a:pt x="2174042" y="1361929"/>
                  <a:pt x="2169948" y="1362958"/>
                </a:cubicBezTo>
                <a:cubicBezTo>
                  <a:pt x="2165379" y="1364101"/>
                  <a:pt x="2163280" y="1367149"/>
                  <a:pt x="2165467" y="1371435"/>
                </a:cubicBezTo>
                <a:cubicBezTo>
                  <a:pt x="2168327" y="1378588"/>
                  <a:pt x="2167758" y="1386685"/>
                  <a:pt x="2163852" y="1393343"/>
                </a:cubicBezTo>
                <a:cubicBezTo>
                  <a:pt x="2156707" y="1411345"/>
                  <a:pt x="2151755" y="1430014"/>
                  <a:pt x="2145945" y="1448397"/>
                </a:cubicBezTo>
                <a:cubicBezTo>
                  <a:pt x="2142611" y="1461599"/>
                  <a:pt x="2140135" y="1474991"/>
                  <a:pt x="2138515" y="1488497"/>
                </a:cubicBezTo>
                <a:lnTo>
                  <a:pt x="2138280" y="1489102"/>
                </a:lnTo>
                <a:lnTo>
                  <a:pt x="2138515" y="1488879"/>
                </a:lnTo>
                <a:cubicBezTo>
                  <a:pt x="2132610" y="1517454"/>
                  <a:pt x="2130322" y="1546029"/>
                  <a:pt x="2126229" y="1575556"/>
                </a:cubicBezTo>
                <a:cubicBezTo>
                  <a:pt x="2123940" y="1576318"/>
                  <a:pt x="2124129" y="1573461"/>
                  <a:pt x="2122893" y="1572508"/>
                </a:cubicBezTo>
                <a:cubicBezTo>
                  <a:pt x="2121654" y="1571556"/>
                  <a:pt x="2120892" y="1570794"/>
                  <a:pt x="2119942" y="1571746"/>
                </a:cubicBezTo>
                <a:cubicBezTo>
                  <a:pt x="2119177" y="1572585"/>
                  <a:pt x="2118895" y="1573689"/>
                  <a:pt x="2118988" y="1574794"/>
                </a:cubicBezTo>
                <a:cubicBezTo>
                  <a:pt x="2119177" y="1576290"/>
                  <a:pt x="2119748" y="1577690"/>
                  <a:pt x="2120800" y="1578795"/>
                </a:cubicBezTo>
                <a:cubicBezTo>
                  <a:pt x="2126229" y="1584805"/>
                  <a:pt x="2128514" y="1592939"/>
                  <a:pt x="2127180" y="1600893"/>
                </a:cubicBezTo>
                <a:cubicBezTo>
                  <a:pt x="2127180" y="1611561"/>
                  <a:pt x="2127180" y="1622134"/>
                  <a:pt x="2127180" y="1632706"/>
                </a:cubicBezTo>
                <a:cubicBezTo>
                  <a:pt x="2127180" y="1634230"/>
                  <a:pt x="2127180" y="1635754"/>
                  <a:pt x="2127180" y="1637278"/>
                </a:cubicBezTo>
                <a:cubicBezTo>
                  <a:pt x="2127180" y="1638802"/>
                  <a:pt x="2127180" y="1643755"/>
                  <a:pt x="2122990" y="1644422"/>
                </a:cubicBezTo>
                <a:cubicBezTo>
                  <a:pt x="2118798" y="1645089"/>
                  <a:pt x="2118417" y="1642231"/>
                  <a:pt x="2117177" y="1639945"/>
                </a:cubicBezTo>
                <a:cubicBezTo>
                  <a:pt x="2113654" y="1633468"/>
                  <a:pt x="2107652" y="1629468"/>
                  <a:pt x="2104222" y="1621848"/>
                </a:cubicBezTo>
                <a:cubicBezTo>
                  <a:pt x="2101461" y="1614542"/>
                  <a:pt x="2099941" y="1606808"/>
                  <a:pt x="2099751" y="1598988"/>
                </a:cubicBezTo>
                <a:lnTo>
                  <a:pt x="2104497" y="1541547"/>
                </a:lnTo>
                <a:lnTo>
                  <a:pt x="2104450" y="1541552"/>
                </a:lnTo>
                <a:lnTo>
                  <a:pt x="2104450" y="1532218"/>
                </a:lnTo>
                <a:lnTo>
                  <a:pt x="2104553" y="1532218"/>
                </a:lnTo>
                <a:lnTo>
                  <a:pt x="2106512" y="1522883"/>
                </a:lnTo>
                <a:lnTo>
                  <a:pt x="2106512" y="1522356"/>
                </a:lnTo>
                <a:lnTo>
                  <a:pt x="2106062" y="1522787"/>
                </a:lnTo>
                <a:cubicBezTo>
                  <a:pt x="2106444" y="1519739"/>
                  <a:pt x="2106444" y="1516691"/>
                  <a:pt x="2106444" y="1513643"/>
                </a:cubicBezTo>
                <a:lnTo>
                  <a:pt x="2106512" y="1513628"/>
                </a:lnTo>
                <a:lnTo>
                  <a:pt x="2106512" y="1513358"/>
                </a:lnTo>
                <a:cubicBezTo>
                  <a:pt x="2106322" y="1510215"/>
                  <a:pt x="2107273" y="1507110"/>
                  <a:pt x="2108987" y="1504500"/>
                </a:cubicBezTo>
                <a:lnTo>
                  <a:pt x="2109283" y="1504550"/>
                </a:lnTo>
                <a:lnTo>
                  <a:pt x="2108989" y="1504118"/>
                </a:lnTo>
                <a:cubicBezTo>
                  <a:pt x="2110415" y="1485983"/>
                  <a:pt x="2113657" y="1468028"/>
                  <a:pt x="2118516" y="1450493"/>
                </a:cubicBezTo>
                <a:cubicBezTo>
                  <a:pt x="2120991" y="1441444"/>
                  <a:pt x="2122704" y="1432109"/>
                  <a:pt x="2125565" y="1422965"/>
                </a:cubicBezTo>
                <a:cubicBezTo>
                  <a:pt x="2127278" y="1417536"/>
                  <a:pt x="2132610" y="1414583"/>
                  <a:pt x="2133468" y="1409916"/>
                </a:cubicBezTo>
                <a:cubicBezTo>
                  <a:pt x="2133278" y="1405106"/>
                  <a:pt x="2133562" y="1400286"/>
                  <a:pt x="2134323" y="1395533"/>
                </a:cubicBezTo>
                <a:cubicBezTo>
                  <a:pt x="2139850" y="1379055"/>
                  <a:pt x="2146232" y="1362881"/>
                  <a:pt x="2153374" y="1347051"/>
                </a:cubicBezTo>
                <a:cubicBezTo>
                  <a:pt x="2160137" y="1331116"/>
                  <a:pt x="2168042" y="1315647"/>
                  <a:pt x="2176903" y="1300760"/>
                </a:cubicBezTo>
                <a:lnTo>
                  <a:pt x="2177908" y="1300041"/>
                </a:lnTo>
                <a:lnTo>
                  <a:pt x="2197165" y="1267517"/>
                </a:lnTo>
                <a:cubicBezTo>
                  <a:pt x="2199023" y="1264612"/>
                  <a:pt x="2201403" y="1263874"/>
                  <a:pt x="2203916" y="1263838"/>
                </a:cubicBezTo>
                <a:cubicBezTo>
                  <a:pt x="2206427" y="1263802"/>
                  <a:pt x="2209072" y="1264469"/>
                  <a:pt x="2211452" y="1264374"/>
                </a:cubicBezTo>
                <a:lnTo>
                  <a:pt x="2211377" y="1265737"/>
                </a:lnTo>
                <a:lnTo>
                  <a:pt x="2211778" y="1264755"/>
                </a:lnTo>
                <a:lnTo>
                  <a:pt x="2211930" y="1264528"/>
                </a:lnTo>
                <a:lnTo>
                  <a:pt x="2211662" y="1264375"/>
                </a:lnTo>
                <a:cubicBezTo>
                  <a:pt x="2205759" y="1258088"/>
                  <a:pt x="2206998" y="1252754"/>
                  <a:pt x="2211662" y="1245896"/>
                </a:cubicBezTo>
                <a:cubicBezTo>
                  <a:pt x="2221188" y="1235228"/>
                  <a:pt x="2230048" y="1223998"/>
                  <a:pt x="2238236" y="1212273"/>
                </a:cubicBezTo>
                <a:cubicBezTo>
                  <a:pt x="2240809" y="1206730"/>
                  <a:pt x="2247000" y="1203815"/>
                  <a:pt x="2252906" y="1205320"/>
                </a:cubicBezTo>
                <a:lnTo>
                  <a:pt x="2253047" y="1205156"/>
                </a:lnTo>
                <a:lnTo>
                  <a:pt x="2254240" y="1195985"/>
                </a:lnTo>
                <a:cubicBezTo>
                  <a:pt x="2258145" y="1193632"/>
                  <a:pt x="2260336" y="1189260"/>
                  <a:pt x="2259859" y="1184745"/>
                </a:cubicBezTo>
                <a:lnTo>
                  <a:pt x="2260336" y="1184472"/>
                </a:lnTo>
                <a:lnTo>
                  <a:pt x="2259763" y="1184270"/>
                </a:lnTo>
                <a:lnTo>
                  <a:pt x="2239761" y="1166458"/>
                </a:lnTo>
                <a:lnTo>
                  <a:pt x="2239881" y="1165144"/>
                </a:lnTo>
                <a:lnTo>
                  <a:pt x="2239285" y="1166457"/>
                </a:lnTo>
                <a:lnTo>
                  <a:pt x="2227940" y="1155421"/>
                </a:lnTo>
                <a:lnTo>
                  <a:pt x="2227382" y="1155694"/>
                </a:lnTo>
                <a:cubicBezTo>
                  <a:pt x="2220906" y="1152655"/>
                  <a:pt x="2215001" y="1148464"/>
                  <a:pt x="2209949" y="1143312"/>
                </a:cubicBezTo>
                <a:cubicBezTo>
                  <a:pt x="2195189" y="1132167"/>
                  <a:pt x="2180711" y="1120451"/>
                  <a:pt x="2166137" y="1109117"/>
                </a:cubicBezTo>
                <a:cubicBezTo>
                  <a:pt x="2164044" y="1107402"/>
                  <a:pt x="2161566" y="1106069"/>
                  <a:pt x="2160616" y="1103497"/>
                </a:cubicBezTo>
                <a:cubicBezTo>
                  <a:pt x="2158708" y="1098544"/>
                  <a:pt x="2156325" y="1094639"/>
                  <a:pt x="2149851" y="1096639"/>
                </a:cubicBezTo>
                <a:cubicBezTo>
                  <a:pt x="2148992" y="1096639"/>
                  <a:pt x="2147850" y="1095687"/>
                  <a:pt x="2146706" y="1095591"/>
                </a:cubicBezTo>
                <a:cubicBezTo>
                  <a:pt x="2142039" y="1094924"/>
                  <a:pt x="2146706" y="1085209"/>
                  <a:pt x="2138802" y="1087495"/>
                </a:cubicBezTo>
                <a:cubicBezTo>
                  <a:pt x="2134420" y="1088733"/>
                  <a:pt x="2131658" y="1083875"/>
                  <a:pt x="2128229" y="1081780"/>
                </a:cubicBezTo>
                <a:cubicBezTo>
                  <a:pt x="2124801" y="1079684"/>
                  <a:pt x="2120893" y="1076351"/>
                  <a:pt x="2117084" y="1073779"/>
                </a:cubicBezTo>
                <a:cubicBezTo>
                  <a:pt x="2109652" y="1068759"/>
                  <a:pt x="2102894" y="1062768"/>
                  <a:pt x="2096987" y="1055967"/>
                </a:cubicBezTo>
                <a:cubicBezTo>
                  <a:pt x="2094701" y="1052471"/>
                  <a:pt x="2091368" y="1049805"/>
                  <a:pt x="2087463" y="1048347"/>
                </a:cubicBezTo>
                <a:cubicBezTo>
                  <a:pt x="2079554" y="1045547"/>
                  <a:pt x="2072692" y="1040356"/>
                  <a:pt x="2067837" y="1033488"/>
                </a:cubicBezTo>
                <a:cubicBezTo>
                  <a:pt x="2063071" y="1029287"/>
                  <a:pt x="2062597" y="1022030"/>
                  <a:pt x="2066698" y="1017200"/>
                </a:cubicBezTo>
                <a:cubicBezTo>
                  <a:pt x="2068315" y="1015105"/>
                  <a:pt x="2069557" y="1013486"/>
                  <a:pt x="2066126" y="1012152"/>
                </a:cubicBezTo>
                <a:cubicBezTo>
                  <a:pt x="2062696" y="1010819"/>
                  <a:pt x="2061929" y="1012152"/>
                  <a:pt x="2061261" y="1015105"/>
                </a:cubicBezTo>
                <a:lnTo>
                  <a:pt x="2061261" y="1016248"/>
                </a:lnTo>
                <a:cubicBezTo>
                  <a:pt x="2056980" y="1027488"/>
                  <a:pt x="2056595" y="1027583"/>
                  <a:pt x="2048021" y="1018248"/>
                </a:cubicBezTo>
                <a:lnTo>
                  <a:pt x="2047915" y="1016871"/>
                </a:lnTo>
                <a:lnTo>
                  <a:pt x="2047235" y="1018153"/>
                </a:lnTo>
                <a:lnTo>
                  <a:pt x="2038046" y="1029279"/>
                </a:lnTo>
                <a:lnTo>
                  <a:pt x="2038046" y="1029678"/>
                </a:lnTo>
                <a:lnTo>
                  <a:pt x="2035665" y="1031679"/>
                </a:lnTo>
                <a:lnTo>
                  <a:pt x="2036444" y="1026512"/>
                </a:lnTo>
                <a:lnTo>
                  <a:pt x="2036125" y="1025721"/>
                </a:lnTo>
                <a:lnTo>
                  <a:pt x="2035315" y="1031108"/>
                </a:lnTo>
                <a:lnTo>
                  <a:pt x="2031357" y="1039716"/>
                </a:lnTo>
                <a:lnTo>
                  <a:pt x="2031353" y="1041204"/>
                </a:lnTo>
                <a:cubicBezTo>
                  <a:pt x="2016972" y="1058063"/>
                  <a:pt x="2002778" y="1075113"/>
                  <a:pt x="1988205" y="1091782"/>
                </a:cubicBezTo>
                <a:lnTo>
                  <a:pt x="1974309" y="1104737"/>
                </a:lnTo>
                <a:lnTo>
                  <a:pt x="1974375" y="1104926"/>
                </a:lnTo>
                <a:lnTo>
                  <a:pt x="1956086" y="1120928"/>
                </a:lnTo>
                <a:lnTo>
                  <a:pt x="1955715" y="1120989"/>
                </a:lnTo>
                <a:lnTo>
                  <a:pt x="1930939" y="1139311"/>
                </a:lnTo>
                <a:cubicBezTo>
                  <a:pt x="1924081" y="1132758"/>
                  <a:pt x="1921414" y="1123023"/>
                  <a:pt x="1923793" y="1113879"/>
                </a:cubicBezTo>
                <a:lnTo>
                  <a:pt x="1948675" y="1093634"/>
                </a:lnTo>
                <a:lnTo>
                  <a:pt x="1948751" y="1093496"/>
                </a:lnTo>
                <a:lnTo>
                  <a:pt x="1964584" y="1077476"/>
                </a:lnTo>
                <a:lnTo>
                  <a:pt x="1964580" y="1077208"/>
                </a:lnTo>
                <a:cubicBezTo>
                  <a:pt x="1969439" y="1070884"/>
                  <a:pt x="1975346" y="1065416"/>
                  <a:pt x="1982014" y="1061016"/>
                </a:cubicBezTo>
                <a:cubicBezTo>
                  <a:pt x="1985823" y="1059206"/>
                  <a:pt x="1988968" y="1056111"/>
                  <a:pt x="1990776" y="1052253"/>
                </a:cubicBezTo>
                <a:cubicBezTo>
                  <a:pt x="1995540" y="1041289"/>
                  <a:pt x="2002587" y="1031527"/>
                  <a:pt x="2011635" y="1023678"/>
                </a:cubicBezTo>
                <a:cubicBezTo>
                  <a:pt x="2016019" y="1018572"/>
                  <a:pt x="2019543" y="1012734"/>
                  <a:pt x="2021922" y="1006437"/>
                </a:cubicBezTo>
                <a:lnTo>
                  <a:pt x="2022296" y="1006534"/>
                </a:lnTo>
                <a:lnTo>
                  <a:pt x="2023958" y="1004656"/>
                </a:lnTo>
                <a:lnTo>
                  <a:pt x="2023958" y="1004627"/>
                </a:lnTo>
                <a:lnTo>
                  <a:pt x="2023958" y="1003094"/>
                </a:lnTo>
                <a:lnTo>
                  <a:pt x="2023242" y="1002342"/>
                </a:lnTo>
                <a:cubicBezTo>
                  <a:pt x="2018956" y="999074"/>
                  <a:pt x="2015049" y="995226"/>
                  <a:pt x="2011813" y="990912"/>
                </a:cubicBezTo>
                <a:lnTo>
                  <a:pt x="2012023" y="990473"/>
                </a:lnTo>
                <a:lnTo>
                  <a:pt x="2008441" y="988245"/>
                </a:lnTo>
                <a:lnTo>
                  <a:pt x="2008458" y="988092"/>
                </a:lnTo>
                <a:lnTo>
                  <a:pt x="2002877" y="966718"/>
                </a:lnTo>
                <a:cubicBezTo>
                  <a:pt x="2001545" y="966718"/>
                  <a:pt x="2000402" y="966718"/>
                  <a:pt x="2000308" y="967480"/>
                </a:cubicBezTo>
                <a:cubicBezTo>
                  <a:pt x="1996971" y="979863"/>
                  <a:pt x="1997636" y="979005"/>
                  <a:pt x="1987733" y="971671"/>
                </a:cubicBezTo>
                <a:cubicBezTo>
                  <a:pt x="1975922" y="962908"/>
                  <a:pt x="1967541" y="950335"/>
                  <a:pt x="1954297" y="943112"/>
                </a:cubicBezTo>
                <a:cubicBezTo>
                  <a:pt x="1949346" y="940350"/>
                  <a:pt x="1947629" y="933587"/>
                  <a:pt x="1942105" y="931587"/>
                </a:cubicBezTo>
                <a:lnTo>
                  <a:pt x="1942097" y="931560"/>
                </a:lnTo>
                <a:lnTo>
                  <a:pt x="1942081" y="931677"/>
                </a:lnTo>
                <a:cubicBezTo>
                  <a:pt x="1933507" y="928439"/>
                  <a:pt x="1929793" y="919009"/>
                  <a:pt x="1921697" y="915199"/>
                </a:cubicBezTo>
                <a:lnTo>
                  <a:pt x="1921697" y="915180"/>
                </a:lnTo>
                <a:lnTo>
                  <a:pt x="1863435" y="863009"/>
                </a:lnTo>
                <a:cubicBezTo>
                  <a:pt x="1849335" y="847102"/>
                  <a:pt x="1832195" y="834434"/>
                  <a:pt x="1819048" y="817289"/>
                </a:cubicBezTo>
                <a:cubicBezTo>
                  <a:pt x="1816096" y="813479"/>
                  <a:pt x="1810093" y="811479"/>
                  <a:pt x="1808284" y="807764"/>
                </a:cubicBezTo>
                <a:cubicBezTo>
                  <a:pt x="1804093" y="798239"/>
                  <a:pt x="1795521" y="793857"/>
                  <a:pt x="1789236" y="786904"/>
                </a:cubicBezTo>
                <a:cubicBezTo>
                  <a:pt x="1768467" y="764330"/>
                  <a:pt x="1749036" y="740613"/>
                  <a:pt x="1729891" y="716610"/>
                </a:cubicBezTo>
                <a:cubicBezTo>
                  <a:pt x="1725509" y="711085"/>
                  <a:pt x="1725609" y="704608"/>
                  <a:pt x="1722750" y="699274"/>
                </a:cubicBezTo>
                <a:cubicBezTo>
                  <a:pt x="1719888" y="693940"/>
                  <a:pt x="1711891" y="695178"/>
                  <a:pt x="1708081" y="689749"/>
                </a:cubicBezTo>
                <a:cubicBezTo>
                  <a:pt x="1699318" y="676891"/>
                  <a:pt x="1689033" y="664889"/>
                  <a:pt x="1681414" y="651649"/>
                </a:cubicBezTo>
                <a:cubicBezTo>
                  <a:pt x="1676271" y="642248"/>
                  <a:pt x="1670176" y="633466"/>
                  <a:pt x="1663029" y="625455"/>
                </a:cubicBezTo>
                <a:cubicBezTo>
                  <a:pt x="1655409" y="616902"/>
                  <a:pt x="1649311" y="607072"/>
                  <a:pt x="1645124" y="596404"/>
                </a:cubicBezTo>
                <a:lnTo>
                  <a:pt x="1646069" y="595232"/>
                </a:lnTo>
                <a:lnTo>
                  <a:pt x="1645475" y="595636"/>
                </a:lnTo>
                <a:cubicBezTo>
                  <a:pt x="1644236" y="594207"/>
                  <a:pt x="1643474" y="592683"/>
                  <a:pt x="1642617" y="591255"/>
                </a:cubicBezTo>
                <a:lnTo>
                  <a:pt x="1642623" y="591225"/>
                </a:lnTo>
                <a:lnTo>
                  <a:pt x="1633873" y="574305"/>
                </a:lnTo>
                <a:cubicBezTo>
                  <a:pt x="1631972" y="573018"/>
                  <a:pt x="1630734" y="570961"/>
                  <a:pt x="1630543" y="568685"/>
                </a:cubicBezTo>
                <a:cubicBezTo>
                  <a:pt x="1628255" y="558554"/>
                  <a:pt x="1623875" y="549039"/>
                  <a:pt x="1617689" y="540761"/>
                </a:cubicBezTo>
                <a:cubicBezTo>
                  <a:pt x="1615404" y="537656"/>
                  <a:pt x="1614544" y="533762"/>
                  <a:pt x="1615312" y="530001"/>
                </a:cubicBezTo>
                <a:cubicBezTo>
                  <a:pt x="1617402" y="522197"/>
                  <a:pt x="1614643" y="513901"/>
                  <a:pt x="1608357" y="508855"/>
                </a:cubicBezTo>
                <a:lnTo>
                  <a:pt x="1608244" y="508408"/>
                </a:lnTo>
                <a:lnTo>
                  <a:pt x="1607874" y="508852"/>
                </a:lnTo>
                <a:cubicBezTo>
                  <a:pt x="1603022" y="503624"/>
                  <a:pt x="1599973" y="496928"/>
                  <a:pt x="1599305" y="489803"/>
                </a:cubicBezTo>
                <a:cubicBezTo>
                  <a:pt x="1595115" y="474457"/>
                  <a:pt x="1592921" y="458646"/>
                  <a:pt x="1592638" y="442750"/>
                </a:cubicBezTo>
                <a:cubicBezTo>
                  <a:pt x="1592638" y="427701"/>
                  <a:pt x="1588736" y="412746"/>
                  <a:pt x="1589878" y="397505"/>
                </a:cubicBezTo>
                <a:lnTo>
                  <a:pt x="1591131" y="396478"/>
                </a:lnTo>
                <a:lnTo>
                  <a:pt x="1590356" y="396552"/>
                </a:lnTo>
                <a:cubicBezTo>
                  <a:pt x="1592645" y="385409"/>
                  <a:pt x="1593593" y="373978"/>
                  <a:pt x="1596639" y="362929"/>
                </a:cubicBezTo>
                <a:cubicBezTo>
                  <a:pt x="1597689" y="359024"/>
                  <a:pt x="1596639" y="354549"/>
                  <a:pt x="1601025" y="351690"/>
                </a:cubicBezTo>
                <a:cubicBezTo>
                  <a:pt x="1602927" y="350358"/>
                  <a:pt x="1602069" y="348357"/>
                  <a:pt x="1601025" y="346546"/>
                </a:cubicBezTo>
                <a:cubicBezTo>
                  <a:pt x="1600260" y="343203"/>
                  <a:pt x="1601025" y="339681"/>
                  <a:pt x="1603213" y="337021"/>
                </a:cubicBezTo>
                <a:lnTo>
                  <a:pt x="1604611" y="335704"/>
                </a:lnTo>
                <a:lnTo>
                  <a:pt x="1628355" y="288651"/>
                </a:lnTo>
                <a:lnTo>
                  <a:pt x="1628355" y="286823"/>
                </a:lnTo>
                <a:lnTo>
                  <a:pt x="1635877" y="278346"/>
                </a:lnTo>
                <a:lnTo>
                  <a:pt x="1636346" y="281957"/>
                </a:lnTo>
                <a:lnTo>
                  <a:pt x="1636164" y="278250"/>
                </a:lnTo>
                <a:cubicBezTo>
                  <a:pt x="1646451" y="265135"/>
                  <a:pt x="1659214" y="254133"/>
                  <a:pt x="1673695" y="245866"/>
                </a:cubicBezTo>
                <a:cubicBezTo>
                  <a:pt x="1680265" y="242056"/>
                  <a:pt x="1685220" y="236341"/>
                  <a:pt x="1693980" y="238341"/>
                </a:cubicBezTo>
                <a:cubicBezTo>
                  <a:pt x="1696266" y="239007"/>
                  <a:pt x="1698172" y="237103"/>
                  <a:pt x="1699503" y="235102"/>
                </a:cubicBezTo>
                <a:cubicBezTo>
                  <a:pt x="1704459" y="228159"/>
                  <a:pt x="1712843" y="224511"/>
                  <a:pt x="1721316" y="225577"/>
                </a:cubicBezTo>
                <a:lnTo>
                  <a:pt x="1731888" y="221404"/>
                </a:lnTo>
                <a:lnTo>
                  <a:pt x="1731115" y="220815"/>
                </a:lnTo>
                <a:cubicBezTo>
                  <a:pt x="1734069" y="219301"/>
                  <a:pt x="1737312" y="218643"/>
                  <a:pt x="1740643" y="218910"/>
                </a:cubicBezTo>
                <a:lnTo>
                  <a:pt x="1741561" y="219178"/>
                </a:lnTo>
                <a:lnTo>
                  <a:pt x="1754155" y="216972"/>
                </a:lnTo>
                <a:close/>
                <a:moveTo>
                  <a:pt x="157041" y="180144"/>
                </a:moveTo>
                <a:cubicBezTo>
                  <a:pt x="160473" y="183278"/>
                  <a:pt x="162854" y="187307"/>
                  <a:pt x="164092" y="191765"/>
                </a:cubicBezTo>
                <a:cubicBezTo>
                  <a:pt x="156185" y="204909"/>
                  <a:pt x="144279" y="214815"/>
                  <a:pt x="135485" y="227007"/>
                </a:cubicBezTo>
                <a:cubicBezTo>
                  <a:pt x="134532" y="228236"/>
                  <a:pt x="133104" y="229007"/>
                  <a:pt x="131580" y="229103"/>
                </a:cubicBezTo>
                <a:cubicBezTo>
                  <a:pt x="126342" y="229103"/>
                  <a:pt x="123483" y="230532"/>
                  <a:pt x="125769" y="236627"/>
                </a:cubicBezTo>
                <a:cubicBezTo>
                  <a:pt x="126816" y="239390"/>
                  <a:pt x="124247" y="241485"/>
                  <a:pt x="122721" y="243581"/>
                </a:cubicBezTo>
                <a:lnTo>
                  <a:pt x="93825" y="282673"/>
                </a:lnTo>
                <a:lnTo>
                  <a:pt x="94008" y="282919"/>
                </a:lnTo>
                <a:lnTo>
                  <a:pt x="86103" y="293967"/>
                </a:lnTo>
                <a:lnTo>
                  <a:pt x="85670" y="293875"/>
                </a:lnTo>
                <a:lnTo>
                  <a:pt x="73039" y="316555"/>
                </a:lnTo>
                <a:lnTo>
                  <a:pt x="72965" y="317208"/>
                </a:lnTo>
                <a:lnTo>
                  <a:pt x="66963" y="326735"/>
                </a:lnTo>
                <a:lnTo>
                  <a:pt x="61078" y="328727"/>
                </a:lnTo>
                <a:lnTo>
                  <a:pt x="61082" y="328735"/>
                </a:lnTo>
                <a:cubicBezTo>
                  <a:pt x="59654" y="329308"/>
                  <a:pt x="57843" y="330450"/>
                  <a:pt x="58415" y="331783"/>
                </a:cubicBezTo>
                <a:cubicBezTo>
                  <a:pt x="61560" y="338737"/>
                  <a:pt x="57749" y="344071"/>
                  <a:pt x="55177" y="349881"/>
                </a:cubicBezTo>
                <a:cubicBezTo>
                  <a:pt x="47937" y="366360"/>
                  <a:pt x="40890" y="382934"/>
                  <a:pt x="33841" y="399508"/>
                </a:cubicBezTo>
                <a:lnTo>
                  <a:pt x="33820" y="399524"/>
                </a:lnTo>
                <a:lnTo>
                  <a:pt x="30109" y="413794"/>
                </a:lnTo>
                <a:cubicBezTo>
                  <a:pt x="28587" y="419699"/>
                  <a:pt x="21823" y="417414"/>
                  <a:pt x="19633" y="420651"/>
                </a:cubicBezTo>
                <a:cubicBezTo>
                  <a:pt x="17442" y="423891"/>
                  <a:pt x="22299" y="429509"/>
                  <a:pt x="17249" y="433034"/>
                </a:cubicBezTo>
                <a:cubicBezTo>
                  <a:pt x="14583" y="434939"/>
                  <a:pt x="12867" y="438273"/>
                  <a:pt x="9439" y="438559"/>
                </a:cubicBezTo>
                <a:cubicBezTo>
                  <a:pt x="8106" y="437472"/>
                  <a:pt x="7534" y="435635"/>
                  <a:pt x="8106" y="433986"/>
                </a:cubicBezTo>
                <a:cubicBezTo>
                  <a:pt x="12488" y="421033"/>
                  <a:pt x="14392" y="407412"/>
                  <a:pt x="19918" y="394839"/>
                </a:cubicBezTo>
                <a:lnTo>
                  <a:pt x="19934" y="394851"/>
                </a:lnTo>
                <a:lnTo>
                  <a:pt x="19931" y="394839"/>
                </a:lnTo>
                <a:cubicBezTo>
                  <a:pt x="21554" y="391313"/>
                  <a:pt x="22600" y="386173"/>
                  <a:pt x="24028" y="381789"/>
                </a:cubicBezTo>
                <a:cubicBezTo>
                  <a:pt x="24601" y="380390"/>
                  <a:pt x="25076" y="378961"/>
                  <a:pt x="25461" y="377503"/>
                </a:cubicBezTo>
                <a:cubicBezTo>
                  <a:pt x="25461" y="371123"/>
                  <a:pt x="33742" y="373978"/>
                  <a:pt x="34983" y="370170"/>
                </a:cubicBezTo>
                <a:cubicBezTo>
                  <a:pt x="36223" y="366360"/>
                  <a:pt x="30318" y="363120"/>
                  <a:pt x="33554" y="358643"/>
                </a:cubicBezTo>
                <a:cubicBezTo>
                  <a:pt x="34887" y="356835"/>
                  <a:pt x="35270" y="354360"/>
                  <a:pt x="38031" y="353881"/>
                </a:cubicBezTo>
                <a:cubicBezTo>
                  <a:pt x="42128" y="355119"/>
                  <a:pt x="39080" y="360548"/>
                  <a:pt x="43270" y="362263"/>
                </a:cubicBezTo>
                <a:cubicBezTo>
                  <a:pt x="45270" y="360006"/>
                  <a:pt x="45556" y="356748"/>
                  <a:pt x="44032" y="354168"/>
                </a:cubicBezTo>
                <a:cubicBezTo>
                  <a:pt x="39840" y="342480"/>
                  <a:pt x="43746" y="329432"/>
                  <a:pt x="53557" y="321879"/>
                </a:cubicBezTo>
                <a:cubicBezTo>
                  <a:pt x="55177" y="319925"/>
                  <a:pt x="56128" y="317469"/>
                  <a:pt x="56128" y="314924"/>
                </a:cubicBezTo>
                <a:lnTo>
                  <a:pt x="60839" y="328058"/>
                </a:lnTo>
                <a:lnTo>
                  <a:pt x="56580" y="314922"/>
                </a:lnTo>
                <a:lnTo>
                  <a:pt x="65930" y="297346"/>
                </a:lnTo>
                <a:lnTo>
                  <a:pt x="65817" y="297015"/>
                </a:lnTo>
                <a:lnTo>
                  <a:pt x="74581" y="285014"/>
                </a:lnTo>
                <a:lnTo>
                  <a:pt x="75033" y="285370"/>
                </a:lnTo>
                <a:lnTo>
                  <a:pt x="74966" y="285223"/>
                </a:lnTo>
                <a:lnTo>
                  <a:pt x="74805" y="285014"/>
                </a:lnTo>
                <a:cubicBezTo>
                  <a:pt x="80332" y="273432"/>
                  <a:pt x="88335" y="263211"/>
                  <a:pt x="98240" y="255106"/>
                </a:cubicBezTo>
                <a:cubicBezTo>
                  <a:pt x="99097" y="254534"/>
                  <a:pt x="100525" y="253582"/>
                  <a:pt x="100525" y="252820"/>
                </a:cubicBezTo>
                <a:cubicBezTo>
                  <a:pt x="100525" y="242247"/>
                  <a:pt x="109101" y="237199"/>
                  <a:pt x="114623" y="230436"/>
                </a:cubicBezTo>
                <a:cubicBezTo>
                  <a:pt x="120148" y="223673"/>
                  <a:pt x="122627" y="214720"/>
                  <a:pt x="131674" y="211386"/>
                </a:cubicBezTo>
                <a:cubicBezTo>
                  <a:pt x="132628" y="210739"/>
                  <a:pt x="133293" y="209757"/>
                  <a:pt x="133580" y="208625"/>
                </a:cubicBezTo>
                <a:cubicBezTo>
                  <a:pt x="137391" y="195765"/>
                  <a:pt x="147801" y="188526"/>
                  <a:pt x="157041" y="180144"/>
                </a:cubicBezTo>
                <a:close/>
                <a:moveTo>
                  <a:pt x="269137" y="86736"/>
                </a:moveTo>
                <a:lnTo>
                  <a:pt x="268178" y="101955"/>
                </a:lnTo>
                <a:cubicBezTo>
                  <a:pt x="265938" y="106182"/>
                  <a:pt x="261914" y="109659"/>
                  <a:pt x="256486" y="112897"/>
                </a:cubicBezTo>
                <a:cubicBezTo>
                  <a:pt x="238771" y="124566"/>
                  <a:pt x="222006" y="137691"/>
                  <a:pt x="206385" y="152140"/>
                </a:cubicBezTo>
                <a:cubicBezTo>
                  <a:pt x="191525" y="164618"/>
                  <a:pt x="179145" y="179572"/>
                  <a:pt x="164096" y="191765"/>
                </a:cubicBezTo>
                <a:cubicBezTo>
                  <a:pt x="157142" y="190622"/>
                  <a:pt x="155808" y="186145"/>
                  <a:pt x="157047" y="180144"/>
                </a:cubicBezTo>
                <a:cubicBezTo>
                  <a:pt x="158287" y="174143"/>
                  <a:pt x="160954" y="170047"/>
                  <a:pt x="168001" y="171095"/>
                </a:cubicBezTo>
                <a:cubicBezTo>
                  <a:pt x="170190" y="171095"/>
                  <a:pt x="172001" y="170619"/>
                  <a:pt x="172095" y="168333"/>
                </a:cubicBezTo>
                <a:cubicBezTo>
                  <a:pt x="172095" y="156713"/>
                  <a:pt x="181621" y="151855"/>
                  <a:pt x="189051" y="145663"/>
                </a:cubicBezTo>
                <a:cubicBezTo>
                  <a:pt x="204480" y="132138"/>
                  <a:pt x="220386" y="119374"/>
                  <a:pt x="236675" y="106897"/>
                </a:cubicBezTo>
                <a:close/>
                <a:moveTo>
                  <a:pt x="295271" y="71761"/>
                </a:moveTo>
                <a:cubicBezTo>
                  <a:pt x="296903" y="72892"/>
                  <a:pt x="298069" y="75035"/>
                  <a:pt x="299498" y="76892"/>
                </a:cubicBezTo>
                <a:cubicBezTo>
                  <a:pt x="302355" y="80607"/>
                  <a:pt x="299498" y="83655"/>
                  <a:pt x="296450" y="85941"/>
                </a:cubicBezTo>
                <a:lnTo>
                  <a:pt x="286925" y="92132"/>
                </a:lnTo>
                <a:cubicBezTo>
                  <a:pt x="279305" y="97181"/>
                  <a:pt x="279402" y="97085"/>
                  <a:pt x="273876" y="89275"/>
                </a:cubicBezTo>
                <a:lnTo>
                  <a:pt x="269313" y="86628"/>
                </a:lnTo>
                <a:lnTo>
                  <a:pt x="269137" y="86736"/>
                </a:lnTo>
                <a:lnTo>
                  <a:pt x="269150" y="86549"/>
                </a:lnTo>
                <a:lnTo>
                  <a:pt x="269113" y="86512"/>
                </a:lnTo>
                <a:lnTo>
                  <a:pt x="269152" y="86534"/>
                </a:lnTo>
                <a:lnTo>
                  <a:pt x="269153" y="86513"/>
                </a:lnTo>
                <a:lnTo>
                  <a:pt x="269264" y="86568"/>
                </a:lnTo>
                <a:lnTo>
                  <a:pt x="288259" y="72701"/>
                </a:lnTo>
                <a:cubicBezTo>
                  <a:pt x="291545" y="70511"/>
                  <a:pt x="293641" y="70630"/>
                  <a:pt x="295271" y="71761"/>
                </a:cubicBezTo>
                <a:close/>
                <a:moveTo>
                  <a:pt x="331411" y="47841"/>
                </a:moveTo>
                <a:cubicBezTo>
                  <a:pt x="337316" y="45365"/>
                  <a:pt x="340174" y="47651"/>
                  <a:pt x="339698" y="54890"/>
                </a:cubicBezTo>
                <a:cubicBezTo>
                  <a:pt x="339602" y="56462"/>
                  <a:pt x="339125" y="57976"/>
                  <a:pt x="338365" y="59367"/>
                </a:cubicBezTo>
                <a:cubicBezTo>
                  <a:pt x="332460" y="67234"/>
                  <a:pt x="323887" y="72683"/>
                  <a:pt x="314267" y="74702"/>
                </a:cubicBezTo>
                <a:cubicBezTo>
                  <a:pt x="311125" y="75369"/>
                  <a:pt x="307982" y="73616"/>
                  <a:pt x="306933" y="70606"/>
                </a:cubicBezTo>
                <a:cubicBezTo>
                  <a:pt x="304838" y="67425"/>
                  <a:pt x="305790" y="63177"/>
                  <a:pt x="308934" y="61119"/>
                </a:cubicBezTo>
                <a:cubicBezTo>
                  <a:pt x="309031" y="61109"/>
                  <a:pt x="309031" y="61091"/>
                  <a:pt x="309031" y="61081"/>
                </a:cubicBezTo>
                <a:cubicBezTo>
                  <a:pt x="316365" y="56414"/>
                  <a:pt x="323696" y="51556"/>
                  <a:pt x="331411" y="47841"/>
                </a:cubicBezTo>
                <a:close/>
                <a:moveTo>
                  <a:pt x="502020" y="13579"/>
                </a:moveTo>
                <a:lnTo>
                  <a:pt x="498145" y="15742"/>
                </a:lnTo>
                <a:cubicBezTo>
                  <a:pt x="498145" y="15742"/>
                  <a:pt x="497382" y="14409"/>
                  <a:pt x="497573" y="14123"/>
                </a:cubicBezTo>
                <a:close/>
                <a:moveTo>
                  <a:pt x="502502" y="12454"/>
                </a:moveTo>
                <a:lnTo>
                  <a:pt x="502259" y="13551"/>
                </a:lnTo>
                <a:lnTo>
                  <a:pt x="502241" y="13536"/>
                </a:lnTo>
                <a:lnTo>
                  <a:pt x="502241" y="13552"/>
                </a:lnTo>
                <a:lnTo>
                  <a:pt x="502020" y="13579"/>
                </a:lnTo>
                <a:lnTo>
                  <a:pt x="502181" y="13489"/>
                </a:lnTo>
                <a:lnTo>
                  <a:pt x="501785" y="13170"/>
                </a:lnTo>
                <a:close/>
                <a:moveTo>
                  <a:pt x="442498" y="6694"/>
                </a:moveTo>
                <a:cubicBezTo>
                  <a:pt x="450881" y="3551"/>
                  <a:pt x="454783" y="10123"/>
                  <a:pt x="459548" y="14409"/>
                </a:cubicBezTo>
                <a:cubicBezTo>
                  <a:pt x="461644" y="16219"/>
                  <a:pt x="460595" y="18886"/>
                  <a:pt x="457835" y="19553"/>
                </a:cubicBezTo>
                <a:cubicBezTo>
                  <a:pt x="453451" y="20696"/>
                  <a:pt x="448973" y="21553"/>
                  <a:pt x="444401" y="22315"/>
                </a:cubicBezTo>
                <a:cubicBezTo>
                  <a:pt x="442498" y="22753"/>
                  <a:pt x="440497" y="21639"/>
                  <a:pt x="439926" y="19743"/>
                </a:cubicBezTo>
                <a:cubicBezTo>
                  <a:pt x="439162" y="17743"/>
                  <a:pt x="439258" y="14599"/>
                  <a:pt x="436116" y="15362"/>
                </a:cubicBezTo>
                <a:cubicBezTo>
                  <a:pt x="432971" y="16124"/>
                  <a:pt x="433829" y="18886"/>
                  <a:pt x="433637" y="21076"/>
                </a:cubicBezTo>
                <a:cubicBezTo>
                  <a:pt x="433637" y="25553"/>
                  <a:pt x="429733" y="26506"/>
                  <a:pt x="426399" y="27077"/>
                </a:cubicBezTo>
                <a:cubicBezTo>
                  <a:pt x="414206" y="29268"/>
                  <a:pt x="403346" y="37745"/>
                  <a:pt x="390107" y="35174"/>
                </a:cubicBezTo>
                <a:cubicBezTo>
                  <a:pt x="389347" y="35088"/>
                  <a:pt x="388583" y="35326"/>
                  <a:pt x="388012" y="35841"/>
                </a:cubicBezTo>
                <a:cubicBezTo>
                  <a:pt x="380010" y="46604"/>
                  <a:pt x="366202" y="46794"/>
                  <a:pt x="355915" y="53557"/>
                </a:cubicBezTo>
                <a:cubicBezTo>
                  <a:pt x="350294" y="57557"/>
                  <a:pt x="346961" y="54891"/>
                  <a:pt x="347057" y="48032"/>
                </a:cubicBezTo>
                <a:cubicBezTo>
                  <a:pt x="348391" y="39289"/>
                  <a:pt x="356486" y="33249"/>
                  <a:pt x="365250" y="34545"/>
                </a:cubicBezTo>
                <a:cubicBezTo>
                  <a:pt x="365533" y="34583"/>
                  <a:pt x="365819" y="34640"/>
                  <a:pt x="366106" y="34698"/>
                </a:cubicBezTo>
                <a:cubicBezTo>
                  <a:pt x="369629" y="35935"/>
                  <a:pt x="370773" y="35745"/>
                  <a:pt x="371915" y="32602"/>
                </a:cubicBezTo>
                <a:cubicBezTo>
                  <a:pt x="373057" y="29458"/>
                  <a:pt x="377343" y="27744"/>
                  <a:pt x="380201" y="25267"/>
                </a:cubicBezTo>
                <a:cubicBezTo>
                  <a:pt x="385439" y="20791"/>
                  <a:pt x="392869" y="27172"/>
                  <a:pt x="398298" y="19933"/>
                </a:cubicBezTo>
                <a:cubicBezTo>
                  <a:pt x="401537" y="15648"/>
                  <a:pt x="409824" y="15076"/>
                  <a:pt x="415921" y="12791"/>
                </a:cubicBezTo>
                <a:cubicBezTo>
                  <a:pt x="422398" y="10514"/>
                  <a:pt x="429065" y="8856"/>
                  <a:pt x="435828" y="7837"/>
                </a:cubicBezTo>
                <a:cubicBezTo>
                  <a:pt x="438116" y="7599"/>
                  <a:pt x="440306" y="7218"/>
                  <a:pt x="442498" y="6694"/>
                </a:cubicBezTo>
                <a:close/>
                <a:moveTo>
                  <a:pt x="539857" y="2407"/>
                </a:moveTo>
                <a:cubicBezTo>
                  <a:pt x="547004" y="7741"/>
                  <a:pt x="553956" y="4788"/>
                  <a:pt x="561192" y="4313"/>
                </a:cubicBezTo>
                <a:cubicBezTo>
                  <a:pt x="565389" y="4264"/>
                  <a:pt x="569577" y="4846"/>
                  <a:pt x="573582" y="6026"/>
                </a:cubicBezTo>
                <a:cubicBezTo>
                  <a:pt x="587580" y="9074"/>
                  <a:pt x="601481" y="12503"/>
                  <a:pt x="615386" y="15551"/>
                </a:cubicBezTo>
                <a:cubicBezTo>
                  <a:pt x="625481" y="17056"/>
                  <a:pt x="635483" y="19123"/>
                  <a:pt x="645290" y="21742"/>
                </a:cubicBezTo>
                <a:cubicBezTo>
                  <a:pt x="655385" y="24981"/>
                  <a:pt x="665575" y="28314"/>
                  <a:pt x="675862" y="31268"/>
                </a:cubicBezTo>
                <a:cubicBezTo>
                  <a:pt x="683962" y="33364"/>
                  <a:pt x="691199" y="35934"/>
                  <a:pt x="692242" y="45365"/>
                </a:cubicBezTo>
                <a:cubicBezTo>
                  <a:pt x="697492" y="46126"/>
                  <a:pt x="694916" y="39554"/>
                  <a:pt x="698535" y="39935"/>
                </a:cubicBezTo>
                <a:cubicBezTo>
                  <a:pt x="701485" y="40221"/>
                  <a:pt x="704438" y="40992"/>
                  <a:pt x="707202" y="42221"/>
                </a:cubicBezTo>
                <a:cubicBezTo>
                  <a:pt x="714534" y="44231"/>
                  <a:pt x="721680" y="46974"/>
                  <a:pt x="728442" y="50413"/>
                </a:cubicBezTo>
                <a:lnTo>
                  <a:pt x="728522" y="50495"/>
                </a:lnTo>
                <a:lnTo>
                  <a:pt x="728429" y="50222"/>
                </a:lnTo>
                <a:cubicBezTo>
                  <a:pt x="737194" y="54813"/>
                  <a:pt x="746147" y="58947"/>
                  <a:pt x="755288" y="62605"/>
                </a:cubicBezTo>
                <a:cubicBezTo>
                  <a:pt x="761385" y="65272"/>
                  <a:pt x="768626" y="66701"/>
                  <a:pt x="771290" y="74320"/>
                </a:cubicBezTo>
                <a:cubicBezTo>
                  <a:pt x="772053" y="76702"/>
                  <a:pt x="774623" y="77082"/>
                  <a:pt x="776911" y="77273"/>
                </a:cubicBezTo>
                <a:cubicBezTo>
                  <a:pt x="787291" y="77940"/>
                  <a:pt x="795173" y="81536"/>
                  <a:pt x="801280" y="87180"/>
                </a:cubicBezTo>
                <a:lnTo>
                  <a:pt x="814957" y="109290"/>
                </a:lnTo>
                <a:lnTo>
                  <a:pt x="815336" y="109364"/>
                </a:lnTo>
                <a:lnTo>
                  <a:pt x="818475" y="103563"/>
                </a:lnTo>
                <a:cubicBezTo>
                  <a:pt x="818380" y="100896"/>
                  <a:pt x="819809" y="99943"/>
                  <a:pt x="822095" y="102134"/>
                </a:cubicBezTo>
                <a:lnTo>
                  <a:pt x="821955" y="103240"/>
                </a:lnTo>
                <a:lnTo>
                  <a:pt x="822148" y="102134"/>
                </a:lnTo>
                <a:cubicBezTo>
                  <a:pt x="825576" y="104515"/>
                  <a:pt x="829195" y="106611"/>
                  <a:pt x="832338" y="109278"/>
                </a:cubicBezTo>
                <a:cubicBezTo>
                  <a:pt x="837006" y="113183"/>
                  <a:pt x="841864" y="117279"/>
                  <a:pt x="839005" y="124899"/>
                </a:cubicBezTo>
                <a:cubicBezTo>
                  <a:pt x="847956" y="121660"/>
                  <a:pt x="848531" y="121565"/>
                  <a:pt x="850243" y="128423"/>
                </a:cubicBezTo>
                <a:cubicBezTo>
                  <a:pt x="851102" y="131471"/>
                  <a:pt x="851864" y="133281"/>
                  <a:pt x="855198" y="133185"/>
                </a:cubicBezTo>
                <a:cubicBezTo>
                  <a:pt x="859385" y="133309"/>
                  <a:pt x="863294" y="135529"/>
                  <a:pt x="865577" y="139091"/>
                </a:cubicBezTo>
                <a:lnTo>
                  <a:pt x="865609" y="139175"/>
                </a:lnTo>
                <a:lnTo>
                  <a:pt x="877017" y="150299"/>
                </a:lnTo>
                <a:lnTo>
                  <a:pt x="877104" y="150330"/>
                </a:lnTo>
                <a:lnTo>
                  <a:pt x="877088" y="150554"/>
                </a:lnTo>
                <a:lnTo>
                  <a:pt x="877193" y="150426"/>
                </a:lnTo>
                <a:lnTo>
                  <a:pt x="898337" y="170523"/>
                </a:lnTo>
                <a:cubicBezTo>
                  <a:pt x="909485" y="181097"/>
                  <a:pt x="909485" y="181097"/>
                  <a:pt x="910438" y="195479"/>
                </a:cubicBezTo>
                <a:cubicBezTo>
                  <a:pt x="915292" y="194813"/>
                  <a:pt x="920819" y="188907"/>
                  <a:pt x="925012" y="196241"/>
                </a:cubicBezTo>
                <a:lnTo>
                  <a:pt x="925007" y="196247"/>
                </a:lnTo>
                <a:lnTo>
                  <a:pt x="948244" y="221101"/>
                </a:lnTo>
                <a:lnTo>
                  <a:pt x="948251" y="221149"/>
                </a:lnTo>
                <a:lnTo>
                  <a:pt x="959265" y="232817"/>
                </a:lnTo>
                <a:lnTo>
                  <a:pt x="959166" y="233033"/>
                </a:lnTo>
                <a:lnTo>
                  <a:pt x="972831" y="250419"/>
                </a:lnTo>
                <a:lnTo>
                  <a:pt x="973030" y="250343"/>
                </a:lnTo>
                <a:cubicBezTo>
                  <a:pt x="985789" y="263344"/>
                  <a:pt x="996842" y="277909"/>
                  <a:pt x="1005982" y="293682"/>
                </a:cubicBezTo>
                <a:cubicBezTo>
                  <a:pt x="1008271" y="296320"/>
                  <a:pt x="1008744" y="300130"/>
                  <a:pt x="1007032" y="303207"/>
                </a:cubicBezTo>
                <a:cubicBezTo>
                  <a:pt x="1005699" y="305150"/>
                  <a:pt x="1005508" y="307637"/>
                  <a:pt x="1006463" y="309782"/>
                </a:cubicBezTo>
                <a:cubicBezTo>
                  <a:pt x="1007032" y="311115"/>
                  <a:pt x="1007889" y="312542"/>
                  <a:pt x="1009697" y="312068"/>
                </a:cubicBezTo>
                <a:cubicBezTo>
                  <a:pt x="1011511" y="311590"/>
                  <a:pt x="1010269" y="306542"/>
                  <a:pt x="1013605" y="307782"/>
                </a:cubicBezTo>
                <a:cubicBezTo>
                  <a:pt x="1016933" y="309017"/>
                  <a:pt x="1017698" y="313020"/>
                  <a:pt x="1019411" y="315971"/>
                </a:cubicBezTo>
                <a:cubicBezTo>
                  <a:pt x="1031889" y="337681"/>
                  <a:pt x="1042936" y="360139"/>
                  <a:pt x="1052557" y="383221"/>
                </a:cubicBezTo>
                <a:lnTo>
                  <a:pt x="1052517" y="383667"/>
                </a:lnTo>
                <a:lnTo>
                  <a:pt x="1053188" y="383408"/>
                </a:lnTo>
                <a:lnTo>
                  <a:pt x="1064442" y="407891"/>
                </a:lnTo>
                <a:lnTo>
                  <a:pt x="1065034" y="408079"/>
                </a:lnTo>
                <a:cubicBezTo>
                  <a:pt x="1066558" y="413213"/>
                  <a:pt x="1068749" y="418137"/>
                  <a:pt x="1071420" y="422749"/>
                </a:cubicBezTo>
                <a:cubicBezTo>
                  <a:pt x="1076848" y="430215"/>
                  <a:pt x="1078848" y="439626"/>
                  <a:pt x="1076940" y="448656"/>
                </a:cubicBezTo>
                <a:cubicBezTo>
                  <a:pt x="1074845" y="454448"/>
                  <a:pt x="1074180" y="460657"/>
                  <a:pt x="1075036" y="466752"/>
                </a:cubicBezTo>
                <a:cubicBezTo>
                  <a:pt x="1079518" y="467229"/>
                  <a:pt x="1077609" y="461229"/>
                  <a:pt x="1081323" y="461325"/>
                </a:cubicBezTo>
                <a:cubicBezTo>
                  <a:pt x="1085042" y="461418"/>
                  <a:pt x="1084276" y="465230"/>
                  <a:pt x="1084562" y="467706"/>
                </a:cubicBezTo>
                <a:cubicBezTo>
                  <a:pt x="1084562" y="471993"/>
                  <a:pt x="1081516" y="478278"/>
                  <a:pt x="1090371" y="477801"/>
                </a:cubicBezTo>
                <a:cubicBezTo>
                  <a:pt x="1091039" y="477801"/>
                  <a:pt x="1092088" y="480087"/>
                  <a:pt x="1092662" y="481517"/>
                </a:cubicBezTo>
                <a:cubicBezTo>
                  <a:pt x="1095896" y="487984"/>
                  <a:pt x="1097422" y="495157"/>
                  <a:pt x="1097233" y="502377"/>
                </a:cubicBezTo>
                <a:lnTo>
                  <a:pt x="1101084" y="515626"/>
                </a:lnTo>
                <a:lnTo>
                  <a:pt x="1101135" y="515617"/>
                </a:lnTo>
                <a:cubicBezTo>
                  <a:pt x="1104567" y="527559"/>
                  <a:pt x="1106849" y="539809"/>
                  <a:pt x="1107904" y="552191"/>
                </a:cubicBezTo>
                <a:lnTo>
                  <a:pt x="1107911" y="552375"/>
                </a:lnTo>
                <a:lnTo>
                  <a:pt x="1113585" y="590206"/>
                </a:lnTo>
                <a:cubicBezTo>
                  <a:pt x="1115013" y="596883"/>
                  <a:pt x="1114633" y="603808"/>
                  <a:pt x="1112536" y="610304"/>
                </a:cubicBezTo>
                <a:cubicBezTo>
                  <a:pt x="1111011" y="613828"/>
                  <a:pt x="1112727" y="616305"/>
                  <a:pt x="1114440" y="618781"/>
                </a:cubicBezTo>
                <a:lnTo>
                  <a:pt x="1114101" y="618676"/>
                </a:lnTo>
                <a:lnTo>
                  <a:pt x="1116566" y="634503"/>
                </a:lnTo>
                <a:lnTo>
                  <a:pt x="1116403" y="635312"/>
                </a:lnTo>
                <a:lnTo>
                  <a:pt x="1116949" y="634693"/>
                </a:lnTo>
                <a:cubicBezTo>
                  <a:pt x="1127711" y="651076"/>
                  <a:pt x="1142855" y="664029"/>
                  <a:pt x="1153239" y="680698"/>
                </a:cubicBezTo>
                <a:lnTo>
                  <a:pt x="1153258" y="680757"/>
                </a:lnTo>
                <a:lnTo>
                  <a:pt x="1174173" y="712222"/>
                </a:lnTo>
                <a:lnTo>
                  <a:pt x="1174179" y="712267"/>
                </a:lnTo>
                <a:lnTo>
                  <a:pt x="1187763" y="730694"/>
                </a:lnTo>
                <a:lnTo>
                  <a:pt x="1187661" y="730719"/>
                </a:lnTo>
                <a:lnTo>
                  <a:pt x="1187802" y="730797"/>
                </a:lnTo>
                <a:cubicBezTo>
                  <a:pt x="1196565" y="744132"/>
                  <a:pt x="1205141" y="757562"/>
                  <a:pt x="1214188" y="770706"/>
                </a:cubicBezTo>
                <a:lnTo>
                  <a:pt x="1219877" y="787489"/>
                </a:lnTo>
                <a:lnTo>
                  <a:pt x="1219917" y="787570"/>
                </a:lnTo>
                <a:cubicBezTo>
                  <a:pt x="1219917" y="789665"/>
                  <a:pt x="1219917" y="793951"/>
                  <a:pt x="1221729" y="793285"/>
                </a:cubicBezTo>
                <a:cubicBezTo>
                  <a:pt x="1229540" y="790237"/>
                  <a:pt x="1230586" y="796809"/>
                  <a:pt x="1233160" y="800619"/>
                </a:cubicBezTo>
                <a:cubicBezTo>
                  <a:pt x="1240303" y="811287"/>
                  <a:pt x="1246875" y="822241"/>
                  <a:pt x="1254118" y="832909"/>
                </a:cubicBezTo>
                <a:cubicBezTo>
                  <a:pt x="1259544" y="840910"/>
                  <a:pt x="1264973" y="848720"/>
                  <a:pt x="1258974" y="858627"/>
                </a:cubicBezTo>
                <a:cubicBezTo>
                  <a:pt x="1263546" y="861484"/>
                  <a:pt x="1266596" y="855197"/>
                  <a:pt x="1270216" y="858627"/>
                </a:cubicBezTo>
                <a:lnTo>
                  <a:pt x="1276360" y="867661"/>
                </a:lnTo>
                <a:lnTo>
                  <a:pt x="1276692" y="867198"/>
                </a:lnTo>
                <a:cubicBezTo>
                  <a:pt x="1281072" y="874646"/>
                  <a:pt x="1286214" y="881609"/>
                  <a:pt x="1292119" y="887962"/>
                </a:cubicBezTo>
                <a:cubicBezTo>
                  <a:pt x="1303456" y="905641"/>
                  <a:pt x="1316221" y="922367"/>
                  <a:pt x="1330221" y="937969"/>
                </a:cubicBezTo>
                <a:cubicBezTo>
                  <a:pt x="1334225" y="942160"/>
                  <a:pt x="1335460" y="948144"/>
                  <a:pt x="1339747" y="951669"/>
                </a:cubicBezTo>
                <a:lnTo>
                  <a:pt x="1339560" y="953008"/>
                </a:lnTo>
                <a:lnTo>
                  <a:pt x="1341530" y="952526"/>
                </a:lnTo>
                <a:cubicBezTo>
                  <a:pt x="1347340" y="955479"/>
                  <a:pt x="1350006" y="962622"/>
                  <a:pt x="1354769" y="967861"/>
                </a:cubicBezTo>
                <a:lnTo>
                  <a:pt x="1354599" y="968242"/>
                </a:lnTo>
                <a:lnTo>
                  <a:pt x="1354784" y="968242"/>
                </a:lnTo>
                <a:lnTo>
                  <a:pt x="1382006" y="995651"/>
                </a:lnTo>
                <a:lnTo>
                  <a:pt x="1382075" y="995389"/>
                </a:lnTo>
                <a:lnTo>
                  <a:pt x="1388841" y="1002533"/>
                </a:lnTo>
                <a:lnTo>
                  <a:pt x="1388673" y="1002846"/>
                </a:lnTo>
                <a:lnTo>
                  <a:pt x="1388885" y="1002914"/>
                </a:lnTo>
                <a:cubicBezTo>
                  <a:pt x="1388984" y="1003390"/>
                  <a:pt x="1389076" y="1003866"/>
                  <a:pt x="1389076" y="1004343"/>
                </a:cubicBezTo>
                <a:lnTo>
                  <a:pt x="1389149" y="1004832"/>
                </a:lnTo>
                <a:lnTo>
                  <a:pt x="1403753" y="1016153"/>
                </a:lnTo>
                <a:cubicBezTo>
                  <a:pt x="1408141" y="1020439"/>
                  <a:pt x="1411278" y="1024820"/>
                  <a:pt x="1407949" y="1031012"/>
                </a:cubicBezTo>
                <a:cubicBezTo>
                  <a:pt x="1412424" y="1033964"/>
                  <a:pt x="1414804" y="1026535"/>
                  <a:pt x="1418709" y="1029773"/>
                </a:cubicBezTo>
                <a:cubicBezTo>
                  <a:pt x="1422613" y="1033012"/>
                  <a:pt x="1424233" y="1035012"/>
                  <a:pt x="1427187" y="1037298"/>
                </a:cubicBezTo>
                <a:cubicBezTo>
                  <a:pt x="1445185" y="1051872"/>
                  <a:pt x="1463569" y="1065873"/>
                  <a:pt x="1482331" y="1079399"/>
                </a:cubicBezTo>
                <a:lnTo>
                  <a:pt x="1482283" y="1079971"/>
                </a:lnTo>
                <a:lnTo>
                  <a:pt x="1482873" y="1079494"/>
                </a:lnTo>
                <a:lnTo>
                  <a:pt x="1487163" y="1089019"/>
                </a:lnTo>
                <a:lnTo>
                  <a:pt x="1487250" y="1089016"/>
                </a:lnTo>
                <a:lnTo>
                  <a:pt x="1491645" y="1086519"/>
                </a:lnTo>
                <a:lnTo>
                  <a:pt x="1495745" y="1088992"/>
                </a:lnTo>
                <a:lnTo>
                  <a:pt x="1496684" y="1089019"/>
                </a:lnTo>
                <a:lnTo>
                  <a:pt x="1498779" y="1091210"/>
                </a:lnTo>
                <a:lnTo>
                  <a:pt x="1498755" y="1092119"/>
                </a:lnTo>
                <a:lnTo>
                  <a:pt x="1506754" y="1097258"/>
                </a:lnTo>
                <a:cubicBezTo>
                  <a:pt x="1507836" y="1099330"/>
                  <a:pt x="1507623" y="1102401"/>
                  <a:pt x="1507194" y="1108545"/>
                </a:cubicBezTo>
                <a:cubicBezTo>
                  <a:pt x="1509954" y="1110260"/>
                  <a:pt x="1511289" y="1107688"/>
                  <a:pt x="1512809" y="1106450"/>
                </a:cubicBezTo>
                <a:cubicBezTo>
                  <a:pt x="1515956" y="1103478"/>
                  <a:pt x="1520908" y="1103478"/>
                  <a:pt x="1524049" y="1106450"/>
                </a:cubicBezTo>
                <a:cubicBezTo>
                  <a:pt x="1547762" y="1121442"/>
                  <a:pt x="1572453" y="1134711"/>
                  <a:pt x="1598071" y="1146169"/>
                </a:cubicBezTo>
                <a:cubicBezTo>
                  <a:pt x="1602836" y="1147550"/>
                  <a:pt x="1606738" y="1150817"/>
                  <a:pt x="1609030" y="1155218"/>
                </a:cubicBezTo>
                <a:cubicBezTo>
                  <a:pt x="1609839" y="1157123"/>
                  <a:pt x="1610883" y="1157647"/>
                  <a:pt x="1612012" y="1157492"/>
                </a:cubicBezTo>
                <a:lnTo>
                  <a:pt x="1615004" y="1155950"/>
                </a:lnTo>
                <a:lnTo>
                  <a:pt x="1615004" y="1155313"/>
                </a:lnTo>
                <a:cubicBezTo>
                  <a:pt x="1623762" y="1156913"/>
                  <a:pt x="1632238" y="1159904"/>
                  <a:pt x="1640145" y="1164171"/>
                </a:cubicBezTo>
                <a:lnTo>
                  <a:pt x="1640464" y="1164288"/>
                </a:lnTo>
                <a:lnTo>
                  <a:pt x="1640486" y="1164171"/>
                </a:lnTo>
                <a:cubicBezTo>
                  <a:pt x="1642961" y="1164276"/>
                  <a:pt x="1645344" y="1165143"/>
                  <a:pt x="1647250" y="1166647"/>
                </a:cubicBezTo>
                <a:lnTo>
                  <a:pt x="1647247" y="1166675"/>
                </a:lnTo>
                <a:lnTo>
                  <a:pt x="1649291" y="1166838"/>
                </a:lnTo>
                <a:lnTo>
                  <a:pt x="1649298" y="1166874"/>
                </a:lnTo>
                <a:lnTo>
                  <a:pt x="1649298" y="1166839"/>
                </a:lnTo>
                <a:cubicBezTo>
                  <a:pt x="1666539" y="1171696"/>
                  <a:pt x="1684160" y="1175487"/>
                  <a:pt x="1701877" y="1178173"/>
                </a:cubicBezTo>
                <a:lnTo>
                  <a:pt x="1702487" y="1178405"/>
                </a:lnTo>
                <a:lnTo>
                  <a:pt x="1702487" y="1178269"/>
                </a:lnTo>
                <a:cubicBezTo>
                  <a:pt x="1707059" y="1177535"/>
                  <a:pt x="1711728" y="1178269"/>
                  <a:pt x="1715918" y="1180364"/>
                </a:cubicBezTo>
                <a:lnTo>
                  <a:pt x="1715939" y="1180364"/>
                </a:lnTo>
                <a:lnTo>
                  <a:pt x="1722706" y="1180364"/>
                </a:lnTo>
                <a:lnTo>
                  <a:pt x="1722758" y="1180455"/>
                </a:lnTo>
                <a:lnTo>
                  <a:pt x="1722707" y="1180269"/>
                </a:lnTo>
                <a:lnTo>
                  <a:pt x="1740999" y="1180269"/>
                </a:lnTo>
                <a:lnTo>
                  <a:pt x="1747568" y="1179759"/>
                </a:lnTo>
                <a:lnTo>
                  <a:pt x="1761752" y="1178458"/>
                </a:lnTo>
                <a:lnTo>
                  <a:pt x="1765789" y="1187149"/>
                </a:lnTo>
                <a:lnTo>
                  <a:pt x="1765845" y="1185412"/>
                </a:lnTo>
                <a:lnTo>
                  <a:pt x="1763556" y="1182078"/>
                </a:lnTo>
                <a:cubicBezTo>
                  <a:pt x="1759176" y="1182650"/>
                  <a:pt x="1760890" y="1180173"/>
                  <a:pt x="1761748" y="1178173"/>
                </a:cubicBezTo>
                <a:lnTo>
                  <a:pt x="1766032" y="1178173"/>
                </a:lnTo>
                <a:lnTo>
                  <a:pt x="1766069" y="1178291"/>
                </a:lnTo>
                <a:lnTo>
                  <a:pt x="1766082" y="1177887"/>
                </a:lnTo>
                <a:cubicBezTo>
                  <a:pt x="1775606" y="1175601"/>
                  <a:pt x="1775606" y="1175697"/>
                  <a:pt x="1775606" y="1184555"/>
                </a:cubicBezTo>
                <a:cubicBezTo>
                  <a:pt x="1775606" y="1185698"/>
                  <a:pt x="1775606" y="1186841"/>
                  <a:pt x="1775606" y="1187889"/>
                </a:cubicBezTo>
                <a:cubicBezTo>
                  <a:pt x="1775606" y="1188936"/>
                  <a:pt x="1776364" y="1191889"/>
                  <a:pt x="1778751" y="1191794"/>
                </a:cubicBezTo>
                <a:cubicBezTo>
                  <a:pt x="1781136" y="1191699"/>
                  <a:pt x="1781136" y="1190079"/>
                  <a:pt x="1781422" y="1188555"/>
                </a:cubicBezTo>
                <a:cubicBezTo>
                  <a:pt x="1781804" y="1186698"/>
                  <a:pt x="1781995" y="1184822"/>
                  <a:pt x="1781995" y="1182935"/>
                </a:cubicBezTo>
                <a:cubicBezTo>
                  <a:pt x="1781709" y="1178002"/>
                  <a:pt x="1785420" y="1173735"/>
                  <a:pt x="1790375" y="1173410"/>
                </a:cubicBezTo>
                <a:cubicBezTo>
                  <a:pt x="1790754" y="1173382"/>
                  <a:pt x="1791134" y="1173382"/>
                  <a:pt x="1791518" y="1173410"/>
                </a:cubicBezTo>
                <a:cubicBezTo>
                  <a:pt x="1797135" y="1172620"/>
                  <a:pt x="1802660" y="1171248"/>
                  <a:pt x="1807997" y="1169315"/>
                </a:cubicBezTo>
                <a:lnTo>
                  <a:pt x="1808032" y="1169315"/>
                </a:lnTo>
                <a:lnTo>
                  <a:pt x="1808032" y="1169314"/>
                </a:lnTo>
                <a:lnTo>
                  <a:pt x="1809460" y="1168743"/>
                </a:lnTo>
                <a:lnTo>
                  <a:pt x="1809482" y="1168750"/>
                </a:lnTo>
                <a:lnTo>
                  <a:pt x="1809709" y="1168458"/>
                </a:lnTo>
                <a:cubicBezTo>
                  <a:pt x="1818666" y="1166857"/>
                  <a:pt x="1827238" y="1163800"/>
                  <a:pt x="1835236" y="1159409"/>
                </a:cubicBezTo>
                <a:cubicBezTo>
                  <a:pt x="1840856" y="1155123"/>
                  <a:pt x="1846570" y="1164171"/>
                  <a:pt x="1850478" y="1158456"/>
                </a:cubicBezTo>
                <a:cubicBezTo>
                  <a:pt x="1853620" y="1154170"/>
                  <a:pt x="1857905" y="1150865"/>
                  <a:pt x="1862855" y="1148931"/>
                </a:cubicBezTo>
                <a:cubicBezTo>
                  <a:pt x="1865525" y="1147693"/>
                  <a:pt x="1868478" y="1145407"/>
                  <a:pt x="1871335" y="1147693"/>
                </a:cubicBezTo>
                <a:cubicBezTo>
                  <a:pt x="1874196" y="1149979"/>
                  <a:pt x="1872858" y="1153884"/>
                  <a:pt x="1872387" y="1157218"/>
                </a:cubicBezTo>
                <a:cubicBezTo>
                  <a:pt x="1872288" y="1169724"/>
                  <a:pt x="1863240" y="1180373"/>
                  <a:pt x="1850952" y="1182459"/>
                </a:cubicBezTo>
                <a:cubicBezTo>
                  <a:pt x="1843334" y="1184174"/>
                  <a:pt x="1836187" y="1190460"/>
                  <a:pt x="1828760" y="1190746"/>
                </a:cubicBezTo>
                <a:cubicBezTo>
                  <a:pt x="1810855" y="1191318"/>
                  <a:pt x="1795614" y="1201985"/>
                  <a:pt x="1777796" y="1202271"/>
                </a:cubicBezTo>
                <a:cubicBezTo>
                  <a:pt x="1774079" y="1202271"/>
                  <a:pt x="1770272" y="1202748"/>
                  <a:pt x="1766462" y="1203033"/>
                </a:cubicBezTo>
                <a:lnTo>
                  <a:pt x="1766030" y="1202601"/>
                </a:lnTo>
                <a:lnTo>
                  <a:pt x="1765847" y="1202836"/>
                </a:lnTo>
                <a:lnTo>
                  <a:pt x="1765847" y="1203223"/>
                </a:lnTo>
                <a:lnTo>
                  <a:pt x="1749858" y="1205223"/>
                </a:lnTo>
                <a:lnTo>
                  <a:pt x="1749855" y="1205225"/>
                </a:lnTo>
                <a:lnTo>
                  <a:pt x="1745572" y="1205225"/>
                </a:lnTo>
                <a:lnTo>
                  <a:pt x="1745313" y="1205078"/>
                </a:lnTo>
                <a:lnTo>
                  <a:pt x="1745567" y="1205319"/>
                </a:lnTo>
                <a:lnTo>
                  <a:pt x="1729943" y="1207224"/>
                </a:lnTo>
                <a:cubicBezTo>
                  <a:pt x="1725181" y="1208148"/>
                  <a:pt x="1720228" y="1207548"/>
                  <a:pt x="1715755" y="1205510"/>
                </a:cubicBezTo>
                <a:lnTo>
                  <a:pt x="1713845" y="1205510"/>
                </a:lnTo>
                <a:lnTo>
                  <a:pt x="1713382" y="1205205"/>
                </a:lnTo>
                <a:lnTo>
                  <a:pt x="1651488" y="1194176"/>
                </a:lnTo>
                <a:lnTo>
                  <a:pt x="1651485" y="1194139"/>
                </a:lnTo>
                <a:lnTo>
                  <a:pt x="1651481" y="1194175"/>
                </a:lnTo>
                <a:cubicBezTo>
                  <a:pt x="1639287" y="1192651"/>
                  <a:pt x="1629287" y="1184650"/>
                  <a:pt x="1617385" y="1182459"/>
                </a:cubicBezTo>
                <a:lnTo>
                  <a:pt x="1617363" y="1182356"/>
                </a:lnTo>
                <a:lnTo>
                  <a:pt x="1578069" y="1165219"/>
                </a:lnTo>
                <a:cubicBezTo>
                  <a:pt x="1567964" y="1159314"/>
                  <a:pt x="1556823" y="1155694"/>
                  <a:pt x="1546336" y="1149979"/>
                </a:cubicBezTo>
                <a:cubicBezTo>
                  <a:pt x="1529859" y="1141445"/>
                  <a:pt x="1513955" y="1131901"/>
                  <a:pt x="1498713" y="1121404"/>
                </a:cubicBezTo>
                <a:lnTo>
                  <a:pt x="1498029" y="1120208"/>
                </a:lnTo>
                <a:lnTo>
                  <a:pt x="1471451" y="1102545"/>
                </a:lnTo>
                <a:lnTo>
                  <a:pt x="1471452" y="1102529"/>
                </a:lnTo>
                <a:lnTo>
                  <a:pt x="1446045" y="1084733"/>
                </a:lnTo>
                <a:lnTo>
                  <a:pt x="1446024" y="1084636"/>
                </a:lnTo>
                <a:lnTo>
                  <a:pt x="1445993" y="1084732"/>
                </a:lnTo>
                <a:lnTo>
                  <a:pt x="1436944" y="1077494"/>
                </a:lnTo>
                <a:lnTo>
                  <a:pt x="1436951" y="1077481"/>
                </a:lnTo>
                <a:lnTo>
                  <a:pt x="1436521" y="1077494"/>
                </a:lnTo>
                <a:cubicBezTo>
                  <a:pt x="1431759" y="1070664"/>
                  <a:pt x="1425188" y="1065321"/>
                  <a:pt x="1417474" y="1062063"/>
                </a:cubicBezTo>
                <a:cubicBezTo>
                  <a:pt x="1410707" y="1058834"/>
                  <a:pt x="1404707" y="1054224"/>
                  <a:pt x="1399851" y="1048537"/>
                </a:cubicBezTo>
                <a:cubicBezTo>
                  <a:pt x="1397470" y="1046061"/>
                  <a:pt x="1395281" y="1043585"/>
                  <a:pt x="1392996" y="1041108"/>
                </a:cubicBezTo>
                <a:lnTo>
                  <a:pt x="1392853" y="1040544"/>
                </a:lnTo>
                <a:lnTo>
                  <a:pt x="1379014" y="1029369"/>
                </a:lnTo>
                <a:cubicBezTo>
                  <a:pt x="1374360" y="1025369"/>
                  <a:pt x="1370167" y="1020916"/>
                  <a:pt x="1367262" y="1014915"/>
                </a:cubicBezTo>
                <a:cubicBezTo>
                  <a:pt x="1365545" y="1011486"/>
                  <a:pt x="1358878" y="1011582"/>
                  <a:pt x="1356976" y="1006819"/>
                </a:cubicBezTo>
                <a:cubicBezTo>
                  <a:pt x="1351640" y="1001866"/>
                  <a:pt x="1353163" y="994341"/>
                  <a:pt x="1350210" y="988435"/>
                </a:cubicBezTo>
                <a:lnTo>
                  <a:pt x="1347545" y="984150"/>
                </a:lnTo>
                <a:lnTo>
                  <a:pt x="1347552" y="984101"/>
                </a:lnTo>
                <a:lnTo>
                  <a:pt x="1347530" y="984149"/>
                </a:lnTo>
                <a:cubicBezTo>
                  <a:pt x="1346104" y="980606"/>
                  <a:pt x="1346104" y="976643"/>
                  <a:pt x="1347530" y="973100"/>
                </a:cubicBezTo>
                <a:cubicBezTo>
                  <a:pt x="1348387" y="968337"/>
                  <a:pt x="1346384" y="965289"/>
                  <a:pt x="1340292" y="963575"/>
                </a:cubicBezTo>
                <a:cubicBezTo>
                  <a:pt x="1342673" y="970147"/>
                  <a:pt x="1337817" y="975386"/>
                  <a:pt x="1340292" y="980720"/>
                </a:cubicBezTo>
                <a:cubicBezTo>
                  <a:pt x="1342770" y="986053"/>
                  <a:pt x="1348864" y="988054"/>
                  <a:pt x="1347625" y="997674"/>
                </a:cubicBezTo>
                <a:cubicBezTo>
                  <a:pt x="1337055" y="987359"/>
                  <a:pt x="1327530" y="976100"/>
                  <a:pt x="1319051" y="964051"/>
                </a:cubicBezTo>
                <a:lnTo>
                  <a:pt x="1320259" y="962418"/>
                </a:lnTo>
                <a:lnTo>
                  <a:pt x="1317364" y="963194"/>
                </a:lnTo>
                <a:lnTo>
                  <a:pt x="1275362" y="909157"/>
                </a:lnTo>
                <a:lnTo>
                  <a:pt x="1274882" y="909014"/>
                </a:lnTo>
                <a:cubicBezTo>
                  <a:pt x="1263258" y="894507"/>
                  <a:pt x="1252497" y="879267"/>
                  <a:pt x="1242778" y="863389"/>
                </a:cubicBezTo>
                <a:lnTo>
                  <a:pt x="1242279" y="862195"/>
                </a:lnTo>
                <a:lnTo>
                  <a:pt x="1231022" y="844808"/>
                </a:lnTo>
                <a:lnTo>
                  <a:pt x="1231057" y="844807"/>
                </a:lnTo>
                <a:lnTo>
                  <a:pt x="1194768" y="789951"/>
                </a:lnTo>
                <a:lnTo>
                  <a:pt x="1194792" y="789896"/>
                </a:lnTo>
                <a:lnTo>
                  <a:pt x="1194757" y="789947"/>
                </a:lnTo>
                <a:lnTo>
                  <a:pt x="1192376" y="785280"/>
                </a:lnTo>
                <a:lnTo>
                  <a:pt x="1192357" y="785182"/>
                </a:lnTo>
                <a:lnTo>
                  <a:pt x="1178451" y="762799"/>
                </a:lnTo>
                <a:lnTo>
                  <a:pt x="1178426" y="762889"/>
                </a:lnTo>
                <a:cubicBezTo>
                  <a:pt x="1174236" y="759089"/>
                  <a:pt x="1170997" y="754403"/>
                  <a:pt x="1168900" y="749173"/>
                </a:cubicBezTo>
                <a:lnTo>
                  <a:pt x="1169073" y="748741"/>
                </a:lnTo>
                <a:lnTo>
                  <a:pt x="1157607" y="730987"/>
                </a:lnTo>
                <a:lnTo>
                  <a:pt x="1157617" y="730872"/>
                </a:lnTo>
                <a:lnTo>
                  <a:pt x="1157599" y="730891"/>
                </a:lnTo>
                <a:cubicBezTo>
                  <a:pt x="1154264" y="727328"/>
                  <a:pt x="1151310" y="723395"/>
                  <a:pt x="1148833" y="719175"/>
                </a:cubicBezTo>
                <a:lnTo>
                  <a:pt x="1148834" y="719155"/>
                </a:lnTo>
                <a:lnTo>
                  <a:pt x="1144666" y="714131"/>
                </a:lnTo>
                <a:lnTo>
                  <a:pt x="1144630" y="713924"/>
                </a:lnTo>
                <a:lnTo>
                  <a:pt x="1144624" y="713933"/>
                </a:lnTo>
                <a:lnTo>
                  <a:pt x="1130906" y="694026"/>
                </a:lnTo>
                <a:lnTo>
                  <a:pt x="1130974" y="693952"/>
                </a:lnTo>
                <a:lnTo>
                  <a:pt x="1130948" y="693938"/>
                </a:lnTo>
                <a:cubicBezTo>
                  <a:pt x="1129901" y="691909"/>
                  <a:pt x="1130092" y="689452"/>
                  <a:pt x="1131519" y="687652"/>
                </a:cubicBezTo>
                <a:cubicBezTo>
                  <a:pt x="1135616" y="679651"/>
                  <a:pt x="1134949" y="676984"/>
                  <a:pt x="1128662" y="671269"/>
                </a:cubicBezTo>
                <a:cubicBezTo>
                  <a:pt x="1126663" y="669554"/>
                  <a:pt x="1124946" y="668697"/>
                  <a:pt x="1122850" y="670507"/>
                </a:cubicBezTo>
                <a:cubicBezTo>
                  <a:pt x="1120087" y="673336"/>
                  <a:pt x="1115612" y="673584"/>
                  <a:pt x="1112566" y="671078"/>
                </a:cubicBezTo>
                <a:lnTo>
                  <a:pt x="1112029" y="671212"/>
                </a:lnTo>
                <a:lnTo>
                  <a:pt x="1107216" y="687077"/>
                </a:lnTo>
                <a:cubicBezTo>
                  <a:pt x="1106356" y="690221"/>
                  <a:pt x="1108356" y="696603"/>
                  <a:pt x="1100642" y="694221"/>
                </a:cubicBezTo>
                <a:cubicBezTo>
                  <a:pt x="1098831" y="693650"/>
                  <a:pt x="1099213" y="697079"/>
                  <a:pt x="1099593" y="698793"/>
                </a:cubicBezTo>
                <a:cubicBezTo>
                  <a:pt x="1100737" y="707956"/>
                  <a:pt x="1100449" y="717253"/>
                  <a:pt x="1098639" y="726321"/>
                </a:cubicBezTo>
                <a:lnTo>
                  <a:pt x="1092015" y="737086"/>
                </a:lnTo>
                <a:lnTo>
                  <a:pt x="1092222" y="737265"/>
                </a:lnTo>
                <a:lnTo>
                  <a:pt x="1093900" y="745942"/>
                </a:lnTo>
                <a:lnTo>
                  <a:pt x="1094048" y="746128"/>
                </a:lnTo>
                <a:cubicBezTo>
                  <a:pt x="1093191" y="753424"/>
                  <a:pt x="1090906" y="760501"/>
                  <a:pt x="1087480" y="766987"/>
                </a:cubicBezTo>
                <a:lnTo>
                  <a:pt x="1087390" y="766952"/>
                </a:lnTo>
                <a:lnTo>
                  <a:pt x="1085418" y="777948"/>
                </a:lnTo>
                <a:cubicBezTo>
                  <a:pt x="1079228" y="796331"/>
                  <a:pt x="1072937" y="814619"/>
                  <a:pt x="1066364" y="833003"/>
                </a:cubicBezTo>
                <a:lnTo>
                  <a:pt x="1066240" y="833095"/>
                </a:lnTo>
                <a:lnTo>
                  <a:pt x="1066713" y="832997"/>
                </a:lnTo>
                <a:cubicBezTo>
                  <a:pt x="1066713" y="835531"/>
                  <a:pt x="1065953" y="837998"/>
                  <a:pt x="1064429" y="840046"/>
                </a:cubicBezTo>
                <a:lnTo>
                  <a:pt x="1063958" y="840323"/>
                </a:lnTo>
                <a:lnTo>
                  <a:pt x="1053581" y="868622"/>
                </a:lnTo>
                <a:lnTo>
                  <a:pt x="1041615" y="898630"/>
                </a:lnTo>
                <a:lnTo>
                  <a:pt x="1041596" y="899011"/>
                </a:lnTo>
                <a:cubicBezTo>
                  <a:pt x="1039120" y="907202"/>
                  <a:pt x="1032070" y="913488"/>
                  <a:pt x="1031309" y="922252"/>
                </a:cubicBezTo>
                <a:cubicBezTo>
                  <a:pt x="1031023" y="923756"/>
                  <a:pt x="1030070" y="925052"/>
                  <a:pt x="1028739" y="925776"/>
                </a:cubicBezTo>
                <a:cubicBezTo>
                  <a:pt x="1023883" y="927586"/>
                  <a:pt x="1022167" y="929490"/>
                  <a:pt x="1023118" y="935301"/>
                </a:cubicBezTo>
                <a:lnTo>
                  <a:pt x="1016715" y="948816"/>
                </a:lnTo>
                <a:lnTo>
                  <a:pt x="1016742" y="949573"/>
                </a:lnTo>
                <a:cubicBezTo>
                  <a:pt x="1010743" y="963385"/>
                  <a:pt x="1000933" y="975100"/>
                  <a:pt x="993979" y="988340"/>
                </a:cubicBezTo>
                <a:cubicBezTo>
                  <a:pt x="988551" y="990340"/>
                  <a:pt x="983885" y="992912"/>
                  <a:pt x="985121" y="999960"/>
                </a:cubicBezTo>
                <a:lnTo>
                  <a:pt x="952460" y="1040675"/>
                </a:lnTo>
                <a:lnTo>
                  <a:pt x="952460" y="1040917"/>
                </a:lnTo>
                <a:cubicBezTo>
                  <a:pt x="949125" y="1046633"/>
                  <a:pt x="942935" y="1049395"/>
                  <a:pt x="939031" y="1054729"/>
                </a:cubicBezTo>
                <a:cubicBezTo>
                  <a:pt x="934358" y="1054729"/>
                  <a:pt x="932744" y="1057491"/>
                  <a:pt x="931981" y="1061301"/>
                </a:cubicBezTo>
                <a:cubicBezTo>
                  <a:pt x="931217" y="1062615"/>
                  <a:pt x="930268" y="1063854"/>
                  <a:pt x="929312" y="1065016"/>
                </a:cubicBezTo>
                <a:cubicBezTo>
                  <a:pt x="927407" y="1066826"/>
                  <a:pt x="925408" y="1069302"/>
                  <a:pt x="922552" y="1067683"/>
                </a:cubicBezTo>
                <a:cubicBezTo>
                  <a:pt x="919692" y="1066063"/>
                  <a:pt x="921502" y="1063587"/>
                  <a:pt x="921693" y="1061396"/>
                </a:cubicBezTo>
                <a:cubicBezTo>
                  <a:pt x="921885" y="1059206"/>
                  <a:pt x="921693" y="1057491"/>
                  <a:pt x="918835" y="1056729"/>
                </a:cubicBezTo>
                <a:cubicBezTo>
                  <a:pt x="915694" y="1059491"/>
                  <a:pt x="917977" y="1062920"/>
                  <a:pt x="918264" y="1066254"/>
                </a:cubicBezTo>
                <a:cubicBezTo>
                  <a:pt x="919119" y="1070864"/>
                  <a:pt x="917315" y="1075560"/>
                  <a:pt x="913599" y="1078446"/>
                </a:cubicBezTo>
                <a:cubicBezTo>
                  <a:pt x="905217" y="1086142"/>
                  <a:pt x="896264" y="1093181"/>
                  <a:pt x="886834" y="1099496"/>
                </a:cubicBezTo>
                <a:cubicBezTo>
                  <a:pt x="882932" y="1101592"/>
                  <a:pt x="879690" y="1105306"/>
                  <a:pt x="874452" y="1103211"/>
                </a:cubicBezTo>
                <a:cubicBezTo>
                  <a:pt x="872071" y="1102258"/>
                  <a:pt x="871021" y="1104259"/>
                  <a:pt x="870447" y="1106069"/>
                </a:cubicBezTo>
                <a:cubicBezTo>
                  <a:pt x="868833" y="1110383"/>
                  <a:pt x="865684" y="1113965"/>
                  <a:pt x="861687" y="1116165"/>
                </a:cubicBezTo>
                <a:cubicBezTo>
                  <a:pt x="842640" y="1127500"/>
                  <a:pt x="823020" y="1137311"/>
                  <a:pt x="803116" y="1146740"/>
                </a:cubicBezTo>
                <a:lnTo>
                  <a:pt x="798923" y="1148360"/>
                </a:lnTo>
                <a:cubicBezTo>
                  <a:pt x="793017" y="1150074"/>
                  <a:pt x="792542" y="1149693"/>
                  <a:pt x="791874" y="1142835"/>
                </a:cubicBezTo>
                <a:cubicBezTo>
                  <a:pt x="791874" y="1141692"/>
                  <a:pt x="791874" y="1140549"/>
                  <a:pt x="790639" y="1139882"/>
                </a:cubicBezTo>
                <a:cubicBezTo>
                  <a:pt x="789399" y="1139215"/>
                  <a:pt x="788637" y="1140739"/>
                  <a:pt x="788063" y="1141692"/>
                </a:cubicBezTo>
                <a:cubicBezTo>
                  <a:pt x="785304" y="1145693"/>
                  <a:pt x="788063" y="1152170"/>
                  <a:pt x="782449" y="1154741"/>
                </a:cubicBezTo>
                <a:cubicBezTo>
                  <a:pt x="774922" y="1159237"/>
                  <a:pt x="766540" y="1161847"/>
                  <a:pt x="757779" y="1162361"/>
                </a:cubicBezTo>
                <a:cubicBezTo>
                  <a:pt x="753015" y="1161828"/>
                  <a:pt x="748253" y="1163085"/>
                  <a:pt x="744444" y="1165886"/>
                </a:cubicBezTo>
                <a:cubicBezTo>
                  <a:pt x="738252" y="1170077"/>
                  <a:pt x="734919" y="1168648"/>
                  <a:pt x="733014" y="1161409"/>
                </a:cubicBezTo>
                <a:cubicBezTo>
                  <a:pt x="731396" y="1155789"/>
                  <a:pt x="727297" y="1150360"/>
                  <a:pt x="731108" y="1144073"/>
                </a:cubicBezTo>
                <a:cubicBezTo>
                  <a:pt x="736539" y="1144073"/>
                  <a:pt x="741680" y="1138835"/>
                  <a:pt x="746346" y="1141121"/>
                </a:cubicBezTo>
                <a:cubicBezTo>
                  <a:pt x="751016" y="1143406"/>
                  <a:pt x="753300" y="1143692"/>
                  <a:pt x="755872" y="1138739"/>
                </a:cubicBezTo>
                <a:cubicBezTo>
                  <a:pt x="756920" y="1136548"/>
                  <a:pt x="759681" y="1136548"/>
                  <a:pt x="762063" y="1137311"/>
                </a:cubicBezTo>
                <a:cubicBezTo>
                  <a:pt x="764254" y="1138206"/>
                  <a:pt x="766733" y="1137453"/>
                  <a:pt x="768064" y="1135501"/>
                </a:cubicBezTo>
                <a:cubicBezTo>
                  <a:pt x="769780" y="1132386"/>
                  <a:pt x="773495" y="1130891"/>
                  <a:pt x="776922" y="1131881"/>
                </a:cubicBezTo>
                <a:cubicBezTo>
                  <a:pt x="778352" y="1132434"/>
                  <a:pt x="779969" y="1132091"/>
                  <a:pt x="781113" y="1131024"/>
                </a:cubicBezTo>
                <a:cubicBezTo>
                  <a:pt x="789686" y="1122547"/>
                  <a:pt x="801590" y="1120165"/>
                  <a:pt x="811778" y="1114451"/>
                </a:cubicBezTo>
                <a:cubicBezTo>
                  <a:pt x="817590" y="1109869"/>
                  <a:pt x="825971" y="1110840"/>
                  <a:pt x="830545" y="1116613"/>
                </a:cubicBezTo>
                <a:cubicBezTo>
                  <a:pt x="830639" y="1116746"/>
                  <a:pt x="830733" y="1116879"/>
                  <a:pt x="830830" y="1117022"/>
                </a:cubicBezTo>
                <a:cubicBezTo>
                  <a:pt x="828925" y="1104354"/>
                  <a:pt x="836450" y="1101592"/>
                  <a:pt x="843402" y="1097496"/>
                </a:cubicBezTo>
                <a:cubicBezTo>
                  <a:pt x="850353" y="1093400"/>
                  <a:pt x="860831" y="1091210"/>
                  <a:pt x="866642" y="1083018"/>
                </a:cubicBezTo>
                <a:cubicBezTo>
                  <a:pt x="868833" y="1079999"/>
                  <a:pt x="873021" y="1079332"/>
                  <a:pt x="876066" y="1081532"/>
                </a:cubicBezTo>
                <a:cubicBezTo>
                  <a:pt x="876066" y="1081551"/>
                  <a:pt x="876166" y="1081570"/>
                  <a:pt x="876166" y="1081589"/>
                </a:cubicBezTo>
                <a:cubicBezTo>
                  <a:pt x="882738" y="1084542"/>
                  <a:pt x="883882" y="1083304"/>
                  <a:pt x="882355" y="1076351"/>
                </a:cubicBezTo>
                <a:cubicBezTo>
                  <a:pt x="881783" y="1074541"/>
                  <a:pt x="882262" y="1072560"/>
                  <a:pt x="883594" y="1071207"/>
                </a:cubicBezTo>
                <a:cubicBezTo>
                  <a:pt x="885213" y="1069616"/>
                  <a:pt x="887022" y="1068149"/>
                  <a:pt x="888837" y="1066826"/>
                </a:cubicBezTo>
                <a:cubicBezTo>
                  <a:pt x="898358" y="1059777"/>
                  <a:pt x="898358" y="1059872"/>
                  <a:pt x="906168" y="1067492"/>
                </a:cubicBezTo>
                <a:cubicBezTo>
                  <a:pt x="907885" y="1067178"/>
                  <a:pt x="909125" y="1065492"/>
                  <a:pt x="908740" y="1063730"/>
                </a:cubicBezTo>
                <a:cubicBezTo>
                  <a:pt x="908740" y="1063558"/>
                  <a:pt x="908740" y="1063378"/>
                  <a:pt x="908648" y="1063206"/>
                </a:cubicBezTo>
                <a:cubicBezTo>
                  <a:pt x="906077" y="1055224"/>
                  <a:pt x="909790" y="1046594"/>
                  <a:pt x="917216" y="1042822"/>
                </a:cubicBezTo>
                <a:cubicBezTo>
                  <a:pt x="918646" y="1041670"/>
                  <a:pt x="920071" y="1040356"/>
                  <a:pt x="921217" y="1038917"/>
                </a:cubicBezTo>
                <a:lnTo>
                  <a:pt x="921268" y="1038822"/>
                </a:lnTo>
                <a:lnTo>
                  <a:pt x="919904" y="1038822"/>
                </a:lnTo>
                <a:lnTo>
                  <a:pt x="922570" y="1036155"/>
                </a:lnTo>
                <a:lnTo>
                  <a:pt x="922570" y="1036304"/>
                </a:lnTo>
                <a:lnTo>
                  <a:pt x="922648" y="1036155"/>
                </a:lnTo>
                <a:lnTo>
                  <a:pt x="950073" y="1006443"/>
                </a:lnTo>
                <a:lnTo>
                  <a:pt x="950073" y="1006437"/>
                </a:lnTo>
                <a:cubicBezTo>
                  <a:pt x="959598" y="990721"/>
                  <a:pt x="971598" y="976243"/>
                  <a:pt x="982264" y="961098"/>
                </a:cubicBezTo>
                <a:lnTo>
                  <a:pt x="982528" y="960753"/>
                </a:lnTo>
                <a:lnTo>
                  <a:pt x="1020450" y="884913"/>
                </a:lnTo>
                <a:lnTo>
                  <a:pt x="1032467" y="858444"/>
                </a:lnTo>
                <a:lnTo>
                  <a:pt x="1032435" y="858240"/>
                </a:lnTo>
                <a:cubicBezTo>
                  <a:pt x="1032435" y="857573"/>
                  <a:pt x="1032435" y="856906"/>
                  <a:pt x="1032435" y="856240"/>
                </a:cubicBezTo>
                <a:lnTo>
                  <a:pt x="1032712" y="856048"/>
                </a:lnTo>
                <a:lnTo>
                  <a:pt x="1032614" y="856048"/>
                </a:lnTo>
                <a:cubicBezTo>
                  <a:pt x="1035566" y="847570"/>
                  <a:pt x="1038615" y="839188"/>
                  <a:pt x="1041567" y="830711"/>
                </a:cubicBezTo>
                <a:lnTo>
                  <a:pt x="1041643" y="830766"/>
                </a:lnTo>
                <a:lnTo>
                  <a:pt x="1064365" y="759374"/>
                </a:lnTo>
                <a:cubicBezTo>
                  <a:pt x="1067031" y="750707"/>
                  <a:pt x="1069222" y="741849"/>
                  <a:pt x="1071700" y="733085"/>
                </a:cubicBezTo>
                <a:lnTo>
                  <a:pt x="1071762" y="733065"/>
                </a:lnTo>
                <a:lnTo>
                  <a:pt x="1073172" y="728760"/>
                </a:lnTo>
                <a:lnTo>
                  <a:pt x="1072924" y="728416"/>
                </a:lnTo>
                <a:cubicBezTo>
                  <a:pt x="1074541" y="718272"/>
                  <a:pt x="1077113" y="708299"/>
                  <a:pt x="1080545" y="698603"/>
                </a:cubicBezTo>
                <a:lnTo>
                  <a:pt x="1080576" y="698873"/>
                </a:lnTo>
                <a:lnTo>
                  <a:pt x="1087608" y="689366"/>
                </a:lnTo>
                <a:cubicBezTo>
                  <a:pt x="1088749" y="689366"/>
                  <a:pt x="1087608" y="686794"/>
                  <a:pt x="1087608" y="685366"/>
                </a:cubicBezTo>
                <a:lnTo>
                  <a:pt x="1087527" y="684236"/>
                </a:lnTo>
                <a:lnTo>
                  <a:pt x="1087245" y="684494"/>
                </a:lnTo>
                <a:lnTo>
                  <a:pt x="1087505" y="683945"/>
                </a:lnTo>
                <a:lnTo>
                  <a:pt x="1086086" y="664411"/>
                </a:lnTo>
                <a:lnTo>
                  <a:pt x="1089515" y="641455"/>
                </a:lnTo>
                <a:lnTo>
                  <a:pt x="1076051" y="625526"/>
                </a:lnTo>
                <a:lnTo>
                  <a:pt x="1075948" y="625922"/>
                </a:lnTo>
                <a:lnTo>
                  <a:pt x="1069089" y="618302"/>
                </a:lnTo>
                <a:lnTo>
                  <a:pt x="1069139" y="617814"/>
                </a:lnTo>
                <a:lnTo>
                  <a:pt x="1068645" y="618212"/>
                </a:lnTo>
                <a:cubicBezTo>
                  <a:pt x="1062738" y="612878"/>
                  <a:pt x="1057309" y="607039"/>
                  <a:pt x="1052452" y="600782"/>
                </a:cubicBezTo>
                <a:cubicBezTo>
                  <a:pt x="1045022" y="590504"/>
                  <a:pt x="1035877" y="581550"/>
                  <a:pt x="1025402" y="574302"/>
                </a:cubicBezTo>
                <a:cubicBezTo>
                  <a:pt x="1020352" y="570397"/>
                  <a:pt x="1016542" y="565232"/>
                  <a:pt x="1014160" y="559334"/>
                </a:cubicBezTo>
                <a:lnTo>
                  <a:pt x="1014160" y="559331"/>
                </a:lnTo>
                <a:lnTo>
                  <a:pt x="996167" y="546441"/>
                </a:lnTo>
                <a:cubicBezTo>
                  <a:pt x="990761" y="541404"/>
                  <a:pt x="985547" y="536094"/>
                  <a:pt x="979311" y="531904"/>
                </a:cubicBezTo>
                <a:cubicBezTo>
                  <a:pt x="975500" y="529521"/>
                  <a:pt x="979311" y="524569"/>
                  <a:pt x="976643" y="522948"/>
                </a:cubicBezTo>
                <a:cubicBezTo>
                  <a:pt x="973976" y="521331"/>
                  <a:pt x="970456" y="524282"/>
                  <a:pt x="967120" y="521710"/>
                </a:cubicBezTo>
                <a:cubicBezTo>
                  <a:pt x="957595" y="514187"/>
                  <a:pt x="946739" y="507138"/>
                  <a:pt x="936549" y="499995"/>
                </a:cubicBezTo>
                <a:lnTo>
                  <a:pt x="936790" y="499180"/>
                </a:lnTo>
                <a:lnTo>
                  <a:pt x="936057" y="499708"/>
                </a:lnTo>
                <a:lnTo>
                  <a:pt x="922626" y="490850"/>
                </a:lnTo>
                <a:lnTo>
                  <a:pt x="922625" y="490847"/>
                </a:lnTo>
                <a:lnTo>
                  <a:pt x="901109" y="478848"/>
                </a:lnTo>
                <a:cubicBezTo>
                  <a:pt x="898347" y="477686"/>
                  <a:pt x="895868" y="475819"/>
                  <a:pt x="894057" y="473420"/>
                </a:cubicBezTo>
                <a:cubicBezTo>
                  <a:pt x="892721" y="470686"/>
                  <a:pt x="889774" y="469094"/>
                  <a:pt x="886725" y="469418"/>
                </a:cubicBezTo>
                <a:lnTo>
                  <a:pt x="870249" y="463229"/>
                </a:lnTo>
                <a:cubicBezTo>
                  <a:pt x="846819" y="453847"/>
                  <a:pt x="822530" y="446893"/>
                  <a:pt x="797768" y="442464"/>
                </a:cubicBezTo>
                <a:cubicBezTo>
                  <a:pt x="795958" y="442036"/>
                  <a:pt x="794148" y="441426"/>
                  <a:pt x="792436" y="440657"/>
                </a:cubicBezTo>
                <a:lnTo>
                  <a:pt x="792436" y="440654"/>
                </a:lnTo>
                <a:lnTo>
                  <a:pt x="792432" y="440654"/>
                </a:lnTo>
                <a:cubicBezTo>
                  <a:pt x="782715" y="438958"/>
                  <a:pt x="772810" y="438062"/>
                  <a:pt x="762905" y="437986"/>
                </a:cubicBezTo>
                <a:lnTo>
                  <a:pt x="762654" y="437921"/>
                </a:lnTo>
                <a:lnTo>
                  <a:pt x="762893" y="438464"/>
                </a:lnTo>
                <a:lnTo>
                  <a:pt x="761365" y="437580"/>
                </a:lnTo>
                <a:lnTo>
                  <a:pt x="757155" y="436464"/>
                </a:lnTo>
                <a:lnTo>
                  <a:pt x="756430" y="434721"/>
                </a:lnTo>
                <a:lnTo>
                  <a:pt x="748416" y="430081"/>
                </a:lnTo>
                <a:cubicBezTo>
                  <a:pt x="742890" y="442654"/>
                  <a:pt x="732603" y="437511"/>
                  <a:pt x="724222" y="438844"/>
                </a:cubicBezTo>
                <a:lnTo>
                  <a:pt x="723746" y="438844"/>
                </a:lnTo>
                <a:lnTo>
                  <a:pt x="724023" y="436258"/>
                </a:lnTo>
                <a:lnTo>
                  <a:pt x="723751" y="437393"/>
                </a:lnTo>
                <a:lnTo>
                  <a:pt x="723751" y="437606"/>
                </a:lnTo>
                <a:lnTo>
                  <a:pt x="698723" y="441920"/>
                </a:lnTo>
                <a:lnTo>
                  <a:pt x="698833" y="442748"/>
                </a:lnTo>
                <a:lnTo>
                  <a:pt x="696795" y="443117"/>
                </a:lnTo>
                <a:lnTo>
                  <a:pt x="696796" y="443130"/>
                </a:lnTo>
                <a:cubicBezTo>
                  <a:pt x="692604" y="444275"/>
                  <a:pt x="688535" y="446109"/>
                  <a:pt x="684353" y="447286"/>
                </a:cubicBezTo>
                <a:lnTo>
                  <a:pt x="671825" y="447504"/>
                </a:lnTo>
                <a:lnTo>
                  <a:pt x="671825" y="447513"/>
                </a:lnTo>
                <a:lnTo>
                  <a:pt x="671336" y="447513"/>
                </a:lnTo>
                <a:lnTo>
                  <a:pt x="671268" y="447514"/>
                </a:lnTo>
                <a:lnTo>
                  <a:pt x="671268" y="447513"/>
                </a:lnTo>
                <a:lnTo>
                  <a:pt x="671157" y="447513"/>
                </a:lnTo>
                <a:lnTo>
                  <a:pt x="668015" y="446560"/>
                </a:lnTo>
                <a:cubicBezTo>
                  <a:pt x="667061" y="456085"/>
                  <a:pt x="657919" y="454560"/>
                  <a:pt x="652583" y="458276"/>
                </a:cubicBezTo>
                <a:lnTo>
                  <a:pt x="652209" y="457710"/>
                </a:lnTo>
                <a:lnTo>
                  <a:pt x="652541" y="458750"/>
                </a:lnTo>
                <a:cubicBezTo>
                  <a:pt x="648350" y="461008"/>
                  <a:pt x="643969" y="462770"/>
                  <a:pt x="639397" y="463989"/>
                </a:cubicBezTo>
                <a:lnTo>
                  <a:pt x="639398" y="463684"/>
                </a:lnTo>
                <a:lnTo>
                  <a:pt x="627096" y="471420"/>
                </a:lnTo>
                <a:cubicBezTo>
                  <a:pt x="602147" y="485317"/>
                  <a:pt x="580049" y="503757"/>
                  <a:pt x="561859" y="525810"/>
                </a:cubicBezTo>
                <a:cubicBezTo>
                  <a:pt x="559761" y="527979"/>
                  <a:pt x="557480" y="529989"/>
                  <a:pt x="555000" y="531808"/>
                </a:cubicBezTo>
                <a:lnTo>
                  <a:pt x="554790" y="531535"/>
                </a:lnTo>
                <a:lnTo>
                  <a:pt x="554759" y="531807"/>
                </a:lnTo>
                <a:lnTo>
                  <a:pt x="550021" y="536071"/>
                </a:lnTo>
                <a:lnTo>
                  <a:pt x="550032" y="536094"/>
                </a:lnTo>
                <a:cubicBezTo>
                  <a:pt x="548984" y="540476"/>
                  <a:pt x="546795" y="544478"/>
                  <a:pt x="543556" y="547619"/>
                </a:cubicBezTo>
                <a:cubicBezTo>
                  <a:pt x="536793" y="557145"/>
                  <a:pt x="529840" y="566669"/>
                  <a:pt x="522980" y="575445"/>
                </a:cubicBezTo>
                <a:lnTo>
                  <a:pt x="522281" y="575511"/>
                </a:lnTo>
                <a:lnTo>
                  <a:pt x="520203" y="579253"/>
                </a:lnTo>
                <a:lnTo>
                  <a:pt x="518575" y="581070"/>
                </a:lnTo>
                <a:lnTo>
                  <a:pt x="520336" y="579722"/>
                </a:lnTo>
                <a:cubicBezTo>
                  <a:pt x="516907" y="588609"/>
                  <a:pt x="512431" y="597077"/>
                  <a:pt x="507096" y="604963"/>
                </a:cubicBezTo>
                <a:lnTo>
                  <a:pt x="506398" y="605209"/>
                </a:lnTo>
                <a:lnTo>
                  <a:pt x="497246" y="622783"/>
                </a:lnTo>
                <a:lnTo>
                  <a:pt x="493561" y="619247"/>
                </a:lnTo>
                <a:lnTo>
                  <a:pt x="493547" y="619298"/>
                </a:lnTo>
                <a:lnTo>
                  <a:pt x="497666" y="623251"/>
                </a:lnTo>
                <a:lnTo>
                  <a:pt x="484451" y="653902"/>
                </a:lnTo>
                <a:lnTo>
                  <a:pt x="483942" y="655839"/>
                </a:lnTo>
                <a:lnTo>
                  <a:pt x="483745" y="656104"/>
                </a:lnTo>
                <a:lnTo>
                  <a:pt x="473283" y="694308"/>
                </a:lnTo>
                <a:lnTo>
                  <a:pt x="468264" y="709636"/>
                </a:lnTo>
                <a:lnTo>
                  <a:pt x="468225" y="710037"/>
                </a:lnTo>
                <a:lnTo>
                  <a:pt x="461177" y="741946"/>
                </a:lnTo>
                <a:lnTo>
                  <a:pt x="461113" y="742168"/>
                </a:lnTo>
                <a:lnTo>
                  <a:pt x="461364" y="741754"/>
                </a:lnTo>
                <a:cubicBezTo>
                  <a:pt x="457745" y="759185"/>
                  <a:pt x="457841" y="776996"/>
                  <a:pt x="455362" y="794618"/>
                </a:cubicBezTo>
                <a:cubicBezTo>
                  <a:pt x="454126" y="810458"/>
                  <a:pt x="453838" y="826364"/>
                  <a:pt x="454413" y="842243"/>
                </a:cubicBezTo>
                <a:lnTo>
                  <a:pt x="454137" y="842841"/>
                </a:lnTo>
                <a:lnTo>
                  <a:pt x="454137" y="862899"/>
                </a:lnTo>
                <a:lnTo>
                  <a:pt x="454129" y="862930"/>
                </a:lnTo>
                <a:lnTo>
                  <a:pt x="470033" y="977196"/>
                </a:lnTo>
                <a:lnTo>
                  <a:pt x="470016" y="977200"/>
                </a:lnTo>
                <a:lnTo>
                  <a:pt x="479463" y="1006485"/>
                </a:lnTo>
                <a:lnTo>
                  <a:pt x="479540" y="1006342"/>
                </a:lnTo>
                <a:lnTo>
                  <a:pt x="479512" y="1006634"/>
                </a:lnTo>
                <a:lnTo>
                  <a:pt x="479540" y="1006723"/>
                </a:lnTo>
                <a:lnTo>
                  <a:pt x="479490" y="1006868"/>
                </a:lnTo>
                <a:lnTo>
                  <a:pt x="478395" y="1018630"/>
                </a:lnTo>
                <a:cubicBezTo>
                  <a:pt x="476491" y="1019297"/>
                  <a:pt x="477634" y="1023011"/>
                  <a:pt x="479350" y="1023106"/>
                </a:cubicBezTo>
                <a:cubicBezTo>
                  <a:pt x="488017" y="1023106"/>
                  <a:pt x="490114" y="1030060"/>
                  <a:pt x="492590" y="1036346"/>
                </a:cubicBezTo>
                <a:lnTo>
                  <a:pt x="492489" y="1037018"/>
                </a:lnTo>
                <a:lnTo>
                  <a:pt x="492808" y="1036727"/>
                </a:lnTo>
                <a:lnTo>
                  <a:pt x="500012" y="1052178"/>
                </a:lnTo>
                <a:lnTo>
                  <a:pt x="500129" y="1052252"/>
                </a:lnTo>
                <a:cubicBezTo>
                  <a:pt x="513561" y="1070731"/>
                  <a:pt x="523467" y="1091876"/>
                  <a:pt x="541090" y="1107307"/>
                </a:cubicBezTo>
                <a:lnTo>
                  <a:pt x="541101" y="1107338"/>
                </a:lnTo>
                <a:lnTo>
                  <a:pt x="546497" y="1112736"/>
                </a:lnTo>
                <a:cubicBezTo>
                  <a:pt x="547829" y="1116660"/>
                  <a:pt x="551069" y="1119632"/>
                  <a:pt x="555071" y="1120642"/>
                </a:cubicBezTo>
                <a:cubicBezTo>
                  <a:pt x="557739" y="1121499"/>
                  <a:pt x="561164" y="1123213"/>
                  <a:pt x="561641" y="1126166"/>
                </a:cubicBezTo>
                <a:cubicBezTo>
                  <a:pt x="562689" y="1131977"/>
                  <a:pt x="567739" y="1130453"/>
                  <a:pt x="571170" y="1132167"/>
                </a:cubicBezTo>
                <a:lnTo>
                  <a:pt x="571103" y="1132213"/>
                </a:lnTo>
                <a:lnTo>
                  <a:pt x="613480" y="1151218"/>
                </a:lnTo>
                <a:cubicBezTo>
                  <a:pt x="635767" y="1156066"/>
                  <a:pt x="658623" y="1156847"/>
                  <a:pt x="681199" y="1153504"/>
                </a:cubicBezTo>
                <a:cubicBezTo>
                  <a:pt x="695484" y="1151027"/>
                  <a:pt x="709771" y="1148837"/>
                  <a:pt x="723866" y="1146646"/>
                </a:cubicBezTo>
                <a:cubicBezTo>
                  <a:pt x="723013" y="1151523"/>
                  <a:pt x="723773" y="1156542"/>
                  <a:pt x="726058" y="1160933"/>
                </a:cubicBezTo>
                <a:cubicBezTo>
                  <a:pt x="729299" y="1169601"/>
                  <a:pt x="728157" y="1172173"/>
                  <a:pt x="719676" y="1173697"/>
                </a:cubicBezTo>
                <a:cubicBezTo>
                  <a:pt x="701959" y="1177421"/>
                  <a:pt x="684149" y="1180155"/>
                  <a:pt x="666149" y="1181888"/>
                </a:cubicBezTo>
                <a:cubicBezTo>
                  <a:pt x="643100" y="1183574"/>
                  <a:pt x="619959" y="1180726"/>
                  <a:pt x="598054" y="1173506"/>
                </a:cubicBezTo>
                <a:lnTo>
                  <a:pt x="596847" y="1172598"/>
                </a:lnTo>
                <a:lnTo>
                  <a:pt x="581005" y="1167155"/>
                </a:lnTo>
                <a:lnTo>
                  <a:pt x="579862" y="1167125"/>
                </a:lnTo>
                <a:lnTo>
                  <a:pt x="568530" y="1160171"/>
                </a:lnTo>
                <a:lnTo>
                  <a:pt x="568314" y="1159578"/>
                </a:lnTo>
                <a:lnTo>
                  <a:pt x="559464" y="1154634"/>
                </a:lnTo>
                <a:cubicBezTo>
                  <a:pt x="558166" y="1152479"/>
                  <a:pt x="558212" y="1149169"/>
                  <a:pt x="558307" y="1142549"/>
                </a:cubicBezTo>
                <a:cubicBezTo>
                  <a:pt x="553832" y="1141978"/>
                  <a:pt x="552880" y="1148836"/>
                  <a:pt x="548118" y="1147407"/>
                </a:cubicBezTo>
                <a:cubicBezTo>
                  <a:pt x="544306" y="1145778"/>
                  <a:pt x="541069" y="1142978"/>
                  <a:pt x="538879" y="1139406"/>
                </a:cubicBezTo>
                <a:lnTo>
                  <a:pt x="538879" y="1139391"/>
                </a:lnTo>
                <a:lnTo>
                  <a:pt x="528517" y="1130929"/>
                </a:lnTo>
                <a:cubicBezTo>
                  <a:pt x="519752" y="1121404"/>
                  <a:pt x="510607" y="1111879"/>
                  <a:pt x="501844" y="1101687"/>
                </a:cubicBezTo>
                <a:cubicBezTo>
                  <a:pt x="498797" y="1098858"/>
                  <a:pt x="496512" y="1095277"/>
                  <a:pt x="495272" y="1091305"/>
                </a:cubicBezTo>
                <a:lnTo>
                  <a:pt x="495179" y="1090955"/>
                </a:lnTo>
                <a:lnTo>
                  <a:pt x="479602" y="1068159"/>
                </a:lnTo>
                <a:lnTo>
                  <a:pt x="479664" y="1068169"/>
                </a:lnTo>
                <a:lnTo>
                  <a:pt x="479650" y="1068159"/>
                </a:lnTo>
                <a:cubicBezTo>
                  <a:pt x="479650" y="1067492"/>
                  <a:pt x="479650" y="1066826"/>
                  <a:pt x="479650" y="1066159"/>
                </a:cubicBezTo>
                <a:lnTo>
                  <a:pt x="480289" y="1065070"/>
                </a:lnTo>
                <a:lnTo>
                  <a:pt x="479158" y="1065779"/>
                </a:lnTo>
                <a:cubicBezTo>
                  <a:pt x="474111" y="1060635"/>
                  <a:pt x="470969" y="1053910"/>
                  <a:pt x="470205" y="1046729"/>
                </a:cubicBezTo>
                <a:cubicBezTo>
                  <a:pt x="468871" y="1040271"/>
                  <a:pt x="465727" y="1034317"/>
                  <a:pt x="461157" y="1029583"/>
                </a:cubicBezTo>
                <a:lnTo>
                  <a:pt x="461166" y="1029521"/>
                </a:lnTo>
                <a:lnTo>
                  <a:pt x="460870" y="1029583"/>
                </a:lnTo>
                <a:cubicBezTo>
                  <a:pt x="453155" y="1012743"/>
                  <a:pt x="447058" y="995198"/>
                  <a:pt x="442676" y="977195"/>
                </a:cubicBezTo>
                <a:lnTo>
                  <a:pt x="442695" y="977190"/>
                </a:lnTo>
                <a:lnTo>
                  <a:pt x="442695" y="959003"/>
                </a:lnTo>
                <a:lnTo>
                  <a:pt x="442603" y="958876"/>
                </a:lnTo>
                <a:lnTo>
                  <a:pt x="438339" y="954147"/>
                </a:lnTo>
                <a:lnTo>
                  <a:pt x="438314" y="954146"/>
                </a:lnTo>
                <a:cubicBezTo>
                  <a:pt x="435551" y="945906"/>
                  <a:pt x="433837" y="937331"/>
                  <a:pt x="433360" y="928635"/>
                </a:cubicBezTo>
                <a:cubicBezTo>
                  <a:pt x="430219" y="911490"/>
                  <a:pt x="428691" y="894068"/>
                  <a:pt x="429073" y="876628"/>
                </a:cubicBezTo>
                <a:lnTo>
                  <a:pt x="429152" y="875865"/>
                </a:lnTo>
                <a:lnTo>
                  <a:pt x="426977" y="860912"/>
                </a:lnTo>
                <a:lnTo>
                  <a:pt x="426977" y="831289"/>
                </a:lnTo>
                <a:cubicBezTo>
                  <a:pt x="425739" y="824498"/>
                  <a:pt x="428216" y="817563"/>
                  <a:pt x="433360" y="813001"/>
                </a:cubicBezTo>
                <a:cubicBezTo>
                  <a:pt x="438884" y="808524"/>
                  <a:pt x="435833" y="801094"/>
                  <a:pt x="434024" y="794808"/>
                </a:cubicBezTo>
                <a:lnTo>
                  <a:pt x="434024" y="766523"/>
                </a:lnTo>
                <a:lnTo>
                  <a:pt x="432685" y="766281"/>
                </a:lnTo>
                <a:cubicBezTo>
                  <a:pt x="432074" y="764257"/>
                  <a:pt x="433028" y="761138"/>
                  <a:pt x="433837" y="758233"/>
                </a:cubicBezTo>
                <a:cubicBezTo>
                  <a:pt x="438026" y="755890"/>
                  <a:pt x="439552" y="750689"/>
                  <a:pt x="437457" y="746422"/>
                </a:cubicBezTo>
                <a:cubicBezTo>
                  <a:pt x="435551" y="741050"/>
                  <a:pt x="435551" y="735220"/>
                  <a:pt x="437457" y="729849"/>
                </a:cubicBezTo>
                <a:cubicBezTo>
                  <a:pt x="437649" y="728725"/>
                  <a:pt x="438026" y="727629"/>
                  <a:pt x="438506" y="726610"/>
                </a:cubicBezTo>
                <a:cubicBezTo>
                  <a:pt x="441648" y="721181"/>
                  <a:pt x="442030" y="719752"/>
                  <a:pt x="441363" y="715657"/>
                </a:cubicBezTo>
                <a:cubicBezTo>
                  <a:pt x="440791" y="713856"/>
                  <a:pt x="440791" y="711932"/>
                  <a:pt x="441363" y="710132"/>
                </a:cubicBezTo>
                <a:cubicBezTo>
                  <a:pt x="444601" y="703655"/>
                  <a:pt x="444032" y="696035"/>
                  <a:pt x="447270" y="689558"/>
                </a:cubicBezTo>
                <a:lnTo>
                  <a:pt x="447515" y="689453"/>
                </a:lnTo>
                <a:lnTo>
                  <a:pt x="447488" y="689262"/>
                </a:lnTo>
                <a:lnTo>
                  <a:pt x="447755" y="685283"/>
                </a:lnTo>
                <a:lnTo>
                  <a:pt x="447744" y="685272"/>
                </a:lnTo>
                <a:lnTo>
                  <a:pt x="447757" y="685233"/>
                </a:lnTo>
                <a:lnTo>
                  <a:pt x="447775" y="684976"/>
                </a:lnTo>
                <a:lnTo>
                  <a:pt x="447846" y="684993"/>
                </a:lnTo>
                <a:lnTo>
                  <a:pt x="467561" y="631265"/>
                </a:lnTo>
                <a:cubicBezTo>
                  <a:pt x="472511" y="621740"/>
                  <a:pt x="474894" y="611453"/>
                  <a:pt x="479941" y="602690"/>
                </a:cubicBezTo>
                <a:lnTo>
                  <a:pt x="486076" y="592187"/>
                </a:lnTo>
                <a:lnTo>
                  <a:pt x="485816" y="590683"/>
                </a:lnTo>
                <a:lnTo>
                  <a:pt x="488292" y="586492"/>
                </a:lnTo>
                <a:lnTo>
                  <a:pt x="488415" y="586467"/>
                </a:lnTo>
                <a:lnTo>
                  <a:pt x="493262" y="576969"/>
                </a:lnTo>
                <a:cubicBezTo>
                  <a:pt x="496976" y="575740"/>
                  <a:pt x="499070" y="571854"/>
                  <a:pt x="498024" y="568099"/>
                </a:cubicBezTo>
                <a:cubicBezTo>
                  <a:pt x="502118" y="566288"/>
                  <a:pt x="506977" y="566099"/>
                  <a:pt x="506217" y="558573"/>
                </a:cubicBezTo>
                <a:cubicBezTo>
                  <a:pt x="505453" y="551050"/>
                  <a:pt x="512789" y="554194"/>
                  <a:pt x="516311" y="552383"/>
                </a:cubicBezTo>
                <a:cubicBezTo>
                  <a:pt x="518695" y="548477"/>
                  <a:pt x="512883" y="548858"/>
                  <a:pt x="513359" y="545999"/>
                </a:cubicBezTo>
                <a:cubicBezTo>
                  <a:pt x="513835" y="543142"/>
                  <a:pt x="516123" y="541619"/>
                  <a:pt x="518025" y="539905"/>
                </a:cubicBezTo>
                <a:cubicBezTo>
                  <a:pt x="519932" y="538191"/>
                  <a:pt x="520216" y="532476"/>
                  <a:pt x="524315" y="530951"/>
                </a:cubicBezTo>
                <a:cubicBezTo>
                  <a:pt x="528600" y="530951"/>
                  <a:pt x="527169" y="537142"/>
                  <a:pt x="532028" y="538094"/>
                </a:cubicBezTo>
                <a:lnTo>
                  <a:pt x="532028" y="522822"/>
                </a:lnTo>
                <a:lnTo>
                  <a:pt x="531898" y="522758"/>
                </a:lnTo>
                <a:lnTo>
                  <a:pt x="532028" y="522548"/>
                </a:lnTo>
                <a:lnTo>
                  <a:pt x="532028" y="521998"/>
                </a:lnTo>
                <a:lnTo>
                  <a:pt x="532713" y="521439"/>
                </a:lnTo>
                <a:lnTo>
                  <a:pt x="538949" y="511329"/>
                </a:lnTo>
                <a:lnTo>
                  <a:pt x="539217" y="511363"/>
                </a:lnTo>
                <a:lnTo>
                  <a:pt x="539188" y="511329"/>
                </a:lnTo>
                <a:cubicBezTo>
                  <a:pt x="547284" y="506950"/>
                  <a:pt x="549760" y="496661"/>
                  <a:pt x="558240" y="492280"/>
                </a:cubicBezTo>
                <a:cubicBezTo>
                  <a:pt x="560906" y="496376"/>
                  <a:pt x="554620" y="500090"/>
                  <a:pt x="558806" y="504567"/>
                </a:cubicBezTo>
                <a:cubicBezTo>
                  <a:pt x="562527" y="500975"/>
                  <a:pt x="564905" y="496128"/>
                  <a:pt x="565287" y="490948"/>
                </a:cubicBezTo>
                <a:cubicBezTo>
                  <a:pt x="566338" y="480374"/>
                  <a:pt x="569955" y="476469"/>
                  <a:pt x="580718" y="475706"/>
                </a:cubicBezTo>
                <a:cubicBezTo>
                  <a:pt x="583955" y="475706"/>
                  <a:pt x="586048" y="473041"/>
                  <a:pt x="588911" y="472850"/>
                </a:cubicBezTo>
                <a:cubicBezTo>
                  <a:pt x="591764" y="472659"/>
                  <a:pt x="590813" y="475898"/>
                  <a:pt x="591096" y="477706"/>
                </a:cubicBezTo>
                <a:cubicBezTo>
                  <a:pt x="591382" y="479516"/>
                  <a:pt x="591764" y="480659"/>
                  <a:pt x="593478" y="481137"/>
                </a:cubicBezTo>
                <a:cubicBezTo>
                  <a:pt x="594620" y="481145"/>
                  <a:pt x="595575" y="480287"/>
                  <a:pt x="595762" y="479137"/>
                </a:cubicBezTo>
                <a:cubicBezTo>
                  <a:pt x="596717" y="475419"/>
                  <a:pt x="596335" y="471497"/>
                  <a:pt x="594809" y="467992"/>
                </a:cubicBezTo>
                <a:cubicBezTo>
                  <a:pt x="593003" y="464857"/>
                  <a:pt x="594051" y="460828"/>
                  <a:pt x="597193" y="458999"/>
                </a:cubicBezTo>
                <a:cubicBezTo>
                  <a:pt x="597572" y="458791"/>
                  <a:pt x="597955" y="458607"/>
                  <a:pt x="598335" y="458466"/>
                </a:cubicBezTo>
                <a:cubicBezTo>
                  <a:pt x="612906" y="452180"/>
                  <a:pt x="624242" y="439988"/>
                  <a:pt x="639763" y="435416"/>
                </a:cubicBezTo>
                <a:lnTo>
                  <a:pt x="640254" y="435743"/>
                </a:lnTo>
                <a:lnTo>
                  <a:pt x="662041" y="427229"/>
                </a:lnTo>
                <a:lnTo>
                  <a:pt x="661991" y="426937"/>
                </a:lnTo>
                <a:lnTo>
                  <a:pt x="669031" y="424465"/>
                </a:lnTo>
                <a:lnTo>
                  <a:pt x="668645" y="424078"/>
                </a:lnTo>
                <a:cubicBezTo>
                  <a:pt x="673167" y="422984"/>
                  <a:pt x="675073" y="424293"/>
                  <a:pt x="676086" y="426413"/>
                </a:cubicBezTo>
                <a:lnTo>
                  <a:pt x="678057" y="433217"/>
                </a:lnTo>
                <a:lnTo>
                  <a:pt x="678115" y="433304"/>
                </a:lnTo>
                <a:lnTo>
                  <a:pt x="680605" y="429074"/>
                </a:lnTo>
                <a:cubicBezTo>
                  <a:pt x="680509" y="428757"/>
                  <a:pt x="680414" y="428454"/>
                  <a:pt x="680223" y="428177"/>
                </a:cubicBezTo>
                <a:cubicBezTo>
                  <a:pt x="677173" y="421985"/>
                  <a:pt x="681078" y="420081"/>
                  <a:pt x="686032" y="418652"/>
                </a:cubicBezTo>
                <a:cubicBezTo>
                  <a:pt x="698323" y="416270"/>
                  <a:pt x="710226" y="409985"/>
                  <a:pt x="723371" y="414937"/>
                </a:cubicBezTo>
                <a:cubicBezTo>
                  <a:pt x="725180" y="415605"/>
                  <a:pt x="726706" y="413699"/>
                  <a:pt x="728131" y="412460"/>
                </a:cubicBezTo>
                <a:lnTo>
                  <a:pt x="728186" y="412639"/>
                </a:lnTo>
                <a:lnTo>
                  <a:pt x="728390" y="412268"/>
                </a:lnTo>
                <a:cubicBezTo>
                  <a:pt x="732295" y="410173"/>
                  <a:pt x="736010" y="412649"/>
                  <a:pt x="739821" y="413126"/>
                </a:cubicBezTo>
                <a:lnTo>
                  <a:pt x="739747" y="414061"/>
                </a:lnTo>
                <a:lnTo>
                  <a:pt x="739843" y="413984"/>
                </a:lnTo>
                <a:cubicBezTo>
                  <a:pt x="747177" y="410945"/>
                  <a:pt x="755369" y="410746"/>
                  <a:pt x="762893" y="413412"/>
                </a:cubicBezTo>
                <a:cubicBezTo>
                  <a:pt x="766416" y="414547"/>
                  <a:pt x="770130" y="414840"/>
                  <a:pt x="773846" y="414270"/>
                </a:cubicBezTo>
                <a:cubicBezTo>
                  <a:pt x="779276" y="412869"/>
                  <a:pt x="784988" y="413202"/>
                  <a:pt x="790228" y="415221"/>
                </a:cubicBezTo>
                <a:lnTo>
                  <a:pt x="790212" y="415223"/>
                </a:lnTo>
                <a:lnTo>
                  <a:pt x="790241" y="415221"/>
                </a:lnTo>
                <a:cubicBezTo>
                  <a:pt x="801575" y="413699"/>
                  <a:pt x="811099" y="419604"/>
                  <a:pt x="822148" y="419984"/>
                </a:cubicBezTo>
                <a:lnTo>
                  <a:pt x="822110" y="420223"/>
                </a:lnTo>
                <a:lnTo>
                  <a:pt x="822530" y="419984"/>
                </a:lnTo>
                <a:cubicBezTo>
                  <a:pt x="840628" y="424539"/>
                  <a:pt x="858246" y="430559"/>
                  <a:pt x="875294" y="437986"/>
                </a:cubicBezTo>
                <a:lnTo>
                  <a:pt x="875255" y="438187"/>
                </a:lnTo>
                <a:lnTo>
                  <a:pt x="886629" y="444749"/>
                </a:lnTo>
                <a:cubicBezTo>
                  <a:pt x="889581" y="448234"/>
                  <a:pt x="893961" y="450283"/>
                  <a:pt x="898538" y="450370"/>
                </a:cubicBezTo>
                <a:cubicBezTo>
                  <a:pt x="903206" y="449596"/>
                  <a:pt x="907583" y="452560"/>
                  <a:pt x="908631" y="457132"/>
                </a:cubicBezTo>
                <a:cubicBezTo>
                  <a:pt x="911107" y="461333"/>
                  <a:pt x="916061" y="463485"/>
                  <a:pt x="920820" y="462465"/>
                </a:cubicBezTo>
                <a:cubicBezTo>
                  <a:pt x="922250" y="462180"/>
                  <a:pt x="923773" y="462458"/>
                  <a:pt x="925109" y="463227"/>
                </a:cubicBezTo>
                <a:lnTo>
                  <a:pt x="925109" y="463229"/>
                </a:lnTo>
                <a:lnTo>
                  <a:pt x="927105" y="463229"/>
                </a:lnTo>
                <a:cubicBezTo>
                  <a:pt x="928725" y="465675"/>
                  <a:pt x="931392" y="467171"/>
                  <a:pt x="934342" y="467229"/>
                </a:cubicBezTo>
                <a:cubicBezTo>
                  <a:pt x="947012" y="474888"/>
                  <a:pt x="959203" y="483384"/>
                  <a:pt x="970727" y="492661"/>
                </a:cubicBezTo>
                <a:lnTo>
                  <a:pt x="970593" y="492731"/>
                </a:lnTo>
                <a:lnTo>
                  <a:pt x="970832" y="492755"/>
                </a:lnTo>
                <a:cubicBezTo>
                  <a:pt x="973976" y="494850"/>
                  <a:pt x="977215" y="496851"/>
                  <a:pt x="980359" y="499041"/>
                </a:cubicBezTo>
                <a:cubicBezTo>
                  <a:pt x="983501" y="501232"/>
                  <a:pt x="985216" y="502758"/>
                  <a:pt x="984548" y="506471"/>
                </a:cubicBezTo>
                <a:cubicBezTo>
                  <a:pt x="983883" y="510188"/>
                  <a:pt x="986167" y="511902"/>
                  <a:pt x="989787" y="511137"/>
                </a:cubicBezTo>
                <a:cubicBezTo>
                  <a:pt x="995787" y="509805"/>
                  <a:pt x="999310" y="511902"/>
                  <a:pt x="1000262" y="517997"/>
                </a:cubicBezTo>
                <a:cubicBezTo>
                  <a:pt x="1000262" y="520377"/>
                  <a:pt x="1002264" y="520568"/>
                  <a:pt x="1004171" y="521234"/>
                </a:cubicBezTo>
                <a:cubicBezTo>
                  <a:pt x="1011882" y="524131"/>
                  <a:pt x="1018453" y="529273"/>
                  <a:pt x="1023214" y="535997"/>
                </a:cubicBezTo>
                <a:cubicBezTo>
                  <a:pt x="1023311" y="537275"/>
                  <a:pt x="1024455" y="538246"/>
                  <a:pt x="1025691" y="538189"/>
                </a:cubicBezTo>
                <a:lnTo>
                  <a:pt x="1030073" y="542571"/>
                </a:lnTo>
                <a:lnTo>
                  <a:pt x="1030561" y="543355"/>
                </a:lnTo>
                <a:lnTo>
                  <a:pt x="1030259" y="542381"/>
                </a:lnTo>
                <a:cubicBezTo>
                  <a:pt x="1031208" y="542990"/>
                  <a:pt x="1032068" y="543656"/>
                  <a:pt x="1032926" y="544381"/>
                </a:cubicBezTo>
                <a:cubicBezTo>
                  <a:pt x="1041880" y="554448"/>
                  <a:pt x="1051404" y="563983"/>
                  <a:pt x="1061500" y="572968"/>
                </a:cubicBezTo>
                <a:lnTo>
                  <a:pt x="1062215" y="574911"/>
                </a:lnTo>
                <a:lnTo>
                  <a:pt x="1061944" y="573535"/>
                </a:lnTo>
                <a:lnTo>
                  <a:pt x="1066598" y="577908"/>
                </a:lnTo>
                <a:lnTo>
                  <a:pt x="1066746" y="577544"/>
                </a:lnTo>
                <a:cubicBezTo>
                  <a:pt x="1073229" y="585001"/>
                  <a:pt x="1080273" y="592003"/>
                  <a:pt x="1087704" y="598498"/>
                </a:cubicBezTo>
                <a:cubicBezTo>
                  <a:pt x="1089897" y="589097"/>
                  <a:pt x="1091423" y="579544"/>
                  <a:pt x="1092180" y="569923"/>
                </a:cubicBezTo>
                <a:cubicBezTo>
                  <a:pt x="1092376" y="567212"/>
                  <a:pt x="1091138" y="564614"/>
                  <a:pt x="1088946" y="563051"/>
                </a:cubicBezTo>
                <a:cubicBezTo>
                  <a:pt x="1086275" y="561242"/>
                  <a:pt x="1085422" y="557640"/>
                  <a:pt x="1087135" y="554858"/>
                </a:cubicBezTo>
                <a:cubicBezTo>
                  <a:pt x="1088850" y="551619"/>
                  <a:pt x="1087135" y="549144"/>
                  <a:pt x="1085422" y="546573"/>
                </a:cubicBezTo>
                <a:cubicBezTo>
                  <a:pt x="1081987" y="541485"/>
                  <a:pt x="1080273" y="535456"/>
                  <a:pt x="1080464" y="529332"/>
                </a:cubicBezTo>
                <a:lnTo>
                  <a:pt x="1081385" y="529024"/>
                </a:lnTo>
                <a:lnTo>
                  <a:pt x="1085704" y="525045"/>
                </a:lnTo>
                <a:cubicBezTo>
                  <a:pt x="1090371" y="523521"/>
                  <a:pt x="1090944" y="520093"/>
                  <a:pt x="1090090" y="515521"/>
                </a:cubicBezTo>
                <a:cubicBezTo>
                  <a:pt x="1090090" y="513330"/>
                  <a:pt x="1089417" y="510663"/>
                  <a:pt x="1086466" y="510663"/>
                </a:cubicBezTo>
                <a:cubicBezTo>
                  <a:pt x="1083512" y="510663"/>
                  <a:pt x="1083894" y="512948"/>
                  <a:pt x="1083324" y="514759"/>
                </a:cubicBezTo>
                <a:cubicBezTo>
                  <a:pt x="1082754" y="516568"/>
                  <a:pt x="1083324" y="518760"/>
                  <a:pt x="1079228" y="519521"/>
                </a:cubicBezTo>
                <a:cubicBezTo>
                  <a:pt x="1074845" y="502948"/>
                  <a:pt x="1067795" y="487043"/>
                  <a:pt x="1064655" y="469990"/>
                </a:cubicBezTo>
                <a:cubicBezTo>
                  <a:pt x="1063701" y="465135"/>
                  <a:pt x="1067417" y="461229"/>
                  <a:pt x="1066652" y="456372"/>
                </a:cubicBezTo>
                <a:cubicBezTo>
                  <a:pt x="1064178" y="456372"/>
                  <a:pt x="1060652" y="460751"/>
                  <a:pt x="1059320" y="455419"/>
                </a:cubicBezTo>
                <a:lnTo>
                  <a:pt x="1044585" y="417396"/>
                </a:lnTo>
                <a:lnTo>
                  <a:pt x="1044136" y="417507"/>
                </a:lnTo>
                <a:cubicBezTo>
                  <a:pt x="1044136" y="416812"/>
                  <a:pt x="1044136" y="416106"/>
                  <a:pt x="1044136" y="415412"/>
                </a:cubicBezTo>
                <a:lnTo>
                  <a:pt x="1044171" y="415175"/>
                </a:lnTo>
                <a:lnTo>
                  <a:pt x="1043797" y="415509"/>
                </a:lnTo>
                <a:cubicBezTo>
                  <a:pt x="1038937" y="409564"/>
                  <a:pt x="1035698" y="402487"/>
                  <a:pt x="1034271" y="394933"/>
                </a:cubicBezTo>
                <a:cubicBezTo>
                  <a:pt x="1033032" y="387600"/>
                  <a:pt x="1027130" y="382647"/>
                  <a:pt x="1024742" y="375884"/>
                </a:cubicBezTo>
                <a:cubicBezTo>
                  <a:pt x="1019981" y="366758"/>
                  <a:pt x="1016078" y="357186"/>
                  <a:pt x="1013219" y="347309"/>
                </a:cubicBezTo>
                <a:cubicBezTo>
                  <a:pt x="1012745" y="345482"/>
                  <a:pt x="1011790" y="343786"/>
                  <a:pt x="1010552" y="342357"/>
                </a:cubicBezTo>
                <a:lnTo>
                  <a:pt x="963564" y="271575"/>
                </a:lnTo>
                <a:lnTo>
                  <a:pt x="963473" y="271774"/>
                </a:lnTo>
                <a:cubicBezTo>
                  <a:pt x="957949" y="266421"/>
                  <a:pt x="953285" y="260220"/>
                  <a:pt x="949664" y="253391"/>
                </a:cubicBezTo>
                <a:lnTo>
                  <a:pt x="949666" y="253310"/>
                </a:lnTo>
                <a:lnTo>
                  <a:pt x="940883" y="243866"/>
                </a:lnTo>
                <a:lnTo>
                  <a:pt x="940906" y="243795"/>
                </a:lnTo>
                <a:lnTo>
                  <a:pt x="936147" y="237389"/>
                </a:lnTo>
                <a:lnTo>
                  <a:pt x="935832" y="237016"/>
                </a:lnTo>
                <a:lnTo>
                  <a:pt x="927252" y="228436"/>
                </a:lnTo>
                <a:lnTo>
                  <a:pt x="927268" y="228415"/>
                </a:lnTo>
                <a:lnTo>
                  <a:pt x="913668" y="214434"/>
                </a:lnTo>
                <a:lnTo>
                  <a:pt x="913671" y="214429"/>
                </a:lnTo>
                <a:lnTo>
                  <a:pt x="875576" y="177572"/>
                </a:lnTo>
                <a:cubicBezTo>
                  <a:pt x="870334" y="174048"/>
                  <a:pt x="871005" y="167095"/>
                  <a:pt x="865669" y="164142"/>
                </a:cubicBezTo>
                <a:lnTo>
                  <a:pt x="865792" y="163994"/>
                </a:lnTo>
                <a:lnTo>
                  <a:pt x="865577" y="164046"/>
                </a:lnTo>
                <a:cubicBezTo>
                  <a:pt x="856531" y="159494"/>
                  <a:pt x="848531" y="153217"/>
                  <a:pt x="841864" y="145568"/>
                </a:cubicBezTo>
                <a:cubicBezTo>
                  <a:pt x="830052" y="134128"/>
                  <a:pt x="817386" y="123499"/>
                  <a:pt x="804148" y="113755"/>
                </a:cubicBezTo>
                <a:lnTo>
                  <a:pt x="804212" y="113669"/>
                </a:lnTo>
                <a:lnTo>
                  <a:pt x="803767" y="113754"/>
                </a:lnTo>
                <a:cubicBezTo>
                  <a:pt x="795101" y="107182"/>
                  <a:pt x="783769" y="104229"/>
                  <a:pt x="777671" y="94228"/>
                </a:cubicBezTo>
                <a:cubicBezTo>
                  <a:pt x="776814" y="92894"/>
                  <a:pt x="775290" y="92123"/>
                  <a:pt x="773765" y="92227"/>
                </a:cubicBezTo>
                <a:cubicBezTo>
                  <a:pt x="763577" y="92227"/>
                  <a:pt x="756431" y="85084"/>
                  <a:pt x="747671" y="81845"/>
                </a:cubicBezTo>
                <a:cubicBezTo>
                  <a:pt x="744433" y="80502"/>
                  <a:pt x="742241" y="77502"/>
                  <a:pt x="741860" y="74034"/>
                </a:cubicBezTo>
                <a:lnTo>
                  <a:pt x="735383" y="70607"/>
                </a:lnTo>
                <a:lnTo>
                  <a:pt x="726634" y="71368"/>
                </a:lnTo>
                <a:lnTo>
                  <a:pt x="677963" y="52319"/>
                </a:lnTo>
                <a:cubicBezTo>
                  <a:pt x="675770" y="51460"/>
                  <a:pt x="673676" y="50413"/>
                  <a:pt x="673576" y="47651"/>
                </a:cubicBezTo>
                <a:cubicBezTo>
                  <a:pt x="673485" y="44888"/>
                  <a:pt x="672342" y="44888"/>
                  <a:pt x="670722" y="45841"/>
                </a:cubicBezTo>
                <a:cubicBezTo>
                  <a:pt x="664813" y="49365"/>
                  <a:pt x="659670" y="45841"/>
                  <a:pt x="654240" y="44316"/>
                </a:cubicBezTo>
                <a:cubicBezTo>
                  <a:pt x="638146" y="39841"/>
                  <a:pt x="622148" y="34791"/>
                  <a:pt x="605674" y="31743"/>
                </a:cubicBezTo>
                <a:cubicBezTo>
                  <a:pt x="599582" y="31191"/>
                  <a:pt x="593865" y="28496"/>
                  <a:pt x="589578" y="24123"/>
                </a:cubicBezTo>
                <a:cubicBezTo>
                  <a:pt x="587956" y="22314"/>
                  <a:pt x="587482" y="22504"/>
                  <a:pt x="585099" y="26029"/>
                </a:cubicBezTo>
                <a:cubicBezTo>
                  <a:pt x="584435" y="26972"/>
                  <a:pt x="583382" y="27486"/>
                  <a:pt x="582242" y="27362"/>
                </a:cubicBezTo>
                <a:cubicBezTo>
                  <a:pt x="575389" y="27362"/>
                  <a:pt x="572719" y="25648"/>
                  <a:pt x="569100" y="17837"/>
                </a:cubicBezTo>
                <a:cubicBezTo>
                  <a:pt x="568530" y="16370"/>
                  <a:pt x="567195" y="15362"/>
                  <a:pt x="565674" y="15265"/>
                </a:cubicBezTo>
                <a:cubicBezTo>
                  <a:pt x="564147" y="23933"/>
                  <a:pt x="564050" y="24314"/>
                  <a:pt x="555290" y="22124"/>
                </a:cubicBezTo>
                <a:cubicBezTo>
                  <a:pt x="549954" y="20790"/>
                  <a:pt x="543669" y="22124"/>
                  <a:pt x="539573" y="16504"/>
                </a:cubicBezTo>
                <a:cubicBezTo>
                  <a:pt x="537955" y="14408"/>
                  <a:pt x="536331" y="15741"/>
                  <a:pt x="534717" y="16504"/>
                </a:cubicBezTo>
                <a:cubicBezTo>
                  <a:pt x="531191" y="18123"/>
                  <a:pt x="527380" y="18657"/>
                  <a:pt x="523571" y="18028"/>
                </a:cubicBezTo>
                <a:cubicBezTo>
                  <a:pt x="519950" y="18028"/>
                  <a:pt x="517856" y="16123"/>
                  <a:pt x="518235" y="12313"/>
                </a:cubicBezTo>
                <a:cubicBezTo>
                  <a:pt x="518615" y="8503"/>
                  <a:pt x="518235" y="5740"/>
                  <a:pt x="522998" y="6216"/>
                </a:cubicBezTo>
                <a:cubicBezTo>
                  <a:pt x="525284" y="6293"/>
                  <a:pt x="527475" y="5436"/>
                  <a:pt x="529096" y="3835"/>
                </a:cubicBezTo>
                <a:cubicBezTo>
                  <a:pt x="532045" y="1159"/>
                  <a:pt x="536331" y="587"/>
                  <a:pt x="539857" y="2407"/>
                </a:cubicBezTo>
                <a:close/>
                <a:moveTo>
                  <a:pt x="479232" y="979"/>
                </a:moveTo>
                <a:cubicBezTo>
                  <a:pt x="487329" y="216"/>
                  <a:pt x="489710" y="1741"/>
                  <a:pt x="490282" y="8218"/>
                </a:cubicBezTo>
                <a:cubicBezTo>
                  <a:pt x="490853" y="14695"/>
                  <a:pt x="488473" y="16981"/>
                  <a:pt x="480757" y="17743"/>
                </a:cubicBezTo>
                <a:lnTo>
                  <a:pt x="477708" y="17743"/>
                </a:lnTo>
                <a:cubicBezTo>
                  <a:pt x="472184" y="18790"/>
                  <a:pt x="466658" y="16514"/>
                  <a:pt x="463421" y="11933"/>
                </a:cubicBezTo>
                <a:cubicBezTo>
                  <a:pt x="460276" y="7551"/>
                  <a:pt x="461516" y="3836"/>
                  <a:pt x="466754" y="2408"/>
                </a:cubicBezTo>
                <a:cubicBezTo>
                  <a:pt x="471994" y="979"/>
                  <a:pt x="475041" y="1455"/>
                  <a:pt x="479232" y="979"/>
                </a:cubicBezTo>
                <a:close/>
                <a:moveTo>
                  <a:pt x="506082" y="2"/>
                </a:moveTo>
                <a:cubicBezTo>
                  <a:pt x="508238" y="50"/>
                  <a:pt x="510167" y="740"/>
                  <a:pt x="511310" y="3645"/>
                </a:cubicBezTo>
                <a:lnTo>
                  <a:pt x="502502" y="12454"/>
                </a:lnTo>
                <a:lnTo>
                  <a:pt x="503236" y="9110"/>
                </a:lnTo>
                <a:cubicBezTo>
                  <a:pt x="503498" y="7646"/>
                  <a:pt x="502880" y="6645"/>
                  <a:pt x="498926" y="7455"/>
                </a:cubicBezTo>
                <a:cubicBezTo>
                  <a:pt x="497117" y="8008"/>
                  <a:pt x="495211" y="6979"/>
                  <a:pt x="494641" y="5169"/>
                </a:cubicBezTo>
                <a:cubicBezTo>
                  <a:pt x="494546" y="4674"/>
                  <a:pt x="494450" y="4150"/>
                  <a:pt x="494546" y="3645"/>
                </a:cubicBezTo>
                <a:cubicBezTo>
                  <a:pt x="494546" y="1454"/>
                  <a:pt x="496546" y="693"/>
                  <a:pt x="498356" y="216"/>
                </a:cubicBezTo>
                <a:lnTo>
                  <a:pt x="499498" y="216"/>
                </a:lnTo>
                <a:cubicBezTo>
                  <a:pt x="501547" y="549"/>
                  <a:pt x="503927" y="-46"/>
                  <a:pt x="506082" y="2"/>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 name="Google Shape;11;p1"/>
          <p:cNvSpPr/>
          <p:nvPr/>
        </p:nvSpPr>
        <p:spPr>
          <a:xfrm flipH="1">
            <a:off x="-3600" y="3502188"/>
            <a:ext cx="12184305" cy="1891038"/>
          </a:xfrm>
          <a:custGeom>
            <a:rect b="b" l="l" r="r" t="t"/>
            <a:pathLst>
              <a:path extrusionOk="0" h="1891038" w="9248049">
                <a:moveTo>
                  <a:pt x="2406354" y="1844908"/>
                </a:moveTo>
                <a:lnTo>
                  <a:pt x="2406353" y="1844923"/>
                </a:lnTo>
                <a:cubicBezTo>
                  <a:pt x="2406353" y="1844923"/>
                  <a:pt x="2406353" y="1844914"/>
                  <a:pt x="2406353" y="1844914"/>
                </a:cubicBezTo>
                <a:close/>
                <a:moveTo>
                  <a:pt x="3352134" y="1701323"/>
                </a:moveTo>
                <a:lnTo>
                  <a:pt x="3352129" y="1701334"/>
                </a:lnTo>
                <a:lnTo>
                  <a:pt x="3352138" y="1701334"/>
                </a:lnTo>
                <a:close/>
                <a:moveTo>
                  <a:pt x="2100948" y="1625467"/>
                </a:moveTo>
                <a:cubicBezTo>
                  <a:pt x="2104186" y="1630706"/>
                  <a:pt x="2107900" y="1634992"/>
                  <a:pt x="2110472" y="1640421"/>
                </a:cubicBezTo>
                <a:cubicBezTo>
                  <a:pt x="2113995" y="1647517"/>
                  <a:pt x="2121615" y="1651651"/>
                  <a:pt x="2129523" y="1650803"/>
                </a:cubicBezTo>
                <a:lnTo>
                  <a:pt x="2129337" y="1664010"/>
                </a:lnTo>
                <a:lnTo>
                  <a:pt x="2129713" y="1664425"/>
                </a:lnTo>
                <a:lnTo>
                  <a:pt x="2129619" y="1668806"/>
                </a:lnTo>
                <a:cubicBezTo>
                  <a:pt x="2126380" y="1672654"/>
                  <a:pt x="2125429" y="1677903"/>
                  <a:pt x="2127143" y="1682617"/>
                </a:cubicBezTo>
                <a:cubicBezTo>
                  <a:pt x="2128000" y="1685665"/>
                  <a:pt x="2129524" y="1689952"/>
                  <a:pt x="2124476" y="1690904"/>
                </a:cubicBezTo>
                <a:cubicBezTo>
                  <a:pt x="2120951" y="1691637"/>
                  <a:pt x="2117523" y="1689399"/>
                  <a:pt x="2116761" y="1685904"/>
                </a:cubicBezTo>
                <a:cubicBezTo>
                  <a:pt x="2116664" y="1685446"/>
                  <a:pt x="2116664" y="1684989"/>
                  <a:pt x="2116664" y="1684522"/>
                </a:cubicBezTo>
                <a:cubicBezTo>
                  <a:pt x="2114855" y="1676521"/>
                  <a:pt x="2111617" y="1668911"/>
                  <a:pt x="2107140" y="1662043"/>
                </a:cubicBezTo>
                <a:lnTo>
                  <a:pt x="2107140" y="1657671"/>
                </a:lnTo>
                <a:lnTo>
                  <a:pt x="2106757" y="1657566"/>
                </a:lnTo>
                <a:cubicBezTo>
                  <a:pt x="2101328" y="1647793"/>
                  <a:pt x="2099328" y="1636516"/>
                  <a:pt x="2100948" y="1625467"/>
                </a:cubicBezTo>
                <a:close/>
                <a:moveTo>
                  <a:pt x="5599706" y="1521550"/>
                </a:moveTo>
                <a:cubicBezTo>
                  <a:pt x="5606373" y="1521730"/>
                  <a:pt x="5612850" y="1523359"/>
                  <a:pt x="5618756" y="1526312"/>
                </a:cubicBezTo>
                <a:cubicBezTo>
                  <a:pt x="5623804" y="1528884"/>
                  <a:pt x="5623709" y="1533932"/>
                  <a:pt x="5623518" y="1538314"/>
                </a:cubicBezTo>
                <a:cubicBezTo>
                  <a:pt x="5620280" y="1556411"/>
                  <a:pt x="5626281" y="1555744"/>
                  <a:pt x="5604468" y="1549934"/>
                </a:cubicBezTo>
                <a:cubicBezTo>
                  <a:pt x="5596277" y="1548600"/>
                  <a:pt x="5590657" y="1540866"/>
                  <a:pt x="5591990" y="1532665"/>
                </a:cubicBezTo>
                <a:cubicBezTo>
                  <a:pt x="5592562" y="1529484"/>
                  <a:pt x="5594086" y="1526560"/>
                  <a:pt x="5596372" y="1524312"/>
                </a:cubicBezTo>
                <a:cubicBezTo>
                  <a:pt x="5597324" y="1523264"/>
                  <a:pt x="5598658" y="1521454"/>
                  <a:pt x="5599706" y="1521550"/>
                </a:cubicBezTo>
                <a:close/>
                <a:moveTo>
                  <a:pt x="3190339" y="1497953"/>
                </a:moveTo>
                <a:lnTo>
                  <a:pt x="3189880" y="1500023"/>
                </a:lnTo>
                <a:lnTo>
                  <a:pt x="3189654" y="1500342"/>
                </a:lnTo>
                <a:lnTo>
                  <a:pt x="3190546" y="1501438"/>
                </a:lnTo>
                <a:lnTo>
                  <a:pt x="3190546" y="1500023"/>
                </a:lnTo>
                <a:close/>
                <a:moveTo>
                  <a:pt x="8370990" y="1415187"/>
                </a:moveTo>
                <a:lnTo>
                  <a:pt x="8371285" y="1415761"/>
                </a:lnTo>
                <a:lnTo>
                  <a:pt x="8371290" y="1415632"/>
                </a:lnTo>
                <a:lnTo>
                  <a:pt x="8371375" y="1415503"/>
                </a:lnTo>
                <a:lnTo>
                  <a:pt x="8371289" y="1415536"/>
                </a:lnTo>
                <a:close/>
                <a:moveTo>
                  <a:pt x="6992576" y="1303376"/>
                </a:moveTo>
                <a:lnTo>
                  <a:pt x="6992641" y="1303617"/>
                </a:lnTo>
                <a:lnTo>
                  <a:pt x="6992735" y="1303617"/>
                </a:lnTo>
                <a:close/>
                <a:moveTo>
                  <a:pt x="4707789" y="1269420"/>
                </a:moveTo>
                <a:lnTo>
                  <a:pt x="4707403" y="1270375"/>
                </a:lnTo>
                <a:lnTo>
                  <a:pt x="4707403" y="1280441"/>
                </a:lnTo>
                <a:close/>
                <a:moveTo>
                  <a:pt x="7877133" y="1253230"/>
                </a:moveTo>
                <a:cubicBezTo>
                  <a:pt x="7878562" y="1260926"/>
                  <a:pt x="7877800" y="1268870"/>
                  <a:pt x="7875038" y="1276185"/>
                </a:cubicBezTo>
                <a:cubicBezTo>
                  <a:pt x="7872275" y="1274575"/>
                  <a:pt x="7871132" y="1271213"/>
                  <a:pt x="7872370" y="1268280"/>
                </a:cubicBezTo>
                <a:cubicBezTo>
                  <a:pt x="7873990" y="1263326"/>
                  <a:pt x="7875514" y="1258278"/>
                  <a:pt x="7877133" y="1253230"/>
                </a:cubicBezTo>
                <a:close/>
                <a:moveTo>
                  <a:pt x="2296074" y="1191338"/>
                </a:moveTo>
                <a:lnTo>
                  <a:pt x="2296054" y="1191698"/>
                </a:lnTo>
                <a:lnTo>
                  <a:pt x="2300889" y="1196387"/>
                </a:lnTo>
                <a:lnTo>
                  <a:pt x="2301007" y="1196271"/>
                </a:lnTo>
                <a:lnTo>
                  <a:pt x="2301082" y="1196189"/>
                </a:lnTo>
                <a:lnTo>
                  <a:pt x="2300817" y="1196271"/>
                </a:lnTo>
                <a:lnTo>
                  <a:pt x="2296373" y="1191640"/>
                </a:lnTo>
                <a:lnTo>
                  <a:pt x="2296339" y="1191698"/>
                </a:lnTo>
                <a:close/>
                <a:moveTo>
                  <a:pt x="1710079" y="1180364"/>
                </a:moveTo>
                <a:lnTo>
                  <a:pt x="1710106" y="1180555"/>
                </a:lnTo>
                <a:lnTo>
                  <a:pt x="1715713" y="1180555"/>
                </a:lnTo>
                <a:lnTo>
                  <a:pt x="1715755" y="1180364"/>
                </a:lnTo>
                <a:close/>
                <a:moveTo>
                  <a:pt x="3310932" y="1134189"/>
                </a:moveTo>
                <a:lnTo>
                  <a:pt x="3310895" y="1141740"/>
                </a:lnTo>
                <a:lnTo>
                  <a:pt x="3305402" y="1142927"/>
                </a:lnTo>
                <a:lnTo>
                  <a:pt x="3293798" y="1162266"/>
                </a:lnTo>
                <a:cubicBezTo>
                  <a:pt x="3291036" y="1163028"/>
                  <a:pt x="3289227" y="1164266"/>
                  <a:pt x="3290274" y="1167600"/>
                </a:cubicBezTo>
                <a:cubicBezTo>
                  <a:pt x="3284369" y="1182335"/>
                  <a:pt x="3276272" y="1196109"/>
                  <a:pt x="3266271" y="1208462"/>
                </a:cubicBezTo>
                <a:cubicBezTo>
                  <a:pt x="3261795" y="1213558"/>
                  <a:pt x="3258555" y="1219616"/>
                  <a:pt x="3256746" y="1226179"/>
                </a:cubicBezTo>
                <a:cubicBezTo>
                  <a:pt x="3256365" y="1232637"/>
                  <a:pt x="3252745" y="1238485"/>
                  <a:pt x="3247221" y="1241800"/>
                </a:cubicBezTo>
                <a:lnTo>
                  <a:pt x="3243868" y="1241191"/>
                </a:lnTo>
                <a:lnTo>
                  <a:pt x="3238599" y="1255544"/>
                </a:lnTo>
                <a:lnTo>
                  <a:pt x="3239982" y="1268756"/>
                </a:lnTo>
                <a:cubicBezTo>
                  <a:pt x="3237886" y="1276090"/>
                  <a:pt x="3234838" y="1282948"/>
                  <a:pt x="3232076" y="1289996"/>
                </a:cubicBezTo>
                <a:lnTo>
                  <a:pt x="3224717" y="1296291"/>
                </a:lnTo>
                <a:lnTo>
                  <a:pt x="3226456" y="1296950"/>
                </a:lnTo>
                <a:cubicBezTo>
                  <a:pt x="3228742" y="1306684"/>
                  <a:pt x="3227123" y="1316914"/>
                  <a:pt x="3222075" y="1325525"/>
                </a:cubicBezTo>
                <a:cubicBezTo>
                  <a:pt x="3215597" y="1342193"/>
                  <a:pt x="3216264" y="1359624"/>
                  <a:pt x="3213692" y="1376579"/>
                </a:cubicBezTo>
                <a:cubicBezTo>
                  <a:pt x="3212264" y="1388961"/>
                  <a:pt x="3210168" y="1401268"/>
                  <a:pt x="3207501" y="1413440"/>
                </a:cubicBezTo>
                <a:cubicBezTo>
                  <a:pt x="3205024" y="1416746"/>
                  <a:pt x="3203881" y="1420851"/>
                  <a:pt x="3204263" y="1424966"/>
                </a:cubicBezTo>
                <a:cubicBezTo>
                  <a:pt x="3203977" y="1426023"/>
                  <a:pt x="3203501" y="1427004"/>
                  <a:pt x="3202739" y="1427823"/>
                </a:cubicBezTo>
                <a:lnTo>
                  <a:pt x="3202057" y="1429485"/>
                </a:lnTo>
                <a:lnTo>
                  <a:pt x="3203604" y="1457382"/>
                </a:lnTo>
                <a:lnTo>
                  <a:pt x="3204549" y="1461351"/>
                </a:lnTo>
                <a:lnTo>
                  <a:pt x="3204549" y="1471241"/>
                </a:lnTo>
                <a:lnTo>
                  <a:pt x="3207692" y="1510405"/>
                </a:lnTo>
                <a:lnTo>
                  <a:pt x="3208629" y="1524838"/>
                </a:lnTo>
                <a:lnTo>
                  <a:pt x="3215872" y="1531803"/>
                </a:lnTo>
                <a:cubicBezTo>
                  <a:pt x="3217360" y="1535199"/>
                  <a:pt x="3217550" y="1539161"/>
                  <a:pt x="3216074" y="1542885"/>
                </a:cubicBezTo>
                <a:lnTo>
                  <a:pt x="3214747" y="1544894"/>
                </a:lnTo>
                <a:lnTo>
                  <a:pt x="3220646" y="1551458"/>
                </a:lnTo>
                <a:cubicBezTo>
                  <a:pt x="3227028" y="1570642"/>
                  <a:pt x="3234647" y="1589444"/>
                  <a:pt x="3243220" y="1607751"/>
                </a:cubicBezTo>
                <a:lnTo>
                  <a:pt x="3242598" y="1617803"/>
                </a:lnTo>
                <a:lnTo>
                  <a:pt x="3252270" y="1623848"/>
                </a:lnTo>
                <a:cubicBezTo>
                  <a:pt x="3260175" y="1637611"/>
                  <a:pt x="3270177" y="1650099"/>
                  <a:pt x="3281797" y="1660900"/>
                </a:cubicBezTo>
                <a:cubicBezTo>
                  <a:pt x="3285417" y="1663272"/>
                  <a:pt x="3286940" y="1667758"/>
                  <a:pt x="3285607" y="1671854"/>
                </a:cubicBezTo>
                <a:lnTo>
                  <a:pt x="3285244" y="1672168"/>
                </a:lnTo>
                <a:lnTo>
                  <a:pt x="3286767" y="1673301"/>
                </a:lnTo>
                <a:lnTo>
                  <a:pt x="3286845" y="1671569"/>
                </a:lnTo>
                <a:cubicBezTo>
                  <a:pt x="3286845" y="1671569"/>
                  <a:pt x="3287607" y="1671092"/>
                  <a:pt x="3287798" y="1671569"/>
                </a:cubicBezTo>
                <a:cubicBezTo>
                  <a:pt x="3304180" y="1676493"/>
                  <a:pt x="3319802" y="1683503"/>
                  <a:pt x="3334375" y="1692428"/>
                </a:cubicBezTo>
                <a:lnTo>
                  <a:pt x="3334079" y="1694417"/>
                </a:lnTo>
                <a:lnTo>
                  <a:pt x="3354760" y="1696803"/>
                </a:lnTo>
                <a:lnTo>
                  <a:pt x="3356949" y="1692714"/>
                </a:lnTo>
                <a:cubicBezTo>
                  <a:pt x="3360948" y="1690923"/>
                  <a:pt x="3365616" y="1691276"/>
                  <a:pt x="3369235" y="1693666"/>
                </a:cubicBezTo>
                <a:lnTo>
                  <a:pt x="3369825" y="1696518"/>
                </a:lnTo>
                <a:lnTo>
                  <a:pt x="3372664" y="1696333"/>
                </a:lnTo>
                <a:lnTo>
                  <a:pt x="3376345" y="1706013"/>
                </a:lnTo>
                <a:lnTo>
                  <a:pt x="3372570" y="1694809"/>
                </a:lnTo>
                <a:lnTo>
                  <a:pt x="3379144" y="1695523"/>
                </a:lnTo>
                <a:lnTo>
                  <a:pt x="3397168" y="1686558"/>
                </a:lnTo>
                <a:cubicBezTo>
                  <a:pt x="3403716" y="1685689"/>
                  <a:pt x="3410574" y="1686332"/>
                  <a:pt x="3417147" y="1686618"/>
                </a:cubicBezTo>
                <a:cubicBezTo>
                  <a:pt x="3420385" y="1686618"/>
                  <a:pt x="3422957" y="1685380"/>
                  <a:pt x="3425815" y="1685856"/>
                </a:cubicBezTo>
                <a:lnTo>
                  <a:pt x="3427338" y="1686876"/>
                </a:lnTo>
                <a:lnTo>
                  <a:pt x="3432756" y="1685286"/>
                </a:lnTo>
                <a:lnTo>
                  <a:pt x="3437065" y="1676152"/>
                </a:lnTo>
                <a:cubicBezTo>
                  <a:pt x="3439982" y="1674497"/>
                  <a:pt x="3443768" y="1673854"/>
                  <a:pt x="3446769" y="1672711"/>
                </a:cubicBezTo>
                <a:cubicBezTo>
                  <a:pt x="3464772" y="1665063"/>
                  <a:pt x="3480679" y="1653090"/>
                  <a:pt x="3492965" y="1637850"/>
                </a:cubicBezTo>
                <a:cubicBezTo>
                  <a:pt x="3493823" y="1636707"/>
                  <a:pt x="3494776" y="1635659"/>
                  <a:pt x="3495728" y="1634516"/>
                </a:cubicBezTo>
                <a:cubicBezTo>
                  <a:pt x="3497157" y="1632706"/>
                  <a:pt x="3498395" y="1630801"/>
                  <a:pt x="3499538" y="1628801"/>
                </a:cubicBezTo>
                <a:cubicBezTo>
                  <a:pt x="3500776" y="1627220"/>
                  <a:pt x="3501824" y="1625534"/>
                  <a:pt x="3502681" y="1623753"/>
                </a:cubicBezTo>
                <a:cubicBezTo>
                  <a:pt x="3506014" y="1618038"/>
                  <a:pt x="3507920" y="1611180"/>
                  <a:pt x="3515350" y="1608989"/>
                </a:cubicBezTo>
                <a:lnTo>
                  <a:pt x="3515454" y="1609033"/>
                </a:lnTo>
                <a:lnTo>
                  <a:pt x="3514302" y="1604103"/>
                </a:lnTo>
                <a:cubicBezTo>
                  <a:pt x="3514778" y="1603379"/>
                  <a:pt x="3515350" y="1602770"/>
                  <a:pt x="3516112" y="1602322"/>
                </a:cubicBezTo>
                <a:lnTo>
                  <a:pt x="3519178" y="1602322"/>
                </a:lnTo>
                <a:lnTo>
                  <a:pt x="3520186" y="1600426"/>
                </a:lnTo>
                <a:lnTo>
                  <a:pt x="3516207" y="1597558"/>
                </a:lnTo>
                <a:cubicBezTo>
                  <a:pt x="3520398" y="1573746"/>
                  <a:pt x="3520208" y="1549362"/>
                  <a:pt x="3524399" y="1525549"/>
                </a:cubicBezTo>
                <a:lnTo>
                  <a:pt x="3528844" y="1526133"/>
                </a:lnTo>
                <a:lnTo>
                  <a:pt x="3528399" y="1524883"/>
                </a:lnTo>
                <a:cubicBezTo>
                  <a:pt x="3521826" y="1521930"/>
                  <a:pt x="3523446" y="1516310"/>
                  <a:pt x="3523732" y="1511071"/>
                </a:cubicBezTo>
                <a:cubicBezTo>
                  <a:pt x="3524208" y="1509281"/>
                  <a:pt x="3525351" y="1507728"/>
                  <a:pt x="3526875" y="1506690"/>
                </a:cubicBezTo>
                <a:lnTo>
                  <a:pt x="3527246" y="1502826"/>
                </a:lnTo>
                <a:lnTo>
                  <a:pt x="3526113" y="1495356"/>
                </a:lnTo>
                <a:lnTo>
                  <a:pt x="3525762" y="1487438"/>
                </a:lnTo>
                <a:lnTo>
                  <a:pt x="3519731" y="1484974"/>
                </a:lnTo>
                <a:cubicBezTo>
                  <a:pt x="3517159" y="1475582"/>
                  <a:pt x="3515159" y="1466038"/>
                  <a:pt x="3513826" y="1456399"/>
                </a:cubicBezTo>
                <a:lnTo>
                  <a:pt x="3515836" y="1447087"/>
                </a:lnTo>
                <a:lnTo>
                  <a:pt x="3511921" y="1445254"/>
                </a:lnTo>
                <a:cubicBezTo>
                  <a:pt x="3508396" y="1437787"/>
                  <a:pt x="3505635" y="1430005"/>
                  <a:pt x="3503634" y="1422013"/>
                </a:cubicBezTo>
                <a:lnTo>
                  <a:pt x="3505006" y="1407340"/>
                </a:lnTo>
                <a:lnTo>
                  <a:pt x="3499359" y="1392486"/>
                </a:lnTo>
                <a:lnTo>
                  <a:pt x="3495728" y="1392486"/>
                </a:lnTo>
                <a:cubicBezTo>
                  <a:pt x="3492109" y="1390676"/>
                  <a:pt x="3490204" y="1384199"/>
                  <a:pt x="3487442" y="1379913"/>
                </a:cubicBezTo>
                <a:lnTo>
                  <a:pt x="3487134" y="1372964"/>
                </a:lnTo>
                <a:lnTo>
                  <a:pt x="3480679" y="1364053"/>
                </a:lnTo>
                <a:lnTo>
                  <a:pt x="3478174" y="1347062"/>
                </a:lnTo>
                <a:lnTo>
                  <a:pt x="3477820" y="1347242"/>
                </a:lnTo>
                <a:cubicBezTo>
                  <a:pt x="3472867" y="1346576"/>
                  <a:pt x="3471058" y="1342575"/>
                  <a:pt x="3469248" y="1338955"/>
                </a:cubicBezTo>
                <a:cubicBezTo>
                  <a:pt x="3456484" y="1314371"/>
                  <a:pt x="3442292" y="1290578"/>
                  <a:pt x="3426671" y="1267709"/>
                </a:cubicBezTo>
                <a:cubicBezTo>
                  <a:pt x="3424290" y="1265146"/>
                  <a:pt x="3423338" y="1261584"/>
                  <a:pt x="3424099" y="1258184"/>
                </a:cubicBezTo>
                <a:lnTo>
                  <a:pt x="3424350" y="1257319"/>
                </a:lnTo>
                <a:lnTo>
                  <a:pt x="3416850" y="1255504"/>
                </a:lnTo>
                <a:cubicBezTo>
                  <a:pt x="3414790" y="1252849"/>
                  <a:pt x="3413766" y="1248944"/>
                  <a:pt x="3412385" y="1245420"/>
                </a:cubicBezTo>
                <a:lnTo>
                  <a:pt x="3412385" y="1237502"/>
                </a:lnTo>
                <a:lnTo>
                  <a:pt x="3409241" y="1232847"/>
                </a:lnTo>
                <a:lnTo>
                  <a:pt x="3402585" y="1220068"/>
                </a:lnTo>
                <a:lnTo>
                  <a:pt x="3398288" y="1217511"/>
                </a:lnTo>
                <a:cubicBezTo>
                  <a:pt x="3397621" y="1216606"/>
                  <a:pt x="3397145" y="1215568"/>
                  <a:pt x="3396859" y="1214463"/>
                </a:cubicBezTo>
                <a:lnTo>
                  <a:pt x="3397316" y="1212205"/>
                </a:lnTo>
                <a:lnTo>
                  <a:pt x="3391438" y="1207232"/>
                </a:lnTo>
                <a:lnTo>
                  <a:pt x="3385143" y="1207320"/>
                </a:lnTo>
                <a:cubicBezTo>
                  <a:pt x="3382095" y="1204605"/>
                  <a:pt x="3378428" y="1202295"/>
                  <a:pt x="3375761" y="1199342"/>
                </a:cubicBezTo>
                <a:lnTo>
                  <a:pt x="3372927" y="1189424"/>
                </a:lnTo>
                <a:lnTo>
                  <a:pt x="3372570" y="1189603"/>
                </a:lnTo>
                <a:cubicBezTo>
                  <a:pt x="3368664" y="1190051"/>
                  <a:pt x="3364854" y="1188041"/>
                  <a:pt x="3363045" y="1184555"/>
                </a:cubicBezTo>
                <a:cubicBezTo>
                  <a:pt x="3357044" y="1176364"/>
                  <a:pt x="3347899" y="1170839"/>
                  <a:pt x="3343137" y="1161600"/>
                </a:cubicBezTo>
                <a:lnTo>
                  <a:pt x="3337578" y="1150135"/>
                </a:lnTo>
                <a:lnTo>
                  <a:pt x="3329374" y="1141931"/>
                </a:lnTo>
                <a:lnTo>
                  <a:pt x="3329327" y="1141978"/>
                </a:lnTo>
                <a:cubicBezTo>
                  <a:pt x="3326659" y="1140854"/>
                  <a:pt x="3324278" y="1139006"/>
                  <a:pt x="3322564" y="1136644"/>
                </a:cubicBezTo>
                <a:lnTo>
                  <a:pt x="3326471" y="1134223"/>
                </a:lnTo>
                <a:lnTo>
                  <a:pt x="3326470" y="1134223"/>
                </a:lnTo>
                <a:lnTo>
                  <a:pt x="3322564" y="1136644"/>
                </a:lnTo>
                <a:lnTo>
                  <a:pt x="3321810" y="1135754"/>
                </a:lnTo>
                <a:lnTo>
                  <a:pt x="3320944" y="1136549"/>
                </a:lnTo>
                <a:close/>
                <a:moveTo>
                  <a:pt x="1923764" y="1113879"/>
                </a:moveTo>
                <a:cubicBezTo>
                  <a:pt x="1926621" y="1122232"/>
                  <a:pt x="1929003" y="1130719"/>
                  <a:pt x="1930907" y="1139311"/>
                </a:cubicBezTo>
                <a:lnTo>
                  <a:pt x="1926079" y="1143760"/>
                </a:lnTo>
                <a:lnTo>
                  <a:pt x="1926085" y="1143788"/>
                </a:lnTo>
                <a:lnTo>
                  <a:pt x="1926052" y="1143786"/>
                </a:lnTo>
                <a:lnTo>
                  <a:pt x="1926050" y="1143788"/>
                </a:lnTo>
                <a:lnTo>
                  <a:pt x="1926048" y="1143785"/>
                </a:lnTo>
                <a:lnTo>
                  <a:pt x="1921706" y="1143490"/>
                </a:lnTo>
                <a:cubicBezTo>
                  <a:pt x="1920398" y="1142621"/>
                  <a:pt x="1919087" y="1141454"/>
                  <a:pt x="1917324" y="1141406"/>
                </a:cubicBezTo>
                <a:cubicBezTo>
                  <a:pt x="1914750" y="1157789"/>
                  <a:pt x="1898845" y="1159123"/>
                  <a:pt x="1888747" y="1166648"/>
                </a:cubicBezTo>
                <a:cubicBezTo>
                  <a:pt x="1887320" y="1167676"/>
                  <a:pt x="1885223" y="1167324"/>
                  <a:pt x="1884273" y="1165857"/>
                </a:cubicBezTo>
                <a:cubicBezTo>
                  <a:pt x="1884079" y="1165657"/>
                  <a:pt x="1883988" y="1165447"/>
                  <a:pt x="1883891" y="1165219"/>
                </a:cubicBezTo>
                <a:cubicBezTo>
                  <a:pt x="1881319" y="1160552"/>
                  <a:pt x="1879032" y="1155713"/>
                  <a:pt x="1877127" y="1150741"/>
                </a:cubicBezTo>
                <a:cubicBezTo>
                  <a:pt x="1875509" y="1147140"/>
                  <a:pt x="1877031" y="1142892"/>
                  <a:pt x="1880651" y="1141216"/>
                </a:cubicBezTo>
                <a:cubicBezTo>
                  <a:pt x="1885033" y="1139025"/>
                  <a:pt x="1887414" y="1141216"/>
                  <a:pt x="1890176" y="1145121"/>
                </a:cubicBezTo>
                <a:cubicBezTo>
                  <a:pt x="1891891" y="1148845"/>
                  <a:pt x="1896369" y="1150455"/>
                  <a:pt x="1900081" y="1148731"/>
                </a:cubicBezTo>
                <a:cubicBezTo>
                  <a:pt x="1901892" y="1147855"/>
                  <a:pt x="1903322" y="1146235"/>
                  <a:pt x="1903988" y="1144264"/>
                </a:cubicBezTo>
                <a:cubicBezTo>
                  <a:pt x="1904656" y="1142911"/>
                  <a:pt x="1905037" y="1141406"/>
                  <a:pt x="1905037" y="1139882"/>
                </a:cubicBezTo>
                <a:cubicBezTo>
                  <a:pt x="1904702" y="1134781"/>
                  <a:pt x="1906036" y="1129867"/>
                  <a:pt x="1908644" y="1125756"/>
                </a:cubicBezTo>
                <a:lnTo>
                  <a:pt x="1919227" y="1117004"/>
                </a:lnTo>
                <a:lnTo>
                  <a:pt x="1919097" y="1116260"/>
                </a:lnTo>
                <a:close/>
                <a:moveTo>
                  <a:pt x="4040559" y="1111498"/>
                </a:moveTo>
                <a:cubicBezTo>
                  <a:pt x="4047226" y="1114356"/>
                  <a:pt x="4055894" y="1114070"/>
                  <a:pt x="4058560" y="1123214"/>
                </a:cubicBezTo>
                <a:lnTo>
                  <a:pt x="4058560" y="1123752"/>
                </a:lnTo>
                <a:lnTo>
                  <a:pt x="4058942" y="1123500"/>
                </a:lnTo>
                <a:lnTo>
                  <a:pt x="4059010" y="1124796"/>
                </a:lnTo>
                <a:lnTo>
                  <a:pt x="4064930" y="1121797"/>
                </a:lnTo>
                <a:cubicBezTo>
                  <a:pt x="4067133" y="1121118"/>
                  <a:pt x="4069466" y="1121118"/>
                  <a:pt x="4072086" y="1122642"/>
                </a:cubicBezTo>
                <a:cubicBezTo>
                  <a:pt x="4070086" y="1127776"/>
                  <a:pt x="4067038" y="1132463"/>
                  <a:pt x="4063227" y="1136454"/>
                </a:cubicBezTo>
                <a:cubicBezTo>
                  <a:pt x="4059703" y="1139121"/>
                  <a:pt x="4060846" y="1143883"/>
                  <a:pt x="4060846" y="1147883"/>
                </a:cubicBezTo>
                <a:cubicBezTo>
                  <a:pt x="4056370" y="1145693"/>
                  <a:pt x="4051321" y="1145502"/>
                  <a:pt x="4047797" y="1140549"/>
                </a:cubicBezTo>
                <a:cubicBezTo>
                  <a:pt x="4044273" y="1135596"/>
                  <a:pt x="4040844" y="1142645"/>
                  <a:pt x="4038272" y="1139311"/>
                </a:cubicBezTo>
                <a:cubicBezTo>
                  <a:pt x="4037606" y="1129976"/>
                  <a:pt x="4038463" y="1120604"/>
                  <a:pt x="4040559" y="1111498"/>
                </a:cubicBezTo>
                <a:close/>
                <a:moveTo>
                  <a:pt x="3898805" y="1074038"/>
                </a:moveTo>
                <a:lnTo>
                  <a:pt x="3897777" y="1074922"/>
                </a:lnTo>
                <a:lnTo>
                  <a:pt x="3900379" y="1084837"/>
                </a:lnTo>
                <a:close/>
                <a:moveTo>
                  <a:pt x="5002677" y="1064125"/>
                </a:moveTo>
                <a:lnTo>
                  <a:pt x="5002257" y="1066908"/>
                </a:lnTo>
                <a:lnTo>
                  <a:pt x="5002677" y="1066723"/>
                </a:lnTo>
                <a:close/>
                <a:moveTo>
                  <a:pt x="5004635" y="1051179"/>
                </a:moveTo>
                <a:lnTo>
                  <a:pt x="5004479" y="1051257"/>
                </a:lnTo>
                <a:lnTo>
                  <a:pt x="5004583" y="1051491"/>
                </a:lnTo>
                <a:lnTo>
                  <a:pt x="5004567" y="1051593"/>
                </a:lnTo>
                <a:lnTo>
                  <a:pt x="5004775" y="1051489"/>
                </a:lnTo>
                <a:close/>
                <a:moveTo>
                  <a:pt x="4993341" y="1041204"/>
                </a:moveTo>
                <a:lnTo>
                  <a:pt x="4993869" y="1041383"/>
                </a:lnTo>
                <a:lnTo>
                  <a:pt x="4993732" y="1041204"/>
                </a:lnTo>
                <a:close/>
                <a:moveTo>
                  <a:pt x="8130674" y="1014678"/>
                </a:moveTo>
                <a:lnTo>
                  <a:pt x="8129208" y="1019565"/>
                </a:lnTo>
                <a:lnTo>
                  <a:pt x="8130022" y="1017867"/>
                </a:lnTo>
                <a:close/>
                <a:moveTo>
                  <a:pt x="3475916" y="999294"/>
                </a:moveTo>
                <a:cubicBezTo>
                  <a:pt x="3473487" y="997484"/>
                  <a:pt x="3472296" y="998555"/>
                  <a:pt x="3471415" y="1000389"/>
                </a:cubicBezTo>
                <a:lnTo>
                  <a:pt x="3470575" y="1002189"/>
                </a:lnTo>
                <a:lnTo>
                  <a:pt x="3471459" y="1004426"/>
                </a:lnTo>
                <a:lnTo>
                  <a:pt x="3476149" y="999351"/>
                </a:lnTo>
                <a:close/>
                <a:moveTo>
                  <a:pt x="8060510" y="995881"/>
                </a:moveTo>
                <a:lnTo>
                  <a:pt x="8056203" y="1010343"/>
                </a:lnTo>
                <a:cubicBezTo>
                  <a:pt x="8045344" y="1024440"/>
                  <a:pt x="8033342" y="1037584"/>
                  <a:pt x="8021817" y="1051014"/>
                </a:cubicBezTo>
                <a:cubicBezTo>
                  <a:pt x="8016674" y="1058454"/>
                  <a:pt x="8012006" y="1066188"/>
                  <a:pt x="8007721" y="1074160"/>
                </a:cubicBezTo>
                <a:cubicBezTo>
                  <a:pt x="8006576" y="1075303"/>
                  <a:pt x="8005529" y="1076446"/>
                  <a:pt x="8004481" y="1077685"/>
                </a:cubicBezTo>
                <a:cubicBezTo>
                  <a:pt x="7999339" y="1084067"/>
                  <a:pt x="7994956" y="1090925"/>
                  <a:pt x="7991146" y="1098163"/>
                </a:cubicBezTo>
                <a:cubicBezTo>
                  <a:pt x="7988575" y="1101783"/>
                  <a:pt x="7986670" y="1106069"/>
                  <a:pt x="7981621" y="1106355"/>
                </a:cubicBezTo>
                <a:lnTo>
                  <a:pt x="7978357" y="1106355"/>
                </a:lnTo>
                <a:lnTo>
                  <a:pt x="7970594" y="1118703"/>
                </a:lnTo>
                <a:lnTo>
                  <a:pt x="7971621" y="1126643"/>
                </a:lnTo>
                <a:cubicBezTo>
                  <a:pt x="7969335" y="1132653"/>
                  <a:pt x="7966286" y="1138378"/>
                  <a:pt x="7962667" y="1143693"/>
                </a:cubicBezTo>
                <a:cubicBezTo>
                  <a:pt x="7956191" y="1150636"/>
                  <a:pt x="7951619" y="1159133"/>
                  <a:pt x="7949427" y="1168362"/>
                </a:cubicBezTo>
                <a:cubicBezTo>
                  <a:pt x="7948761" y="1173335"/>
                  <a:pt x="7944855" y="1177240"/>
                  <a:pt x="7939902" y="1177887"/>
                </a:cubicBezTo>
                <a:lnTo>
                  <a:pt x="7938280" y="1177354"/>
                </a:lnTo>
                <a:lnTo>
                  <a:pt x="7937536" y="1178874"/>
                </a:lnTo>
                <a:lnTo>
                  <a:pt x="7939140" y="1179983"/>
                </a:lnTo>
                <a:cubicBezTo>
                  <a:pt x="7940283" y="1184403"/>
                  <a:pt x="7939522" y="1189108"/>
                  <a:pt x="7937045" y="1192937"/>
                </a:cubicBezTo>
                <a:cubicBezTo>
                  <a:pt x="7927520" y="1215035"/>
                  <a:pt x="7919615" y="1237895"/>
                  <a:pt x="7909613" y="1259612"/>
                </a:cubicBezTo>
                <a:lnTo>
                  <a:pt x="7905809" y="1262297"/>
                </a:lnTo>
                <a:lnTo>
                  <a:pt x="7907423" y="1269042"/>
                </a:lnTo>
                <a:cubicBezTo>
                  <a:pt x="7898755" y="1295998"/>
                  <a:pt x="7894183" y="1324001"/>
                  <a:pt x="7887801" y="1351433"/>
                </a:cubicBezTo>
                <a:lnTo>
                  <a:pt x="7883708" y="1353939"/>
                </a:lnTo>
                <a:lnTo>
                  <a:pt x="7882276" y="1360672"/>
                </a:lnTo>
                <a:lnTo>
                  <a:pt x="7881001" y="1361805"/>
                </a:lnTo>
                <a:lnTo>
                  <a:pt x="7885324" y="1362958"/>
                </a:lnTo>
                <a:cubicBezTo>
                  <a:pt x="7887705" y="1379865"/>
                  <a:pt x="7886277" y="1397105"/>
                  <a:pt x="7880943" y="1413345"/>
                </a:cubicBezTo>
                <a:lnTo>
                  <a:pt x="7877167" y="1412876"/>
                </a:lnTo>
                <a:lnTo>
                  <a:pt x="7877228" y="1413155"/>
                </a:lnTo>
                <a:lnTo>
                  <a:pt x="7876723" y="1413223"/>
                </a:lnTo>
                <a:lnTo>
                  <a:pt x="7877514" y="1414393"/>
                </a:lnTo>
                <a:cubicBezTo>
                  <a:pt x="7884372" y="1417250"/>
                  <a:pt x="7884372" y="1422489"/>
                  <a:pt x="7884658" y="1428300"/>
                </a:cubicBezTo>
                <a:cubicBezTo>
                  <a:pt x="7885801" y="1465447"/>
                  <a:pt x="7890563" y="1502385"/>
                  <a:pt x="7898850" y="1538599"/>
                </a:cubicBezTo>
                <a:cubicBezTo>
                  <a:pt x="7905327" y="1564498"/>
                  <a:pt x="7917995" y="1588444"/>
                  <a:pt x="7935712" y="1608417"/>
                </a:cubicBezTo>
                <a:cubicBezTo>
                  <a:pt x="7945237" y="1619181"/>
                  <a:pt x="7945237" y="1619371"/>
                  <a:pt x="7941331" y="1633373"/>
                </a:cubicBezTo>
                <a:cubicBezTo>
                  <a:pt x="7944189" y="1622419"/>
                  <a:pt x="7946952" y="1620419"/>
                  <a:pt x="7954380" y="1625467"/>
                </a:cubicBezTo>
                <a:cubicBezTo>
                  <a:pt x="7971335" y="1636964"/>
                  <a:pt x="7988956" y="1647336"/>
                  <a:pt x="8007244" y="1656518"/>
                </a:cubicBezTo>
                <a:lnTo>
                  <a:pt x="8007075" y="1659413"/>
                </a:lnTo>
                <a:lnTo>
                  <a:pt x="8012388" y="1659842"/>
                </a:lnTo>
                <a:cubicBezTo>
                  <a:pt x="8012484" y="1659909"/>
                  <a:pt x="8012484" y="1659976"/>
                  <a:pt x="8012578" y="1660043"/>
                </a:cubicBezTo>
                <a:cubicBezTo>
                  <a:pt x="8014769" y="1660043"/>
                  <a:pt x="8010864" y="1665281"/>
                  <a:pt x="8015436" y="1663186"/>
                </a:cubicBezTo>
                <a:lnTo>
                  <a:pt x="8016088" y="1663838"/>
                </a:lnTo>
                <a:lnTo>
                  <a:pt x="8017530" y="1661376"/>
                </a:lnTo>
                <a:cubicBezTo>
                  <a:pt x="8030295" y="1661662"/>
                  <a:pt x="8042867" y="1663652"/>
                  <a:pt x="8055060" y="1667281"/>
                </a:cubicBezTo>
                <a:lnTo>
                  <a:pt x="8057640" y="1670556"/>
                </a:lnTo>
                <a:lnTo>
                  <a:pt x="8058775" y="1670044"/>
                </a:lnTo>
                <a:cubicBezTo>
                  <a:pt x="8066014" y="1669759"/>
                  <a:pt x="8073157" y="1669306"/>
                  <a:pt x="8080206" y="1669889"/>
                </a:cubicBezTo>
                <a:cubicBezTo>
                  <a:pt x="8087254" y="1670473"/>
                  <a:pt x="8094208" y="1672092"/>
                  <a:pt x="8101065" y="1675950"/>
                </a:cubicBezTo>
                <a:lnTo>
                  <a:pt x="8100738" y="1677397"/>
                </a:lnTo>
                <a:lnTo>
                  <a:pt x="8103351" y="1676235"/>
                </a:lnTo>
                <a:cubicBezTo>
                  <a:pt x="8107733" y="1680522"/>
                  <a:pt x="8110590" y="1676235"/>
                  <a:pt x="8113639" y="1674140"/>
                </a:cubicBezTo>
                <a:cubicBezTo>
                  <a:pt x="8118401" y="1672616"/>
                  <a:pt x="8123449" y="1672616"/>
                  <a:pt x="8128211" y="1674140"/>
                </a:cubicBezTo>
                <a:lnTo>
                  <a:pt x="8130260" y="1677717"/>
                </a:lnTo>
                <a:lnTo>
                  <a:pt x="8138867" y="1673318"/>
                </a:lnTo>
                <a:lnTo>
                  <a:pt x="8145568" y="1679325"/>
                </a:lnTo>
                <a:lnTo>
                  <a:pt x="8157287" y="1670306"/>
                </a:lnTo>
                <a:cubicBezTo>
                  <a:pt x="8162597" y="1668734"/>
                  <a:pt x="8168455" y="1668663"/>
                  <a:pt x="8174218" y="1668806"/>
                </a:cubicBezTo>
                <a:cubicBezTo>
                  <a:pt x="8178075" y="1668806"/>
                  <a:pt x="8180171" y="1670711"/>
                  <a:pt x="8181659" y="1673223"/>
                </a:cubicBezTo>
                <a:lnTo>
                  <a:pt x="8182208" y="1674388"/>
                </a:lnTo>
                <a:lnTo>
                  <a:pt x="8182884" y="1670711"/>
                </a:lnTo>
                <a:lnTo>
                  <a:pt x="8184273" y="1670711"/>
                </a:lnTo>
                <a:lnTo>
                  <a:pt x="8190791" y="1663377"/>
                </a:lnTo>
                <a:cubicBezTo>
                  <a:pt x="8206317" y="1660520"/>
                  <a:pt x="8219366" y="1650613"/>
                  <a:pt x="8236130" y="1650709"/>
                </a:cubicBezTo>
                <a:cubicBezTo>
                  <a:pt x="8242416" y="1650575"/>
                  <a:pt x="8248132" y="1646889"/>
                  <a:pt x="8250894" y="1641184"/>
                </a:cubicBezTo>
                <a:cubicBezTo>
                  <a:pt x="8256608" y="1629754"/>
                  <a:pt x="8268705" y="1625277"/>
                  <a:pt x="8277469" y="1617181"/>
                </a:cubicBezTo>
                <a:lnTo>
                  <a:pt x="8284515" y="1617487"/>
                </a:lnTo>
                <a:lnTo>
                  <a:pt x="8311283" y="1585366"/>
                </a:lnTo>
                <a:lnTo>
                  <a:pt x="8317926" y="1583316"/>
                </a:lnTo>
                <a:lnTo>
                  <a:pt x="8319397" y="1581226"/>
                </a:lnTo>
                <a:lnTo>
                  <a:pt x="8318236" y="1574127"/>
                </a:lnTo>
                <a:cubicBezTo>
                  <a:pt x="8330333" y="1552981"/>
                  <a:pt x="8339572" y="1530312"/>
                  <a:pt x="8351192" y="1508881"/>
                </a:cubicBezTo>
                <a:lnTo>
                  <a:pt x="8353922" y="1508062"/>
                </a:lnTo>
                <a:lnTo>
                  <a:pt x="8351764" y="1500309"/>
                </a:lnTo>
                <a:cubicBezTo>
                  <a:pt x="8358145" y="1475506"/>
                  <a:pt x="8361955" y="1450150"/>
                  <a:pt x="8363384" y="1424585"/>
                </a:cubicBezTo>
                <a:cubicBezTo>
                  <a:pt x="8363003" y="1421042"/>
                  <a:pt x="8364337" y="1417537"/>
                  <a:pt x="8366908" y="1415060"/>
                </a:cubicBezTo>
                <a:lnTo>
                  <a:pt x="8369998" y="1414030"/>
                </a:lnTo>
                <a:lnTo>
                  <a:pt x="8365002" y="1408202"/>
                </a:lnTo>
                <a:cubicBezTo>
                  <a:pt x="8365574" y="1387914"/>
                  <a:pt x="8359669" y="1368197"/>
                  <a:pt x="8361098" y="1347908"/>
                </a:cubicBezTo>
                <a:lnTo>
                  <a:pt x="8364660" y="1345552"/>
                </a:lnTo>
                <a:lnTo>
                  <a:pt x="8364336" y="1342575"/>
                </a:lnTo>
                <a:lnTo>
                  <a:pt x="8364337" y="1342574"/>
                </a:lnTo>
                <a:lnTo>
                  <a:pt x="8351661" y="1295823"/>
                </a:lnTo>
                <a:lnTo>
                  <a:pt x="8350144" y="1295521"/>
                </a:lnTo>
                <a:cubicBezTo>
                  <a:pt x="8349572" y="1294606"/>
                  <a:pt x="8349572" y="1293482"/>
                  <a:pt x="8350144" y="1292568"/>
                </a:cubicBezTo>
                <a:lnTo>
                  <a:pt x="8350173" y="1292230"/>
                </a:lnTo>
                <a:lnTo>
                  <a:pt x="8349572" y="1293140"/>
                </a:lnTo>
                <a:cubicBezTo>
                  <a:pt x="8346810" y="1293140"/>
                  <a:pt x="8344429" y="1291426"/>
                  <a:pt x="8343477" y="1288854"/>
                </a:cubicBezTo>
                <a:cubicBezTo>
                  <a:pt x="8334904" y="1268089"/>
                  <a:pt x="8326617" y="1247135"/>
                  <a:pt x="8317188" y="1226751"/>
                </a:cubicBezTo>
                <a:cubicBezTo>
                  <a:pt x="8316902" y="1225665"/>
                  <a:pt x="8316902" y="1224503"/>
                  <a:pt x="8317188" y="1223417"/>
                </a:cubicBezTo>
                <a:lnTo>
                  <a:pt x="8318052" y="1221601"/>
                </a:lnTo>
                <a:lnTo>
                  <a:pt x="8310580" y="1216819"/>
                </a:lnTo>
                <a:cubicBezTo>
                  <a:pt x="8308163" y="1213380"/>
                  <a:pt x="8307043" y="1209030"/>
                  <a:pt x="8307758" y="1204558"/>
                </a:cubicBezTo>
                <a:lnTo>
                  <a:pt x="8309807" y="1202608"/>
                </a:lnTo>
                <a:lnTo>
                  <a:pt x="8308902" y="1201033"/>
                </a:lnTo>
                <a:lnTo>
                  <a:pt x="8308901" y="1201032"/>
                </a:lnTo>
                <a:lnTo>
                  <a:pt x="8308901" y="1201033"/>
                </a:lnTo>
                <a:cubicBezTo>
                  <a:pt x="8306805" y="1199271"/>
                  <a:pt x="8305282" y="1197004"/>
                  <a:pt x="8304328" y="1194461"/>
                </a:cubicBezTo>
                <a:lnTo>
                  <a:pt x="8304329" y="1194461"/>
                </a:lnTo>
                <a:lnTo>
                  <a:pt x="8304329" y="1194461"/>
                </a:lnTo>
                <a:lnTo>
                  <a:pt x="8291788" y="1174431"/>
                </a:lnTo>
                <a:lnTo>
                  <a:pt x="8291090" y="1175315"/>
                </a:lnTo>
                <a:cubicBezTo>
                  <a:pt x="8284707" y="1176172"/>
                  <a:pt x="8282231" y="1171220"/>
                  <a:pt x="8280136" y="1167029"/>
                </a:cubicBezTo>
                <a:cubicBezTo>
                  <a:pt x="8270515" y="1151217"/>
                  <a:pt x="8259085" y="1136596"/>
                  <a:pt x="8246035" y="1123499"/>
                </a:cubicBezTo>
                <a:lnTo>
                  <a:pt x="8240814" y="1112426"/>
                </a:lnTo>
                <a:lnTo>
                  <a:pt x="8237368" y="1112927"/>
                </a:lnTo>
                <a:cubicBezTo>
                  <a:pt x="8229271" y="1106774"/>
                  <a:pt x="8221747" y="1099849"/>
                  <a:pt x="8214889" y="1092258"/>
                </a:cubicBezTo>
                <a:lnTo>
                  <a:pt x="8215322" y="1086406"/>
                </a:lnTo>
                <a:lnTo>
                  <a:pt x="8208317" y="1085304"/>
                </a:lnTo>
                <a:cubicBezTo>
                  <a:pt x="8196506" y="1077093"/>
                  <a:pt x="8185171" y="1068093"/>
                  <a:pt x="8174598" y="1058348"/>
                </a:cubicBezTo>
                <a:cubicBezTo>
                  <a:pt x="8171074" y="1054348"/>
                  <a:pt x="8166407" y="1051462"/>
                  <a:pt x="8161264" y="1050062"/>
                </a:cubicBezTo>
                <a:cubicBezTo>
                  <a:pt x="8158264" y="1049157"/>
                  <a:pt x="8155383" y="1047966"/>
                  <a:pt x="8153394" y="1046002"/>
                </a:cubicBezTo>
                <a:lnTo>
                  <a:pt x="8151314" y="1038797"/>
                </a:lnTo>
                <a:lnTo>
                  <a:pt x="8137523" y="1036954"/>
                </a:lnTo>
                <a:lnTo>
                  <a:pt x="8127394" y="1025611"/>
                </a:lnTo>
                <a:lnTo>
                  <a:pt x="8126688" y="1027964"/>
                </a:lnTo>
                <a:cubicBezTo>
                  <a:pt x="8113828" y="1022154"/>
                  <a:pt x="8098113" y="1021773"/>
                  <a:pt x="8088588" y="1009486"/>
                </a:cubicBezTo>
                <a:cubicBezTo>
                  <a:pt x="8087159" y="1007009"/>
                  <a:pt x="8084873" y="1008629"/>
                  <a:pt x="8082968" y="1008343"/>
                </a:cubicBezTo>
                <a:cubicBezTo>
                  <a:pt x="8078586" y="1007848"/>
                  <a:pt x="8074586" y="1005399"/>
                  <a:pt x="8072204" y="1001675"/>
                </a:cubicBezTo>
                <a:lnTo>
                  <a:pt x="8071816" y="1000941"/>
                </a:lnTo>
                <a:lnTo>
                  <a:pt x="8067073" y="1002294"/>
                </a:lnTo>
                <a:close/>
                <a:moveTo>
                  <a:pt x="3631173" y="981768"/>
                </a:moveTo>
                <a:cubicBezTo>
                  <a:pt x="3637841" y="983444"/>
                  <a:pt x="3644699" y="984187"/>
                  <a:pt x="3651557" y="983958"/>
                </a:cubicBezTo>
                <a:lnTo>
                  <a:pt x="3651627" y="983992"/>
                </a:lnTo>
                <a:lnTo>
                  <a:pt x="3683560" y="990340"/>
                </a:lnTo>
                <a:lnTo>
                  <a:pt x="3683558" y="990346"/>
                </a:lnTo>
                <a:lnTo>
                  <a:pt x="3683656" y="990340"/>
                </a:lnTo>
                <a:cubicBezTo>
                  <a:pt x="3689276" y="991750"/>
                  <a:pt x="3694610" y="994283"/>
                  <a:pt x="3699277" y="997770"/>
                </a:cubicBezTo>
                <a:cubicBezTo>
                  <a:pt x="3701753" y="1000341"/>
                  <a:pt x="3703182" y="998531"/>
                  <a:pt x="3705087" y="997770"/>
                </a:cubicBezTo>
                <a:cubicBezTo>
                  <a:pt x="3707373" y="996093"/>
                  <a:pt x="3710517" y="996379"/>
                  <a:pt x="3712421" y="998437"/>
                </a:cubicBezTo>
                <a:cubicBezTo>
                  <a:pt x="3715184" y="1000818"/>
                  <a:pt x="3712993" y="1003008"/>
                  <a:pt x="3711851" y="1005390"/>
                </a:cubicBezTo>
                <a:cubicBezTo>
                  <a:pt x="3708993" y="1011619"/>
                  <a:pt x="3711755" y="1018953"/>
                  <a:pt x="3718041" y="1021782"/>
                </a:cubicBezTo>
                <a:cubicBezTo>
                  <a:pt x="3718136" y="1021849"/>
                  <a:pt x="3718327" y="1021906"/>
                  <a:pt x="3718422" y="1021963"/>
                </a:cubicBezTo>
                <a:cubicBezTo>
                  <a:pt x="3719851" y="1022621"/>
                  <a:pt x="3721565" y="1022278"/>
                  <a:pt x="3722614" y="1021106"/>
                </a:cubicBezTo>
                <a:cubicBezTo>
                  <a:pt x="3723566" y="1019868"/>
                  <a:pt x="3723566" y="1018153"/>
                  <a:pt x="3722614" y="1016915"/>
                </a:cubicBezTo>
                <a:cubicBezTo>
                  <a:pt x="3722232" y="1016286"/>
                  <a:pt x="3721756" y="1015705"/>
                  <a:pt x="3721185" y="1015200"/>
                </a:cubicBezTo>
                <a:cubicBezTo>
                  <a:pt x="3718708" y="1012819"/>
                  <a:pt x="3715375" y="1010819"/>
                  <a:pt x="3717470" y="1006628"/>
                </a:cubicBezTo>
                <a:cubicBezTo>
                  <a:pt x="3719565" y="1002437"/>
                  <a:pt x="3723471" y="1004437"/>
                  <a:pt x="3726995" y="1003580"/>
                </a:cubicBezTo>
                <a:lnTo>
                  <a:pt x="3740486" y="1007328"/>
                </a:lnTo>
                <a:lnTo>
                  <a:pt x="3740521" y="1006913"/>
                </a:lnTo>
                <a:cubicBezTo>
                  <a:pt x="3746759" y="1006437"/>
                  <a:pt x="3752522" y="1007818"/>
                  <a:pt x="3758141" y="1009735"/>
                </a:cubicBezTo>
                <a:lnTo>
                  <a:pt x="3774906" y="1015772"/>
                </a:lnTo>
                <a:cubicBezTo>
                  <a:pt x="3794336" y="1021049"/>
                  <a:pt x="3813386" y="1027412"/>
                  <a:pt x="3832056" y="1034822"/>
                </a:cubicBezTo>
                <a:cubicBezTo>
                  <a:pt x="3837866" y="1036727"/>
                  <a:pt x="3841581" y="1039489"/>
                  <a:pt x="3841581" y="1046062"/>
                </a:cubicBezTo>
                <a:cubicBezTo>
                  <a:pt x="3841199" y="1047938"/>
                  <a:pt x="3841676" y="1049871"/>
                  <a:pt x="3842819" y="1051396"/>
                </a:cubicBezTo>
                <a:cubicBezTo>
                  <a:pt x="3843581" y="1051396"/>
                  <a:pt x="3844724" y="1051396"/>
                  <a:pt x="3844819" y="1051396"/>
                </a:cubicBezTo>
                <a:cubicBezTo>
                  <a:pt x="3848820" y="1041871"/>
                  <a:pt x="3848725" y="1041871"/>
                  <a:pt x="3857582" y="1044252"/>
                </a:cubicBezTo>
                <a:lnTo>
                  <a:pt x="3863965" y="1045985"/>
                </a:lnTo>
                <a:lnTo>
                  <a:pt x="3863965" y="1045680"/>
                </a:lnTo>
                <a:cubicBezTo>
                  <a:pt x="3865869" y="1047394"/>
                  <a:pt x="3866917" y="1051109"/>
                  <a:pt x="3869870" y="1050538"/>
                </a:cubicBezTo>
                <a:cubicBezTo>
                  <a:pt x="3878538" y="1049014"/>
                  <a:pt x="3882347" y="1053681"/>
                  <a:pt x="3883681" y="1061016"/>
                </a:cubicBezTo>
                <a:cubicBezTo>
                  <a:pt x="3887587" y="1061016"/>
                  <a:pt x="3887301" y="1054824"/>
                  <a:pt x="3891587" y="1056825"/>
                </a:cubicBezTo>
                <a:lnTo>
                  <a:pt x="3891769" y="1057341"/>
                </a:lnTo>
                <a:lnTo>
                  <a:pt x="3906810" y="1064312"/>
                </a:lnTo>
                <a:lnTo>
                  <a:pt x="3907209" y="1064349"/>
                </a:lnTo>
                <a:lnTo>
                  <a:pt x="3948451" y="1080183"/>
                </a:lnTo>
                <a:lnTo>
                  <a:pt x="3948451" y="1079970"/>
                </a:lnTo>
                <a:cubicBezTo>
                  <a:pt x="3951023" y="1079923"/>
                  <a:pt x="3953499" y="1080618"/>
                  <a:pt x="3955690" y="1081971"/>
                </a:cubicBezTo>
                <a:lnTo>
                  <a:pt x="3955688" y="1081975"/>
                </a:lnTo>
                <a:lnTo>
                  <a:pt x="3955691" y="1081971"/>
                </a:lnTo>
                <a:cubicBezTo>
                  <a:pt x="3958548" y="1085781"/>
                  <a:pt x="3963121" y="1084924"/>
                  <a:pt x="3966930" y="1086067"/>
                </a:cubicBezTo>
                <a:lnTo>
                  <a:pt x="3980646" y="1091210"/>
                </a:lnTo>
                <a:lnTo>
                  <a:pt x="3980646" y="1091210"/>
                </a:lnTo>
                <a:lnTo>
                  <a:pt x="3980646" y="1093401"/>
                </a:lnTo>
                <a:cubicBezTo>
                  <a:pt x="3980646" y="1097783"/>
                  <a:pt x="3978169" y="1103593"/>
                  <a:pt x="3982075" y="1106355"/>
                </a:cubicBezTo>
                <a:cubicBezTo>
                  <a:pt x="3985979" y="1109117"/>
                  <a:pt x="3989408" y="1102926"/>
                  <a:pt x="3993313" y="1101212"/>
                </a:cubicBezTo>
                <a:cubicBezTo>
                  <a:pt x="4004744" y="1096354"/>
                  <a:pt x="4008935" y="1098163"/>
                  <a:pt x="4010554" y="1110737"/>
                </a:cubicBezTo>
                <a:cubicBezTo>
                  <a:pt x="4010554" y="1111403"/>
                  <a:pt x="4011220" y="1111975"/>
                  <a:pt x="4011888" y="1113213"/>
                </a:cubicBezTo>
                <a:cubicBezTo>
                  <a:pt x="4015697" y="1112165"/>
                  <a:pt x="4014459" y="1105974"/>
                  <a:pt x="4019032" y="1105879"/>
                </a:cubicBezTo>
                <a:cubicBezTo>
                  <a:pt x="4022841" y="1106126"/>
                  <a:pt x="4026556" y="1106955"/>
                  <a:pt x="4030080" y="1108355"/>
                </a:cubicBezTo>
                <a:lnTo>
                  <a:pt x="4039605" y="1111975"/>
                </a:lnTo>
                <a:cubicBezTo>
                  <a:pt x="4045987" y="1120481"/>
                  <a:pt x="4045035" y="1132444"/>
                  <a:pt x="4037319" y="1139788"/>
                </a:cubicBezTo>
                <a:lnTo>
                  <a:pt x="4035033" y="1139788"/>
                </a:lnTo>
                <a:lnTo>
                  <a:pt x="4032733" y="1137752"/>
                </a:lnTo>
                <a:lnTo>
                  <a:pt x="4026615" y="1135155"/>
                </a:lnTo>
                <a:lnTo>
                  <a:pt x="4017225" y="1132168"/>
                </a:lnTo>
                <a:lnTo>
                  <a:pt x="4017221" y="1132168"/>
                </a:lnTo>
                <a:cubicBezTo>
                  <a:pt x="4005887" y="1129310"/>
                  <a:pt x="3995219" y="1124453"/>
                  <a:pt x="3984265" y="1120643"/>
                </a:cubicBezTo>
                <a:lnTo>
                  <a:pt x="3983217" y="1120643"/>
                </a:lnTo>
                <a:cubicBezTo>
                  <a:pt x="3977788" y="1119595"/>
                  <a:pt x="3976835" y="1112737"/>
                  <a:pt x="3972264" y="1111594"/>
                </a:cubicBezTo>
                <a:cubicBezTo>
                  <a:pt x="3967692" y="1110451"/>
                  <a:pt x="3962739" y="1114737"/>
                  <a:pt x="3958262" y="1111594"/>
                </a:cubicBezTo>
                <a:lnTo>
                  <a:pt x="3958262" y="1111593"/>
                </a:lnTo>
                <a:lnTo>
                  <a:pt x="3946070" y="1107021"/>
                </a:lnTo>
                <a:cubicBezTo>
                  <a:pt x="3943402" y="1106555"/>
                  <a:pt x="3941021" y="1104964"/>
                  <a:pt x="3939592" y="1102640"/>
                </a:cubicBezTo>
                <a:lnTo>
                  <a:pt x="3939592" y="1102638"/>
                </a:lnTo>
                <a:lnTo>
                  <a:pt x="3936927" y="1093115"/>
                </a:lnTo>
                <a:cubicBezTo>
                  <a:pt x="3936736" y="1090419"/>
                  <a:pt x="3935021" y="1088095"/>
                  <a:pt x="3932449" y="1087209"/>
                </a:cubicBezTo>
                <a:cubicBezTo>
                  <a:pt x="3929592" y="1086257"/>
                  <a:pt x="3926639" y="1084733"/>
                  <a:pt x="3923972" y="1087209"/>
                </a:cubicBezTo>
                <a:cubicBezTo>
                  <a:pt x="3921306" y="1089686"/>
                  <a:pt x="3923972" y="1092448"/>
                  <a:pt x="3925115" y="1094829"/>
                </a:cubicBezTo>
                <a:cubicBezTo>
                  <a:pt x="3925115" y="1095306"/>
                  <a:pt x="3925115" y="1096163"/>
                  <a:pt x="3925115" y="1097306"/>
                </a:cubicBezTo>
                <a:lnTo>
                  <a:pt x="3901302" y="1089306"/>
                </a:lnTo>
                <a:lnTo>
                  <a:pt x="3901302" y="1089400"/>
                </a:lnTo>
                <a:lnTo>
                  <a:pt x="3887586" y="1084542"/>
                </a:lnTo>
                <a:lnTo>
                  <a:pt x="3887586" y="1083464"/>
                </a:lnTo>
                <a:lnTo>
                  <a:pt x="3887205" y="1084066"/>
                </a:lnTo>
                <a:lnTo>
                  <a:pt x="3877680" y="1079875"/>
                </a:lnTo>
                <a:lnTo>
                  <a:pt x="3877316" y="1079733"/>
                </a:lnTo>
                <a:lnTo>
                  <a:pt x="3877300" y="1079780"/>
                </a:lnTo>
                <a:lnTo>
                  <a:pt x="3873709" y="1078321"/>
                </a:lnTo>
                <a:lnTo>
                  <a:pt x="3871108" y="1077303"/>
                </a:lnTo>
                <a:lnTo>
                  <a:pt x="3864410" y="1073016"/>
                </a:lnTo>
                <a:lnTo>
                  <a:pt x="3864250" y="1073112"/>
                </a:lnTo>
                <a:cubicBezTo>
                  <a:pt x="3861011" y="1073713"/>
                  <a:pt x="3857677" y="1073246"/>
                  <a:pt x="3854725" y="1071779"/>
                </a:cubicBezTo>
                <a:cubicBezTo>
                  <a:pt x="3847200" y="1068055"/>
                  <a:pt x="3839389" y="1065092"/>
                  <a:pt x="3831293" y="1062920"/>
                </a:cubicBezTo>
                <a:cubicBezTo>
                  <a:pt x="3825960" y="1061111"/>
                  <a:pt x="3821768" y="1059111"/>
                  <a:pt x="3820530" y="1052824"/>
                </a:cubicBezTo>
                <a:cubicBezTo>
                  <a:pt x="3819768" y="1049519"/>
                  <a:pt x="3817864" y="1046605"/>
                  <a:pt x="3815101" y="1044633"/>
                </a:cubicBezTo>
                <a:cubicBezTo>
                  <a:pt x="3811386" y="1045490"/>
                  <a:pt x="3812815" y="1048443"/>
                  <a:pt x="3812052" y="1050347"/>
                </a:cubicBezTo>
                <a:cubicBezTo>
                  <a:pt x="3810052" y="1054824"/>
                  <a:pt x="3807957" y="1055491"/>
                  <a:pt x="3804624" y="1052062"/>
                </a:cubicBezTo>
                <a:cubicBezTo>
                  <a:pt x="3801289" y="1048633"/>
                  <a:pt x="3800623" y="1047205"/>
                  <a:pt x="3796432" y="1046919"/>
                </a:cubicBezTo>
                <a:cubicBezTo>
                  <a:pt x="3786335" y="1046347"/>
                  <a:pt x="3784240" y="1043585"/>
                  <a:pt x="3784906" y="1033489"/>
                </a:cubicBezTo>
                <a:cubicBezTo>
                  <a:pt x="3784811" y="1032183"/>
                  <a:pt x="3784811" y="1030888"/>
                  <a:pt x="3784906" y="1029583"/>
                </a:cubicBezTo>
                <a:cubicBezTo>
                  <a:pt x="3780144" y="1030440"/>
                  <a:pt x="3779858" y="1034345"/>
                  <a:pt x="3778810" y="1037108"/>
                </a:cubicBezTo>
                <a:cubicBezTo>
                  <a:pt x="3776620" y="1042632"/>
                  <a:pt x="3773191" y="1043490"/>
                  <a:pt x="3767952" y="1041489"/>
                </a:cubicBezTo>
                <a:cubicBezTo>
                  <a:pt x="3762523" y="1038823"/>
                  <a:pt x="3756617" y="1037184"/>
                  <a:pt x="3750521" y="1036631"/>
                </a:cubicBezTo>
                <a:lnTo>
                  <a:pt x="3751211" y="1034022"/>
                </a:lnTo>
                <a:lnTo>
                  <a:pt x="3750046" y="1036251"/>
                </a:lnTo>
                <a:lnTo>
                  <a:pt x="3738424" y="1032060"/>
                </a:lnTo>
                <a:lnTo>
                  <a:pt x="3738424" y="1032060"/>
                </a:lnTo>
                <a:cubicBezTo>
                  <a:pt x="3729186" y="1028669"/>
                  <a:pt x="3719565" y="1026116"/>
                  <a:pt x="3709849" y="1024440"/>
                </a:cubicBezTo>
                <a:cubicBezTo>
                  <a:pt x="3705754" y="1023706"/>
                  <a:pt x="3701753" y="1022392"/>
                  <a:pt x="3698039" y="1020535"/>
                </a:cubicBezTo>
                <a:cubicBezTo>
                  <a:pt x="3694419" y="1018467"/>
                  <a:pt x="3690229" y="1017544"/>
                  <a:pt x="3686037" y="1017867"/>
                </a:cubicBezTo>
                <a:cubicBezTo>
                  <a:pt x="3676512" y="1018630"/>
                  <a:pt x="3668702" y="1013200"/>
                  <a:pt x="3659272" y="1013010"/>
                </a:cubicBezTo>
                <a:cubicBezTo>
                  <a:pt x="3649080" y="1012353"/>
                  <a:pt x="3638889" y="1010981"/>
                  <a:pt x="3628887" y="1008914"/>
                </a:cubicBezTo>
                <a:cubicBezTo>
                  <a:pt x="3626030" y="999913"/>
                  <a:pt x="3626887" y="990169"/>
                  <a:pt x="3631173" y="981768"/>
                </a:cubicBezTo>
                <a:close/>
                <a:moveTo>
                  <a:pt x="3595836" y="979387"/>
                </a:moveTo>
                <a:lnTo>
                  <a:pt x="3597300" y="980400"/>
                </a:lnTo>
                <a:lnTo>
                  <a:pt x="3596692" y="979387"/>
                </a:lnTo>
                <a:cubicBezTo>
                  <a:pt x="3608028" y="981511"/>
                  <a:pt x="3619552" y="982311"/>
                  <a:pt x="3631077" y="981768"/>
                </a:cubicBezTo>
                <a:cubicBezTo>
                  <a:pt x="3633364" y="990816"/>
                  <a:pt x="3632506" y="1000370"/>
                  <a:pt x="3628791" y="1008914"/>
                </a:cubicBezTo>
                <a:cubicBezTo>
                  <a:pt x="3620314" y="1009686"/>
                  <a:pt x="3611647" y="1008905"/>
                  <a:pt x="3603456" y="1006628"/>
                </a:cubicBezTo>
                <a:cubicBezTo>
                  <a:pt x="3600789" y="1006628"/>
                  <a:pt x="3598122" y="1006628"/>
                  <a:pt x="3595550" y="1006628"/>
                </a:cubicBezTo>
                <a:cubicBezTo>
                  <a:pt x="3569452" y="1005781"/>
                  <a:pt x="3543449" y="1007857"/>
                  <a:pt x="3517827" y="1012819"/>
                </a:cubicBezTo>
                <a:cubicBezTo>
                  <a:pt x="3515160" y="1012819"/>
                  <a:pt x="3512492" y="1012819"/>
                  <a:pt x="3509825" y="1013486"/>
                </a:cubicBezTo>
                <a:lnTo>
                  <a:pt x="3509367" y="1012881"/>
                </a:lnTo>
                <a:lnTo>
                  <a:pt x="3499252" y="1014022"/>
                </a:lnTo>
                <a:lnTo>
                  <a:pt x="3490289" y="1017536"/>
                </a:lnTo>
                <a:lnTo>
                  <a:pt x="3489917" y="1018248"/>
                </a:lnTo>
                <a:cubicBezTo>
                  <a:pt x="3486870" y="1019572"/>
                  <a:pt x="3483631" y="1020591"/>
                  <a:pt x="3480392" y="1021296"/>
                </a:cubicBezTo>
                <a:cubicBezTo>
                  <a:pt x="3475344" y="1023106"/>
                  <a:pt x="3472487" y="1020820"/>
                  <a:pt x="3469820" y="1014914"/>
                </a:cubicBezTo>
                <a:cubicBezTo>
                  <a:pt x="3466009" y="1022439"/>
                  <a:pt x="3463247" y="1028916"/>
                  <a:pt x="3455246" y="1029297"/>
                </a:cubicBezTo>
                <a:lnTo>
                  <a:pt x="3455304" y="1029123"/>
                </a:lnTo>
                <a:lnTo>
                  <a:pt x="3455247" y="1029203"/>
                </a:lnTo>
                <a:cubicBezTo>
                  <a:pt x="3447913" y="1027202"/>
                  <a:pt x="3444102" y="1033489"/>
                  <a:pt x="3438769" y="1036156"/>
                </a:cubicBezTo>
                <a:lnTo>
                  <a:pt x="3438616" y="1036125"/>
                </a:lnTo>
                <a:lnTo>
                  <a:pt x="3438673" y="1036250"/>
                </a:lnTo>
                <a:lnTo>
                  <a:pt x="3432102" y="1038632"/>
                </a:lnTo>
                <a:lnTo>
                  <a:pt x="3432102" y="1038537"/>
                </a:lnTo>
                <a:cubicBezTo>
                  <a:pt x="3423243" y="1043795"/>
                  <a:pt x="3413909" y="1048262"/>
                  <a:pt x="3404289" y="1051872"/>
                </a:cubicBezTo>
                <a:lnTo>
                  <a:pt x="3404194" y="1051778"/>
                </a:lnTo>
                <a:lnTo>
                  <a:pt x="3404288" y="1051967"/>
                </a:lnTo>
                <a:lnTo>
                  <a:pt x="3400478" y="1055110"/>
                </a:lnTo>
                <a:cubicBezTo>
                  <a:pt x="3394096" y="1060444"/>
                  <a:pt x="3385143" y="1060921"/>
                  <a:pt x="3379333" y="1068350"/>
                </a:cubicBezTo>
                <a:lnTo>
                  <a:pt x="3359055" y="1084269"/>
                </a:lnTo>
                <a:lnTo>
                  <a:pt x="3359140" y="1084638"/>
                </a:lnTo>
                <a:lnTo>
                  <a:pt x="3352218" y="1089190"/>
                </a:lnTo>
                <a:lnTo>
                  <a:pt x="3350376" y="1091115"/>
                </a:lnTo>
                <a:lnTo>
                  <a:pt x="3350081" y="1091394"/>
                </a:lnTo>
                <a:lnTo>
                  <a:pt x="3350090" y="1091400"/>
                </a:lnTo>
                <a:cubicBezTo>
                  <a:pt x="3348281" y="1094115"/>
                  <a:pt x="3345995" y="1096410"/>
                  <a:pt x="3343233" y="1098163"/>
                </a:cubicBezTo>
                <a:lnTo>
                  <a:pt x="3343231" y="1098151"/>
                </a:lnTo>
                <a:lnTo>
                  <a:pt x="3333803" y="1107117"/>
                </a:lnTo>
                <a:cubicBezTo>
                  <a:pt x="3333803" y="1103021"/>
                  <a:pt x="3334280" y="1098925"/>
                  <a:pt x="3334565" y="1094829"/>
                </a:cubicBezTo>
                <a:cubicBezTo>
                  <a:pt x="3334851" y="1092981"/>
                  <a:pt x="3334660" y="1091086"/>
                  <a:pt x="3333803" y="1089400"/>
                </a:cubicBezTo>
                <a:cubicBezTo>
                  <a:pt x="3330851" y="1085228"/>
                  <a:pt x="3329231" y="1080237"/>
                  <a:pt x="3329231" y="1075113"/>
                </a:cubicBezTo>
                <a:lnTo>
                  <a:pt x="3333898" y="1070636"/>
                </a:lnTo>
                <a:lnTo>
                  <a:pt x="3334005" y="1070551"/>
                </a:lnTo>
                <a:lnTo>
                  <a:pt x="3333898" y="1070540"/>
                </a:lnTo>
                <a:lnTo>
                  <a:pt x="3345224" y="1061690"/>
                </a:lnTo>
                <a:lnTo>
                  <a:pt x="3345234" y="1061682"/>
                </a:lnTo>
                <a:cubicBezTo>
                  <a:pt x="3352091" y="1068826"/>
                  <a:pt x="3353044" y="1068826"/>
                  <a:pt x="3355330" y="1059682"/>
                </a:cubicBezTo>
                <a:cubicBezTo>
                  <a:pt x="3356663" y="1053043"/>
                  <a:pt x="3361235" y="1047509"/>
                  <a:pt x="3367522" y="1044919"/>
                </a:cubicBezTo>
                <a:cubicBezTo>
                  <a:pt x="3376475" y="1040442"/>
                  <a:pt x="3383809" y="1032917"/>
                  <a:pt x="3393239" y="1029107"/>
                </a:cubicBezTo>
                <a:cubicBezTo>
                  <a:pt x="3394096" y="1028355"/>
                  <a:pt x="3394954" y="1027688"/>
                  <a:pt x="3395906" y="1027107"/>
                </a:cubicBezTo>
                <a:cubicBezTo>
                  <a:pt x="3402384" y="1023678"/>
                  <a:pt x="3402384" y="1023678"/>
                  <a:pt x="3404955" y="1030441"/>
                </a:cubicBezTo>
                <a:cubicBezTo>
                  <a:pt x="3404955" y="1031393"/>
                  <a:pt x="3405908" y="1032346"/>
                  <a:pt x="3406860" y="1034251"/>
                </a:cubicBezTo>
                <a:lnTo>
                  <a:pt x="3411623" y="1018957"/>
                </a:lnTo>
                <a:lnTo>
                  <a:pt x="3411623" y="1018820"/>
                </a:lnTo>
                <a:lnTo>
                  <a:pt x="3411673" y="1018797"/>
                </a:lnTo>
                <a:lnTo>
                  <a:pt x="3411814" y="1018344"/>
                </a:lnTo>
                <a:cubicBezTo>
                  <a:pt x="3412957" y="1019678"/>
                  <a:pt x="3413527" y="1019297"/>
                  <a:pt x="3413718" y="1017677"/>
                </a:cubicBezTo>
                <a:cubicBezTo>
                  <a:pt x="3415909" y="1016725"/>
                  <a:pt x="3418290" y="1016439"/>
                  <a:pt x="3419624" y="1018915"/>
                </a:cubicBezTo>
                <a:cubicBezTo>
                  <a:pt x="3420957" y="1021392"/>
                  <a:pt x="3420957" y="1023202"/>
                  <a:pt x="3421910" y="1025202"/>
                </a:cubicBezTo>
                <a:cubicBezTo>
                  <a:pt x="3422386" y="1027021"/>
                  <a:pt x="3424291" y="1028079"/>
                  <a:pt x="3426101" y="1027564"/>
                </a:cubicBezTo>
                <a:cubicBezTo>
                  <a:pt x="3426196" y="1027545"/>
                  <a:pt x="3426291" y="1027517"/>
                  <a:pt x="3426386" y="1027488"/>
                </a:cubicBezTo>
                <a:cubicBezTo>
                  <a:pt x="3428196" y="1026755"/>
                  <a:pt x="3429244" y="1024840"/>
                  <a:pt x="3428863" y="1022916"/>
                </a:cubicBezTo>
                <a:cubicBezTo>
                  <a:pt x="3428863" y="1019106"/>
                  <a:pt x="3422100" y="1015963"/>
                  <a:pt x="3427244" y="1012058"/>
                </a:cubicBezTo>
                <a:cubicBezTo>
                  <a:pt x="3430673" y="1009753"/>
                  <a:pt x="3434483" y="1008019"/>
                  <a:pt x="3438483" y="1006914"/>
                </a:cubicBezTo>
                <a:cubicBezTo>
                  <a:pt x="3448485" y="1003676"/>
                  <a:pt x="3458581" y="1000628"/>
                  <a:pt x="3468678" y="997389"/>
                </a:cubicBezTo>
                <a:lnTo>
                  <a:pt x="3468772" y="997627"/>
                </a:lnTo>
                <a:lnTo>
                  <a:pt x="3468772" y="996532"/>
                </a:lnTo>
                <a:cubicBezTo>
                  <a:pt x="3477154" y="993675"/>
                  <a:pt x="3485250" y="988721"/>
                  <a:pt x="3494489" y="993579"/>
                </a:cubicBezTo>
                <a:cubicBezTo>
                  <a:pt x="3496870" y="994913"/>
                  <a:pt x="3497823" y="993579"/>
                  <a:pt x="3499061" y="991865"/>
                </a:cubicBezTo>
                <a:cubicBezTo>
                  <a:pt x="3503728" y="986721"/>
                  <a:pt x="3506014" y="989484"/>
                  <a:pt x="3507634" y="994341"/>
                </a:cubicBezTo>
                <a:lnTo>
                  <a:pt x="3507114" y="994987"/>
                </a:lnTo>
                <a:lnTo>
                  <a:pt x="3507159" y="995007"/>
                </a:lnTo>
                <a:lnTo>
                  <a:pt x="3507755" y="994993"/>
                </a:lnTo>
                <a:lnTo>
                  <a:pt x="3513397" y="987149"/>
                </a:lnTo>
                <a:lnTo>
                  <a:pt x="3520779" y="990504"/>
                </a:lnTo>
                <a:lnTo>
                  <a:pt x="3520874" y="990436"/>
                </a:lnTo>
                <a:cubicBezTo>
                  <a:pt x="3527923" y="986054"/>
                  <a:pt x="3534876" y="980911"/>
                  <a:pt x="3543258" y="988150"/>
                </a:cubicBezTo>
                <a:cubicBezTo>
                  <a:pt x="3544687" y="989836"/>
                  <a:pt x="3547259" y="990036"/>
                  <a:pt x="3548877" y="988607"/>
                </a:cubicBezTo>
                <a:cubicBezTo>
                  <a:pt x="3549068" y="988464"/>
                  <a:pt x="3549259" y="988311"/>
                  <a:pt x="3549354" y="988150"/>
                </a:cubicBezTo>
                <a:cubicBezTo>
                  <a:pt x="3556879" y="977767"/>
                  <a:pt x="3568404" y="980625"/>
                  <a:pt x="3577929" y="979958"/>
                </a:cubicBezTo>
                <a:cubicBezTo>
                  <a:pt x="3583739" y="979958"/>
                  <a:pt x="3589835" y="979958"/>
                  <a:pt x="3595836" y="979387"/>
                </a:cubicBezTo>
                <a:close/>
                <a:moveTo>
                  <a:pt x="2854314" y="930914"/>
                </a:moveTo>
                <a:lnTo>
                  <a:pt x="2863172" y="931581"/>
                </a:lnTo>
                <a:lnTo>
                  <a:pt x="2863174" y="931588"/>
                </a:lnTo>
                <a:lnTo>
                  <a:pt x="2863459" y="931534"/>
                </a:lnTo>
                <a:cubicBezTo>
                  <a:pt x="2863459" y="931514"/>
                  <a:pt x="2863459" y="931505"/>
                  <a:pt x="2863459" y="931486"/>
                </a:cubicBezTo>
                <a:lnTo>
                  <a:pt x="2867555" y="932153"/>
                </a:lnTo>
                <a:lnTo>
                  <a:pt x="2867604" y="932212"/>
                </a:lnTo>
                <a:lnTo>
                  <a:pt x="2867555" y="931682"/>
                </a:lnTo>
                <a:cubicBezTo>
                  <a:pt x="2885557" y="931415"/>
                  <a:pt x="2903654" y="932891"/>
                  <a:pt x="2921371" y="936063"/>
                </a:cubicBezTo>
                <a:cubicBezTo>
                  <a:pt x="2924038" y="936301"/>
                  <a:pt x="2926610" y="936301"/>
                  <a:pt x="2929277" y="936063"/>
                </a:cubicBezTo>
                <a:lnTo>
                  <a:pt x="2929751" y="936245"/>
                </a:lnTo>
                <a:lnTo>
                  <a:pt x="2929751" y="936053"/>
                </a:lnTo>
                <a:lnTo>
                  <a:pt x="2943015" y="938232"/>
                </a:lnTo>
                <a:lnTo>
                  <a:pt x="2942991" y="937970"/>
                </a:lnTo>
                <a:cubicBezTo>
                  <a:pt x="2947754" y="938732"/>
                  <a:pt x="2954041" y="935589"/>
                  <a:pt x="2955945" y="943495"/>
                </a:cubicBezTo>
                <a:cubicBezTo>
                  <a:pt x="2956613" y="946057"/>
                  <a:pt x="2958994" y="945305"/>
                  <a:pt x="2960614" y="944066"/>
                </a:cubicBezTo>
                <a:cubicBezTo>
                  <a:pt x="2970139" y="936446"/>
                  <a:pt x="2980330" y="943114"/>
                  <a:pt x="2990141" y="943400"/>
                </a:cubicBezTo>
                <a:cubicBezTo>
                  <a:pt x="2992713" y="943400"/>
                  <a:pt x="2993665" y="945774"/>
                  <a:pt x="2992427" y="948525"/>
                </a:cubicBezTo>
                <a:cubicBezTo>
                  <a:pt x="2991188" y="951287"/>
                  <a:pt x="2989189" y="950716"/>
                  <a:pt x="2990616" y="953097"/>
                </a:cubicBezTo>
                <a:cubicBezTo>
                  <a:pt x="2991379" y="953097"/>
                  <a:pt x="2992427" y="953097"/>
                  <a:pt x="2992808" y="953097"/>
                </a:cubicBezTo>
                <a:cubicBezTo>
                  <a:pt x="3003381" y="943590"/>
                  <a:pt x="3015096" y="948430"/>
                  <a:pt x="3026335" y="950430"/>
                </a:cubicBezTo>
                <a:cubicBezTo>
                  <a:pt x="3031479" y="951383"/>
                  <a:pt x="3036337" y="953669"/>
                  <a:pt x="3041670" y="954335"/>
                </a:cubicBezTo>
                <a:cubicBezTo>
                  <a:pt x="3047005" y="955002"/>
                  <a:pt x="3050434" y="958431"/>
                  <a:pt x="3051195" y="965384"/>
                </a:cubicBezTo>
                <a:cubicBezTo>
                  <a:pt x="3055673" y="962146"/>
                  <a:pt x="3058245" y="958240"/>
                  <a:pt x="3063674" y="959955"/>
                </a:cubicBezTo>
                <a:cubicBezTo>
                  <a:pt x="3091392" y="967813"/>
                  <a:pt x="3118442" y="977843"/>
                  <a:pt x="3144541" y="989959"/>
                </a:cubicBezTo>
                <a:lnTo>
                  <a:pt x="3144694" y="990605"/>
                </a:lnTo>
                <a:lnTo>
                  <a:pt x="3172359" y="1004301"/>
                </a:lnTo>
                <a:lnTo>
                  <a:pt x="3173592" y="1004342"/>
                </a:lnTo>
                <a:cubicBezTo>
                  <a:pt x="3176926" y="1007771"/>
                  <a:pt x="3179498" y="1012342"/>
                  <a:pt x="3185879" y="1010152"/>
                </a:cubicBezTo>
                <a:cubicBezTo>
                  <a:pt x="3187785" y="1009485"/>
                  <a:pt x="3190927" y="1011390"/>
                  <a:pt x="3193213" y="1012628"/>
                </a:cubicBezTo>
                <a:lnTo>
                  <a:pt x="3224265" y="1031678"/>
                </a:lnTo>
                <a:lnTo>
                  <a:pt x="3224513" y="1032530"/>
                </a:lnTo>
                <a:lnTo>
                  <a:pt x="3224742" y="1031774"/>
                </a:lnTo>
                <a:cubicBezTo>
                  <a:pt x="3242173" y="1041299"/>
                  <a:pt x="3258841" y="1052062"/>
                  <a:pt x="3274749" y="1063968"/>
                </a:cubicBezTo>
                <a:lnTo>
                  <a:pt x="3274216" y="1064296"/>
                </a:lnTo>
                <a:lnTo>
                  <a:pt x="3304275" y="1086352"/>
                </a:lnTo>
                <a:cubicBezTo>
                  <a:pt x="3307323" y="1090153"/>
                  <a:pt x="3312943" y="1090743"/>
                  <a:pt x="3316752" y="1087657"/>
                </a:cubicBezTo>
                <a:cubicBezTo>
                  <a:pt x="3317134" y="1087352"/>
                  <a:pt x="3317515" y="1087009"/>
                  <a:pt x="3317801" y="1086638"/>
                </a:cubicBezTo>
                <a:cubicBezTo>
                  <a:pt x="3320753" y="1082018"/>
                  <a:pt x="3324659" y="1078085"/>
                  <a:pt x="3329231" y="1075113"/>
                </a:cubicBezTo>
                <a:cubicBezTo>
                  <a:pt x="3339612" y="1082257"/>
                  <a:pt x="3341041" y="1092353"/>
                  <a:pt x="3333802" y="1107117"/>
                </a:cubicBezTo>
                <a:cubicBezTo>
                  <a:pt x="3336088" y="1114327"/>
                  <a:pt x="3341041" y="1120376"/>
                  <a:pt x="3347708" y="1123976"/>
                </a:cubicBezTo>
                <a:cubicBezTo>
                  <a:pt x="3359139" y="1131653"/>
                  <a:pt x="3369140" y="1141331"/>
                  <a:pt x="3377237" y="1152551"/>
                </a:cubicBezTo>
                <a:cubicBezTo>
                  <a:pt x="3377237" y="1154456"/>
                  <a:pt x="3377237" y="1156170"/>
                  <a:pt x="3379808" y="1156837"/>
                </a:cubicBezTo>
                <a:cubicBezTo>
                  <a:pt x="3381618" y="1159600"/>
                  <a:pt x="3382856" y="1162838"/>
                  <a:pt x="3386381" y="1163981"/>
                </a:cubicBezTo>
                <a:lnTo>
                  <a:pt x="3386476" y="1164480"/>
                </a:lnTo>
                <a:lnTo>
                  <a:pt x="3411718" y="1196080"/>
                </a:lnTo>
                <a:cubicBezTo>
                  <a:pt x="3423909" y="1207748"/>
                  <a:pt x="3434483" y="1220940"/>
                  <a:pt x="3443341" y="1235323"/>
                </a:cubicBezTo>
                <a:lnTo>
                  <a:pt x="3443340" y="1235324"/>
                </a:lnTo>
                <a:lnTo>
                  <a:pt x="3479631" y="1291330"/>
                </a:lnTo>
                <a:cubicBezTo>
                  <a:pt x="3486964" y="1302446"/>
                  <a:pt x="3493346" y="1314171"/>
                  <a:pt x="3498681" y="1326383"/>
                </a:cubicBezTo>
                <a:lnTo>
                  <a:pt x="3498399" y="1326554"/>
                </a:lnTo>
                <a:lnTo>
                  <a:pt x="3505062" y="1338193"/>
                </a:lnTo>
                <a:lnTo>
                  <a:pt x="3504700" y="1338198"/>
                </a:lnTo>
                <a:lnTo>
                  <a:pt x="3504872" y="1338289"/>
                </a:lnTo>
                <a:lnTo>
                  <a:pt x="3509223" y="1348385"/>
                </a:lnTo>
                <a:lnTo>
                  <a:pt x="3509824" y="1348385"/>
                </a:lnTo>
                <a:cubicBezTo>
                  <a:pt x="3515254" y="1356281"/>
                  <a:pt x="3519065" y="1365140"/>
                  <a:pt x="3521160" y="1374484"/>
                </a:cubicBezTo>
                <a:cubicBezTo>
                  <a:pt x="3530399" y="1396658"/>
                  <a:pt x="3538209" y="1419442"/>
                  <a:pt x="3544306" y="1442683"/>
                </a:cubicBezTo>
                <a:lnTo>
                  <a:pt x="3544108" y="1443166"/>
                </a:lnTo>
                <a:lnTo>
                  <a:pt x="3544401" y="1442873"/>
                </a:lnTo>
                <a:lnTo>
                  <a:pt x="3550833" y="1474844"/>
                </a:lnTo>
                <a:lnTo>
                  <a:pt x="3550878" y="1474876"/>
                </a:lnTo>
                <a:cubicBezTo>
                  <a:pt x="3554212" y="1488268"/>
                  <a:pt x="3555736" y="1502042"/>
                  <a:pt x="3555450" y="1515834"/>
                </a:cubicBezTo>
                <a:cubicBezTo>
                  <a:pt x="3555450" y="1525359"/>
                  <a:pt x="3555450" y="1534884"/>
                  <a:pt x="3555450" y="1543838"/>
                </a:cubicBezTo>
                <a:cubicBezTo>
                  <a:pt x="3555450" y="1547171"/>
                  <a:pt x="3556593" y="1550600"/>
                  <a:pt x="3551640" y="1553363"/>
                </a:cubicBezTo>
                <a:lnTo>
                  <a:pt x="3553239" y="1561731"/>
                </a:lnTo>
                <a:lnTo>
                  <a:pt x="3553450" y="1561459"/>
                </a:lnTo>
                <a:cubicBezTo>
                  <a:pt x="3555259" y="1569212"/>
                  <a:pt x="3554497" y="1577356"/>
                  <a:pt x="3551164" y="1584605"/>
                </a:cubicBezTo>
                <a:lnTo>
                  <a:pt x="3549227" y="1583056"/>
                </a:lnTo>
                <a:lnTo>
                  <a:pt x="3550497" y="1584605"/>
                </a:lnTo>
                <a:cubicBezTo>
                  <a:pt x="3550592" y="1585300"/>
                  <a:pt x="3550592" y="1586005"/>
                  <a:pt x="3550497" y="1586700"/>
                </a:cubicBezTo>
                <a:lnTo>
                  <a:pt x="3550354" y="1586905"/>
                </a:lnTo>
                <a:lnTo>
                  <a:pt x="3551353" y="1586701"/>
                </a:lnTo>
                <a:cubicBezTo>
                  <a:pt x="3552020" y="1593016"/>
                  <a:pt x="3548020" y="1598883"/>
                  <a:pt x="3541828" y="1600417"/>
                </a:cubicBezTo>
                <a:cubicBezTo>
                  <a:pt x="3541828" y="1600417"/>
                  <a:pt x="3541828" y="1599655"/>
                  <a:pt x="3541828" y="1599274"/>
                </a:cubicBezTo>
                <a:lnTo>
                  <a:pt x="3541818" y="1599197"/>
                </a:lnTo>
                <a:lnTo>
                  <a:pt x="3540972" y="1600416"/>
                </a:lnTo>
                <a:lnTo>
                  <a:pt x="3540719" y="1600579"/>
                </a:lnTo>
                <a:lnTo>
                  <a:pt x="3541828" y="1600702"/>
                </a:lnTo>
                <a:cubicBezTo>
                  <a:pt x="3544686" y="1606512"/>
                  <a:pt x="3547544" y="1612608"/>
                  <a:pt x="3541828" y="1618704"/>
                </a:cubicBezTo>
                <a:lnTo>
                  <a:pt x="3540958" y="1618704"/>
                </a:lnTo>
                <a:lnTo>
                  <a:pt x="3540972" y="1618800"/>
                </a:lnTo>
                <a:cubicBezTo>
                  <a:pt x="3539829" y="1620734"/>
                  <a:pt x="3538876" y="1622782"/>
                  <a:pt x="3538115" y="1624896"/>
                </a:cubicBezTo>
                <a:cubicBezTo>
                  <a:pt x="3534400" y="1637793"/>
                  <a:pt x="3527827" y="1649690"/>
                  <a:pt x="3518874" y="1659662"/>
                </a:cubicBezTo>
                <a:cubicBezTo>
                  <a:pt x="3515064" y="1662158"/>
                  <a:pt x="3511826" y="1665406"/>
                  <a:pt x="3509349" y="1669187"/>
                </a:cubicBezTo>
                <a:cubicBezTo>
                  <a:pt x="3505157" y="1674588"/>
                  <a:pt x="3500015" y="1679169"/>
                  <a:pt x="3494203" y="1682712"/>
                </a:cubicBezTo>
                <a:cubicBezTo>
                  <a:pt x="3487727" y="1687189"/>
                  <a:pt x="3487060" y="1686903"/>
                  <a:pt x="3484108" y="1679284"/>
                </a:cubicBezTo>
                <a:lnTo>
                  <a:pt x="3482488" y="1675569"/>
                </a:lnTo>
                <a:cubicBezTo>
                  <a:pt x="3479916" y="1677988"/>
                  <a:pt x="3478964" y="1681731"/>
                  <a:pt x="3480107" y="1685094"/>
                </a:cubicBezTo>
                <a:cubicBezTo>
                  <a:pt x="3481154" y="1690095"/>
                  <a:pt x="3478297" y="1695085"/>
                  <a:pt x="3473440" y="1696714"/>
                </a:cubicBezTo>
                <a:lnTo>
                  <a:pt x="3467343" y="1699858"/>
                </a:lnTo>
                <a:cubicBezTo>
                  <a:pt x="3455151" y="1705953"/>
                  <a:pt x="3455056" y="1705953"/>
                  <a:pt x="3452008" y="1692523"/>
                </a:cubicBezTo>
                <a:cubicBezTo>
                  <a:pt x="3451722" y="1689885"/>
                  <a:pt x="3450293" y="1687504"/>
                  <a:pt x="3448103" y="1685951"/>
                </a:cubicBezTo>
                <a:cubicBezTo>
                  <a:pt x="3444388" y="1683760"/>
                  <a:pt x="3443531" y="1685951"/>
                  <a:pt x="3442959" y="1689190"/>
                </a:cubicBezTo>
                <a:lnTo>
                  <a:pt x="3442040" y="1688878"/>
                </a:lnTo>
                <a:lnTo>
                  <a:pt x="3443341" y="1689570"/>
                </a:lnTo>
                <a:lnTo>
                  <a:pt x="3443341" y="1689696"/>
                </a:lnTo>
                <a:lnTo>
                  <a:pt x="3447532" y="1691000"/>
                </a:lnTo>
                <a:cubicBezTo>
                  <a:pt x="3451341" y="1694047"/>
                  <a:pt x="3448865" y="1697953"/>
                  <a:pt x="3448770" y="1701477"/>
                </a:cubicBezTo>
                <a:lnTo>
                  <a:pt x="3443341" y="1709620"/>
                </a:lnTo>
                <a:lnTo>
                  <a:pt x="3443341" y="1709668"/>
                </a:lnTo>
                <a:lnTo>
                  <a:pt x="3443301" y="1709679"/>
                </a:lnTo>
                <a:lnTo>
                  <a:pt x="3443245" y="1709764"/>
                </a:lnTo>
                <a:lnTo>
                  <a:pt x="3443245" y="1709695"/>
                </a:lnTo>
                <a:lnTo>
                  <a:pt x="3441341" y="1710239"/>
                </a:lnTo>
                <a:lnTo>
                  <a:pt x="3441341" y="1710240"/>
                </a:lnTo>
                <a:cubicBezTo>
                  <a:pt x="3423148" y="1714431"/>
                  <a:pt x="3405908" y="1723385"/>
                  <a:pt x="3386381" y="1721384"/>
                </a:cubicBezTo>
                <a:lnTo>
                  <a:pt x="3386000" y="1720043"/>
                </a:lnTo>
                <a:lnTo>
                  <a:pt x="3386000" y="1721383"/>
                </a:lnTo>
                <a:lnTo>
                  <a:pt x="3382189" y="1721383"/>
                </a:lnTo>
                <a:lnTo>
                  <a:pt x="3381523" y="1721383"/>
                </a:lnTo>
                <a:lnTo>
                  <a:pt x="3375236" y="1721383"/>
                </a:lnTo>
                <a:lnTo>
                  <a:pt x="3374298" y="1718132"/>
                </a:lnTo>
                <a:lnTo>
                  <a:pt x="3374951" y="1721289"/>
                </a:lnTo>
                <a:cubicBezTo>
                  <a:pt x="3372188" y="1722737"/>
                  <a:pt x="3369140" y="1723489"/>
                  <a:pt x="3365997" y="1723479"/>
                </a:cubicBezTo>
                <a:lnTo>
                  <a:pt x="3361683" y="1715306"/>
                </a:lnTo>
                <a:lnTo>
                  <a:pt x="3361740" y="1715547"/>
                </a:lnTo>
                <a:lnTo>
                  <a:pt x="3365807" y="1723480"/>
                </a:lnTo>
                <a:lnTo>
                  <a:pt x="3361139" y="1723480"/>
                </a:lnTo>
                <a:lnTo>
                  <a:pt x="3360758" y="1723861"/>
                </a:lnTo>
                <a:lnTo>
                  <a:pt x="3354091" y="1723861"/>
                </a:lnTo>
                <a:lnTo>
                  <a:pt x="3352224" y="1723222"/>
                </a:lnTo>
                <a:lnTo>
                  <a:pt x="3336184" y="1721384"/>
                </a:lnTo>
                <a:cubicBezTo>
                  <a:pt x="3321040" y="1719594"/>
                  <a:pt x="3306276" y="1715079"/>
                  <a:pt x="3292751" y="1708049"/>
                </a:cubicBezTo>
                <a:lnTo>
                  <a:pt x="3292505" y="1707281"/>
                </a:lnTo>
                <a:lnTo>
                  <a:pt x="3292464" y="1708049"/>
                </a:lnTo>
                <a:lnTo>
                  <a:pt x="3290274" y="1708049"/>
                </a:lnTo>
                <a:lnTo>
                  <a:pt x="3288336" y="1706104"/>
                </a:lnTo>
                <a:lnTo>
                  <a:pt x="3272276" y="1695743"/>
                </a:lnTo>
                <a:lnTo>
                  <a:pt x="3269509" y="1694714"/>
                </a:lnTo>
                <a:lnTo>
                  <a:pt x="3264746" y="1690142"/>
                </a:lnTo>
                <a:lnTo>
                  <a:pt x="3264943" y="1689570"/>
                </a:lnTo>
                <a:lnTo>
                  <a:pt x="3237124" y="1659852"/>
                </a:lnTo>
                <a:cubicBezTo>
                  <a:pt x="3234934" y="1656804"/>
                  <a:pt x="3232266" y="1653851"/>
                  <a:pt x="3233505" y="1649565"/>
                </a:cubicBezTo>
                <a:cubicBezTo>
                  <a:pt x="3234743" y="1645279"/>
                  <a:pt x="3238839" y="1639088"/>
                  <a:pt x="3228838" y="1643660"/>
                </a:cubicBezTo>
                <a:cubicBezTo>
                  <a:pt x="3226933" y="1644422"/>
                  <a:pt x="3225504" y="1641850"/>
                  <a:pt x="3225123" y="1640040"/>
                </a:cubicBezTo>
                <a:cubicBezTo>
                  <a:pt x="3224742" y="1638231"/>
                  <a:pt x="3224361" y="1634040"/>
                  <a:pt x="3223884" y="1631087"/>
                </a:cubicBezTo>
                <a:cubicBezTo>
                  <a:pt x="3223409" y="1628134"/>
                  <a:pt x="3220932" y="1631087"/>
                  <a:pt x="3219599" y="1630134"/>
                </a:cubicBezTo>
                <a:cubicBezTo>
                  <a:pt x="3218265" y="1629182"/>
                  <a:pt x="3217122" y="1625086"/>
                  <a:pt x="3214836" y="1623372"/>
                </a:cubicBezTo>
                <a:lnTo>
                  <a:pt x="3212550" y="1618800"/>
                </a:lnTo>
                <a:lnTo>
                  <a:pt x="3212550" y="1618800"/>
                </a:lnTo>
                <a:lnTo>
                  <a:pt x="3194610" y="1575650"/>
                </a:lnTo>
                <a:lnTo>
                  <a:pt x="3194452" y="1575556"/>
                </a:lnTo>
                <a:cubicBezTo>
                  <a:pt x="3188261" y="1563564"/>
                  <a:pt x="3185023" y="1550277"/>
                  <a:pt x="3184927" y="1536789"/>
                </a:cubicBezTo>
                <a:lnTo>
                  <a:pt x="3185485" y="1536606"/>
                </a:lnTo>
                <a:lnTo>
                  <a:pt x="3185404" y="1536503"/>
                </a:lnTo>
                <a:cubicBezTo>
                  <a:pt x="3183498" y="1531217"/>
                  <a:pt x="3183213" y="1525483"/>
                  <a:pt x="3184546" y="1520025"/>
                </a:cubicBezTo>
                <a:lnTo>
                  <a:pt x="3183150" y="1509503"/>
                </a:lnTo>
                <a:lnTo>
                  <a:pt x="3183118" y="1509548"/>
                </a:lnTo>
                <a:cubicBezTo>
                  <a:pt x="3181403" y="1510024"/>
                  <a:pt x="3179594" y="1509014"/>
                  <a:pt x="3179117" y="1507290"/>
                </a:cubicBezTo>
                <a:cubicBezTo>
                  <a:pt x="3179117" y="1507062"/>
                  <a:pt x="3179022" y="1506833"/>
                  <a:pt x="3179022" y="1506595"/>
                </a:cubicBezTo>
                <a:cubicBezTo>
                  <a:pt x="3177117" y="1493984"/>
                  <a:pt x="3176259" y="1481249"/>
                  <a:pt x="3176259" y="1468495"/>
                </a:cubicBezTo>
                <a:lnTo>
                  <a:pt x="3176751" y="1468454"/>
                </a:lnTo>
                <a:lnTo>
                  <a:pt x="3176259" y="1468019"/>
                </a:lnTo>
                <a:cubicBezTo>
                  <a:pt x="3177783" y="1460780"/>
                  <a:pt x="3175497" y="1452969"/>
                  <a:pt x="3180927" y="1446302"/>
                </a:cubicBezTo>
                <a:cubicBezTo>
                  <a:pt x="3183308" y="1443349"/>
                  <a:pt x="3181593" y="1438396"/>
                  <a:pt x="3179783" y="1435443"/>
                </a:cubicBezTo>
                <a:cubicBezTo>
                  <a:pt x="3173116" y="1424680"/>
                  <a:pt x="3175688" y="1413345"/>
                  <a:pt x="3176640" y="1402201"/>
                </a:cubicBezTo>
                <a:cubicBezTo>
                  <a:pt x="3179783" y="1372197"/>
                  <a:pt x="3185022" y="1342441"/>
                  <a:pt x="3192261" y="1313142"/>
                </a:cubicBezTo>
                <a:cubicBezTo>
                  <a:pt x="3196262" y="1302932"/>
                  <a:pt x="3198928" y="1292282"/>
                  <a:pt x="3200357" y="1281424"/>
                </a:cubicBezTo>
                <a:cubicBezTo>
                  <a:pt x="3200167" y="1281091"/>
                  <a:pt x="3200167" y="1280710"/>
                  <a:pt x="3200357" y="1280376"/>
                </a:cubicBezTo>
                <a:cubicBezTo>
                  <a:pt x="3208549" y="1272471"/>
                  <a:pt x="3208549" y="1261326"/>
                  <a:pt x="3212550" y="1251801"/>
                </a:cubicBezTo>
                <a:lnTo>
                  <a:pt x="3213210" y="1251934"/>
                </a:lnTo>
                <a:lnTo>
                  <a:pt x="3212740" y="1250848"/>
                </a:lnTo>
                <a:cubicBezTo>
                  <a:pt x="3214169" y="1242762"/>
                  <a:pt x="3217217" y="1235037"/>
                  <a:pt x="3221598" y="1228084"/>
                </a:cubicBezTo>
                <a:cubicBezTo>
                  <a:pt x="3223884" y="1222655"/>
                  <a:pt x="3226265" y="1217321"/>
                  <a:pt x="3228552" y="1211987"/>
                </a:cubicBezTo>
                <a:cubicBezTo>
                  <a:pt x="3231028" y="1206425"/>
                  <a:pt x="3234076" y="1201129"/>
                  <a:pt x="3237600" y="1196176"/>
                </a:cubicBezTo>
                <a:lnTo>
                  <a:pt x="3238066" y="1196256"/>
                </a:lnTo>
                <a:lnTo>
                  <a:pt x="3238077" y="1196175"/>
                </a:lnTo>
                <a:lnTo>
                  <a:pt x="3245315" y="1182173"/>
                </a:lnTo>
                <a:cubicBezTo>
                  <a:pt x="3245315" y="1181507"/>
                  <a:pt x="3246364" y="1180840"/>
                  <a:pt x="3246364" y="1180173"/>
                </a:cubicBezTo>
                <a:cubicBezTo>
                  <a:pt x="3246364" y="1174839"/>
                  <a:pt x="3254365" y="1181792"/>
                  <a:pt x="3254365" y="1175506"/>
                </a:cubicBezTo>
                <a:cubicBezTo>
                  <a:pt x="3254269" y="1171725"/>
                  <a:pt x="3255031" y="1167972"/>
                  <a:pt x="3256651" y="1164552"/>
                </a:cubicBezTo>
                <a:lnTo>
                  <a:pt x="3263329" y="1153235"/>
                </a:lnTo>
                <a:lnTo>
                  <a:pt x="3263127" y="1152742"/>
                </a:lnTo>
                <a:cubicBezTo>
                  <a:pt x="3271320" y="1143598"/>
                  <a:pt x="3276462" y="1132168"/>
                  <a:pt x="3285607" y="1123119"/>
                </a:cubicBezTo>
                <a:lnTo>
                  <a:pt x="3285831" y="1123677"/>
                </a:lnTo>
                <a:lnTo>
                  <a:pt x="3286083" y="1123118"/>
                </a:lnTo>
                <a:cubicBezTo>
                  <a:pt x="3287130" y="1118070"/>
                  <a:pt x="3294655" y="1113593"/>
                  <a:pt x="3288273" y="1107212"/>
                </a:cubicBezTo>
                <a:lnTo>
                  <a:pt x="3287673" y="1105767"/>
                </a:lnTo>
                <a:lnTo>
                  <a:pt x="3287320" y="1107021"/>
                </a:lnTo>
                <a:lnTo>
                  <a:pt x="3269318" y="1093877"/>
                </a:lnTo>
                <a:cubicBezTo>
                  <a:pt x="3269318" y="1091210"/>
                  <a:pt x="3268175" y="1089495"/>
                  <a:pt x="3265032" y="1090924"/>
                </a:cubicBezTo>
                <a:lnTo>
                  <a:pt x="3260476" y="1086733"/>
                </a:lnTo>
                <a:lnTo>
                  <a:pt x="3258937" y="1086733"/>
                </a:lnTo>
                <a:cubicBezTo>
                  <a:pt x="3256842" y="1083332"/>
                  <a:pt x="3253317" y="1080951"/>
                  <a:pt x="3249412" y="1080161"/>
                </a:cubicBezTo>
                <a:cubicBezTo>
                  <a:pt x="3248555" y="1079437"/>
                  <a:pt x="3247603" y="1078761"/>
                  <a:pt x="3246649" y="1078160"/>
                </a:cubicBezTo>
                <a:cubicBezTo>
                  <a:pt x="3237792" y="1074855"/>
                  <a:pt x="3232934" y="1065388"/>
                  <a:pt x="3235315" y="1056253"/>
                </a:cubicBezTo>
                <a:cubicBezTo>
                  <a:pt x="3235601" y="1055167"/>
                  <a:pt x="3235601" y="1054005"/>
                  <a:pt x="3235315" y="1052919"/>
                </a:cubicBezTo>
                <a:cubicBezTo>
                  <a:pt x="3235315" y="1052348"/>
                  <a:pt x="3234363" y="1051967"/>
                  <a:pt x="3233886" y="1051491"/>
                </a:cubicBezTo>
                <a:cubicBezTo>
                  <a:pt x="3233409" y="1051014"/>
                  <a:pt x="3232934" y="1051491"/>
                  <a:pt x="3232934" y="1051491"/>
                </a:cubicBezTo>
                <a:cubicBezTo>
                  <a:pt x="3227980" y="1065111"/>
                  <a:pt x="3227980" y="1065111"/>
                  <a:pt x="3215502" y="1057110"/>
                </a:cubicBezTo>
                <a:lnTo>
                  <a:pt x="3215701" y="1056592"/>
                </a:lnTo>
                <a:lnTo>
                  <a:pt x="3214931" y="1057015"/>
                </a:lnTo>
                <a:cubicBezTo>
                  <a:pt x="3204072" y="1050919"/>
                  <a:pt x="3192642" y="1045585"/>
                  <a:pt x="3182355" y="1038536"/>
                </a:cubicBezTo>
                <a:cubicBezTo>
                  <a:pt x="3164448" y="1027935"/>
                  <a:pt x="3145588" y="1019001"/>
                  <a:pt x="3126063" y="1011866"/>
                </a:cubicBezTo>
                <a:cubicBezTo>
                  <a:pt x="3114918" y="1006361"/>
                  <a:pt x="3103298" y="1001655"/>
                  <a:pt x="3091487" y="997769"/>
                </a:cubicBezTo>
                <a:lnTo>
                  <a:pt x="3091400" y="997671"/>
                </a:lnTo>
                <a:lnTo>
                  <a:pt x="3091392" y="997675"/>
                </a:lnTo>
                <a:lnTo>
                  <a:pt x="3077962" y="992722"/>
                </a:lnTo>
                <a:lnTo>
                  <a:pt x="3077949" y="992690"/>
                </a:lnTo>
                <a:lnTo>
                  <a:pt x="3038909" y="981386"/>
                </a:lnTo>
                <a:lnTo>
                  <a:pt x="3038814" y="981257"/>
                </a:lnTo>
                <a:lnTo>
                  <a:pt x="3038814" y="981387"/>
                </a:lnTo>
                <a:cubicBezTo>
                  <a:pt x="3035861" y="981758"/>
                  <a:pt x="3033004" y="979948"/>
                  <a:pt x="3032146" y="977100"/>
                </a:cubicBezTo>
                <a:lnTo>
                  <a:pt x="3031757" y="976800"/>
                </a:lnTo>
                <a:lnTo>
                  <a:pt x="2984235" y="970337"/>
                </a:lnTo>
                <a:cubicBezTo>
                  <a:pt x="2979568" y="969451"/>
                  <a:pt x="2975091" y="967356"/>
                  <a:pt x="2971471" y="964241"/>
                </a:cubicBezTo>
                <a:cubicBezTo>
                  <a:pt x="2968233" y="961575"/>
                  <a:pt x="2964518" y="968528"/>
                  <a:pt x="2959280" y="966718"/>
                </a:cubicBezTo>
                <a:lnTo>
                  <a:pt x="2945350" y="963117"/>
                </a:lnTo>
                <a:lnTo>
                  <a:pt x="2945374" y="963385"/>
                </a:lnTo>
                <a:cubicBezTo>
                  <a:pt x="2937850" y="964366"/>
                  <a:pt x="2930324" y="963909"/>
                  <a:pt x="2922990" y="962051"/>
                </a:cubicBezTo>
                <a:cubicBezTo>
                  <a:pt x="2916514" y="958813"/>
                  <a:pt x="2911179" y="960908"/>
                  <a:pt x="2905464" y="960242"/>
                </a:cubicBezTo>
                <a:cubicBezTo>
                  <a:pt x="2896796" y="959099"/>
                  <a:pt x="2888080" y="959099"/>
                  <a:pt x="2879389" y="958968"/>
                </a:cubicBezTo>
                <a:lnTo>
                  <a:pt x="2855717" y="957086"/>
                </a:lnTo>
                <a:lnTo>
                  <a:pt x="2853458" y="957193"/>
                </a:lnTo>
                <a:lnTo>
                  <a:pt x="2851648" y="956717"/>
                </a:lnTo>
                <a:lnTo>
                  <a:pt x="2851444" y="956309"/>
                </a:lnTo>
                <a:lnTo>
                  <a:pt x="2847361" y="953859"/>
                </a:lnTo>
                <a:cubicBezTo>
                  <a:pt x="2844789" y="955955"/>
                  <a:pt x="2842098" y="956621"/>
                  <a:pt x="2839360" y="956764"/>
                </a:cubicBezTo>
                <a:lnTo>
                  <a:pt x="2831390" y="956535"/>
                </a:lnTo>
                <a:lnTo>
                  <a:pt x="2831073" y="956812"/>
                </a:lnTo>
                <a:cubicBezTo>
                  <a:pt x="2815072" y="958431"/>
                  <a:pt x="2798974" y="958812"/>
                  <a:pt x="2782878" y="958907"/>
                </a:cubicBezTo>
                <a:lnTo>
                  <a:pt x="2782683" y="958630"/>
                </a:lnTo>
                <a:lnTo>
                  <a:pt x="2775078" y="958931"/>
                </a:lnTo>
                <a:cubicBezTo>
                  <a:pt x="2772494" y="958860"/>
                  <a:pt x="2769970" y="958336"/>
                  <a:pt x="2767637" y="956526"/>
                </a:cubicBezTo>
                <a:cubicBezTo>
                  <a:pt x="2766779" y="955707"/>
                  <a:pt x="2765446" y="955707"/>
                  <a:pt x="2764589" y="956526"/>
                </a:cubicBezTo>
                <a:cubicBezTo>
                  <a:pt x="2758683" y="962336"/>
                  <a:pt x="2751158" y="960337"/>
                  <a:pt x="2744205" y="961384"/>
                </a:cubicBezTo>
                <a:cubicBezTo>
                  <a:pt x="2733728" y="965004"/>
                  <a:pt x="2722489" y="962813"/>
                  <a:pt x="2711821" y="965385"/>
                </a:cubicBezTo>
                <a:cubicBezTo>
                  <a:pt x="2708296" y="965918"/>
                  <a:pt x="2704867" y="964061"/>
                  <a:pt x="2703344" y="960813"/>
                </a:cubicBezTo>
                <a:lnTo>
                  <a:pt x="2698486" y="951860"/>
                </a:lnTo>
                <a:lnTo>
                  <a:pt x="2698486" y="951860"/>
                </a:lnTo>
                <a:cubicBezTo>
                  <a:pt x="2698771" y="958108"/>
                  <a:pt x="2695914" y="964080"/>
                  <a:pt x="2690770" y="967671"/>
                </a:cubicBezTo>
                <a:cubicBezTo>
                  <a:pt x="2686485" y="971577"/>
                  <a:pt x="2682198" y="969767"/>
                  <a:pt x="2681245" y="964051"/>
                </a:cubicBezTo>
                <a:cubicBezTo>
                  <a:pt x="2681245" y="961861"/>
                  <a:pt x="2681245" y="959384"/>
                  <a:pt x="2679627" y="957670"/>
                </a:cubicBezTo>
                <a:cubicBezTo>
                  <a:pt x="2678007" y="955955"/>
                  <a:pt x="2675531" y="955003"/>
                  <a:pt x="2673435" y="956527"/>
                </a:cubicBezTo>
                <a:cubicBezTo>
                  <a:pt x="2671340" y="958051"/>
                  <a:pt x="2673435" y="959670"/>
                  <a:pt x="2673435" y="961385"/>
                </a:cubicBezTo>
                <a:cubicBezTo>
                  <a:pt x="2677435" y="969195"/>
                  <a:pt x="2676674" y="970910"/>
                  <a:pt x="2668292" y="973005"/>
                </a:cubicBezTo>
                <a:cubicBezTo>
                  <a:pt x="2665720" y="973862"/>
                  <a:pt x="2662958" y="973862"/>
                  <a:pt x="2660386" y="973005"/>
                </a:cubicBezTo>
                <a:cubicBezTo>
                  <a:pt x="2657528" y="971700"/>
                  <a:pt x="2654195" y="972396"/>
                  <a:pt x="2652100" y="974719"/>
                </a:cubicBezTo>
                <a:cubicBezTo>
                  <a:pt x="2650098" y="976520"/>
                  <a:pt x="2647528" y="977530"/>
                  <a:pt x="2644860" y="977577"/>
                </a:cubicBezTo>
                <a:cubicBezTo>
                  <a:pt x="2635621" y="978682"/>
                  <a:pt x="2626572" y="980920"/>
                  <a:pt x="2617904" y="984244"/>
                </a:cubicBezTo>
                <a:cubicBezTo>
                  <a:pt x="2616095" y="984244"/>
                  <a:pt x="2614380" y="985769"/>
                  <a:pt x="2612475" y="984816"/>
                </a:cubicBezTo>
                <a:cubicBezTo>
                  <a:pt x="2612475" y="984150"/>
                  <a:pt x="2611809" y="983483"/>
                  <a:pt x="2611903" y="982816"/>
                </a:cubicBezTo>
                <a:cubicBezTo>
                  <a:pt x="2611903" y="980339"/>
                  <a:pt x="2617238" y="978720"/>
                  <a:pt x="2614666" y="976339"/>
                </a:cubicBezTo>
                <a:cubicBezTo>
                  <a:pt x="2612094" y="973958"/>
                  <a:pt x="2609617" y="977577"/>
                  <a:pt x="2607903" y="979959"/>
                </a:cubicBezTo>
                <a:cubicBezTo>
                  <a:pt x="2607236" y="980815"/>
                  <a:pt x="2606760" y="981863"/>
                  <a:pt x="2606093" y="982816"/>
                </a:cubicBezTo>
                <a:cubicBezTo>
                  <a:pt x="2598664" y="993484"/>
                  <a:pt x="2592092" y="993865"/>
                  <a:pt x="2583996" y="984244"/>
                </a:cubicBezTo>
                <a:cubicBezTo>
                  <a:pt x="2583423" y="984244"/>
                  <a:pt x="2582281" y="984816"/>
                  <a:pt x="2582281" y="985293"/>
                </a:cubicBezTo>
                <a:cubicBezTo>
                  <a:pt x="2581233" y="997199"/>
                  <a:pt x="2581233" y="997199"/>
                  <a:pt x="2569136" y="998913"/>
                </a:cubicBezTo>
                <a:cubicBezTo>
                  <a:pt x="2567327" y="999018"/>
                  <a:pt x="2565421" y="999361"/>
                  <a:pt x="2563707" y="999961"/>
                </a:cubicBezTo>
                <a:cubicBezTo>
                  <a:pt x="2555516" y="1003390"/>
                  <a:pt x="2555516" y="1003390"/>
                  <a:pt x="2548181" y="999961"/>
                </a:cubicBezTo>
                <a:cubicBezTo>
                  <a:pt x="2545134" y="1014439"/>
                  <a:pt x="2531417" y="1014344"/>
                  <a:pt x="2521511" y="1019582"/>
                </a:cubicBezTo>
                <a:cubicBezTo>
                  <a:pt x="2519511" y="1020630"/>
                  <a:pt x="2517796" y="1019582"/>
                  <a:pt x="2516844" y="1017487"/>
                </a:cubicBezTo>
                <a:cubicBezTo>
                  <a:pt x="2513987" y="1012077"/>
                  <a:pt x="2512177" y="1006200"/>
                  <a:pt x="2511415" y="1000152"/>
                </a:cubicBezTo>
                <a:cubicBezTo>
                  <a:pt x="2510938" y="996551"/>
                  <a:pt x="2513510" y="993265"/>
                  <a:pt x="2517130" y="992817"/>
                </a:cubicBezTo>
                <a:cubicBezTo>
                  <a:pt x="2523797" y="991150"/>
                  <a:pt x="2529988" y="988207"/>
                  <a:pt x="2535514" y="984150"/>
                </a:cubicBezTo>
                <a:cubicBezTo>
                  <a:pt x="2537514" y="982273"/>
                  <a:pt x="2540371" y="981558"/>
                  <a:pt x="2543038" y="982244"/>
                </a:cubicBezTo>
                <a:cubicBezTo>
                  <a:pt x="2550181" y="985483"/>
                  <a:pt x="2554944" y="981006"/>
                  <a:pt x="2559421" y="977387"/>
                </a:cubicBezTo>
                <a:cubicBezTo>
                  <a:pt x="2571232" y="967862"/>
                  <a:pt x="2585900" y="966528"/>
                  <a:pt x="2599617" y="962528"/>
                </a:cubicBezTo>
                <a:cubicBezTo>
                  <a:pt x="2603616" y="961385"/>
                  <a:pt x="2606856" y="964433"/>
                  <a:pt x="2610380" y="965576"/>
                </a:cubicBezTo>
                <a:cubicBezTo>
                  <a:pt x="2613904" y="966719"/>
                  <a:pt x="2618571" y="967290"/>
                  <a:pt x="2619905" y="961670"/>
                </a:cubicBezTo>
                <a:cubicBezTo>
                  <a:pt x="2622286" y="954050"/>
                  <a:pt x="2629430" y="953574"/>
                  <a:pt x="2635431" y="952145"/>
                </a:cubicBezTo>
                <a:cubicBezTo>
                  <a:pt x="2637335" y="951536"/>
                  <a:pt x="2639431" y="952479"/>
                  <a:pt x="2640289" y="954336"/>
                </a:cubicBezTo>
                <a:cubicBezTo>
                  <a:pt x="2643336" y="963385"/>
                  <a:pt x="2651052" y="958717"/>
                  <a:pt x="2656671" y="959860"/>
                </a:cubicBezTo>
                <a:cubicBezTo>
                  <a:pt x="2659339" y="960432"/>
                  <a:pt x="2660386" y="956051"/>
                  <a:pt x="2657910" y="953955"/>
                </a:cubicBezTo>
                <a:cubicBezTo>
                  <a:pt x="2656671" y="953117"/>
                  <a:pt x="2655338" y="952469"/>
                  <a:pt x="2653909" y="952050"/>
                </a:cubicBezTo>
                <a:cubicBezTo>
                  <a:pt x="2652384" y="951764"/>
                  <a:pt x="2651146" y="950545"/>
                  <a:pt x="2650861" y="949002"/>
                </a:cubicBezTo>
                <a:cubicBezTo>
                  <a:pt x="2662958" y="945908"/>
                  <a:pt x="2675149" y="943466"/>
                  <a:pt x="2687437" y="941685"/>
                </a:cubicBezTo>
                <a:cubicBezTo>
                  <a:pt x="2689723" y="941237"/>
                  <a:pt x="2692104" y="942352"/>
                  <a:pt x="2693247" y="944447"/>
                </a:cubicBezTo>
                <a:lnTo>
                  <a:pt x="2698604" y="951479"/>
                </a:lnTo>
                <a:lnTo>
                  <a:pt x="2702153" y="940108"/>
                </a:lnTo>
                <a:cubicBezTo>
                  <a:pt x="2704439" y="938132"/>
                  <a:pt x="2708153" y="937774"/>
                  <a:pt x="2714392" y="938060"/>
                </a:cubicBezTo>
                <a:cubicBezTo>
                  <a:pt x="2716440" y="938250"/>
                  <a:pt x="2718631" y="939155"/>
                  <a:pt x="2720703" y="939322"/>
                </a:cubicBezTo>
                <a:lnTo>
                  <a:pt x="2726286" y="936161"/>
                </a:lnTo>
                <a:lnTo>
                  <a:pt x="2726298" y="936060"/>
                </a:lnTo>
                <a:lnTo>
                  <a:pt x="2732775" y="936060"/>
                </a:lnTo>
                <a:lnTo>
                  <a:pt x="2733467" y="936488"/>
                </a:lnTo>
                <a:lnTo>
                  <a:pt x="2741014" y="939106"/>
                </a:lnTo>
                <a:cubicBezTo>
                  <a:pt x="2743729" y="939535"/>
                  <a:pt x="2746396" y="938868"/>
                  <a:pt x="2748967" y="935391"/>
                </a:cubicBezTo>
                <a:cubicBezTo>
                  <a:pt x="2750587" y="934229"/>
                  <a:pt x="2752777" y="934229"/>
                  <a:pt x="2754397" y="935391"/>
                </a:cubicBezTo>
                <a:cubicBezTo>
                  <a:pt x="2759350" y="938449"/>
                  <a:pt x="2765731" y="937867"/>
                  <a:pt x="2770018" y="933962"/>
                </a:cubicBezTo>
                <a:lnTo>
                  <a:pt x="2781112" y="932457"/>
                </a:lnTo>
                <a:lnTo>
                  <a:pt x="2783353" y="931679"/>
                </a:lnTo>
                <a:lnTo>
                  <a:pt x="2794307" y="931584"/>
                </a:lnTo>
                <a:lnTo>
                  <a:pt x="2794307" y="931584"/>
                </a:lnTo>
                <a:lnTo>
                  <a:pt x="2853314" y="931584"/>
                </a:lnTo>
                <a:close/>
                <a:moveTo>
                  <a:pt x="7769119" y="909872"/>
                </a:moveTo>
                <a:cubicBezTo>
                  <a:pt x="7772929" y="909681"/>
                  <a:pt x="7776644" y="910434"/>
                  <a:pt x="7780073" y="912063"/>
                </a:cubicBezTo>
                <a:lnTo>
                  <a:pt x="7780569" y="913104"/>
                </a:lnTo>
                <a:lnTo>
                  <a:pt x="7824547" y="913104"/>
                </a:lnTo>
                <a:lnTo>
                  <a:pt x="7824554" y="913101"/>
                </a:lnTo>
                <a:lnTo>
                  <a:pt x="7824555" y="913104"/>
                </a:lnTo>
                <a:lnTo>
                  <a:pt x="7825222" y="913104"/>
                </a:lnTo>
                <a:lnTo>
                  <a:pt x="7825222" y="913105"/>
                </a:lnTo>
                <a:lnTo>
                  <a:pt x="7852177" y="915677"/>
                </a:lnTo>
                <a:lnTo>
                  <a:pt x="7852939" y="918725"/>
                </a:lnTo>
                <a:lnTo>
                  <a:pt x="7852177" y="915196"/>
                </a:lnTo>
                <a:lnTo>
                  <a:pt x="7861226" y="915673"/>
                </a:lnTo>
                <a:lnTo>
                  <a:pt x="7861229" y="915675"/>
                </a:lnTo>
                <a:lnTo>
                  <a:pt x="7874656" y="916818"/>
                </a:lnTo>
                <a:cubicBezTo>
                  <a:pt x="7882752" y="916818"/>
                  <a:pt x="7889325" y="919008"/>
                  <a:pt x="7890468" y="928438"/>
                </a:cubicBezTo>
                <a:cubicBezTo>
                  <a:pt x="7892754" y="927343"/>
                  <a:pt x="7892444" y="924533"/>
                  <a:pt x="7892659" y="922283"/>
                </a:cubicBezTo>
                <a:lnTo>
                  <a:pt x="7897993" y="919485"/>
                </a:lnTo>
                <a:lnTo>
                  <a:pt x="7897993" y="919482"/>
                </a:lnTo>
                <a:lnTo>
                  <a:pt x="7900184" y="919958"/>
                </a:lnTo>
                <a:lnTo>
                  <a:pt x="7900186" y="919962"/>
                </a:lnTo>
                <a:lnTo>
                  <a:pt x="7911517" y="922915"/>
                </a:lnTo>
                <a:cubicBezTo>
                  <a:pt x="7919424" y="922325"/>
                  <a:pt x="7927234" y="923563"/>
                  <a:pt x="7934568" y="926534"/>
                </a:cubicBezTo>
                <a:lnTo>
                  <a:pt x="7934568" y="926535"/>
                </a:lnTo>
                <a:lnTo>
                  <a:pt x="7934569" y="926529"/>
                </a:lnTo>
                <a:lnTo>
                  <a:pt x="7934858" y="927467"/>
                </a:lnTo>
                <a:lnTo>
                  <a:pt x="7934664" y="926624"/>
                </a:lnTo>
                <a:cubicBezTo>
                  <a:pt x="7936569" y="926624"/>
                  <a:pt x="7938570" y="927481"/>
                  <a:pt x="7939141" y="929387"/>
                </a:cubicBezTo>
                <a:cubicBezTo>
                  <a:pt x="7941236" y="936044"/>
                  <a:pt x="7942760" y="942912"/>
                  <a:pt x="7943428" y="949859"/>
                </a:cubicBezTo>
                <a:lnTo>
                  <a:pt x="7942157" y="951184"/>
                </a:lnTo>
                <a:lnTo>
                  <a:pt x="7942189" y="951287"/>
                </a:lnTo>
                <a:lnTo>
                  <a:pt x="7940862" y="952536"/>
                </a:lnTo>
                <a:lnTo>
                  <a:pt x="7939045" y="954431"/>
                </a:lnTo>
                <a:lnTo>
                  <a:pt x="7939106" y="954188"/>
                </a:lnTo>
                <a:lnTo>
                  <a:pt x="7938950" y="954335"/>
                </a:lnTo>
                <a:lnTo>
                  <a:pt x="7932473" y="953859"/>
                </a:lnTo>
                <a:lnTo>
                  <a:pt x="7932473" y="953859"/>
                </a:lnTo>
                <a:lnTo>
                  <a:pt x="7900183" y="947382"/>
                </a:lnTo>
                <a:lnTo>
                  <a:pt x="7900183" y="947382"/>
                </a:lnTo>
                <a:lnTo>
                  <a:pt x="7896087" y="946906"/>
                </a:lnTo>
                <a:lnTo>
                  <a:pt x="7896103" y="946679"/>
                </a:lnTo>
                <a:lnTo>
                  <a:pt x="7896087" y="946906"/>
                </a:lnTo>
                <a:cubicBezTo>
                  <a:pt x="7891230" y="947829"/>
                  <a:pt x="7886278" y="947229"/>
                  <a:pt x="7881800" y="945202"/>
                </a:cubicBezTo>
                <a:lnTo>
                  <a:pt x="7881796" y="945198"/>
                </a:lnTo>
                <a:lnTo>
                  <a:pt x="7875382" y="944686"/>
                </a:lnTo>
                <a:lnTo>
                  <a:pt x="7870470" y="940535"/>
                </a:lnTo>
                <a:lnTo>
                  <a:pt x="7870466" y="940535"/>
                </a:lnTo>
                <a:lnTo>
                  <a:pt x="7865703" y="942630"/>
                </a:lnTo>
                <a:lnTo>
                  <a:pt x="7865702" y="942628"/>
                </a:lnTo>
                <a:lnTo>
                  <a:pt x="7859035" y="942628"/>
                </a:lnTo>
                <a:lnTo>
                  <a:pt x="7858349" y="940368"/>
                </a:lnTo>
                <a:lnTo>
                  <a:pt x="7859034" y="943109"/>
                </a:lnTo>
                <a:cubicBezTo>
                  <a:pt x="7850748" y="943852"/>
                  <a:pt x="7842461" y="942842"/>
                  <a:pt x="7834556" y="940156"/>
                </a:cubicBezTo>
                <a:cubicBezTo>
                  <a:pt x="7833127" y="939489"/>
                  <a:pt x="7830936" y="940156"/>
                  <a:pt x="7829032" y="940632"/>
                </a:cubicBezTo>
                <a:lnTo>
                  <a:pt x="7828650" y="938316"/>
                </a:lnTo>
                <a:lnTo>
                  <a:pt x="7828650" y="940247"/>
                </a:lnTo>
                <a:lnTo>
                  <a:pt x="7821326" y="940247"/>
                </a:lnTo>
                <a:lnTo>
                  <a:pt x="7821316" y="940298"/>
                </a:lnTo>
                <a:cubicBezTo>
                  <a:pt x="7821126" y="940413"/>
                  <a:pt x="7820935" y="940527"/>
                  <a:pt x="7820745" y="940632"/>
                </a:cubicBezTo>
                <a:cubicBezTo>
                  <a:pt x="7815792" y="940632"/>
                  <a:pt x="7811220" y="940632"/>
                  <a:pt x="7806076" y="940632"/>
                </a:cubicBezTo>
                <a:cubicBezTo>
                  <a:pt x="7798647" y="941660"/>
                  <a:pt x="7791598" y="936822"/>
                  <a:pt x="7789979" y="929487"/>
                </a:cubicBezTo>
                <a:cubicBezTo>
                  <a:pt x="7788551" y="926249"/>
                  <a:pt x="7787122" y="923106"/>
                  <a:pt x="7785884" y="920058"/>
                </a:cubicBezTo>
                <a:lnTo>
                  <a:pt x="7785874" y="920054"/>
                </a:lnTo>
                <a:lnTo>
                  <a:pt x="7785883" y="920063"/>
                </a:lnTo>
                <a:lnTo>
                  <a:pt x="7783311" y="932160"/>
                </a:lnTo>
                <a:cubicBezTo>
                  <a:pt x="7783025" y="935732"/>
                  <a:pt x="7779978" y="938418"/>
                  <a:pt x="7776358" y="938170"/>
                </a:cubicBezTo>
                <a:cubicBezTo>
                  <a:pt x="7776358" y="938170"/>
                  <a:pt x="7776263" y="938161"/>
                  <a:pt x="7776263" y="938161"/>
                </a:cubicBezTo>
                <a:cubicBezTo>
                  <a:pt x="7772262" y="938161"/>
                  <a:pt x="7773596" y="934732"/>
                  <a:pt x="7772453" y="932636"/>
                </a:cubicBezTo>
                <a:cubicBezTo>
                  <a:pt x="7769405" y="927693"/>
                  <a:pt x="7766071" y="922978"/>
                  <a:pt x="7762357" y="918540"/>
                </a:cubicBezTo>
                <a:cubicBezTo>
                  <a:pt x="7758642" y="921873"/>
                  <a:pt x="7761023" y="924064"/>
                  <a:pt x="7762357" y="926350"/>
                </a:cubicBezTo>
                <a:cubicBezTo>
                  <a:pt x="7766071" y="934732"/>
                  <a:pt x="7766071" y="934637"/>
                  <a:pt x="7757879" y="937018"/>
                </a:cubicBezTo>
                <a:cubicBezTo>
                  <a:pt x="7753212" y="938447"/>
                  <a:pt x="7748354" y="941399"/>
                  <a:pt x="7744830" y="935208"/>
                </a:cubicBezTo>
                <a:cubicBezTo>
                  <a:pt x="7743878" y="933589"/>
                  <a:pt x="7742068" y="934256"/>
                  <a:pt x="7741115" y="935208"/>
                </a:cubicBezTo>
                <a:cubicBezTo>
                  <a:pt x="7739972" y="937514"/>
                  <a:pt x="7737115" y="938447"/>
                  <a:pt x="7734829" y="937294"/>
                </a:cubicBezTo>
                <a:cubicBezTo>
                  <a:pt x="7734257" y="937018"/>
                  <a:pt x="7733782" y="936628"/>
                  <a:pt x="7733400" y="936161"/>
                </a:cubicBezTo>
                <a:cubicBezTo>
                  <a:pt x="7733400" y="936161"/>
                  <a:pt x="7731685" y="935399"/>
                  <a:pt x="7731305" y="935685"/>
                </a:cubicBezTo>
                <a:cubicBezTo>
                  <a:pt x="7720922" y="943781"/>
                  <a:pt x="7708445" y="939590"/>
                  <a:pt x="7697110" y="940638"/>
                </a:cubicBezTo>
                <a:cubicBezTo>
                  <a:pt x="7666439" y="943400"/>
                  <a:pt x="7636055" y="948144"/>
                  <a:pt x="7605574" y="951955"/>
                </a:cubicBezTo>
                <a:cubicBezTo>
                  <a:pt x="7593668" y="953478"/>
                  <a:pt x="7582143" y="958812"/>
                  <a:pt x="7569760" y="956050"/>
                </a:cubicBezTo>
                <a:cubicBezTo>
                  <a:pt x="7561474" y="963956"/>
                  <a:pt x="7549187" y="959194"/>
                  <a:pt x="7539947" y="965575"/>
                </a:cubicBezTo>
                <a:cubicBezTo>
                  <a:pt x="7532803" y="969223"/>
                  <a:pt x="7524898" y="971090"/>
                  <a:pt x="7516897" y="971005"/>
                </a:cubicBezTo>
                <a:cubicBezTo>
                  <a:pt x="7513753" y="971176"/>
                  <a:pt x="7510801" y="969595"/>
                  <a:pt x="7509182" y="966909"/>
                </a:cubicBezTo>
                <a:cubicBezTo>
                  <a:pt x="7507563" y="965004"/>
                  <a:pt x="7508229" y="961480"/>
                  <a:pt x="7504800" y="960908"/>
                </a:cubicBezTo>
                <a:cubicBezTo>
                  <a:pt x="7505371" y="975672"/>
                  <a:pt x="7504800" y="976052"/>
                  <a:pt x="7493656" y="979958"/>
                </a:cubicBezTo>
                <a:cubicBezTo>
                  <a:pt x="7485655" y="982435"/>
                  <a:pt x="7484989" y="976052"/>
                  <a:pt x="7482226" y="971957"/>
                </a:cubicBezTo>
                <a:cubicBezTo>
                  <a:pt x="7482797" y="968528"/>
                  <a:pt x="7483464" y="965194"/>
                  <a:pt x="7484035" y="961860"/>
                </a:cubicBezTo>
                <a:cubicBezTo>
                  <a:pt x="7484798" y="956812"/>
                  <a:pt x="7485274" y="952335"/>
                  <a:pt x="7492608" y="952335"/>
                </a:cubicBezTo>
                <a:cubicBezTo>
                  <a:pt x="7496132" y="952335"/>
                  <a:pt x="7499370" y="947954"/>
                  <a:pt x="7503562" y="946811"/>
                </a:cubicBezTo>
                <a:cubicBezTo>
                  <a:pt x="7507753" y="945679"/>
                  <a:pt x="7514135" y="944733"/>
                  <a:pt x="7517183" y="951668"/>
                </a:cubicBezTo>
                <a:cubicBezTo>
                  <a:pt x="7520231" y="948716"/>
                  <a:pt x="7518516" y="944353"/>
                  <a:pt x="7521755" y="942161"/>
                </a:cubicBezTo>
                <a:cubicBezTo>
                  <a:pt x="7524421" y="940685"/>
                  <a:pt x="7527279" y="939656"/>
                  <a:pt x="7530233" y="939113"/>
                </a:cubicBezTo>
                <a:cubicBezTo>
                  <a:pt x="7542805" y="936256"/>
                  <a:pt x="7555378" y="933399"/>
                  <a:pt x="7568333" y="930827"/>
                </a:cubicBezTo>
                <a:cubicBezTo>
                  <a:pt x="7571571" y="930160"/>
                  <a:pt x="7575476" y="928445"/>
                  <a:pt x="7578333" y="930255"/>
                </a:cubicBezTo>
                <a:cubicBezTo>
                  <a:pt x="7581191" y="932065"/>
                  <a:pt x="7584811" y="932446"/>
                  <a:pt x="7587858" y="928636"/>
                </a:cubicBezTo>
                <a:cubicBezTo>
                  <a:pt x="7589096" y="927207"/>
                  <a:pt x="7590811" y="926283"/>
                  <a:pt x="7592716" y="926064"/>
                </a:cubicBezTo>
                <a:cubicBezTo>
                  <a:pt x="7605004" y="923874"/>
                  <a:pt x="7617385" y="921969"/>
                  <a:pt x="7629864" y="919968"/>
                </a:cubicBezTo>
                <a:cubicBezTo>
                  <a:pt x="7631102" y="924064"/>
                  <a:pt x="7626910" y="926064"/>
                  <a:pt x="7627196" y="929493"/>
                </a:cubicBezTo>
                <a:cubicBezTo>
                  <a:pt x="7627482" y="932923"/>
                  <a:pt x="7628435" y="936161"/>
                  <a:pt x="7632436" y="937114"/>
                </a:cubicBezTo>
                <a:cubicBezTo>
                  <a:pt x="7636435" y="938066"/>
                  <a:pt x="7638912" y="937114"/>
                  <a:pt x="7639198" y="932446"/>
                </a:cubicBezTo>
                <a:cubicBezTo>
                  <a:pt x="7639960" y="920254"/>
                  <a:pt x="7641103" y="918920"/>
                  <a:pt x="7652724" y="917206"/>
                </a:cubicBezTo>
                <a:cubicBezTo>
                  <a:pt x="7680441" y="913006"/>
                  <a:pt x="7708445" y="910929"/>
                  <a:pt x="7736448" y="911015"/>
                </a:cubicBezTo>
                <a:cubicBezTo>
                  <a:pt x="7747307" y="909967"/>
                  <a:pt x="7758261" y="909586"/>
                  <a:pt x="7769119" y="909872"/>
                </a:cubicBezTo>
                <a:close/>
                <a:moveTo>
                  <a:pt x="8142308" y="908620"/>
                </a:moveTo>
                <a:lnTo>
                  <a:pt x="8149358" y="911001"/>
                </a:lnTo>
                <a:cubicBezTo>
                  <a:pt x="8144309" y="914715"/>
                  <a:pt x="8144309" y="914715"/>
                  <a:pt x="8142308" y="908620"/>
                </a:cubicBezTo>
                <a:close/>
                <a:moveTo>
                  <a:pt x="5574979" y="878158"/>
                </a:moveTo>
                <a:lnTo>
                  <a:pt x="5575321" y="881864"/>
                </a:lnTo>
                <a:lnTo>
                  <a:pt x="5575321" y="878816"/>
                </a:lnTo>
                <a:close/>
                <a:moveTo>
                  <a:pt x="429263" y="869907"/>
                </a:moveTo>
                <a:lnTo>
                  <a:pt x="429263" y="874805"/>
                </a:lnTo>
                <a:lnTo>
                  <a:pt x="429653" y="871079"/>
                </a:lnTo>
                <a:close/>
                <a:moveTo>
                  <a:pt x="8216080" y="839801"/>
                </a:moveTo>
                <a:cubicBezTo>
                  <a:pt x="8217699" y="840551"/>
                  <a:pt x="8218557" y="842956"/>
                  <a:pt x="8219652" y="847481"/>
                </a:cubicBezTo>
                <a:cubicBezTo>
                  <a:pt x="8220319" y="850844"/>
                  <a:pt x="8221843" y="853968"/>
                  <a:pt x="8224129" y="856530"/>
                </a:cubicBezTo>
                <a:cubicBezTo>
                  <a:pt x="8226224" y="858530"/>
                  <a:pt x="8229272" y="860816"/>
                  <a:pt x="8226701" y="864150"/>
                </a:cubicBezTo>
                <a:cubicBezTo>
                  <a:pt x="8224224" y="867236"/>
                  <a:pt x="8220319" y="868741"/>
                  <a:pt x="8216413" y="868055"/>
                </a:cubicBezTo>
                <a:cubicBezTo>
                  <a:pt x="8212794" y="868055"/>
                  <a:pt x="8216413" y="862912"/>
                  <a:pt x="8212889" y="861007"/>
                </a:cubicBezTo>
                <a:cubicBezTo>
                  <a:pt x="8208889" y="864341"/>
                  <a:pt x="8201078" y="864721"/>
                  <a:pt x="8203364" y="874056"/>
                </a:cubicBezTo>
                <a:cubicBezTo>
                  <a:pt x="8204221" y="877009"/>
                  <a:pt x="8201173" y="878628"/>
                  <a:pt x="8198792" y="879962"/>
                </a:cubicBezTo>
                <a:lnTo>
                  <a:pt x="8176385" y="892328"/>
                </a:lnTo>
                <a:lnTo>
                  <a:pt x="8176695" y="892624"/>
                </a:lnTo>
                <a:lnTo>
                  <a:pt x="8156216" y="906340"/>
                </a:lnTo>
                <a:lnTo>
                  <a:pt x="8155820" y="903240"/>
                </a:lnTo>
                <a:lnTo>
                  <a:pt x="8155359" y="905869"/>
                </a:lnTo>
                <a:lnTo>
                  <a:pt x="8148500" y="910537"/>
                </a:lnTo>
                <a:lnTo>
                  <a:pt x="8142081" y="908368"/>
                </a:lnTo>
                <a:lnTo>
                  <a:pt x="8141589" y="907795"/>
                </a:lnTo>
                <a:lnTo>
                  <a:pt x="8141670" y="908229"/>
                </a:lnTo>
                <a:lnTo>
                  <a:pt x="8142081" y="908368"/>
                </a:lnTo>
                <a:lnTo>
                  <a:pt x="8142308" y="908632"/>
                </a:lnTo>
                <a:lnTo>
                  <a:pt x="8141680" y="908282"/>
                </a:lnTo>
                <a:lnTo>
                  <a:pt x="8141833" y="909109"/>
                </a:lnTo>
                <a:cubicBezTo>
                  <a:pt x="8141261" y="909681"/>
                  <a:pt x="8140404" y="910062"/>
                  <a:pt x="8140213" y="910633"/>
                </a:cubicBezTo>
                <a:cubicBezTo>
                  <a:pt x="8135355" y="927588"/>
                  <a:pt x="8121735" y="936065"/>
                  <a:pt x="8107828" y="944257"/>
                </a:cubicBezTo>
                <a:cubicBezTo>
                  <a:pt x="8106875" y="944828"/>
                  <a:pt x="8105066" y="945114"/>
                  <a:pt x="8104971" y="945775"/>
                </a:cubicBezTo>
                <a:cubicBezTo>
                  <a:pt x="8103733" y="956717"/>
                  <a:pt x="8092874" y="959766"/>
                  <a:pt x="8087350" y="967195"/>
                </a:cubicBezTo>
                <a:cubicBezTo>
                  <a:pt x="8084587" y="970814"/>
                  <a:pt x="8082777" y="973576"/>
                  <a:pt x="8088588" y="975577"/>
                </a:cubicBezTo>
                <a:cubicBezTo>
                  <a:pt x="8096207" y="978149"/>
                  <a:pt x="8102018" y="984530"/>
                  <a:pt x="8110115" y="985769"/>
                </a:cubicBezTo>
                <a:cubicBezTo>
                  <a:pt x="8115257" y="986531"/>
                  <a:pt x="8114115" y="994341"/>
                  <a:pt x="8119640" y="993769"/>
                </a:cubicBezTo>
                <a:cubicBezTo>
                  <a:pt x="8124212" y="993484"/>
                  <a:pt x="8128783" y="994541"/>
                  <a:pt x="8132783" y="996817"/>
                </a:cubicBezTo>
                <a:lnTo>
                  <a:pt x="8134602" y="997999"/>
                </a:lnTo>
                <a:lnTo>
                  <a:pt x="8135546" y="997579"/>
                </a:lnTo>
                <a:cubicBezTo>
                  <a:pt x="8137736" y="1000951"/>
                  <a:pt x="8141165" y="1003341"/>
                  <a:pt x="8145071" y="1004246"/>
                </a:cubicBezTo>
                <a:cubicBezTo>
                  <a:pt x="8150690" y="1005494"/>
                  <a:pt x="8156025" y="1007999"/>
                  <a:pt x="8160501" y="1011581"/>
                </a:cubicBezTo>
                <a:lnTo>
                  <a:pt x="8160501" y="1011583"/>
                </a:lnTo>
                <a:lnTo>
                  <a:pt x="8160502" y="1011581"/>
                </a:lnTo>
                <a:cubicBezTo>
                  <a:pt x="8167741" y="1017200"/>
                  <a:pt x="8178599" y="1018153"/>
                  <a:pt x="8182314" y="1028440"/>
                </a:cubicBezTo>
                <a:cubicBezTo>
                  <a:pt x="8183076" y="1029830"/>
                  <a:pt x="8184600" y="1030621"/>
                  <a:pt x="8186124" y="1030440"/>
                </a:cubicBezTo>
                <a:cubicBezTo>
                  <a:pt x="8192221" y="1031250"/>
                  <a:pt x="8197745" y="1034184"/>
                  <a:pt x="8201840" y="1038727"/>
                </a:cubicBezTo>
                <a:lnTo>
                  <a:pt x="8202777" y="1040025"/>
                </a:lnTo>
                <a:lnTo>
                  <a:pt x="8217175" y="1050824"/>
                </a:lnTo>
                <a:lnTo>
                  <a:pt x="8217396" y="1051012"/>
                </a:lnTo>
                <a:lnTo>
                  <a:pt x="8217176" y="1050443"/>
                </a:lnTo>
                <a:cubicBezTo>
                  <a:pt x="8225652" y="1056234"/>
                  <a:pt x="8233463" y="1062911"/>
                  <a:pt x="8240511" y="1070350"/>
                </a:cubicBezTo>
                <a:lnTo>
                  <a:pt x="8240010" y="1070304"/>
                </a:lnTo>
                <a:lnTo>
                  <a:pt x="8240511" y="1070731"/>
                </a:lnTo>
                <a:lnTo>
                  <a:pt x="8260631" y="1091225"/>
                </a:lnTo>
                <a:lnTo>
                  <a:pt x="8261276" y="1091210"/>
                </a:lnTo>
                <a:cubicBezTo>
                  <a:pt x="8268229" y="1096477"/>
                  <a:pt x="8274230" y="1102925"/>
                  <a:pt x="8278993" y="1110260"/>
                </a:cubicBezTo>
                <a:lnTo>
                  <a:pt x="8311309" y="1155123"/>
                </a:lnTo>
                <a:lnTo>
                  <a:pt x="8311376" y="1155123"/>
                </a:lnTo>
                <a:cubicBezTo>
                  <a:pt x="8319092" y="1163886"/>
                  <a:pt x="8325570" y="1173735"/>
                  <a:pt x="8330426" y="1184365"/>
                </a:cubicBezTo>
                <a:lnTo>
                  <a:pt x="8330121" y="1185012"/>
                </a:lnTo>
                <a:lnTo>
                  <a:pt x="8330237" y="1184841"/>
                </a:lnTo>
                <a:lnTo>
                  <a:pt x="8332105" y="1187219"/>
                </a:lnTo>
                <a:lnTo>
                  <a:pt x="8332141" y="1187127"/>
                </a:lnTo>
                <a:cubicBezTo>
                  <a:pt x="8340523" y="1200548"/>
                  <a:pt x="8347763" y="1214664"/>
                  <a:pt x="8353763" y="1229323"/>
                </a:cubicBezTo>
                <a:cubicBezTo>
                  <a:pt x="8355859" y="1234552"/>
                  <a:pt x="8358145" y="1239676"/>
                  <a:pt x="8360812" y="1244658"/>
                </a:cubicBezTo>
                <a:cubicBezTo>
                  <a:pt x="8367574" y="1258536"/>
                  <a:pt x="8373195" y="1272938"/>
                  <a:pt x="8377576" y="1287711"/>
                </a:cubicBezTo>
                <a:lnTo>
                  <a:pt x="8377141" y="1287646"/>
                </a:lnTo>
                <a:lnTo>
                  <a:pt x="8377481" y="1288091"/>
                </a:lnTo>
                <a:cubicBezTo>
                  <a:pt x="8377767" y="1288282"/>
                  <a:pt x="8378052" y="1288948"/>
                  <a:pt x="8378243" y="1289615"/>
                </a:cubicBezTo>
                <a:lnTo>
                  <a:pt x="8378242" y="1289616"/>
                </a:lnTo>
                <a:lnTo>
                  <a:pt x="8377099" y="1304665"/>
                </a:lnTo>
                <a:cubicBezTo>
                  <a:pt x="8379100" y="1309618"/>
                  <a:pt x="8385101" y="1310285"/>
                  <a:pt x="8386053" y="1315905"/>
                </a:cubicBezTo>
                <a:cubicBezTo>
                  <a:pt x="8387577" y="1324858"/>
                  <a:pt x="8389578" y="1333716"/>
                  <a:pt x="8391196" y="1342670"/>
                </a:cubicBezTo>
                <a:cubicBezTo>
                  <a:pt x="8391577" y="1345699"/>
                  <a:pt x="8390625" y="1348728"/>
                  <a:pt x="8388625" y="1351052"/>
                </a:cubicBezTo>
                <a:cubicBezTo>
                  <a:pt x="8384243" y="1357719"/>
                  <a:pt x="8384148" y="1360005"/>
                  <a:pt x="8389958" y="1364387"/>
                </a:cubicBezTo>
                <a:cubicBezTo>
                  <a:pt x="8394054" y="1367730"/>
                  <a:pt x="8396435" y="1372797"/>
                  <a:pt x="8396245" y="1378103"/>
                </a:cubicBezTo>
                <a:cubicBezTo>
                  <a:pt x="8397960" y="1390504"/>
                  <a:pt x="8398626" y="1403030"/>
                  <a:pt x="8398150" y="1415536"/>
                </a:cubicBezTo>
                <a:lnTo>
                  <a:pt x="8397927" y="1415450"/>
                </a:lnTo>
                <a:lnTo>
                  <a:pt x="8397960" y="1415536"/>
                </a:lnTo>
                <a:cubicBezTo>
                  <a:pt x="8397960" y="1416965"/>
                  <a:pt x="8397960" y="1418299"/>
                  <a:pt x="8397960" y="1419727"/>
                </a:cubicBezTo>
                <a:lnTo>
                  <a:pt x="8397735" y="1419585"/>
                </a:lnTo>
                <a:lnTo>
                  <a:pt x="8397769" y="1419632"/>
                </a:lnTo>
                <a:cubicBezTo>
                  <a:pt x="8399008" y="1431062"/>
                  <a:pt x="8395293" y="1442111"/>
                  <a:pt x="8395674" y="1453446"/>
                </a:cubicBezTo>
                <a:cubicBezTo>
                  <a:pt x="8395674" y="1459542"/>
                  <a:pt x="8392150" y="1458589"/>
                  <a:pt x="8387768" y="1457161"/>
                </a:cubicBezTo>
                <a:cubicBezTo>
                  <a:pt x="8395293" y="1470781"/>
                  <a:pt x="8390149" y="1483926"/>
                  <a:pt x="8387768" y="1496975"/>
                </a:cubicBezTo>
                <a:cubicBezTo>
                  <a:pt x="8386245" y="1501623"/>
                  <a:pt x="8385196" y="1506405"/>
                  <a:pt x="8384530" y="1511262"/>
                </a:cubicBezTo>
                <a:lnTo>
                  <a:pt x="8384528" y="1511262"/>
                </a:lnTo>
                <a:lnTo>
                  <a:pt x="8384529" y="1511262"/>
                </a:lnTo>
                <a:cubicBezTo>
                  <a:pt x="8384053" y="1521701"/>
                  <a:pt x="8377958" y="1531055"/>
                  <a:pt x="8368527" y="1535646"/>
                </a:cubicBezTo>
                <a:cubicBezTo>
                  <a:pt x="8366908" y="1536598"/>
                  <a:pt x="8365479" y="1537903"/>
                  <a:pt x="8364336" y="1539456"/>
                </a:cubicBezTo>
                <a:cubicBezTo>
                  <a:pt x="8362527" y="1541552"/>
                  <a:pt x="8360812" y="1544314"/>
                  <a:pt x="8363193" y="1546504"/>
                </a:cubicBezTo>
                <a:cubicBezTo>
                  <a:pt x="8365575" y="1548695"/>
                  <a:pt x="8367099" y="1545361"/>
                  <a:pt x="8369003" y="1544504"/>
                </a:cubicBezTo>
                <a:cubicBezTo>
                  <a:pt x="8370908" y="1543647"/>
                  <a:pt x="8370432" y="1544504"/>
                  <a:pt x="8372814" y="1543647"/>
                </a:cubicBezTo>
                <a:cubicBezTo>
                  <a:pt x="8370242" y="1553201"/>
                  <a:pt x="8365193" y="1561906"/>
                  <a:pt x="8358145" y="1568888"/>
                </a:cubicBezTo>
                <a:cubicBezTo>
                  <a:pt x="8354716" y="1570755"/>
                  <a:pt x="8352907" y="1574603"/>
                  <a:pt x="8353668" y="1578413"/>
                </a:cubicBezTo>
                <a:cubicBezTo>
                  <a:pt x="8353859" y="1581871"/>
                  <a:pt x="8352811" y="1585290"/>
                  <a:pt x="8350526" y="1587938"/>
                </a:cubicBezTo>
                <a:cubicBezTo>
                  <a:pt x="8334809" y="1611284"/>
                  <a:pt x="8315473" y="1632048"/>
                  <a:pt x="8293376" y="1649470"/>
                </a:cubicBezTo>
                <a:cubicBezTo>
                  <a:pt x="8291184" y="1650936"/>
                  <a:pt x="8288898" y="1652242"/>
                  <a:pt x="8286517" y="1653375"/>
                </a:cubicBezTo>
                <a:lnTo>
                  <a:pt x="8286387" y="1653236"/>
                </a:lnTo>
                <a:lnTo>
                  <a:pt x="8256514" y="1672616"/>
                </a:lnTo>
                <a:cubicBezTo>
                  <a:pt x="8248989" y="1675855"/>
                  <a:pt x="8241655" y="1679550"/>
                  <a:pt x="8234511" y="1683665"/>
                </a:cubicBezTo>
                <a:cubicBezTo>
                  <a:pt x="8224034" y="1689009"/>
                  <a:pt x="8213080" y="1693190"/>
                  <a:pt x="8201745" y="1696143"/>
                </a:cubicBezTo>
                <a:lnTo>
                  <a:pt x="8201620" y="1695982"/>
                </a:lnTo>
                <a:lnTo>
                  <a:pt x="8181361" y="1700715"/>
                </a:lnTo>
                <a:lnTo>
                  <a:pt x="8181361" y="1700714"/>
                </a:lnTo>
                <a:lnTo>
                  <a:pt x="8149167" y="1705382"/>
                </a:lnTo>
                <a:lnTo>
                  <a:pt x="8148699" y="1703300"/>
                </a:lnTo>
                <a:lnTo>
                  <a:pt x="8148881" y="1705382"/>
                </a:lnTo>
                <a:cubicBezTo>
                  <a:pt x="8146024" y="1705620"/>
                  <a:pt x="8143071" y="1706549"/>
                  <a:pt x="8140070" y="1706966"/>
                </a:cubicBezTo>
                <a:lnTo>
                  <a:pt x="8131016" y="1705484"/>
                </a:lnTo>
                <a:lnTo>
                  <a:pt x="8130974" y="1705573"/>
                </a:lnTo>
                <a:cubicBezTo>
                  <a:pt x="8123830" y="1708382"/>
                  <a:pt x="8115925" y="1708382"/>
                  <a:pt x="8108781" y="1705573"/>
                </a:cubicBezTo>
                <a:cubicBezTo>
                  <a:pt x="8104114" y="1702906"/>
                  <a:pt x="8099256" y="1708525"/>
                  <a:pt x="8094398" y="1705477"/>
                </a:cubicBezTo>
                <a:lnTo>
                  <a:pt x="8085571" y="1705477"/>
                </a:lnTo>
                <a:lnTo>
                  <a:pt x="8085635" y="1705762"/>
                </a:lnTo>
                <a:cubicBezTo>
                  <a:pt x="8082302" y="1706334"/>
                  <a:pt x="8078873" y="1705581"/>
                  <a:pt x="8076110" y="1703667"/>
                </a:cubicBezTo>
                <a:lnTo>
                  <a:pt x="8076110" y="1703427"/>
                </a:lnTo>
                <a:lnTo>
                  <a:pt x="8075919" y="1703382"/>
                </a:lnTo>
                <a:cubicBezTo>
                  <a:pt x="8073538" y="1704334"/>
                  <a:pt x="8070777" y="1705763"/>
                  <a:pt x="8068395" y="1704620"/>
                </a:cubicBezTo>
                <a:cubicBezTo>
                  <a:pt x="8057060" y="1698715"/>
                  <a:pt x="8044201" y="1702143"/>
                  <a:pt x="8032486" y="1698619"/>
                </a:cubicBezTo>
                <a:lnTo>
                  <a:pt x="8032459" y="1698552"/>
                </a:lnTo>
                <a:lnTo>
                  <a:pt x="7996099" y="1687379"/>
                </a:lnTo>
                <a:lnTo>
                  <a:pt x="7996342" y="1686808"/>
                </a:lnTo>
                <a:lnTo>
                  <a:pt x="7996100" y="1686808"/>
                </a:lnTo>
                <a:lnTo>
                  <a:pt x="7982288" y="1680231"/>
                </a:lnTo>
                <a:lnTo>
                  <a:pt x="7981812" y="1680331"/>
                </a:lnTo>
                <a:cubicBezTo>
                  <a:pt x="7966859" y="1674864"/>
                  <a:pt x="7952762" y="1667301"/>
                  <a:pt x="7939902" y="1657852"/>
                </a:cubicBezTo>
                <a:cubicBezTo>
                  <a:pt x="7934283" y="1654423"/>
                  <a:pt x="7934092" y="1648327"/>
                  <a:pt x="7933997" y="1642898"/>
                </a:cubicBezTo>
                <a:cubicBezTo>
                  <a:pt x="7923233" y="1645755"/>
                  <a:pt x="7923233" y="1645755"/>
                  <a:pt x="7917328" y="1637659"/>
                </a:cubicBezTo>
                <a:cubicBezTo>
                  <a:pt x="7915995" y="1635849"/>
                  <a:pt x="7914852" y="1633944"/>
                  <a:pt x="7913519" y="1632039"/>
                </a:cubicBezTo>
                <a:lnTo>
                  <a:pt x="7913563" y="1631961"/>
                </a:lnTo>
                <a:lnTo>
                  <a:pt x="7913831" y="1632327"/>
                </a:lnTo>
                <a:lnTo>
                  <a:pt x="7913904" y="1632331"/>
                </a:lnTo>
                <a:lnTo>
                  <a:pt x="7913899" y="1632420"/>
                </a:lnTo>
                <a:lnTo>
                  <a:pt x="7913941" y="1632334"/>
                </a:lnTo>
                <a:lnTo>
                  <a:pt x="7913904" y="1632331"/>
                </a:lnTo>
                <a:lnTo>
                  <a:pt x="7913968" y="1631246"/>
                </a:lnTo>
                <a:lnTo>
                  <a:pt x="7913563" y="1631961"/>
                </a:lnTo>
                <a:lnTo>
                  <a:pt x="7903231" y="1617847"/>
                </a:lnTo>
                <a:cubicBezTo>
                  <a:pt x="7903231" y="1616418"/>
                  <a:pt x="7903708" y="1614513"/>
                  <a:pt x="7901802" y="1614037"/>
                </a:cubicBezTo>
                <a:cubicBezTo>
                  <a:pt x="7892277" y="1611846"/>
                  <a:pt x="7889896" y="1603559"/>
                  <a:pt x="7885801" y="1596701"/>
                </a:cubicBezTo>
                <a:cubicBezTo>
                  <a:pt x="7876371" y="1581957"/>
                  <a:pt x="7870370" y="1565355"/>
                  <a:pt x="7867989" y="1548029"/>
                </a:cubicBezTo>
                <a:cubicBezTo>
                  <a:pt x="7867703" y="1545762"/>
                  <a:pt x="7866941" y="1543571"/>
                  <a:pt x="7865894" y="1541552"/>
                </a:cubicBezTo>
                <a:cubicBezTo>
                  <a:pt x="7859416" y="1529465"/>
                  <a:pt x="7856178" y="1515920"/>
                  <a:pt x="7856369" y="1502214"/>
                </a:cubicBezTo>
                <a:lnTo>
                  <a:pt x="7856703" y="1500670"/>
                </a:lnTo>
                <a:lnTo>
                  <a:pt x="7856653" y="1500023"/>
                </a:lnTo>
                <a:lnTo>
                  <a:pt x="7857118" y="1496917"/>
                </a:lnTo>
                <a:lnTo>
                  <a:pt x="7856178" y="1500309"/>
                </a:lnTo>
                <a:cubicBezTo>
                  <a:pt x="7853702" y="1492765"/>
                  <a:pt x="7852559" y="1484821"/>
                  <a:pt x="7852940" y="1476877"/>
                </a:cubicBezTo>
                <a:cubicBezTo>
                  <a:pt x="7848653" y="1447321"/>
                  <a:pt x="7847987" y="1417346"/>
                  <a:pt x="7851034" y="1387628"/>
                </a:cubicBezTo>
                <a:cubicBezTo>
                  <a:pt x="7852463" y="1375626"/>
                  <a:pt x="7853225" y="1363625"/>
                  <a:pt x="7854558" y="1349528"/>
                </a:cubicBezTo>
                <a:cubicBezTo>
                  <a:pt x="7858655" y="1354862"/>
                  <a:pt x="7856083" y="1359053"/>
                  <a:pt x="7856749" y="1362387"/>
                </a:cubicBezTo>
                <a:cubicBezTo>
                  <a:pt x="7857702" y="1367435"/>
                  <a:pt x="7859702" y="1368673"/>
                  <a:pt x="7862940" y="1363720"/>
                </a:cubicBezTo>
                <a:lnTo>
                  <a:pt x="7864250" y="1363274"/>
                </a:lnTo>
                <a:lnTo>
                  <a:pt x="7863797" y="1363053"/>
                </a:lnTo>
                <a:lnTo>
                  <a:pt x="7863417" y="1355910"/>
                </a:lnTo>
                <a:lnTo>
                  <a:pt x="7863417" y="1355910"/>
                </a:lnTo>
                <a:cubicBezTo>
                  <a:pt x="7864656" y="1351814"/>
                  <a:pt x="7865417" y="1347814"/>
                  <a:pt x="7861321" y="1344670"/>
                </a:cubicBezTo>
                <a:cubicBezTo>
                  <a:pt x="7857417" y="1341432"/>
                  <a:pt x="7855702" y="1336250"/>
                  <a:pt x="7856940" y="1331336"/>
                </a:cubicBezTo>
                <a:cubicBezTo>
                  <a:pt x="7857131" y="1322287"/>
                  <a:pt x="7859798" y="1313457"/>
                  <a:pt x="7864656" y="1305809"/>
                </a:cubicBezTo>
                <a:cubicBezTo>
                  <a:pt x="7865989" y="1304018"/>
                  <a:pt x="7866370" y="1301732"/>
                  <a:pt x="7865703" y="1299617"/>
                </a:cubicBezTo>
                <a:cubicBezTo>
                  <a:pt x="7864465" y="1287425"/>
                  <a:pt x="7865703" y="1285235"/>
                  <a:pt x="7877324" y="1282377"/>
                </a:cubicBezTo>
                <a:lnTo>
                  <a:pt x="7875038" y="1276186"/>
                </a:lnTo>
                <a:lnTo>
                  <a:pt x="7875625" y="1275741"/>
                </a:lnTo>
                <a:lnTo>
                  <a:pt x="7875228" y="1275519"/>
                </a:lnTo>
                <a:cubicBezTo>
                  <a:pt x="7872370" y="1268185"/>
                  <a:pt x="7877609" y="1260945"/>
                  <a:pt x="7877133" y="1253230"/>
                </a:cubicBezTo>
                <a:cubicBezTo>
                  <a:pt x="7881895" y="1233352"/>
                  <a:pt x="7889611" y="1214311"/>
                  <a:pt x="7899993" y="1196747"/>
                </a:cubicBezTo>
                <a:cubicBezTo>
                  <a:pt x="7901422" y="1193289"/>
                  <a:pt x="7902469" y="1189679"/>
                  <a:pt x="7903040" y="1185984"/>
                </a:cubicBezTo>
                <a:cubicBezTo>
                  <a:pt x="7907613" y="1173516"/>
                  <a:pt x="7913423" y="1161524"/>
                  <a:pt x="7920281" y="1150170"/>
                </a:cubicBezTo>
                <a:cubicBezTo>
                  <a:pt x="7925805" y="1141121"/>
                  <a:pt x="7928186" y="1130262"/>
                  <a:pt x="7936568" y="1122928"/>
                </a:cubicBezTo>
                <a:lnTo>
                  <a:pt x="7936825" y="1122809"/>
                </a:lnTo>
                <a:lnTo>
                  <a:pt x="7947999" y="1102545"/>
                </a:lnTo>
                <a:lnTo>
                  <a:pt x="7948411" y="1102719"/>
                </a:lnTo>
                <a:lnTo>
                  <a:pt x="7962191" y="1080161"/>
                </a:lnTo>
                <a:lnTo>
                  <a:pt x="7962383" y="1079890"/>
                </a:lnTo>
                <a:lnTo>
                  <a:pt x="7961905" y="1080161"/>
                </a:lnTo>
                <a:lnTo>
                  <a:pt x="7968668" y="1070636"/>
                </a:lnTo>
                <a:lnTo>
                  <a:pt x="7968572" y="1071174"/>
                </a:lnTo>
                <a:lnTo>
                  <a:pt x="7968590" y="1071148"/>
                </a:lnTo>
                <a:lnTo>
                  <a:pt x="7968954" y="1069953"/>
                </a:lnTo>
                <a:lnTo>
                  <a:pt x="7968954" y="1068636"/>
                </a:lnTo>
                <a:lnTo>
                  <a:pt x="7969297" y="1068933"/>
                </a:lnTo>
                <a:lnTo>
                  <a:pt x="7991241" y="1037108"/>
                </a:lnTo>
                <a:cubicBezTo>
                  <a:pt x="7994576" y="1044061"/>
                  <a:pt x="7988385" y="1048062"/>
                  <a:pt x="7990289" y="1052729"/>
                </a:cubicBezTo>
                <a:cubicBezTo>
                  <a:pt x="7992195" y="1057397"/>
                  <a:pt x="7989146" y="1062254"/>
                  <a:pt x="7989528" y="1068445"/>
                </a:cubicBezTo>
                <a:cubicBezTo>
                  <a:pt x="7995147" y="1064521"/>
                  <a:pt x="7998196" y="1057901"/>
                  <a:pt x="7997528" y="1051110"/>
                </a:cubicBezTo>
                <a:cubicBezTo>
                  <a:pt x="7997528" y="1047681"/>
                  <a:pt x="7996671" y="1044347"/>
                  <a:pt x="7996481" y="1040918"/>
                </a:cubicBezTo>
                <a:cubicBezTo>
                  <a:pt x="7996195" y="1038642"/>
                  <a:pt x="7996195" y="1036337"/>
                  <a:pt x="7996481" y="1034060"/>
                </a:cubicBezTo>
                <a:cubicBezTo>
                  <a:pt x="7997719" y="1024535"/>
                  <a:pt x="8001624" y="1022249"/>
                  <a:pt x="8010102" y="1027297"/>
                </a:cubicBezTo>
                <a:cubicBezTo>
                  <a:pt x="8012577" y="1024916"/>
                  <a:pt x="8010673" y="1022344"/>
                  <a:pt x="8010102" y="1019868"/>
                </a:cubicBezTo>
                <a:cubicBezTo>
                  <a:pt x="8009530" y="1017392"/>
                  <a:pt x="8010102" y="1013200"/>
                  <a:pt x="8012292" y="1011391"/>
                </a:cubicBezTo>
                <a:cubicBezTo>
                  <a:pt x="8019055" y="1006342"/>
                  <a:pt x="8021817" y="997865"/>
                  <a:pt x="8029341" y="993484"/>
                </a:cubicBezTo>
                <a:cubicBezTo>
                  <a:pt x="8032485" y="991769"/>
                  <a:pt x="8033724" y="987969"/>
                  <a:pt x="8032295" y="984721"/>
                </a:cubicBezTo>
                <a:lnTo>
                  <a:pt x="8032612" y="984271"/>
                </a:lnTo>
                <a:lnTo>
                  <a:pt x="8030720" y="982227"/>
                </a:lnTo>
                <a:lnTo>
                  <a:pt x="8030676" y="982244"/>
                </a:lnTo>
                <a:cubicBezTo>
                  <a:pt x="8018960" y="977815"/>
                  <a:pt x="8007054" y="974005"/>
                  <a:pt x="7994957" y="970814"/>
                </a:cubicBezTo>
                <a:cubicBezTo>
                  <a:pt x="7982480" y="968052"/>
                  <a:pt x="7971526" y="960622"/>
                  <a:pt x="7958381" y="960051"/>
                </a:cubicBezTo>
                <a:cubicBezTo>
                  <a:pt x="7954000" y="960051"/>
                  <a:pt x="7951428" y="955764"/>
                  <a:pt x="7950571" y="951288"/>
                </a:cubicBezTo>
                <a:cubicBezTo>
                  <a:pt x="7949238" y="944731"/>
                  <a:pt x="7948095" y="938063"/>
                  <a:pt x="7946475" y="929681"/>
                </a:cubicBezTo>
                <a:lnTo>
                  <a:pt x="8014651" y="947707"/>
                </a:lnTo>
                <a:lnTo>
                  <a:pt x="8014483" y="947288"/>
                </a:lnTo>
                <a:lnTo>
                  <a:pt x="8032961" y="954050"/>
                </a:lnTo>
                <a:lnTo>
                  <a:pt x="8032955" y="954191"/>
                </a:lnTo>
                <a:lnTo>
                  <a:pt x="8039153" y="956526"/>
                </a:lnTo>
                <a:lnTo>
                  <a:pt x="8038390" y="957289"/>
                </a:lnTo>
                <a:lnTo>
                  <a:pt x="8039915" y="957289"/>
                </a:lnTo>
                <a:lnTo>
                  <a:pt x="8048678" y="958908"/>
                </a:lnTo>
                <a:lnTo>
                  <a:pt x="8048678" y="958909"/>
                </a:lnTo>
                <a:lnTo>
                  <a:pt x="8053377" y="961258"/>
                </a:lnTo>
                <a:lnTo>
                  <a:pt x="8057917" y="956813"/>
                </a:lnTo>
                <a:lnTo>
                  <a:pt x="8057961" y="957032"/>
                </a:lnTo>
                <a:lnTo>
                  <a:pt x="8058012" y="956813"/>
                </a:lnTo>
                <a:cubicBezTo>
                  <a:pt x="8061251" y="955479"/>
                  <a:pt x="8061918" y="957860"/>
                  <a:pt x="8062394" y="960146"/>
                </a:cubicBezTo>
                <a:cubicBezTo>
                  <a:pt x="8062775" y="962804"/>
                  <a:pt x="8064204" y="965185"/>
                  <a:pt x="8066394" y="966719"/>
                </a:cubicBezTo>
                <a:cubicBezTo>
                  <a:pt x="8069157" y="968242"/>
                  <a:pt x="8072300" y="969481"/>
                  <a:pt x="8074586" y="966719"/>
                </a:cubicBezTo>
                <a:cubicBezTo>
                  <a:pt x="8076871" y="963957"/>
                  <a:pt x="8075158" y="961670"/>
                  <a:pt x="8072776" y="959766"/>
                </a:cubicBezTo>
                <a:cubicBezTo>
                  <a:pt x="8070395" y="957860"/>
                  <a:pt x="8069634" y="957670"/>
                  <a:pt x="8068300" y="956431"/>
                </a:cubicBezTo>
                <a:cubicBezTo>
                  <a:pt x="8065442" y="954517"/>
                  <a:pt x="8064585" y="950621"/>
                  <a:pt x="8066490" y="947726"/>
                </a:cubicBezTo>
                <a:cubicBezTo>
                  <a:pt x="8066680" y="947430"/>
                  <a:pt x="8066966" y="947164"/>
                  <a:pt x="8067157" y="946906"/>
                </a:cubicBezTo>
                <a:cubicBezTo>
                  <a:pt x="8072776" y="939923"/>
                  <a:pt x="8079159" y="933531"/>
                  <a:pt x="8086207" y="927873"/>
                </a:cubicBezTo>
                <a:cubicBezTo>
                  <a:pt x="8090588" y="924540"/>
                  <a:pt x="8092969" y="925492"/>
                  <a:pt x="8095732" y="930826"/>
                </a:cubicBezTo>
                <a:cubicBezTo>
                  <a:pt x="8096684" y="932731"/>
                  <a:pt x="8096303" y="935779"/>
                  <a:pt x="8099446" y="935589"/>
                </a:cubicBezTo>
                <a:cubicBezTo>
                  <a:pt x="8101827" y="935217"/>
                  <a:pt x="8103733" y="933503"/>
                  <a:pt x="8104303" y="931208"/>
                </a:cubicBezTo>
                <a:cubicBezTo>
                  <a:pt x="8105542" y="928683"/>
                  <a:pt x="8104685" y="925654"/>
                  <a:pt x="8102399" y="924064"/>
                </a:cubicBezTo>
                <a:cubicBezTo>
                  <a:pt x="8100684" y="922730"/>
                  <a:pt x="8097732" y="923302"/>
                  <a:pt x="8096780" y="919682"/>
                </a:cubicBezTo>
                <a:cubicBezTo>
                  <a:pt x="8105257" y="908719"/>
                  <a:pt x="8115830" y="899603"/>
                  <a:pt x="8127926" y="892917"/>
                </a:cubicBezTo>
                <a:lnTo>
                  <a:pt x="8129359" y="893553"/>
                </a:lnTo>
                <a:lnTo>
                  <a:pt x="8128402" y="892439"/>
                </a:lnTo>
                <a:cubicBezTo>
                  <a:pt x="8143262" y="880086"/>
                  <a:pt x="8159168" y="869122"/>
                  <a:pt x="8176027" y="859673"/>
                </a:cubicBezTo>
                <a:cubicBezTo>
                  <a:pt x="8186600" y="853673"/>
                  <a:pt x="8197172" y="847672"/>
                  <a:pt x="8207936" y="842052"/>
                </a:cubicBezTo>
                <a:cubicBezTo>
                  <a:pt x="8212079" y="839956"/>
                  <a:pt x="8214460" y="839051"/>
                  <a:pt x="8216080" y="839801"/>
                </a:cubicBezTo>
                <a:close/>
                <a:moveTo>
                  <a:pt x="8709141" y="824238"/>
                </a:moveTo>
                <a:cubicBezTo>
                  <a:pt x="8711238" y="825762"/>
                  <a:pt x="8712476" y="828905"/>
                  <a:pt x="8715333" y="828905"/>
                </a:cubicBezTo>
                <a:cubicBezTo>
                  <a:pt x="8728859" y="828905"/>
                  <a:pt x="8738384" y="837192"/>
                  <a:pt x="8748195" y="844812"/>
                </a:cubicBezTo>
                <a:cubicBezTo>
                  <a:pt x="8750195" y="846479"/>
                  <a:pt x="8752767" y="847441"/>
                  <a:pt x="8755339" y="847574"/>
                </a:cubicBezTo>
                <a:lnTo>
                  <a:pt x="8770957" y="853765"/>
                </a:lnTo>
                <a:lnTo>
                  <a:pt x="8770958" y="853765"/>
                </a:lnTo>
                <a:cubicBezTo>
                  <a:pt x="8781436" y="857003"/>
                  <a:pt x="8790008" y="863290"/>
                  <a:pt x="8800391" y="867671"/>
                </a:cubicBezTo>
                <a:lnTo>
                  <a:pt x="8800391" y="868054"/>
                </a:lnTo>
                <a:cubicBezTo>
                  <a:pt x="8802486" y="869111"/>
                  <a:pt x="8803631" y="871273"/>
                  <a:pt x="8803535" y="873578"/>
                </a:cubicBezTo>
                <a:cubicBezTo>
                  <a:pt x="8803535" y="876245"/>
                  <a:pt x="8804868" y="877102"/>
                  <a:pt x="8807058" y="875388"/>
                </a:cubicBezTo>
                <a:cubicBezTo>
                  <a:pt x="8809249" y="873636"/>
                  <a:pt x="8812297" y="873636"/>
                  <a:pt x="8814488" y="875388"/>
                </a:cubicBezTo>
                <a:cubicBezTo>
                  <a:pt x="8819775" y="879436"/>
                  <a:pt x="8825800" y="882199"/>
                  <a:pt x="8831765" y="885056"/>
                </a:cubicBezTo>
                <a:lnTo>
                  <a:pt x="8848320" y="895075"/>
                </a:lnTo>
                <a:lnTo>
                  <a:pt x="8848493" y="894628"/>
                </a:lnTo>
                <a:lnTo>
                  <a:pt x="8860969" y="900153"/>
                </a:lnTo>
                <a:cubicBezTo>
                  <a:pt x="8864495" y="901772"/>
                  <a:pt x="8868208" y="903391"/>
                  <a:pt x="8864113" y="908344"/>
                </a:cubicBezTo>
                <a:cubicBezTo>
                  <a:pt x="8863162" y="909487"/>
                  <a:pt x="8864113" y="911201"/>
                  <a:pt x="8865448" y="912249"/>
                </a:cubicBezTo>
                <a:cubicBezTo>
                  <a:pt x="8866590" y="913449"/>
                  <a:pt x="8868590" y="913478"/>
                  <a:pt x="8869734" y="912306"/>
                </a:cubicBezTo>
                <a:cubicBezTo>
                  <a:pt x="8870020" y="912087"/>
                  <a:pt x="8870115" y="911849"/>
                  <a:pt x="8870306" y="911583"/>
                </a:cubicBezTo>
                <a:cubicBezTo>
                  <a:pt x="8873162" y="906915"/>
                  <a:pt x="8876496" y="908725"/>
                  <a:pt x="8879831" y="910630"/>
                </a:cubicBezTo>
                <a:cubicBezTo>
                  <a:pt x="8890974" y="916821"/>
                  <a:pt x="8901832" y="922631"/>
                  <a:pt x="8912692" y="928918"/>
                </a:cubicBezTo>
                <a:lnTo>
                  <a:pt x="8912615" y="929028"/>
                </a:lnTo>
                <a:lnTo>
                  <a:pt x="8912691" y="929014"/>
                </a:lnTo>
                <a:cubicBezTo>
                  <a:pt x="8919834" y="934062"/>
                  <a:pt x="8927693" y="937848"/>
                  <a:pt x="8935551" y="941635"/>
                </a:cubicBezTo>
                <a:lnTo>
                  <a:pt x="8958307" y="954182"/>
                </a:lnTo>
                <a:lnTo>
                  <a:pt x="8958317" y="954145"/>
                </a:lnTo>
                <a:lnTo>
                  <a:pt x="8969842" y="960812"/>
                </a:lnTo>
                <a:lnTo>
                  <a:pt x="8970016" y="960986"/>
                </a:lnTo>
                <a:lnTo>
                  <a:pt x="8970128" y="960718"/>
                </a:lnTo>
                <a:lnTo>
                  <a:pt x="8974508" y="965384"/>
                </a:lnTo>
                <a:lnTo>
                  <a:pt x="8975555" y="965384"/>
                </a:lnTo>
                <a:cubicBezTo>
                  <a:pt x="8992796" y="973576"/>
                  <a:pt x="9009274" y="983434"/>
                  <a:pt x="9024611" y="994817"/>
                </a:cubicBezTo>
                <a:lnTo>
                  <a:pt x="9024611" y="996646"/>
                </a:lnTo>
                <a:lnTo>
                  <a:pt x="9024851" y="995820"/>
                </a:lnTo>
                <a:lnTo>
                  <a:pt x="9024705" y="995198"/>
                </a:lnTo>
                <a:lnTo>
                  <a:pt x="9024976" y="995389"/>
                </a:lnTo>
                <a:lnTo>
                  <a:pt x="9025087" y="995007"/>
                </a:lnTo>
                <a:lnTo>
                  <a:pt x="9025890" y="996032"/>
                </a:lnTo>
                <a:lnTo>
                  <a:pt x="9037251" y="1004024"/>
                </a:lnTo>
                <a:lnTo>
                  <a:pt x="9038897" y="1004532"/>
                </a:lnTo>
                <a:cubicBezTo>
                  <a:pt x="9049183" y="1008523"/>
                  <a:pt x="9058517" y="1014514"/>
                  <a:pt x="9066424" y="1022153"/>
                </a:cubicBezTo>
                <a:lnTo>
                  <a:pt x="9066047" y="1022781"/>
                </a:lnTo>
                <a:lnTo>
                  <a:pt x="9071854" y="1026058"/>
                </a:lnTo>
                <a:cubicBezTo>
                  <a:pt x="9077854" y="1030059"/>
                  <a:pt x="9083474" y="1034440"/>
                  <a:pt x="9089569" y="1038060"/>
                </a:cubicBezTo>
                <a:cubicBezTo>
                  <a:pt x="9095667" y="1041680"/>
                  <a:pt x="9091951" y="1051205"/>
                  <a:pt x="9096904" y="1056253"/>
                </a:cubicBezTo>
                <a:cubicBezTo>
                  <a:pt x="9099666" y="1056825"/>
                  <a:pt x="9099571" y="1054443"/>
                  <a:pt x="9100143" y="1052919"/>
                </a:cubicBezTo>
                <a:cubicBezTo>
                  <a:pt x="9101380" y="1049299"/>
                  <a:pt x="9103761" y="1049014"/>
                  <a:pt x="9106143" y="1051300"/>
                </a:cubicBezTo>
                <a:cubicBezTo>
                  <a:pt x="9111382" y="1054910"/>
                  <a:pt x="9116240" y="1059091"/>
                  <a:pt x="9120621" y="1063778"/>
                </a:cubicBezTo>
                <a:lnTo>
                  <a:pt x="9120606" y="1063791"/>
                </a:lnTo>
                <a:lnTo>
                  <a:pt x="9125004" y="1066254"/>
                </a:lnTo>
                <a:lnTo>
                  <a:pt x="9124878" y="1066449"/>
                </a:lnTo>
                <a:lnTo>
                  <a:pt x="9124909" y="1066445"/>
                </a:lnTo>
                <a:cubicBezTo>
                  <a:pt x="9130337" y="1068988"/>
                  <a:pt x="9135194" y="1072779"/>
                  <a:pt x="9138910" y="1077494"/>
                </a:cubicBezTo>
                <a:lnTo>
                  <a:pt x="9138909" y="1077495"/>
                </a:lnTo>
                <a:lnTo>
                  <a:pt x="9138911" y="1077494"/>
                </a:lnTo>
                <a:cubicBezTo>
                  <a:pt x="9171390" y="1100068"/>
                  <a:pt x="9198919" y="1128548"/>
                  <a:pt x="9229303" y="1153694"/>
                </a:cubicBezTo>
                <a:cubicBezTo>
                  <a:pt x="9234256" y="1157847"/>
                  <a:pt x="9238828" y="1162400"/>
                  <a:pt x="9243018" y="1167315"/>
                </a:cubicBezTo>
                <a:cubicBezTo>
                  <a:pt x="9251399" y="1176840"/>
                  <a:pt x="9249208" y="1185507"/>
                  <a:pt x="9237207" y="1191699"/>
                </a:cubicBezTo>
                <a:lnTo>
                  <a:pt x="9236828" y="1191344"/>
                </a:lnTo>
                <a:lnTo>
                  <a:pt x="9236828" y="1191603"/>
                </a:lnTo>
                <a:cubicBezTo>
                  <a:pt x="9228254" y="1193413"/>
                  <a:pt x="9222919" y="1186841"/>
                  <a:pt x="9216538" y="1182650"/>
                </a:cubicBezTo>
                <a:cubicBezTo>
                  <a:pt x="9200156" y="1168172"/>
                  <a:pt x="9185582" y="1151693"/>
                  <a:pt x="9167962" y="1138358"/>
                </a:cubicBezTo>
                <a:cubicBezTo>
                  <a:pt x="9155293" y="1128833"/>
                  <a:pt x="9143864" y="1117784"/>
                  <a:pt x="9131862" y="1107307"/>
                </a:cubicBezTo>
                <a:lnTo>
                  <a:pt x="9131781" y="1107173"/>
                </a:lnTo>
                <a:lnTo>
                  <a:pt x="9102143" y="1084637"/>
                </a:lnTo>
                <a:cubicBezTo>
                  <a:pt x="9096808" y="1080541"/>
                  <a:pt x="9091190" y="1076351"/>
                  <a:pt x="9091571" y="1068445"/>
                </a:cubicBezTo>
                <a:cubicBezTo>
                  <a:pt x="9080140" y="1070159"/>
                  <a:pt x="9079475" y="1069588"/>
                  <a:pt x="9076617" y="1057015"/>
                </a:cubicBezTo>
                <a:cubicBezTo>
                  <a:pt x="9076617" y="1057015"/>
                  <a:pt x="9075663" y="1057015"/>
                  <a:pt x="9075568" y="1057015"/>
                </a:cubicBezTo>
                <a:cubicBezTo>
                  <a:pt x="9068424" y="1064444"/>
                  <a:pt x="9065378" y="1056443"/>
                  <a:pt x="9060994" y="1053300"/>
                </a:cubicBezTo>
                <a:lnTo>
                  <a:pt x="9060120" y="1051953"/>
                </a:lnTo>
                <a:lnTo>
                  <a:pt x="9019943" y="1025106"/>
                </a:lnTo>
                <a:lnTo>
                  <a:pt x="9019943" y="1024797"/>
                </a:lnTo>
                <a:lnTo>
                  <a:pt x="8965365" y="990816"/>
                </a:lnTo>
                <a:lnTo>
                  <a:pt x="8964872" y="990221"/>
                </a:lnTo>
                <a:lnTo>
                  <a:pt x="8965174" y="991007"/>
                </a:lnTo>
                <a:cubicBezTo>
                  <a:pt x="8961744" y="990121"/>
                  <a:pt x="8958695" y="988464"/>
                  <a:pt x="8956030" y="986149"/>
                </a:cubicBezTo>
                <a:lnTo>
                  <a:pt x="8956262" y="985997"/>
                </a:lnTo>
                <a:lnTo>
                  <a:pt x="8955840" y="985959"/>
                </a:lnTo>
                <a:lnTo>
                  <a:pt x="8953743" y="984149"/>
                </a:lnTo>
                <a:lnTo>
                  <a:pt x="8953743" y="984147"/>
                </a:lnTo>
                <a:lnTo>
                  <a:pt x="8953742" y="984149"/>
                </a:lnTo>
                <a:cubicBezTo>
                  <a:pt x="8941457" y="978224"/>
                  <a:pt x="8929455" y="971576"/>
                  <a:pt x="8917930" y="964242"/>
                </a:cubicBezTo>
                <a:cubicBezTo>
                  <a:pt x="8903166" y="956431"/>
                  <a:pt x="8889355" y="947668"/>
                  <a:pt x="8873828" y="940349"/>
                </a:cubicBezTo>
                <a:lnTo>
                  <a:pt x="8873622" y="940046"/>
                </a:lnTo>
                <a:lnTo>
                  <a:pt x="8873638" y="940348"/>
                </a:lnTo>
                <a:lnTo>
                  <a:pt x="8848493" y="926822"/>
                </a:lnTo>
                <a:lnTo>
                  <a:pt x="8848508" y="926730"/>
                </a:lnTo>
                <a:lnTo>
                  <a:pt x="8776293" y="888723"/>
                </a:lnTo>
                <a:cubicBezTo>
                  <a:pt x="8773625" y="887294"/>
                  <a:pt x="8771149" y="885484"/>
                  <a:pt x="8768672" y="883865"/>
                </a:cubicBezTo>
                <a:lnTo>
                  <a:pt x="8768560" y="883143"/>
                </a:lnTo>
                <a:lnTo>
                  <a:pt x="8750481" y="874149"/>
                </a:lnTo>
                <a:lnTo>
                  <a:pt x="8750481" y="874149"/>
                </a:lnTo>
                <a:lnTo>
                  <a:pt x="8750480" y="874148"/>
                </a:lnTo>
                <a:lnTo>
                  <a:pt x="8750480" y="874148"/>
                </a:lnTo>
                <a:lnTo>
                  <a:pt x="8750480" y="874148"/>
                </a:lnTo>
                <a:lnTo>
                  <a:pt x="8746385" y="870625"/>
                </a:lnTo>
                <a:cubicBezTo>
                  <a:pt x="8739145" y="871587"/>
                  <a:pt x="8732097" y="867729"/>
                  <a:pt x="8729050" y="861100"/>
                </a:cubicBezTo>
                <a:cubicBezTo>
                  <a:pt x="8729050" y="860433"/>
                  <a:pt x="8727716" y="859576"/>
                  <a:pt x="8727430" y="859671"/>
                </a:cubicBezTo>
                <a:cubicBezTo>
                  <a:pt x="8718857" y="864338"/>
                  <a:pt x="8714667" y="852813"/>
                  <a:pt x="8706951" y="854147"/>
                </a:cubicBezTo>
                <a:cubicBezTo>
                  <a:pt x="8702284" y="844498"/>
                  <a:pt x="8703141" y="833106"/>
                  <a:pt x="8709141" y="824238"/>
                </a:cubicBezTo>
                <a:close/>
                <a:moveTo>
                  <a:pt x="6175860" y="823127"/>
                </a:moveTo>
                <a:lnTo>
                  <a:pt x="6174430" y="826960"/>
                </a:lnTo>
                <a:lnTo>
                  <a:pt x="6175302" y="825955"/>
                </a:lnTo>
                <a:close/>
                <a:moveTo>
                  <a:pt x="428231" y="806607"/>
                </a:moveTo>
                <a:cubicBezTo>
                  <a:pt x="428419" y="806131"/>
                  <a:pt x="429088" y="805654"/>
                  <a:pt x="429754" y="806607"/>
                </a:cubicBezTo>
                <a:cubicBezTo>
                  <a:pt x="429849" y="806883"/>
                  <a:pt x="429849" y="807188"/>
                  <a:pt x="429754" y="807464"/>
                </a:cubicBezTo>
                <a:lnTo>
                  <a:pt x="428801" y="808321"/>
                </a:lnTo>
                <a:cubicBezTo>
                  <a:pt x="428801" y="807750"/>
                  <a:pt x="428040" y="807083"/>
                  <a:pt x="428231" y="806607"/>
                </a:cubicBezTo>
                <a:close/>
                <a:moveTo>
                  <a:pt x="8377291" y="779081"/>
                </a:moveTo>
                <a:cubicBezTo>
                  <a:pt x="8378243" y="778814"/>
                  <a:pt x="8379291" y="779385"/>
                  <a:pt x="8379481" y="780347"/>
                </a:cubicBezTo>
                <a:cubicBezTo>
                  <a:pt x="8379577" y="780490"/>
                  <a:pt x="8379577" y="780643"/>
                  <a:pt x="8379577" y="780795"/>
                </a:cubicBezTo>
                <a:cubicBezTo>
                  <a:pt x="8379481" y="781948"/>
                  <a:pt x="8378529" y="782862"/>
                  <a:pt x="8377386" y="782986"/>
                </a:cubicBezTo>
                <a:cubicBezTo>
                  <a:pt x="8376434" y="783252"/>
                  <a:pt x="8375386" y="782681"/>
                  <a:pt x="8375196" y="781719"/>
                </a:cubicBezTo>
                <a:cubicBezTo>
                  <a:pt x="8375100" y="781566"/>
                  <a:pt x="8375100" y="781424"/>
                  <a:pt x="8375100" y="781271"/>
                </a:cubicBezTo>
                <a:cubicBezTo>
                  <a:pt x="8375100" y="779938"/>
                  <a:pt x="8376052" y="779271"/>
                  <a:pt x="8377291" y="779081"/>
                </a:cubicBezTo>
                <a:close/>
                <a:moveTo>
                  <a:pt x="8484161" y="766710"/>
                </a:moveTo>
                <a:lnTo>
                  <a:pt x="8517689" y="768901"/>
                </a:lnTo>
                <a:lnTo>
                  <a:pt x="8518817" y="769721"/>
                </a:lnTo>
                <a:lnTo>
                  <a:pt x="8530016" y="770190"/>
                </a:lnTo>
                <a:lnTo>
                  <a:pt x="8531310" y="769377"/>
                </a:lnTo>
                <a:cubicBezTo>
                  <a:pt x="8538454" y="772758"/>
                  <a:pt x="8546359" y="774178"/>
                  <a:pt x="8554265" y="773473"/>
                </a:cubicBezTo>
                <a:lnTo>
                  <a:pt x="8554294" y="773848"/>
                </a:lnTo>
                <a:lnTo>
                  <a:pt x="8558074" y="773848"/>
                </a:lnTo>
                <a:lnTo>
                  <a:pt x="8558415" y="774214"/>
                </a:lnTo>
                <a:lnTo>
                  <a:pt x="8567326" y="776497"/>
                </a:lnTo>
                <a:lnTo>
                  <a:pt x="8573585" y="777848"/>
                </a:lnTo>
                <a:lnTo>
                  <a:pt x="8577124" y="777848"/>
                </a:lnTo>
                <a:lnTo>
                  <a:pt x="8581696" y="780039"/>
                </a:lnTo>
                <a:lnTo>
                  <a:pt x="8581252" y="780701"/>
                </a:lnTo>
                <a:lnTo>
                  <a:pt x="8587983" y="780701"/>
                </a:lnTo>
                <a:lnTo>
                  <a:pt x="8587983" y="780995"/>
                </a:lnTo>
                <a:lnTo>
                  <a:pt x="8587984" y="780995"/>
                </a:lnTo>
                <a:cubicBezTo>
                  <a:pt x="8592080" y="781586"/>
                  <a:pt x="8594937" y="785395"/>
                  <a:pt x="8594366" y="789510"/>
                </a:cubicBezTo>
                <a:cubicBezTo>
                  <a:pt x="8594366" y="789692"/>
                  <a:pt x="8594270" y="789862"/>
                  <a:pt x="8594270" y="790044"/>
                </a:cubicBezTo>
                <a:cubicBezTo>
                  <a:pt x="8594270" y="792806"/>
                  <a:pt x="8591984" y="795759"/>
                  <a:pt x="8595032" y="798807"/>
                </a:cubicBezTo>
                <a:cubicBezTo>
                  <a:pt x="8598366" y="796902"/>
                  <a:pt x="8598366" y="793377"/>
                  <a:pt x="8599319" y="790425"/>
                </a:cubicBezTo>
                <a:cubicBezTo>
                  <a:pt x="8601223" y="784233"/>
                  <a:pt x="8603319" y="783567"/>
                  <a:pt x="8608844" y="787186"/>
                </a:cubicBezTo>
                <a:cubicBezTo>
                  <a:pt x="8611605" y="788901"/>
                  <a:pt x="8613225" y="794235"/>
                  <a:pt x="8617892" y="790139"/>
                </a:cubicBezTo>
                <a:lnTo>
                  <a:pt x="8618037" y="790176"/>
                </a:lnTo>
                <a:lnTo>
                  <a:pt x="8617892" y="789939"/>
                </a:lnTo>
                <a:cubicBezTo>
                  <a:pt x="8620369" y="789834"/>
                  <a:pt x="8622845" y="790539"/>
                  <a:pt x="8624941" y="791940"/>
                </a:cubicBezTo>
                <a:lnTo>
                  <a:pt x="8624933" y="791946"/>
                </a:lnTo>
                <a:lnTo>
                  <a:pt x="8624941" y="791949"/>
                </a:lnTo>
                <a:lnTo>
                  <a:pt x="8631512" y="794329"/>
                </a:lnTo>
                <a:lnTo>
                  <a:pt x="8631513" y="794324"/>
                </a:lnTo>
                <a:lnTo>
                  <a:pt x="8632833" y="794503"/>
                </a:lnTo>
                <a:lnTo>
                  <a:pt x="8632845" y="794421"/>
                </a:lnTo>
                <a:lnTo>
                  <a:pt x="8633141" y="794545"/>
                </a:lnTo>
                <a:lnTo>
                  <a:pt x="8633609" y="794609"/>
                </a:lnTo>
                <a:lnTo>
                  <a:pt x="8633652" y="794758"/>
                </a:lnTo>
                <a:lnTo>
                  <a:pt x="8649039" y="801184"/>
                </a:lnTo>
                <a:lnTo>
                  <a:pt x="8651394" y="805805"/>
                </a:lnTo>
                <a:lnTo>
                  <a:pt x="8649800" y="801467"/>
                </a:lnTo>
                <a:cubicBezTo>
                  <a:pt x="8657611" y="800981"/>
                  <a:pt x="8664850" y="805544"/>
                  <a:pt x="8667803" y="812801"/>
                </a:cubicBezTo>
                <a:lnTo>
                  <a:pt x="8667857" y="812942"/>
                </a:lnTo>
                <a:lnTo>
                  <a:pt x="8667898" y="812803"/>
                </a:lnTo>
                <a:lnTo>
                  <a:pt x="8674799" y="810346"/>
                </a:lnTo>
                <a:lnTo>
                  <a:pt x="8674851" y="810044"/>
                </a:lnTo>
                <a:lnTo>
                  <a:pt x="8682471" y="812330"/>
                </a:lnTo>
                <a:cubicBezTo>
                  <a:pt x="8688948" y="813378"/>
                  <a:pt x="8694282" y="817921"/>
                  <a:pt x="8696378" y="824141"/>
                </a:cubicBezTo>
                <a:cubicBezTo>
                  <a:pt x="8697425" y="828142"/>
                  <a:pt x="8700283" y="829856"/>
                  <a:pt x="8703140" y="824712"/>
                </a:cubicBezTo>
                <a:cubicBezTo>
                  <a:pt x="8704664" y="822426"/>
                  <a:pt x="8707236" y="823284"/>
                  <a:pt x="8709141" y="824236"/>
                </a:cubicBezTo>
                <a:cubicBezTo>
                  <a:pt x="8710760" y="834076"/>
                  <a:pt x="8710094" y="844181"/>
                  <a:pt x="8706950" y="853669"/>
                </a:cubicBezTo>
                <a:lnTo>
                  <a:pt x="8684377" y="844184"/>
                </a:lnTo>
                <a:lnTo>
                  <a:pt x="8684377" y="844426"/>
                </a:lnTo>
                <a:lnTo>
                  <a:pt x="8664015" y="835471"/>
                </a:lnTo>
                <a:lnTo>
                  <a:pt x="8663707" y="835471"/>
                </a:lnTo>
                <a:lnTo>
                  <a:pt x="8663597" y="834822"/>
                </a:lnTo>
                <a:lnTo>
                  <a:pt x="8660659" y="827755"/>
                </a:lnTo>
                <a:lnTo>
                  <a:pt x="8654381" y="808640"/>
                </a:lnTo>
                <a:lnTo>
                  <a:pt x="8654277" y="808516"/>
                </a:lnTo>
                <a:lnTo>
                  <a:pt x="8651515" y="806134"/>
                </a:lnTo>
                <a:lnTo>
                  <a:pt x="8651515" y="812423"/>
                </a:lnTo>
                <a:cubicBezTo>
                  <a:pt x="8652849" y="814709"/>
                  <a:pt x="8653896" y="817100"/>
                  <a:pt x="8654849" y="819567"/>
                </a:cubicBezTo>
                <a:cubicBezTo>
                  <a:pt x="8656373" y="822548"/>
                  <a:pt x="8656373" y="826111"/>
                  <a:pt x="8654849" y="829092"/>
                </a:cubicBezTo>
                <a:cubicBezTo>
                  <a:pt x="8652181" y="832521"/>
                  <a:pt x="8648562" y="830045"/>
                  <a:pt x="8645324" y="829092"/>
                </a:cubicBezTo>
                <a:cubicBezTo>
                  <a:pt x="8642085" y="828140"/>
                  <a:pt x="8637037" y="825759"/>
                  <a:pt x="8632941" y="824139"/>
                </a:cubicBezTo>
                <a:lnTo>
                  <a:pt x="8632921" y="823928"/>
                </a:lnTo>
                <a:lnTo>
                  <a:pt x="8629039" y="821947"/>
                </a:lnTo>
                <a:lnTo>
                  <a:pt x="8629037" y="821952"/>
                </a:lnTo>
                <a:cubicBezTo>
                  <a:pt x="8624465" y="821095"/>
                  <a:pt x="8623321" y="817666"/>
                  <a:pt x="8622845" y="812427"/>
                </a:cubicBezTo>
                <a:cubicBezTo>
                  <a:pt x="8617416" y="817952"/>
                  <a:pt x="8611987" y="820429"/>
                  <a:pt x="8606463" y="813856"/>
                </a:cubicBezTo>
                <a:cubicBezTo>
                  <a:pt x="8604652" y="811665"/>
                  <a:pt x="8601510" y="812713"/>
                  <a:pt x="8599033" y="811951"/>
                </a:cubicBezTo>
                <a:cubicBezTo>
                  <a:pt x="8586459" y="808046"/>
                  <a:pt x="8573125" y="807760"/>
                  <a:pt x="8560456" y="803950"/>
                </a:cubicBezTo>
                <a:lnTo>
                  <a:pt x="8560524" y="803752"/>
                </a:lnTo>
                <a:lnTo>
                  <a:pt x="8556075" y="802994"/>
                </a:lnTo>
                <a:lnTo>
                  <a:pt x="8556035" y="802483"/>
                </a:lnTo>
                <a:lnTo>
                  <a:pt x="8549693" y="800810"/>
                </a:lnTo>
                <a:lnTo>
                  <a:pt x="8549018" y="800651"/>
                </a:lnTo>
                <a:lnTo>
                  <a:pt x="8549121" y="800799"/>
                </a:lnTo>
                <a:cubicBezTo>
                  <a:pt x="8545216" y="801275"/>
                  <a:pt x="8541215" y="800580"/>
                  <a:pt x="8537690" y="798798"/>
                </a:cubicBezTo>
                <a:lnTo>
                  <a:pt x="8537742" y="798479"/>
                </a:lnTo>
                <a:lnTo>
                  <a:pt x="8529691" y="792237"/>
                </a:lnTo>
                <a:cubicBezTo>
                  <a:pt x="8528452" y="789189"/>
                  <a:pt x="8528071" y="785569"/>
                  <a:pt x="8524737" y="783664"/>
                </a:cubicBezTo>
                <a:cubicBezTo>
                  <a:pt x="8524166" y="783664"/>
                  <a:pt x="8523119" y="784522"/>
                  <a:pt x="8523119" y="784902"/>
                </a:cubicBezTo>
                <a:cubicBezTo>
                  <a:pt x="8523119" y="797285"/>
                  <a:pt x="8523119" y="797380"/>
                  <a:pt x="8511308" y="796523"/>
                </a:cubicBezTo>
                <a:cubicBezTo>
                  <a:pt x="8494258" y="795285"/>
                  <a:pt x="8477112" y="796523"/>
                  <a:pt x="8460063" y="796523"/>
                </a:cubicBezTo>
                <a:cubicBezTo>
                  <a:pt x="8449395" y="797114"/>
                  <a:pt x="8439489" y="791046"/>
                  <a:pt x="8435202" y="781283"/>
                </a:cubicBezTo>
                <a:cubicBezTo>
                  <a:pt x="8431964" y="785284"/>
                  <a:pt x="8434536" y="788617"/>
                  <a:pt x="8435202" y="791856"/>
                </a:cubicBezTo>
                <a:cubicBezTo>
                  <a:pt x="8436346" y="797476"/>
                  <a:pt x="8435202" y="798618"/>
                  <a:pt x="8429392" y="796523"/>
                </a:cubicBezTo>
                <a:cubicBezTo>
                  <a:pt x="8428058" y="795952"/>
                  <a:pt x="8426535" y="793856"/>
                  <a:pt x="8425488" y="794999"/>
                </a:cubicBezTo>
                <a:cubicBezTo>
                  <a:pt x="8421297" y="799524"/>
                  <a:pt x="8416344" y="800833"/>
                  <a:pt x="8411248" y="801393"/>
                </a:cubicBezTo>
                <a:lnTo>
                  <a:pt x="8396150" y="803286"/>
                </a:lnTo>
                <a:lnTo>
                  <a:pt x="8396150" y="803286"/>
                </a:lnTo>
                <a:cubicBezTo>
                  <a:pt x="8392150" y="804219"/>
                  <a:pt x="8388054" y="804915"/>
                  <a:pt x="8383959" y="805381"/>
                </a:cubicBezTo>
                <a:cubicBezTo>
                  <a:pt x="8375957" y="805143"/>
                  <a:pt x="8368147" y="807267"/>
                  <a:pt x="8361384" y="811478"/>
                </a:cubicBezTo>
                <a:cubicBezTo>
                  <a:pt x="8354431" y="815326"/>
                  <a:pt x="8346716" y="817783"/>
                  <a:pt x="8338809" y="818717"/>
                </a:cubicBezTo>
                <a:cubicBezTo>
                  <a:pt x="8333476" y="820240"/>
                  <a:pt x="8331952" y="815287"/>
                  <a:pt x="8329284" y="811858"/>
                </a:cubicBezTo>
                <a:cubicBezTo>
                  <a:pt x="8327857" y="814878"/>
                  <a:pt x="8326237" y="817802"/>
                  <a:pt x="8324428" y="820621"/>
                </a:cubicBezTo>
                <a:cubicBezTo>
                  <a:pt x="8322903" y="823098"/>
                  <a:pt x="8319855" y="824717"/>
                  <a:pt x="8317569" y="823002"/>
                </a:cubicBezTo>
                <a:cubicBezTo>
                  <a:pt x="8312616" y="819383"/>
                  <a:pt x="8310902" y="820240"/>
                  <a:pt x="8310140" y="826241"/>
                </a:cubicBezTo>
                <a:cubicBezTo>
                  <a:pt x="8310140" y="828432"/>
                  <a:pt x="8306806" y="828051"/>
                  <a:pt x="8305567" y="826241"/>
                </a:cubicBezTo>
                <a:cubicBezTo>
                  <a:pt x="8303567" y="823241"/>
                  <a:pt x="8301852" y="820050"/>
                  <a:pt x="8300520" y="816716"/>
                </a:cubicBezTo>
                <a:cubicBezTo>
                  <a:pt x="8302996" y="831004"/>
                  <a:pt x="8294995" y="834814"/>
                  <a:pt x="8285851" y="837576"/>
                </a:cubicBezTo>
                <a:lnTo>
                  <a:pt x="8270611" y="842243"/>
                </a:lnTo>
                <a:cubicBezTo>
                  <a:pt x="8268230" y="835671"/>
                  <a:pt x="8275469" y="832718"/>
                  <a:pt x="8274421" y="827098"/>
                </a:cubicBezTo>
                <a:cubicBezTo>
                  <a:pt x="8269278" y="830813"/>
                  <a:pt x="8262800" y="833480"/>
                  <a:pt x="8262609" y="839957"/>
                </a:cubicBezTo>
                <a:cubicBezTo>
                  <a:pt x="8262420" y="846434"/>
                  <a:pt x="8257847" y="849482"/>
                  <a:pt x="8253084" y="851959"/>
                </a:cubicBezTo>
                <a:cubicBezTo>
                  <a:pt x="8248417" y="854768"/>
                  <a:pt x="8242321" y="853435"/>
                  <a:pt x="8239274" y="848911"/>
                </a:cubicBezTo>
                <a:cubicBezTo>
                  <a:pt x="8236321" y="852340"/>
                  <a:pt x="8242321" y="856626"/>
                  <a:pt x="8237654" y="858436"/>
                </a:cubicBezTo>
                <a:cubicBezTo>
                  <a:pt x="8232987" y="860245"/>
                  <a:pt x="8230987" y="855673"/>
                  <a:pt x="8228987" y="852816"/>
                </a:cubicBezTo>
                <a:cubicBezTo>
                  <a:pt x="8223462" y="846367"/>
                  <a:pt x="8224320" y="836690"/>
                  <a:pt x="8230701" y="831204"/>
                </a:cubicBezTo>
                <a:cubicBezTo>
                  <a:pt x="8232130" y="830051"/>
                  <a:pt x="8233654" y="829146"/>
                  <a:pt x="8235273" y="828527"/>
                </a:cubicBezTo>
                <a:cubicBezTo>
                  <a:pt x="8254704" y="818945"/>
                  <a:pt x="8274611" y="810449"/>
                  <a:pt x="8294995" y="803095"/>
                </a:cubicBezTo>
                <a:cubicBezTo>
                  <a:pt x="8305472" y="799190"/>
                  <a:pt x="8305663" y="799476"/>
                  <a:pt x="8311283" y="810620"/>
                </a:cubicBezTo>
                <a:cubicBezTo>
                  <a:pt x="8311283" y="803667"/>
                  <a:pt x="8309759" y="797380"/>
                  <a:pt x="8316998" y="795094"/>
                </a:cubicBezTo>
                <a:cubicBezTo>
                  <a:pt x="8321474" y="793666"/>
                  <a:pt x="8322522" y="794047"/>
                  <a:pt x="8329190" y="800904"/>
                </a:cubicBezTo>
                <a:cubicBezTo>
                  <a:pt x="8332999" y="798333"/>
                  <a:pt x="8327571" y="793475"/>
                  <a:pt x="8331761" y="791379"/>
                </a:cubicBezTo>
                <a:cubicBezTo>
                  <a:pt x="8334810" y="790084"/>
                  <a:pt x="8338048" y="789122"/>
                  <a:pt x="8341286" y="788522"/>
                </a:cubicBezTo>
                <a:cubicBezTo>
                  <a:pt x="8346716" y="786712"/>
                  <a:pt x="8352145" y="785093"/>
                  <a:pt x="8357670" y="783379"/>
                </a:cubicBezTo>
                <a:cubicBezTo>
                  <a:pt x="8363194" y="781664"/>
                  <a:pt x="8370909" y="780045"/>
                  <a:pt x="8374624" y="788808"/>
                </a:cubicBezTo>
                <a:cubicBezTo>
                  <a:pt x="8375196" y="790932"/>
                  <a:pt x="8377481" y="792161"/>
                  <a:pt x="8379577" y="791551"/>
                </a:cubicBezTo>
                <a:cubicBezTo>
                  <a:pt x="8380624" y="791265"/>
                  <a:pt x="8381482" y="790579"/>
                  <a:pt x="8381958" y="789665"/>
                </a:cubicBezTo>
                <a:lnTo>
                  <a:pt x="8394247" y="780213"/>
                </a:lnTo>
                <a:lnTo>
                  <a:pt x="8395959" y="775759"/>
                </a:lnTo>
                <a:cubicBezTo>
                  <a:pt x="8399103" y="775377"/>
                  <a:pt x="8401294" y="776520"/>
                  <a:pt x="8403866" y="775759"/>
                </a:cubicBezTo>
                <a:cubicBezTo>
                  <a:pt x="8406438" y="774997"/>
                  <a:pt x="8407865" y="773758"/>
                  <a:pt x="8410057" y="773187"/>
                </a:cubicBezTo>
                <a:cubicBezTo>
                  <a:pt x="8412248" y="772615"/>
                  <a:pt x="8414248" y="774234"/>
                  <a:pt x="8414724" y="776806"/>
                </a:cubicBezTo>
                <a:cubicBezTo>
                  <a:pt x="8415200" y="779378"/>
                  <a:pt x="8415486" y="781188"/>
                  <a:pt x="8416058" y="784426"/>
                </a:cubicBezTo>
                <a:cubicBezTo>
                  <a:pt x="8421105" y="774920"/>
                  <a:pt x="8431202" y="769167"/>
                  <a:pt x="8441966" y="769663"/>
                </a:cubicBezTo>
                <a:cubicBezTo>
                  <a:pt x="8455967" y="769663"/>
                  <a:pt x="8469969" y="765948"/>
                  <a:pt x="8484161" y="766710"/>
                </a:cubicBezTo>
                <a:close/>
                <a:moveTo>
                  <a:pt x="6468312" y="763073"/>
                </a:moveTo>
                <a:lnTo>
                  <a:pt x="6468289" y="763568"/>
                </a:lnTo>
                <a:lnTo>
                  <a:pt x="6468315" y="763205"/>
                </a:lnTo>
                <a:close/>
                <a:moveTo>
                  <a:pt x="6357606" y="712404"/>
                </a:moveTo>
                <a:lnTo>
                  <a:pt x="6357324" y="713179"/>
                </a:lnTo>
                <a:cubicBezTo>
                  <a:pt x="6354657" y="715322"/>
                  <a:pt x="6351132" y="716065"/>
                  <a:pt x="6347799" y="715179"/>
                </a:cubicBezTo>
                <a:cubicBezTo>
                  <a:pt x="6326082" y="712274"/>
                  <a:pt x="6304078" y="713703"/>
                  <a:pt x="6282933" y="719370"/>
                </a:cubicBezTo>
                <a:cubicBezTo>
                  <a:pt x="6280361" y="719561"/>
                  <a:pt x="6277789" y="718704"/>
                  <a:pt x="6275885" y="716989"/>
                </a:cubicBezTo>
                <a:lnTo>
                  <a:pt x="6275178" y="716358"/>
                </a:lnTo>
                <a:lnTo>
                  <a:pt x="6263423" y="721929"/>
                </a:lnTo>
                <a:lnTo>
                  <a:pt x="6262550" y="725181"/>
                </a:lnTo>
                <a:cubicBezTo>
                  <a:pt x="6261883" y="728591"/>
                  <a:pt x="6259597" y="731486"/>
                  <a:pt x="6256453" y="732992"/>
                </a:cubicBezTo>
                <a:cubicBezTo>
                  <a:pt x="6248929" y="738821"/>
                  <a:pt x="6242166" y="745536"/>
                  <a:pt x="6236260" y="752994"/>
                </a:cubicBezTo>
                <a:cubicBezTo>
                  <a:pt x="6234403" y="755137"/>
                  <a:pt x="6232474" y="757709"/>
                  <a:pt x="6230081" y="759114"/>
                </a:cubicBezTo>
                <a:lnTo>
                  <a:pt x="6222736" y="758391"/>
                </a:lnTo>
                <a:lnTo>
                  <a:pt x="6222736" y="758990"/>
                </a:lnTo>
                <a:cubicBezTo>
                  <a:pt x="6222736" y="761181"/>
                  <a:pt x="6223688" y="763277"/>
                  <a:pt x="6223593" y="765562"/>
                </a:cubicBezTo>
                <a:cubicBezTo>
                  <a:pt x="6222164" y="771496"/>
                  <a:pt x="6218735" y="776811"/>
                  <a:pt x="6214068" y="780707"/>
                </a:cubicBezTo>
                <a:cubicBezTo>
                  <a:pt x="6211877" y="783755"/>
                  <a:pt x="6209568" y="784851"/>
                  <a:pt x="6206900" y="784065"/>
                </a:cubicBezTo>
                <a:lnTo>
                  <a:pt x="6201967" y="779863"/>
                </a:lnTo>
                <a:lnTo>
                  <a:pt x="6205115" y="796428"/>
                </a:lnTo>
                <a:cubicBezTo>
                  <a:pt x="6205115" y="798724"/>
                  <a:pt x="6204734" y="800990"/>
                  <a:pt x="6203781" y="803095"/>
                </a:cubicBezTo>
                <a:cubicBezTo>
                  <a:pt x="6184731" y="838433"/>
                  <a:pt x="6177968" y="877010"/>
                  <a:pt x="6172253" y="916062"/>
                </a:cubicBezTo>
                <a:lnTo>
                  <a:pt x="6168936" y="918742"/>
                </a:lnTo>
                <a:lnTo>
                  <a:pt x="6172539" y="928349"/>
                </a:lnTo>
                <a:cubicBezTo>
                  <a:pt x="6172253" y="944989"/>
                  <a:pt x="6173110" y="961612"/>
                  <a:pt x="6175016" y="978148"/>
                </a:cubicBezTo>
                <a:cubicBezTo>
                  <a:pt x="6175968" y="982682"/>
                  <a:pt x="6175016" y="987397"/>
                  <a:pt x="6172348" y="991197"/>
                </a:cubicBezTo>
                <a:lnTo>
                  <a:pt x="6170701" y="994714"/>
                </a:lnTo>
                <a:lnTo>
                  <a:pt x="6168999" y="996386"/>
                </a:lnTo>
                <a:lnTo>
                  <a:pt x="6166837" y="1002698"/>
                </a:lnTo>
                <a:lnTo>
                  <a:pt x="6166729" y="1003199"/>
                </a:lnTo>
                <a:lnTo>
                  <a:pt x="6170701" y="994714"/>
                </a:lnTo>
                <a:lnTo>
                  <a:pt x="6172730" y="992721"/>
                </a:lnTo>
                <a:cubicBezTo>
                  <a:pt x="6179683" y="1002274"/>
                  <a:pt x="6182730" y="1014047"/>
                  <a:pt x="6181492" y="1025773"/>
                </a:cubicBezTo>
                <a:lnTo>
                  <a:pt x="6179475" y="1028226"/>
                </a:lnTo>
                <a:lnTo>
                  <a:pt x="6180635" y="1028631"/>
                </a:lnTo>
                <a:cubicBezTo>
                  <a:pt x="6184159" y="1040156"/>
                  <a:pt x="6190160" y="1051014"/>
                  <a:pt x="6188351" y="1063778"/>
                </a:cubicBezTo>
                <a:lnTo>
                  <a:pt x="6186453" y="1064586"/>
                </a:lnTo>
                <a:lnTo>
                  <a:pt x="6189112" y="1071017"/>
                </a:lnTo>
                <a:cubicBezTo>
                  <a:pt x="6191493" y="1077780"/>
                  <a:pt x="6192660" y="1081161"/>
                  <a:pt x="6191457" y="1082840"/>
                </a:cubicBezTo>
                <a:lnTo>
                  <a:pt x="6182961" y="1083990"/>
                </a:lnTo>
                <a:lnTo>
                  <a:pt x="6183111" y="1084543"/>
                </a:lnTo>
                <a:lnTo>
                  <a:pt x="6183111" y="1088715"/>
                </a:lnTo>
                <a:lnTo>
                  <a:pt x="6191743" y="1087162"/>
                </a:lnTo>
                <a:lnTo>
                  <a:pt x="6194017" y="1095101"/>
                </a:lnTo>
                <a:lnTo>
                  <a:pt x="6196732" y="1094353"/>
                </a:lnTo>
                <a:cubicBezTo>
                  <a:pt x="6200732" y="1094381"/>
                  <a:pt x="6204161" y="1097020"/>
                  <a:pt x="6205209" y="1100830"/>
                </a:cubicBezTo>
                <a:cubicBezTo>
                  <a:pt x="6214734" y="1127976"/>
                  <a:pt x="6226260" y="1154551"/>
                  <a:pt x="6236832" y="1181412"/>
                </a:cubicBezTo>
                <a:cubicBezTo>
                  <a:pt x="6237023" y="1182126"/>
                  <a:pt x="6237023" y="1182888"/>
                  <a:pt x="6236832" y="1183602"/>
                </a:cubicBezTo>
                <a:lnTo>
                  <a:pt x="6234275" y="1185879"/>
                </a:lnTo>
                <a:lnTo>
                  <a:pt x="6239596" y="1198556"/>
                </a:lnTo>
                <a:lnTo>
                  <a:pt x="6238847" y="1201802"/>
                </a:lnTo>
                <a:lnTo>
                  <a:pt x="6245976" y="1205224"/>
                </a:lnTo>
                <a:lnTo>
                  <a:pt x="6245860" y="1205506"/>
                </a:lnTo>
                <a:lnTo>
                  <a:pt x="6255681" y="1221789"/>
                </a:lnTo>
                <a:lnTo>
                  <a:pt x="6262097" y="1223893"/>
                </a:lnTo>
                <a:cubicBezTo>
                  <a:pt x="6263978" y="1225608"/>
                  <a:pt x="6265359" y="1227941"/>
                  <a:pt x="6266645" y="1230084"/>
                </a:cubicBezTo>
                <a:cubicBezTo>
                  <a:pt x="6297792" y="1274271"/>
                  <a:pt x="6333606" y="1314895"/>
                  <a:pt x="6373611" y="1351242"/>
                </a:cubicBezTo>
                <a:cubicBezTo>
                  <a:pt x="6394376" y="1371616"/>
                  <a:pt x="6416664" y="1390400"/>
                  <a:pt x="6440286" y="1407440"/>
                </a:cubicBezTo>
                <a:cubicBezTo>
                  <a:pt x="6450668" y="1414393"/>
                  <a:pt x="6452288" y="1414107"/>
                  <a:pt x="6461717" y="1405535"/>
                </a:cubicBezTo>
                <a:cubicBezTo>
                  <a:pt x="6479815" y="1388266"/>
                  <a:pt x="6496770" y="1369778"/>
                  <a:pt x="6512390" y="1350195"/>
                </a:cubicBezTo>
                <a:cubicBezTo>
                  <a:pt x="6519058" y="1342194"/>
                  <a:pt x="6522487" y="1332478"/>
                  <a:pt x="6528297" y="1324096"/>
                </a:cubicBezTo>
                <a:cubicBezTo>
                  <a:pt x="6530678" y="1320762"/>
                  <a:pt x="6532107" y="1316381"/>
                  <a:pt x="6537060" y="1316000"/>
                </a:cubicBezTo>
                <a:lnTo>
                  <a:pt x="6539882" y="1315009"/>
                </a:lnTo>
                <a:lnTo>
                  <a:pt x="6547443" y="1297998"/>
                </a:lnTo>
                <a:lnTo>
                  <a:pt x="6551136" y="1294469"/>
                </a:lnTo>
                <a:lnTo>
                  <a:pt x="6550490" y="1289520"/>
                </a:lnTo>
                <a:cubicBezTo>
                  <a:pt x="6548204" y="1284148"/>
                  <a:pt x="6549728" y="1277900"/>
                  <a:pt x="6554205" y="1274185"/>
                </a:cubicBezTo>
                <a:lnTo>
                  <a:pt x="6557254" y="1274520"/>
                </a:lnTo>
                <a:lnTo>
                  <a:pt x="6557254" y="1264851"/>
                </a:lnTo>
                <a:lnTo>
                  <a:pt x="6562323" y="1261077"/>
                </a:lnTo>
                <a:lnTo>
                  <a:pt x="6572733" y="1221515"/>
                </a:lnTo>
                <a:lnTo>
                  <a:pt x="6570683" y="1213416"/>
                </a:lnTo>
                <a:lnTo>
                  <a:pt x="6575979" y="1204479"/>
                </a:lnTo>
                <a:lnTo>
                  <a:pt x="6572684" y="1202367"/>
                </a:lnTo>
                <a:cubicBezTo>
                  <a:pt x="6571351" y="1192289"/>
                  <a:pt x="6571827" y="1182059"/>
                  <a:pt x="6574209" y="1172172"/>
                </a:cubicBezTo>
                <a:cubicBezTo>
                  <a:pt x="6575066" y="1163505"/>
                  <a:pt x="6575827" y="1154932"/>
                  <a:pt x="6576399" y="1146264"/>
                </a:cubicBezTo>
                <a:lnTo>
                  <a:pt x="6581637" y="1138609"/>
                </a:lnTo>
                <a:lnTo>
                  <a:pt x="6581637" y="1126712"/>
                </a:lnTo>
                <a:lnTo>
                  <a:pt x="6577447" y="1116832"/>
                </a:lnTo>
                <a:cubicBezTo>
                  <a:pt x="6576590" y="1111993"/>
                  <a:pt x="6576209" y="1107078"/>
                  <a:pt x="6576399" y="1102164"/>
                </a:cubicBezTo>
                <a:cubicBezTo>
                  <a:pt x="6576399" y="1099963"/>
                  <a:pt x="6576779" y="1097782"/>
                  <a:pt x="6577447" y="1095687"/>
                </a:cubicBezTo>
                <a:lnTo>
                  <a:pt x="6581616" y="1092020"/>
                </a:lnTo>
                <a:lnTo>
                  <a:pt x="6581164" y="1077845"/>
                </a:lnTo>
                <a:lnTo>
                  <a:pt x="6580495" y="1078446"/>
                </a:lnTo>
                <a:cubicBezTo>
                  <a:pt x="6580209" y="1078437"/>
                  <a:pt x="6580019" y="1078399"/>
                  <a:pt x="6579733" y="1078351"/>
                </a:cubicBezTo>
                <a:cubicBezTo>
                  <a:pt x="6574303" y="1076255"/>
                  <a:pt x="6574398" y="1071398"/>
                  <a:pt x="6573923" y="1066921"/>
                </a:cubicBezTo>
                <a:cubicBezTo>
                  <a:pt x="6570303" y="1031888"/>
                  <a:pt x="6564207" y="997141"/>
                  <a:pt x="6555921" y="962908"/>
                </a:cubicBezTo>
                <a:lnTo>
                  <a:pt x="6557944" y="954364"/>
                </a:lnTo>
                <a:lnTo>
                  <a:pt x="6557254" y="954431"/>
                </a:lnTo>
                <a:cubicBezTo>
                  <a:pt x="6553539" y="953269"/>
                  <a:pt x="6550872" y="949945"/>
                  <a:pt x="6550586" y="946055"/>
                </a:cubicBezTo>
                <a:cubicBezTo>
                  <a:pt x="6546014" y="928825"/>
                  <a:pt x="6535823" y="913966"/>
                  <a:pt x="6530774" y="896916"/>
                </a:cubicBezTo>
                <a:lnTo>
                  <a:pt x="6531123" y="888683"/>
                </a:lnTo>
                <a:lnTo>
                  <a:pt x="6516295" y="868248"/>
                </a:lnTo>
                <a:cubicBezTo>
                  <a:pt x="6510199" y="854418"/>
                  <a:pt x="6502485" y="841311"/>
                  <a:pt x="6493435" y="829195"/>
                </a:cubicBezTo>
                <a:cubicBezTo>
                  <a:pt x="6479434" y="805250"/>
                  <a:pt x="6462384" y="783228"/>
                  <a:pt x="6442763" y="763663"/>
                </a:cubicBezTo>
                <a:cubicBezTo>
                  <a:pt x="6427237" y="747575"/>
                  <a:pt x="6408568" y="734803"/>
                  <a:pt x="6387899" y="726135"/>
                </a:cubicBezTo>
                <a:cubicBezTo>
                  <a:pt x="6383136" y="724420"/>
                  <a:pt x="6377231" y="723658"/>
                  <a:pt x="6375040" y="717753"/>
                </a:cubicBezTo>
                <a:lnTo>
                  <a:pt x="6374840" y="717166"/>
                </a:lnTo>
                <a:lnTo>
                  <a:pt x="6363872" y="718913"/>
                </a:lnTo>
                <a:close/>
                <a:moveTo>
                  <a:pt x="1745431" y="696116"/>
                </a:moveTo>
                <a:lnTo>
                  <a:pt x="1745527" y="696211"/>
                </a:lnTo>
                <a:lnTo>
                  <a:pt x="1745500" y="696470"/>
                </a:lnTo>
                <a:close/>
                <a:moveTo>
                  <a:pt x="6307603" y="680604"/>
                </a:moveTo>
                <a:cubicBezTo>
                  <a:pt x="6322748" y="679956"/>
                  <a:pt x="6337893" y="680690"/>
                  <a:pt x="6352942" y="682795"/>
                </a:cubicBezTo>
                <a:lnTo>
                  <a:pt x="6353034" y="682965"/>
                </a:lnTo>
                <a:lnTo>
                  <a:pt x="6352942" y="682503"/>
                </a:lnTo>
                <a:cubicBezTo>
                  <a:pt x="6359610" y="685075"/>
                  <a:pt x="6366945" y="683741"/>
                  <a:pt x="6373517" y="686789"/>
                </a:cubicBezTo>
                <a:lnTo>
                  <a:pt x="6373508" y="686825"/>
                </a:lnTo>
                <a:lnTo>
                  <a:pt x="6373611" y="686796"/>
                </a:lnTo>
                <a:cubicBezTo>
                  <a:pt x="6410759" y="696788"/>
                  <a:pt x="6444096" y="717533"/>
                  <a:pt x="6469527" y="746423"/>
                </a:cubicBezTo>
                <a:lnTo>
                  <a:pt x="6469492" y="746907"/>
                </a:lnTo>
                <a:lnTo>
                  <a:pt x="6476387" y="753271"/>
                </a:lnTo>
                <a:lnTo>
                  <a:pt x="6476384" y="753317"/>
                </a:lnTo>
                <a:lnTo>
                  <a:pt x="6476481" y="753281"/>
                </a:lnTo>
                <a:lnTo>
                  <a:pt x="6480767" y="758043"/>
                </a:lnTo>
                <a:lnTo>
                  <a:pt x="6481087" y="758929"/>
                </a:lnTo>
                <a:lnTo>
                  <a:pt x="6494738" y="775808"/>
                </a:lnTo>
                <a:lnTo>
                  <a:pt x="6494864" y="775760"/>
                </a:lnTo>
                <a:cubicBezTo>
                  <a:pt x="6500960" y="780408"/>
                  <a:pt x="6505437" y="786828"/>
                  <a:pt x="6507723" y="794143"/>
                </a:cubicBezTo>
                <a:cubicBezTo>
                  <a:pt x="6510485" y="799477"/>
                  <a:pt x="6510009" y="807288"/>
                  <a:pt x="6518677" y="807764"/>
                </a:cubicBezTo>
                <a:cubicBezTo>
                  <a:pt x="6524582" y="817289"/>
                  <a:pt x="6536298" y="824242"/>
                  <a:pt x="6532012" y="838244"/>
                </a:cubicBezTo>
                <a:cubicBezTo>
                  <a:pt x="6531155" y="840911"/>
                  <a:pt x="6533536" y="841292"/>
                  <a:pt x="6535345" y="841482"/>
                </a:cubicBezTo>
                <a:cubicBezTo>
                  <a:pt x="6538870" y="841978"/>
                  <a:pt x="6541728" y="844359"/>
                  <a:pt x="6542966" y="847674"/>
                </a:cubicBezTo>
                <a:cubicBezTo>
                  <a:pt x="6548299" y="856799"/>
                  <a:pt x="6552871" y="866362"/>
                  <a:pt x="6556586" y="876249"/>
                </a:cubicBezTo>
                <a:lnTo>
                  <a:pt x="6556586" y="876767"/>
                </a:lnTo>
                <a:lnTo>
                  <a:pt x="6560683" y="886915"/>
                </a:lnTo>
                <a:cubicBezTo>
                  <a:pt x="6560683" y="893678"/>
                  <a:pt x="6565827" y="898725"/>
                  <a:pt x="6567350" y="904441"/>
                </a:cubicBezTo>
                <a:cubicBezTo>
                  <a:pt x="6570589" y="916252"/>
                  <a:pt x="6581352" y="925015"/>
                  <a:pt x="6580399" y="938064"/>
                </a:cubicBezTo>
                <a:cubicBezTo>
                  <a:pt x="6580399" y="941207"/>
                  <a:pt x="6583448" y="942445"/>
                  <a:pt x="6583734" y="945112"/>
                </a:cubicBezTo>
                <a:cubicBezTo>
                  <a:pt x="6581352" y="948335"/>
                  <a:pt x="6584400" y="949859"/>
                  <a:pt x="6585924" y="951859"/>
                </a:cubicBezTo>
                <a:cubicBezTo>
                  <a:pt x="6588401" y="956907"/>
                  <a:pt x="6590019" y="962356"/>
                  <a:pt x="6590591" y="967956"/>
                </a:cubicBezTo>
                <a:lnTo>
                  <a:pt x="6590591" y="967956"/>
                </a:lnTo>
                <a:lnTo>
                  <a:pt x="6590592" y="967956"/>
                </a:lnTo>
                <a:cubicBezTo>
                  <a:pt x="6595068" y="983539"/>
                  <a:pt x="6598306" y="999465"/>
                  <a:pt x="6600117" y="1015581"/>
                </a:cubicBezTo>
                <a:lnTo>
                  <a:pt x="6599858" y="1015721"/>
                </a:lnTo>
                <a:lnTo>
                  <a:pt x="6599926" y="1015772"/>
                </a:lnTo>
                <a:cubicBezTo>
                  <a:pt x="6603545" y="1030030"/>
                  <a:pt x="6605736" y="1044613"/>
                  <a:pt x="6606497" y="1059301"/>
                </a:cubicBezTo>
                <a:lnTo>
                  <a:pt x="6606427" y="1059632"/>
                </a:lnTo>
                <a:lnTo>
                  <a:pt x="6606593" y="1059587"/>
                </a:lnTo>
                <a:cubicBezTo>
                  <a:pt x="6610689" y="1076065"/>
                  <a:pt x="6607165" y="1092924"/>
                  <a:pt x="6609260" y="1109498"/>
                </a:cubicBezTo>
                <a:cubicBezTo>
                  <a:pt x="6610975" y="1134101"/>
                  <a:pt x="6610117" y="1158809"/>
                  <a:pt x="6606593" y="1183221"/>
                </a:cubicBezTo>
                <a:cubicBezTo>
                  <a:pt x="6606022" y="1189127"/>
                  <a:pt x="6602688" y="1194842"/>
                  <a:pt x="6604307" y="1201033"/>
                </a:cubicBezTo>
                <a:lnTo>
                  <a:pt x="6604144" y="1201100"/>
                </a:lnTo>
                <a:lnTo>
                  <a:pt x="6599830" y="1223702"/>
                </a:lnTo>
                <a:cubicBezTo>
                  <a:pt x="6599830" y="1224436"/>
                  <a:pt x="6599830" y="1225160"/>
                  <a:pt x="6599830" y="1225893"/>
                </a:cubicBezTo>
                <a:lnTo>
                  <a:pt x="6597653" y="1226275"/>
                </a:lnTo>
                <a:lnTo>
                  <a:pt x="6600116" y="1226275"/>
                </a:lnTo>
                <a:cubicBezTo>
                  <a:pt x="6597068" y="1244086"/>
                  <a:pt x="6592400" y="1261565"/>
                  <a:pt x="6586019" y="1278471"/>
                </a:cubicBezTo>
                <a:cubicBezTo>
                  <a:pt x="6583066" y="1289778"/>
                  <a:pt x="6578590" y="1300665"/>
                  <a:pt x="6572875" y="1310857"/>
                </a:cubicBezTo>
                <a:lnTo>
                  <a:pt x="6572699" y="1310445"/>
                </a:lnTo>
                <a:lnTo>
                  <a:pt x="6572684" y="1310952"/>
                </a:lnTo>
                <a:cubicBezTo>
                  <a:pt x="6566778" y="1326106"/>
                  <a:pt x="6559253" y="1340593"/>
                  <a:pt x="6550300" y="1354195"/>
                </a:cubicBezTo>
                <a:cubicBezTo>
                  <a:pt x="6547252" y="1359529"/>
                  <a:pt x="6539537" y="1361529"/>
                  <a:pt x="6539346" y="1369245"/>
                </a:cubicBezTo>
                <a:cubicBezTo>
                  <a:pt x="6539346" y="1375055"/>
                  <a:pt x="6529821" y="1369245"/>
                  <a:pt x="6529821" y="1376579"/>
                </a:cubicBezTo>
                <a:cubicBezTo>
                  <a:pt x="6530297" y="1380770"/>
                  <a:pt x="6528774" y="1384932"/>
                  <a:pt x="6525820" y="1387914"/>
                </a:cubicBezTo>
                <a:cubicBezTo>
                  <a:pt x="6519058" y="1395629"/>
                  <a:pt x="6512580" y="1403535"/>
                  <a:pt x="6505341" y="1410774"/>
                </a:cubicBezTo>
                <a:cubicBezTo>
                  <a:pt x="6498198" y="1418603"/>
                  <a:pt x="6490483" y="1425928"/>
                  <a:pt x="6482292" y="1432681"/>
                </a:cubicBezTo>
                <a:cubicBezTo>
                  <a:pt x="6477148" y="1436586"/>
                  <a:pt x="6477338" y="1438396"/>
                  <a:pt x="6482292" y="1442206"/>
                </a:cubicBezTo>
                <a:cubicBezTo>
                  <a:pt x="6485339" y="1444397"/>
                  <a:pt x="6488768" y="1446111"/>
                  <a:pt x="6491817" y="1448016"/>
                </a:cubicBezTo>
                <a:lnTo>
                  <a:pt x="6494465" y="1451327"/>
                </a:lnTo>
                <a:lnTo>
                  <a:pt x="6492578" y="1446778"/>
                </a:lnTo>
                <a:cubicBezTo>
                  <a:pt x="6509152" y="1459351"/>
                  <a:pt x="6529821" y="1462780"/>
                  <a:pt x="6548395" y="1470876"/>
                </a:cubicBezTo>
                <a:cubicBezTo>
                  <a:pt x="6556681" y="1475067"/>
                  <a:pt x="6566206" y="1476972"/>
                  <a:pt x="6574684" y="1481544"/>
                </a:cubicBezTo>
                <a:cubicBezTo>
                  <a:pt x="6583066" y="1482935"/>
                  <a:pt x="6591353" y="1484773"/>
                  <a:pt x="6599544" y="1487069"/>
                </a:cubicBezTo>
                <a:lnTo>
                  <a:pt x="6622879" y="1490498"/>
                </a:lnTo>
                <a:lnTo>
                  <a:pt x="6622881" y="1490497"/>
                </a:lnTo>
                <a:lnTo>
                  <a:pt x="6652027" y="1493450"/>
                </a:lnTo>
                <a:lnTo>
                  <a:pt x="6652026" y="1493451"/>
                </a:lnTo>
                <a:lnTo>
                  <a:pt x="6652027" y="1493451"/>
                </a:lnTo>
                <a:lnTo>
                  <a:pt x="6711734" y="1493451"/>
                </a:lnTo>
                <a:lnTo>
                  <a:pt x="6711749" y="1493355"/>
                </a:lnTo>
                <a:cubicBezTo>
                  <a:pt x="6716893" y="1492088"/>
                  <a:pt x="6722226" y="1491288"/>
                  <a:pt x="6727561" y="1490974"/>
                </a:cubicBezTo>
                <a:lnTo>
                  <a:pt x="6727500" y="1491205"/>
                </a:lnTo>
                <a:lnTo>
                  <a:pt x="6727561" y="1491165"/>
                </a:lnTo>
                <a:cubicBezTo>
                  <a:pt x="6743657" y="1488831"/>
                  <a:pt x="6759469" y="1484478"/>
                  <a:pt x="6774518" y="1478210"/>
                </a:cubicBezTo>
                <a:cubicBezTo>
                  <a:pt x="6791187" y="1470943"/>
                  <a:pt x="6807380" y="1462475"/>
                  <a:pt x="6822811" y="1452874"/>
                </a:cubicBezTo>
                <a:cubicBezTo>
                  <a:pt x="6834812" y="1444273"/>
                  <a:pt x="6847194" y="1436329"/>
                  <a:pt x="6860053" y="1429062"/>
                </a:cubicBezTo>
                <a:lnTo>
                  <a:pt x="6860063" y="1429064"/>
                </a:lnTo>
                <a:lnTo>
                  <a:pt x="6860053" y="1428871"/>
                </a:lnTo>
                <a:cubicBezTo>
                  <a:pt x="6862911" y="1424909"/>
                  <a:pt x="6866435" y="1421404"/>
                  <a:pt x="6870340" y="1418489"/>
                </a:cubicBezTo>
                <a:lnTo>
                  <a:pt x="6902616" y="1390411"/>
                </a:lnTo>
                <a:lnTo>
                  <a:pt x="6902439" y="1390009"/>
                </a:lnTo>
                <a:cubicBezTo>
                  <a:pt x="6913869" y="1377036"/>
                  <a:pt x="6925966" y="1364663"/>
                  <a:pt x="6938634" y="1352957"/>
                </a:cubicBezTo>
                <a:cubicBezTo>
                  <a:pt x="6944350" y="1348194"/>
                  <a:pt x="6946540" y="1340098"/>
                  <a:pt x="6953207" y="1335812"/>
                </a:cubicBezTo>
                <a:lnTo>
                  <a:pt x="6954286" y="1336390"/>
                </a:lnTo>
                <a:lnTo>
                  <a:pt x="6954160" y="1336002"/>
                </a:lnTo>
                <a:lnTo>
                  <a:pt x="6956732" y="1332383"/>
                </a:lnTo>
                <a:cubicBezTo>
                  <a:pt x="6959590" y="1328573"/>
                  <a:pt x="6964923" y="1328382"/>
                  <a:pt x="6967972" y="1325620"/>
                </a:cubicBezTo>
                <a:cubicBezTo>
                  <a:pt x="6971019" y="1322858"/>
                  <a:pt x="6967209" y="1317238"/>
                  <a:pt x="6971971" y="1314952"/>
                </a:cubicBezTo>
                <a:lnTo>
                  <a:pt x="6972054" y="1314990"/>
                </a:lnTo>
                <a:lnTo>
                  <a:pt x="6971971" y="1314666"/>
                </a:lnTo>
                <a:lnTo>
                  <a:pt x="6983688" y="1301045"/>
                </a:lnTo>
                <a:lnTo>
                  <a:pt x="6983763" y="1301138"/>
                </a:lnTo>
                <a:lnTo>
                  <a:pt x="6987974" y="1296569"/>
                </a:lnTo>
                <a:lnTo>
                  <a:pt x="6988173" y="1296726"/>
                </a:lnTo>
                <a:lnTo>
                  <a:pt x="6988069" y="1296569"/>
                </a:lnTo>
                <a:cubicBezTo>
                  <a:pt x="6990546" y="1294188"/>
                  <a:pt x="6992070" y="1294855"/>
                  <a:pt x="6992641" y="1297998"/>
                </a:cubicBezTo>
                <a:lnTo>
                  <a:pt x="6992736" y="1303617"/>
                </a:lnTo>
                <a:lnTo>
                  <a:pt x="6993882" y="1309646"/>
                </a:lnTo>
                <a:lnTo>
                  <a:pt x="6994074" y="1309748"/>
                </a:lnTo>
                <a:lnTo>
                  <a:pt x="6992927" y="1303712"/>
                </a:lnTo>
                <a:cubicBezTo>
                  <a:pt x="6995404" y="1302045"/>
                  <a:pt x="6996642" y="1299016"/>
                  <a:pt x="6995974" y="1296092"/>
                </a:cubicBezTo>
                <a:cubicBezTo>
                  <a:pt x="6994832" y="1292463"/>
                  <a:pt x="6995404" y="1288501"/>
                  <a:pt x="6997499" y="1285329"/>
                </a:cubicBezTo>
                <a:lnTo>
                  <a:pt x="6997573" y="1285403"/>
                </a:lnTo>
                <a:lnTo>
                  <a:pt x="6997499" y="1285043"/>
                </a:lnTo>
                <a:cubicBezTo>
                  <a:pt x="7012834" y="1272185"/>
                  <a:pt x="7022359" y="1253801"/>
                  <a:pt x="7038552" y="1241609"/>
                </a:cubicBezTo>
                <a:lnTo>
                  <a:pt x="7039709" y="1241078"/>
                </a:lnTo>
                <a:lnTo>
                  <a:pt x="7054222" y="1226043"/>
                </a:lnTo>
                <a:lnTo>
                  <a:pt x="7054458" y="1225512"/>
                </a:lnTo>
                <a:cubicBezTo>
                  <a:pt x="7067793" y="1209224"/>
                  <a:pt x="7084939" y="1196937"/>
                  <a:pt x="7099606" y="1181983"/>
                </a:cubicBezTo>
                <a:cubicBezTo>
                  <a:pt x="7101131" y="1179735"/>
                  <a:pt x="7103893" y="1178611"/>
                  <a:pt x="7106559" y="1179125"/>
                </a:cubicBezTo>
                <a:lnTo>
                  <a:pt x="7111486" y="1175147"/>
                </a:lnTo>
                <a:lnTo>
                  <a:pt x="7116525" y="1167041"/>
                </a:lnTo>
                <a:cubicBezTo>
                  <a:pt x="7118752" y="1164910"/>
                  <a:pt x="7121705" y="1163743"/>
                  <a:pt x="7126086" y="1164458"/>
                </a:cubicBezTo>
                <a:cubicBezTo>
                  <a:pt x="7127896" y="1164458"/>
                  <a:pt x="7128658" y="1163505"/>
                  <a:pt x="7129229" y="1161981"/>
                </a:cubicBezTo>
                <a:cubicBezTo>
                  <a:pt x="7134087" y="1151799"/>
                  <a:pt x="7142374" y="1143665"/>
                  <a:pt x="7152662" y="1139026"/>
                </a:cubicBezTo>
                <a:lnTo>
                  <a:pt x="7152904" y="1139672"/>
                </a:lnTo>
                <a:lnTo>
                  <a:pt x="7152852" y="1139026"/>
                </a:lnTo>
                <a:cubicBezTo>
                  <a:pt x="7157519" y="1138206"/>
                  <a:pt x="7161614" y="1135387"/>
                  <a:pt x="7163996" y="1131310"/>
                </a:cubicBezTo>
                <a:cubicBezTo>
                  <a:pt x="7168187" y="1126624"/>
                  <a:pt x="7172854" y="1122347"/>
                  <a:pt x="7177902" y="1118547"/>
                </a:cubicBezTo>
                <a:lnTo>
                  <a:pt x="7179522" y="1117023"/>
                </a:lnTo>
                <a:cubicBezTo>
                  <a:pt x="7191238" y="1108165"/>
                  <a:pt x="7192380" y="1108546"/>
                  <a:pt x="7194952" y="1123976"/>
                </a:cubicBezTo>
                <a:cubicBezTo>
                  <a:pt x="7198953" y="1122929"/>
                  <a:pt x="7201049" y="1119785"/>
                  <a:pt x="7199810" y="1116833"/>
                </a:cubicBezTo>
                <a:cubicBezTo>
                  <a:pt x="7197334" y="1110603"/>
                  <a:pt x="7199810" y="1103517"/>
                  <a:pt x="7205620" y="1100164"/>
                </a:cubicBezTo>
                <a:cubicBezTo>
                  <a:pt x="7215717" y="1090572"/>
                  <a:pt x="7227052" y="1082314"/>
                  <a:pt x="7239244" y="1075589"/>
                </a:cubicBezTo>
                <a:lnTo>
                  <a:pt x="7243593" y="1073080"/>
                </a:lnTo>
                <a:lnTo>
                  <a:pt x="7243434" y="1072731"/>
                </a:lnTo>
                <a:lnTo>
                  <a:pt x="7253368" y="1066265"/>
                </a:lnTo>
                <a:lnTo>
                  <a:pt x="7253340" y="1066159"/>
                </a:lnTo>
                <a:cubicBezTo>
                  <a:pt x="7258579" y="1060444"/>
                  <a:pt x="7263817" y="1063587"/>
                  <a:pt x="7269723" y="1067492"/>
                </a:cubicBezTo>
                <a:cubicBezTo>
                  <a:pt x="7266961" y="1059968"/>
                  <a:pt x="7268295" y="1055872"/>
                  <a:pt x="7275248" y="1053586"/>
                </a:cubicBezTo>
                <a:cubicBezTo>
                  <a:pt x="7278105" y="1052728"/>
                  <a:pt x="7279152" y="1048252"/>
                  <a:pt x="7282867" y="1047681"/>
                </a:cubicBezTo>
                <a:lnTo>
                  <a:pt x="7283499" y="1048290"/>
                </a:lnTo>
                <a:lnTo>
                  <a:pt x="7283059" y="1047204"/>
                </a:lnTo>
                <a:cubicBezTo>
                  <a:pt x="7287726" y="1043585"/>
                  <a:pt x="7292584" y="1039394"/>
                  <a:pt x="7298871" y="1042442"/>
                </a:cubicBezTo>
                <a:lnTo>
                  <a:pt x="7298871" y="1043108"/>
                </a:lnTo>
                <a:lnTo>
                  <a:pt x="7298871" y="1044674"/>
                </a:lnTo>
                <a:lnTo>
                  <a:pt x="7299156" y="1044214"/>
                </a:lnTo>
                <a:lnTo>
                  <a:pt x="7299156" y="1042918"/>
                </a:lnTo>
                <a:cubicBezTo>
                  <a:pt x="7299727" y="1036060"/>
                  <a:pt x="7307538" y="1036917"/>
                  <a:pt x="7310490" y="1031869"/>
                </a:cubicBezTo>
                <a:lnTo>
                  <a:pt x="7310491" y="1031872"/>
                </a:lnTo>
                <a:lnTo>
                  <a:pt x="7310491" y="1031869"/>
                </a:lnTo>
                <a:lnTo>
                  <a:pt x="7342494" y="1013485"/>
                </a:lnTo>
                <a:lnTo>
                  <a:pt x="7342494" y="1013485"/>
                </a:lnTo>
                <a:lnTo>
                  <a:pt x="7365398" y="1002272"/>
                </a:lnTo>
                <a:lnTo>
                  <a:pt x="7365354" y="1002247"/>
                </a:lnTo>
                <a:lnTo>
                  <a:pt x="7379260" y="995389"/>
                </a:lnTo>
                <a:lnTo>
                  <a:pt x="7379261" y="995388"/>
                </a:lnTo>
                <a:cubicBezTo>
                  <a:pt x="7385738" y="990883"/>
                  <a:pt x="7393644" y="988892"/>
                  <a:pt x="7401550" y="989768"/>
                </a:cubicBezTo>
                <a:cubicBezTo>
                  <a:pt x="7404550" y="990388"/>
                  <a:pt x="7406193" y="989102"/>
                  <a:pt x="7407455" y="987280"/>
                </a:cubicBezTo>
                <a:lnTo>
                  <a:pt x="7410918" y="981824"/>
                </a:lnTo>
                <a:lnTo>
                  <a:pt x="7410693" y="981577"/>
                </a:lnTo>
                <a:cubicBezTo>
                  <a:pt x="7415646" y="978405"/>
                  <a:pt x="7421170" y="976176"/>
                  <a:pt x="7426885" y="975005"/>
                </a:cubicBezTo>
                <a:lnTo>
                  <a:pt x="7427310" y="975178"/>
                </a:lnTo>
                <a:lnTo>
                  <a:pt x="7433459" y="972630"/>
                </a:lnTo>
                <a:lnTo>
                  <a:pt x="7433553" y="972433"/>
                </a:lnTo>
                <a:cubicBezTo>
                  <a:pt x="7436982" y="970214"/>
                  <a:pt x="7440888" y="968661"/>
                  <a:pt x="7444888" y="967861"/>
                </a:cubicBezTo>
                <a:lnTo>
                  <a:pt x="7445325" y="968016"/>
                </a:lnTo>
                <a:lnTo>
                  <a:pt x="7445269" y="967861"/>
                </a:lnTo>
                <a:lnTo>
                  <a:pt x="7456201" y="963727"/>
                </a:lnTo>
                <a:lnTo>
                  <a:pt x="7456319" y="963575"/>
                </a:lnTo>
                <a:cubicBezTo>
                  <a:pt x="7462319" y="961194"/>
                  <a:pt x="7468129" y="958432"/>
                  <a:pt x="7474226" y="956431"/>
                </a:cubicBezTo>
                <a:cubicBezTo>
                  <a:pt x="7480321" y="954431"/>
                  <a:pt x="7481369" y="956431"/>
                  <a:pt x="7480797" y="961670"/>
                </a:cubicBezTo>
                <a:cubicBezTo>
                  <a:pt x="7479654" y="965299"/>
                  <a:pt x="7480036" y="969214"/>
                  <a:pt x="7481654" y="972624"/>
                </a:cubicBezTo>
                <a:lnTo>
                  <a:pt x="7481845" y="972433"/>
                </a:lnTo>
                <a:cubicBezTo>
                  <a:pt x="7481845" y="977005"/>
                  <a:pt x="7482512" y="981958"/>
                  <a:pt x="7477464" y="984435"/>
                </a:cubicBezTo>
                <a:cubicBezTo>
                  <a:pt x="7470606" y="987959"/>
                  <a:pt x="7466128" y="983006"/>
                  <a:pt x="7461176" y="979768"/>
                </a:cubicBezTo>
                <a:lnTo>
                  <a:pt x="7461176" y="979217"/>
                </a:lnTo>
                <a:lnTo>
                  <a:pt x="7460795" y="979767"/>
                </a:lnTo>
                <a:cubicBezTo>
                  <a:pt x="7459270" y="980434"/>
                  <a:pt x="7457937" y="981577"/>
                  <a:pt x="7459366" y="983101"/>
                </a:cubicBezTo>
                <a:cubicBezTo>
                  <a:pt x="7464700" y="988530"/>
                  <a:pt x="7461081" y="991197"/>
                  <a:pt x="7456223" y="992626"/>
                </a:cubicBezTo>
                <a:lnTo>
                  <a:pt x="7420219" y="1006628"/>
                </a:lnTo>
                <a:lnTo>
                  <a:pt x="7420219" y="1006628"/>
                </a:lnTo>
                <a:lnTo>
                  <a:pt x="7391644" y="1019963"/>
                </a:lnTo>
                <a:cubicBezTo>
                  <a:pt x="7389358" y="1021392"/>
                  <a:pt x="7386595" y="1021706"/>
                  <a:pt x="7384119" y="1020820"/>
                </a:cubicBezTo>
                <a:cubicBezTo>
                  <a:pt x="7382690" y="1020153"/>
                  <a:pt x="7381262" y="1020058"/>
                  <a:pt x="7380404" y="1021772"/>
                </a:cubicBezTo>
                <a:cubicBezTo>
                  <a:pt x="7375356" y="1031297"/>
                  <a:pt x="7364784" y="1032345"/>
                  <a:pt x="7356306" y="1036537"/>
                </a:cubicBezTo>
                <a:lnTo>
                  <a:pt x="7356305" y="1036536"/>
                </a:lnTo>
                <a:lnTo>
                  <a:pt x="7349317" y="1039644"/>
                </a:lnTo>
                <a:cubicBezTo>
                  <a:pt x="7346757" y="1040203"/>
                  <a:pt x="7344257" y="1040870"/>
                  <a:pt x="7342685" y="1043394"/>
                </a:cubicBezTo>
                <a:cubicBezTo>
                  <a:pt x="7337923" y="1049395"/>
                  <a:pt x="7329159" y="1048919"/>
                  <a:pt x="7324303" y="1054729"/>
                </a:cubicBezTo>
                <a:lnTo>
                  <a:pt x="7324301" y="1054728"/>
                </a:lnTo>
                <a:lnTo>
                  <a:pt x="7324302" y="1054729"/>
                </a:lnTo>
                <a:lnTo>
                  <a:pt x="7312680" y="1061397"/>
                </a:lnTo>
                <a:lnTo>
                  <a:pt x="7312112" y="1061118"/>
                </a:lnTo>
                <a:lnTo>
                  <a:pt x="7312681" y="1061873"/>
                </a:lnTo>
                <a:lnTo>
                  <a:pt x="7308299" y="1064540"/>
                </a:lnTo>
                <a:lnTo>
                  <a:pt x="7307058" y="1064724"/>
                </a:lnTo>
                <a:lnTo>
                  <a:pt x="7292851" y="1072285"/>
                </a:lnTo>
                <a:lnTo>
                  <a:pt x="7292012" y="1073207"/>
                </a:lnTo>
                <a:lnTo>
                  <a:pt x="7289631" y="1075017"/>
                </a:lnTo>
                <a:lnTo>
                  <a:pt x="7290382" y="1071464"/>
                </a:lnTo>
                <a:lnTo>
                  <a:pt x="7289346" y="1074064"/>
                </a:lnTo>
                <a:cubicBezTo>
                  <a:pt x="7287060" y="1076617"/>
                  <a:pt x="7284106" y="1078570"/>
                  <a:pt x="7280868" y="1079779"/>
                </a:cubicBezTo>
                <a:lnTo>
                  <a:pt x="7281037" y="1078510"/>
                </a:lnTo>
                <a:lnTo>
                  <a:pt x="7280677" y="1079780"/>
                </a:lnTo>
                <a:lnTo>
                  <a:pt x="7280564" y="1079866"/>
                </a:lnTo>
                <a:lnTo>
                  <a:pt x="7280581" y="1079875"/>
                </a:lnTo>
                <a:cubicBezTo>
                  <a:pt x="7277914" y="1084542"/>
                  <a:pt x="7272676" y="1085304"/>
                  <a:pt x="7268961" y="1088733"/>
                </a:cubicBezTo>
                <a:lnTo>
                  <a:pt x="7266961" y="1089209"/>
                </a:lnTo>
                <a:lnTo>
                  <a:pt x="7266525" y="1088936"/>
                </a:lnTo>
                <a:lnTo>
                  <a:pt x="7266676" y="1089209"/>
                </a:lnTo>
                <a:cubicBezTo>
                  <a:pt x="7264676" y="1090733"/>
                  <a:pt x="7262723" y="1092472"/>
                  <a:pt x="7260532" y="1093507"/>
                </a:cubicBezTo>
                <a:lnTo>
                  <a:pt x="7253718" y="1093583"/>
                </a:lnTo>
                <a:lnTo>
                  <a:pt x="7253722" y="1093592"/>
                </a:lnTo>
                <a:cubicBezTo>
                  <a:pt x="7250673" y="1096106"/>
                  <a:pt x="7248292" y="1099392"/>
                  <a:pt x="7246864" y="1103117"/>
                </a:cubicBezTo>
                <a:cubicBezTo>
                  <a:pt x="7243911" y="1103688"/>
                  <a:pt x="7241148" y="1104450"/>
                  <a:pt x="7240196" y="1107784"/>
                </a:cubicBezTo>
                <a:cubicBezTo>
                  <a:pt x="7234100" y="1112261"/>
                  <a:pt x="7227814" y="1116547"/>
                  <a:pt x="7222003" y="1121404"/>
                </a:cubicBezTo>
                <a:cubicBezTo>
                  <a:pt x="7217717" y="1124929"/>
                  <a:pt x="7215431" y="1119119"/>
                  <a:pt x="7211240" y="1119785"/>
                </a:cubicBezTo>
                <a:cubicBezTo>
                  <a:pt x="7210574" y="1127405"/>
                  <a:pt x="7206097" y="1134187"/>
                  <a:pt x="7199429" y="1137883"/>
                </a:cubicBezTo>
                <a:cubicBezTo>
                  <a:pt x="7192380" y="1142931"/>
                  <a:pt x="7185332" y="1148170"/>
                  <a:pt x="7178284" y="1153313"/>
                </a:cubicBezTo>
                <a:lnTo>
                  <a:pt x="7177993" y="1152935"/>
                </a:lnTo>
                <a:lnTo>
                  <a:pt x="7173807" y="1155409"/>
                </a:lnTo>
                <a:cubicBezTo>
                  <a:pt x="7168567" y="1154456"/>
                  <a:pt x="7166949" y="1157504"/>
                  <a:pt x="7166472" y="1161886"/>
                </a:cubicBezTo>
                <a:lnTo>
                  <a:pt x="7157519" y="1168934"/>
                </a:lnTo>
                <a:lnTo>
                  <a:pt x="7157339" y="1168757"/>
                </a:lnTo>
                <a:lnTo>
                  <a:pt x="7157329" y="1168934"/>
                </a:lnTo>
                <a:cubicBezTo>
                  <a:pt x="7151614" y="1174754"/>
                  <a:pt x="7145518" y="1180041"/>
                  <a:pt x="7138850" y="1184746"/>
                </a:cubicBezTo>
                <a:lnTo>
                  <a:pt x="7138843" y="1184750"/>
                </a:lnTo>
                <a:lnTo>
                  <a:pt x="7094082" y="1222845"/>
                </a:lnTo>
                <a:cubicBezTo>
                  <a:pt x="7092082" y="1224607"/>
                  <a:pt x="7090367" y="1226588"/>
                  <a:pt x="7088843" y="1228751"/>
                </a:cubicBezTo>
                <a:cubicBezTo>
                  <a:pt x="7082176" y="1237504"/>
                  <a:pt x="7073985" y="1245019"/>
                  <a:pt x="7064746" y="1250944"/>
                </a:cubicBezTo>
                <a:cubicBezTo>
                  <a:pt x="7063317" y="1251468"/>
                  <a:pt x="7062078" y="1252392"/>
                  <a:pt x="7061126" y="1253611"/>
                </a:cubicBezTo>
                <a:cubicBezTo>
                  <a:pt x="7052458" y="1270851"/>
                  <a:pt x="7036360" y="1282186"/>
                  <a:pt x="7024645" y="1296664"/>
                </a:cubicBezTo>
                <a:cubicBezTo>
                  <a:pt x="7012929" y="1311142"/>
                  <a:pt x="6996070" y="1326191"/>
                  <a:pt x="6983783" y="1342384"/>
                </a:cubicBezTo>
                <a:lnTo>
                  <a:pt x="6983764" y="1342363"/>
                </a:lnTo>
                <a:lnTo>
                  <a:pt x="6983784" y="1342670"/>
                </a:lnTo>
                <a:cubicBezTo>
                  <a:pt x="6981592" y="1346518"/>
                  <a:pt x="6978544" y="1349794"/>
                  <a:pt x="6974829" y="1352195"/>
                </a:cubicBezTo>
                <a:lnTo>
                  <a:pt x="6973889" y="1351913"/>
                </a:lnTo>
                <a:lnTo>
                  <a:pt x="6973972" y="1352004"/>
                </a:lnTo>
                <a:cubicBezTo>
                  <a:pt x="6962637" y="1368673"/>
                  <a:pt x="6948635" y="1383294"/>
                  <a:pt x="6932443" y="1395248"/>
                </a:cubicBezTo>
                <a:cubicBezTo>
                  <a:pt x="6925109" y="1399915"/>
                  <a:pt x="6921489" y="1408392"/>
                  <a:pt x="6915584" y="1414298"/>
                </a:cubicBezTo>
                <a:cubicBezTo>
                  <a:pt x="6909869" y="1421927"/>
                  <a:pt x="6902344" y="1427957"/>
                  <a:pt x="6893676" y="1431824"/>
                </a:cubicBezTo>
                <a:cubicBezTo>
                  <a:pt x="6889295" y="1433252"/>
                  <a:pt x="6887485" y="1437063"/>
                  <a:pt x="6884914" y="1440396"/>
                </a:cubicBezTo>
                <a:cubicBezTo>
                  <a:pt x="6880913" y="1445730"/>
                  <a:pt x="6876341" y="1449921"/>
                  <a:pt x="6868625" y="1446873"/>
                </a:cubicBezTo>
                <a:cubicBezTo>
                  <a:pt x="6864910" y="1445254"/>
                  <a:pt x="6862720" y="1446873"/>
                  <a:pt x="6862149" y="1450874"/>
                </a:cubicBezTo>
                <a:cubicBezTo>
                  <a:pt x="6859958" y="1462685"/>
                  <a:pt x="6848146" y="1465923"/>
                  <a:pt x="6841575" y="1473924"/>
                </a:cubicBezTo>
                <a:cubicBezTo>
                  <a:pt x="6839575" y="1476401"/>
                  <a:pt x="6835955" y="1476210"/>
                  <a:pt x="6834335" y="1472115"/>
                </a:cubicBezTo>
                <a:cubicBezTo>
                  <a:pt x="6833193" y="1468171"/>
                  <a:pt x="6830621" y="1464780"/>
                  <a:pt x="6827192" y="1462590"/>
                </a:cubicBezTo>
                <a:cubicBezTo>
                  <a:pt x="6826144" y="1462904"/>
                  <a:pt x="6825572" y="1464018"/>
                  <a:pt x="6825858" y="1465076"/>
                </a:cubicBezTo>
                <a:cubicBezTo>
                  <a:pt x="6825858" y="1465171"/>
                  <a:pt x="6825953" y="1465266"/>
                  <a:pt x="6825953" y="1465352"/>
                </a:cubicBezTo>
                <a:cubicBezTo>
                  <a:pt x="6828811" y="1474105"/>
                  <a:pt x="6825001" y="1483640"/>
                  <a:pt x="6816905" y="1488021"/>
                </a:cubicBezTo>
                <a:cubicBezTo>
                  <a:pt x="6807380" y="1492879"/>
                  <a:pt x="6796902" y="1496880"/>
                  <a:pt x="6786901" y="1501166"/>
                </a:cubicBezTo>
                <a:cubicBezTo>
                  <a:pt x="6784711" y="1502128"/>
                  <a:pt x="6782043" y="1501166"/>
                  <a:pt x="6780996" y="1498975"/>
                </a:cubicBezTo>
                <a:cubicBezTo>
                  <a:pt x="6779757" y="1496661"/>
                  <a:pt x="6778614" y="1494270"/>
                  <a:pt x="6777662" y="1491831"/>
                </a:cubicBezTo>
                <a:cubicBezTo>
                  <a:pt x="6773661" y="1493832"/>
                  <a:pt x="6775090" y="1497356"/>
                  <a:pt x="6774233" y="1500023"/>
                </a:cubicBezTo>
                <a:cubicBezTo>
                  <a:pt x="6772614" y="1504500"/>
                  <a:pt x="6771375" y="1509072"/>
                  <a:pt x="6764708" y="1507452"/>
                </a:cubicBezTo>
                <a:cubicBezTo>
                  <a:pt x="6762421" y="1506881"/>
                  <a:pt x="6761374" y="1508405"/>
                  <a:pt x="6760040" y="1509834"/>
                </a:cubicBezTo>
                <a:cubicBezTo>
                  <a:pt x="6758708" y="1511262"/>
                  <a:pt x="6757088" y="1512596"/>
                  <a:pt x="6756516" y="1512310"/>
                </a:cubicBezTo>
                <a:cubicBezTo>
                  <a:pt x="6746039" y="1506690"/>
                  <a:pt x="6740133" y="1519168"/>
                  <a:pt x="6730322" y="1518406"/>
                </a:cubicBezTo>
                <a:cubicBezTo>
                  <a:pt x="6720512" y="1517644"/>
                  <a:pt x="6711272" y="1521264"/>
                  <a:pt x="6701747" y="1521359"/>
                </a:cubicBezTo>
                <a:cubicBezTo>
                  <a:pt x="6688984" y="1521359"/>
                  <a:pt x="6676125" y="1524978"/>
                  <a:pt x="6663647" y="1521359"/>
                </a:cubicBezTo>
                <a:cubicBezTo>
                  <a:pt x="6658885" y="1519835"/>
                  <a:pt x="6654122" y="1522407"/>
                  <a:pt x="6649075" y="1521930"/>
                </a:cubicBezTo>
                <a:cubicBezTo>
                  <a:pt x="6638216" y="1520883"/>
                  <a:pt x="6626976" y="1520121"/>
                  <a:pt x="6616403" y="1518216"/>
                </a:cubicBezTo>
                <a:cubicBezTo>
                  <a:pt x="6593829" y="1515815"/>
                  <a:pt x="6571732" y="1510596"/>
                  <a:pt x="6550490" y="1502690"/>
                </a:cubicBezTo>
                <a:lnTo>
                  <a:pt x="6550563" y="1501423"/>
                </a:lnTo>
                <a:lnTo>
                  <a:pt x="6543953" y="1498559"/>
                </a:lnTo>
                <a:cubicBezTo>
                  <a:pt x="6541846" y="1496737"/>
                  <a:pt x="6540012" y="1494642"/>
                  <a:pt x="6537822" y="1493546"/>
                </a:cubicBezTo>
                <a:cubicBezTo>
                  <a:pt x="6533441" y="1491355"/>
                  <a:pt x="6528297" y="1495165"/>
                  <a:pt x="6522582" y="1492593"/>
                </a:cubicBezTo>
                <a:lnTo>
                  <a:pt x="6477861" y="1469832"/>
                </a:lnTo>
                <a:lnTo>
                  <a:pt x="6468575" y="1466400"/>
                </a:lnTo>
                <a:cubicBezTo>
                  <a:pt x="6463908" y="1461961"/>
                  <a:pt x="6460574" y="1456275"/>
                  <a:pt x="6459050" y="1450017"/>
                </a:cubicBezTo>
                <a:cubicBezTo>
                  <a:pt x="6458955" y="1448493"/>
                  <a:pt x="6457621" y="1447369"/>
                  <a:pt x="6456098" y="1447512"/>
                </a:cubicBezTo>
                <a:cubicBezTo>
                  <a:pt x="6456002" y="1447512"/>
                  <a:pt x="6455907" y="1447521"/>
                  <a:pt x="6455812" y="1447540"/>
                </a:cubicBezTo>
                <a:cubicBezTo>
                  <a:pt x="6454478" y="1447788"/>
                  <a:pt x="6453717" y="1449036"/>
                  <a:pt x="6453907" y="1450322"/>
                </a:cubicBezTo>
                <a:cubicBezTo>
                  <a:pt x="6454001" y="1450588"/>
                  <a:pt x="6454097" y="1450836"/>
                  <a:pt x="6454192" y="1451064"/>
                </a:cubicBezTo>
                <a:cubicBezTo>
                  <a:pt x="6457336" y="1457351"/>
                  <a:pt x="6453431" y="1458399"/>
                  <a:pt x="6448573" y="1460589"/>
                </a:cubicBezTo>
                <a:cubicBezTo>
                  <a:pt x="6441620" y="1463352"/>
                  <a:pt x="6437238" y="1470114"/>
                  <a:pt x="6429523" y="1472781"/>
                </a:cubicBezTo>
                <a:cubicBezTo>
                  <a:pt x="6426951" y="1473639"/>
                  <a:pt x="6426094" y="1476591"/>
                  <a:pt x="6422188" y="1473448"/>
                </a:cubicBezTo>
                <a:cubicBezTo>
                  <a:pt x="6419807" y="1471543"/>
                  <a:pt x="6414569" y="1475067"/>
                  <a:pt x="6413902" y="1479830"/>
                </a:cubicBezTo>
                <a:cubicBezTo>
                  <a:pt x="6413235" y="1484592"/>
                  <a:pt x="6411234" y="1486688"/>
                  <a:pt x="6406472" y="1486402"/>
                </a:cubicBezTo>
                <a:cubicBezTo>
                  <a:pt x="6404567" y="1486488"/>
                  <a:pt x="6402758" y="1487669"/>
                  <a:pt x="6401995" y="1489450"/>
                </a:cubicBezTo>
                <a:cubicBezTo>
                  <a:pt x="6395899" y="1497222"/>
                  <a:pt x="6387517" y="1502919"/>
                  <a:pt x="6378087" y="1505738"/>
                </a:cubicBezTo>
                <a:cubicBezTo>
                  <a:pt x="6369991" y="1509453"/>
                  <a:pt x="6362943" y="1515263"/>
                  <a:pt x="6354370" y="1518501"/>
                </a:cubicBezTo>
                <a:cubicBezTo>
                  <a:pt x="6350465" y="1520054"/>
                  <a:pt x="6346751" y="1521797"/>
                  <a:pt x="6343036" y="1523740"/>
                </a:cubicBezTo>
                <a:lnTo>
                  <a:pt x="6342532" y="1523235"/>
                </a:lnTo>
                <a:lnTo>
                  <a:pt x="6327891" y="1529741"/>
                </a:lnTo>
                <a:lnTo>
                  <a:pt x="6327693" y="1529457"/>
                </a:lnTo>
                <a:lnTo>
                  <a:pt x="6318391" y="1534003"/>
                </a:lnTo>
                <a:cubicBezTo>
                  <a:pt x="6315153" y="1535098"/>
                  <a:pt x="6311700" y="1535122"/>
                  <a:pt x="6307603" y="1532217"/>
                </a:cubicBezTo>
                <a:cubicBezTo>
                  <a:pt x="6305222" y="1530883"/>
                  <a:pt x="6304937" y="1536980"/>
                  <a:pt x="6302746" y="1538885"/>
                </a:cubicBezTo>
                <a:cubicBezTo>
                  <a:pt x="6288459" y="1544638"/>
                  <a:pt x="6273790" y="1549543"/>
                  <a:pt x="6258930" y="1553553"/>
                </a:cubicBezTo>
                <a:cubicBezTo>
                  <a:pt x="6254835" y="1554925"/>
                  <a:pt x="6250359" y="1553411"/>
                  <a:pt x="6247978" y="1549839"/>
                </a:cubicBezTo>
                <a:cubicBezTo>
                  <a:pt x="6244738" y="1546410"/>
                  <a:pt x="6241977" y="1546886"/>
                  <a:pt x="6240928" y="1551744"/>
                </a:cubicBezTo>
                <a:cubicBezTo>
                  <a:pt x="6240452" y="1556478"/>
                  <a:pt x="6236738" y="1560221"/>
                  <a:pt x="6231975" y="1560697"/>
                </a:cubicBezTo>
                <a:cubicBezTo>
                  <a:pt x="6223974" y="1561364"/>
                  <a:pt x="6216831" y="1564984"/>
                  <a:pt x="6209019" y="1566126"/>
                </a:cubicBezTo>
                <a:lnTo>
                  <a:pt x="6197590" y="1568603"/>
                </a:lnTo>
                <a:lnTo>
                  <a:pt x="6197274" y="1568230"/>
                </a:lnTo>
                <a:lnTo>
                  <a:pt x="6197266" y="1568224"/>
                </a:lnTo>
                <a:lnTo>
                  <a:pt x="6181491" y="1572985"/>
                </a:lnTo>
                <a:lnTo>
                  <a:pt x="6181491" y="1572984"/>
                </a:lnTo>
                <a:lnTo>
                  <a:pt x="6165586" y="1575461"/>
                </a:lnTo>
                <a:cubicBezTo>
                  <a:pt x="6158347" y="1578509"/>
                  <a:pt x="6150060" y="1576318"/>
                  <a:pt x="6142821" y="1580318"/>
                </a:cubicBezTo>
                <a:cubicBezTo>
                  <a:pt x="6140059" y="1581842"/>
                  <a:pt x="6135964" y="1575175"/>
                  <a:pt x="6131963" y="1580318"/>
                </a:cubicBezTo>
                <a:cubicBezTo>
                  <a:pt x="6131391" y="1581080"/>
                  <a:pt x="6129295" y="1578413"/>
                  <a:pt x="6128438" y="1576699"/>
                </a:cubicBezTo>
                <a:cubicBezTo>
                  <a:pt x="6126439" y="1572698"/>
                  <a:pt x="6126343" y="1567936"/>
                  <a:pt x="6122533" y="1563840"/>
                </a:cubicBezTo>
                <a:cubicBezTo>
                  <a:pt x="6120247" y="1567269"/>
                  <a:pt x="6122533" y="1570508"/>
                  <a:pt x="6122533" y="1573365"/>
                </a:cubicBezTo>
                <a:cubicBezTo>
                  <a:pt x="6123295" y="1582033"/>
                  <a:pt x="6122533" y="1583938"/>
                  <a:pt x="6113008" y="1585557"/>
                </a:cubicBezTo>
                <a:lnTo>
                  <a:pt x="6089769" y="1588474"/>
                </a:lnTo>
                <a:lnTo>
                  <a:pt x="6089861" y="1588701"/>
                </a:lnTo>
                <a:lnTo>
                  <a:pt x="6081004" y="1588701"/>
                </a:lnTo>
                <a:cubicBezTo>
                  <a:pt x="6075955" y="1593083"/>
                  <a:pt x="6070145" y="1587939"/>
                  <a:pt x="6064621" y="1589939"/>
                </a:cubicBezTo>
                <a:cubicBezTo>
                  <a:pt x="6062049" y="1590892"/>
                  <a:pt x="6065858" y="1585748"/>
                  <a:pt x="6062049" y="1584891"/>
                </a:cubicBezTo>
                <a:lnTo>
                  <a:pt x="6055008" y="1590191"/>
                </a:lnTo>
                <a:lnTo>
                  <a:pt x="6054047" y="1591368"/>
                </a:lnTo>
                <a:cubicBezTo>
                  <a:pt x="6046714" y="1593797"/>
                  <a:pt x="6038998" y="1594644"/>
                  <a:pt x="6031378" y="1593844"/>
                </a:cubicBezTo>
                <a:lnTo>
                  <a:pt x="6029877" y="1593844"/>
                </a:lnTo>
                <a:lnTo>
                  <a:pt x="6017043" y="1595320"/>
                </a:lnTo>
                <a:cubicBezTo>
                  <a:pt x="6012614" y="1594054"/>
                  <a:pt x="6008661" y="1591096"/>
                  <a:pt x="6006233" y="1586748"/>
                </a:cubicBezTo>
                <a:cubicBezTo>
                  <a:pt x="6005947" y="1586176"/>
                  <a:pt x="6005661" y="1585585"/>
                  <a:pt x="6005375" y="1584985"/>
                </a:cubicBezTo>
                <a:cubicBezTo>
                  <a:pt x="6002041" y="1588414"/>
                  <a:pt x="6005852" y="1595082"/>
                  <a:pt x="5998994" y="1595653"/>
                </a:cubicBezTo>
                <a:cubicBezTo>
                  <a:pt x="5993945" y="1596120"/>
                  <a:pt x="5989183" y="1593368"/>
                  <a:pt x="5987088" y="1588795"/>
                </a:cubicBezTo>
                <a:cubicBezTo>
                  <a:pt x="5987088" y="1588224"/>
                  <a:pt x="5985849" y="1588033"/>
                  <a:pt x="5985087" y="1587557"/>
                </a:cubicBezTo>
                <a:cubicBezTo>
                  <a:pt x="5981372" y="1588891"/>
                  <a:pt x="5982420" y="1594701"/>
                  <a:pt x="5977847" y="1595272"/>
                </a:cubicBezTo>
                <a:cubicBezTo>
                  <a:pt x="5969181" y="1596320"/>
                  <a:pt x="5960512" y="1596320"/>
                  <a:pt x="5951844" y="1595272"/>
                </a:cubicBezTo>
                <a:cubicBezTo>
                  <a:pt x="5948511" y="1595272"/>
                  <a:pt x="5946796" y="1592224"/>
                  <a:pt x="5945368" y="1588129"/>
                </a:cubicBezTo>
                <a:cubicBezTo>
                  <a:pt x="5940415" y="1598416"/>
                  <a:pt x="5932890" y="1596320"/>
                  <a:pt x="5925365" y="1593653"/>
                </a:cubicBezTo>
                <a:lnTo>
                  <a:pt x="5925296" y="1593544"/>
                </a:lnTo>
                <a:lnTo>
                  <a:pt x="5904505" y="1592891"/>
                </a:lnTo>
                <a:cubicBezTo>
                  <a:pt x="5899934" y="1592891"/>
                  <a:pt x="5897362" y="1592320"/>
                  <a:pt x="5897076" y="1587176"/>
                </a:cubicBezTo>
                <a:cubicBezTo>
                  <a:pt x="5897076" y="1584319"/>
                  <a:pt x="5895171" y="1584414"/>
                  <a:pt x="5893742" y="1587176"/>
                </a:cubicBezTo>
                <a:lnTo>
                  <a:pt x="5893551" y="1587269"/>
                </a:lnTo>
                <a:lnTo>
                  <a:pt x="5893551" y="1591082"/>
                </a:lnTo>
                <a:lnTo>
                  <a:pt x="5885677" y="1591082"/>
                </a:lnTo>
                <a:lnTo>
                  <a:pt x="5885481" y="1591177"/>
                </a:lnTo>
                <a:lnTo>
                  <a:pt x="5893932" y="1591177"/>
                </a:lnTo>
                <a:lnTo>
                  <a:pt x="5885301" y="1591264"/>
                </a:lnTo>
                <a:lnTo>
                  <a:pt x="5884694" y="1591558"/>
                </a:lnTo>
                <a:lnTo>
                  <a:pt x="5877264" y="1591558"/>
                </a:lnTo>
                <a:lnTo>
                  <a:pt x="5877058" y="1590682"/>
                </a:lnTo>
                <a:lnTo>
                  <a:pt x="5877073" y="1590987"/>
                </a:lnTo>
                <a:lnTo>
                  <a:pt x="5870786" y="1590987"/>
                </a:lnTo>
                <a:lnTo>
                  <a:pt x="5870399" y="1588557"/>
                </a:lnTo>
                <a:lnTo>
                  <a:pt x="5870595" y="1590796"/>
                </a:lnTo>
                <a:cubicBezTo>
                  <a:pt x="5864976" y="1589272"/>
                  <a:pt x="5867166" y="1582891"/>
                  <a:pt x="5864119" y="1579938"/>
                </a:cubicBezTo>
                <a:cubicBezTo>
                  <a:pt x="5863071" y="1579347"/>
                  <a:pt x="5861738" y="1579728"/>
                  <a:pt x="5861166" y="1580786"/>
                </a:cubicBezTo>
                <a:cubicBezTo>
                  <a:pt x="5860881" y="1581195"/>
                  <a:pt x="5860785" y="1581662"/>
                  <a:pt x="5860881" y="1582129"/>
                </a:cubicBezTo>
                <a:cubicBezTo>
                  <a:pt x="5860881" y="1587653"/>
                  <a:pt x="5856975" y="1588892"/>
                  <a:pt x="5852308" y="1588701"/>
                </a:cubicBezTo>
                <a:cubicBezTo>
                  <a:pt x="5845926" y="1588853"/>
                  <a:pt x="5839545" y="1588434"/>
                  <a:pt x="5833258" y="1587463"/>
                </a:cubicBezTo>
                <a:lnTo>
                  <a:pt x="5793075" y="1582475"/>
                </a:lnTo>
                <a:lnTo>
                  <a:pt x="5792586" y="1582510"/>
                </a:lnTo>
                <a:cubicBezTo>
                  <a:pt x="5779442" y="1580985"/>
                  <a:pt x="5766202" y="1579557"/>
                  <a:pt x="5753153" y="1577080"/>
                </a:cubicBezTo>
                <a:cubicBezTo>
                  <a:pt x="5738579" y="1574413"/>
                  <a:pt x="5723816" y="1572985"/>
                  <a:pt x="5709147" y="1570889"/>
                </a:cubicBezTo>
                <a:cubicBezTo>
                  <a:pt x="5705052" y="1570318"/>
                  <a:pt x="5700956" y="1569175"/>
                  <a:pt x="5696955" y="1568222"/>
                </a:cubicBezTo>
                <a:lnTo>
                  <a:pt x="5693572" y="1567374"/>
                </a:lnTo>
                <a:lnTo>
                  <a:pt x="5690969" y="1566854"/>
                </a:lnTo>
                <a:lnTo>
                  <a:pt x="5687430" y="1566317"/>
                </a:lnTo>
                <a:lnTo>
                  <a:pt x="5681240" y="1566317"/>
                </a:lnTo>
                <a:lnTo>
                  <a:pt x="5681240" y="1566508"/>
                </a:lnTo>
                <a:lnTo>
                  <a:pt x="5680730" y="1566317"/>
                </a:lnTo>
                <a:lnTo>
                  <a:pt x="5680668" y="1566317"/>
                </a:lnTo>
                <a:lnTo>
                  <a:pt x="5680668" y="1566294"/>
                </a:lnTo>
                <a:lnTo>
                  <a:pt x="5675073" y="1564198"/>
                </a:lnTo>
                <a:cubicBezTo>
                  <a:pt x="5673667" y="1562960"/>
                  <a:pt x="5673239" y="1561031"/>
                  <a:pt x="5674763" y="1557745"/>
                </a:cubicBezTo>
                <a:cubicBezTo>
                  <a:pt x="5677810" y="1551172"/>
                  <a:pt x="5672667" y="1549934"/>
                  <a:pt x="5669143" y="1547553"/>
                </a:cubicBezTo>
                <a:cubicBezTo>
                  <a:pt x="5666095" y="1550220"/>
                  <a:pt x="5669143" y="1552125"/>
                  <a:pt x="5669143" y="1554221"/>
                </a:cubicBezTo>
                <a:cubicBezTo>
                  <a:pt x="5668571" y="1560983"/>
                  <a:pt x="5665619" y="1563746"/>
                  <a:pt x="5658856" y="1562412"/>
                </a:cubicBezTo>
                <a:cubicBezTo>
                  <a:pt x="5652570" y="1561593"/>
                  <a:pt x="5646283" y="1559993"/>
                  <a:pt x="5640378" y="1557650"/>
                </a:cubicBezTo>
                <a:lnTo>
                  <a:pt x="5639604" y="1552645"/>
                </a:lnTo>
                <a:lnTo>
                  <a:pt x="5639805" y="1557173"/>
                </a:lnTo>
                <a:cubicBezTo>
                  <a:pt x="5629328" y="1555077"/>
                  <a:pt x="5628757" y="1554506"/>
                  <a:pt x="5628471" y="1544409"/>
                </a:cubicBezTo>
                <a:cubicBezTo>
                  <a:pt x="5628185" y="1540352"/>
                  <a:pt x="5628185" y="1536275"/>
                  <a:pt x="5628471" y="1532217"/>
                </a:cubicBezTo>
                <a:cubicBezTo>
                  <a:pt x="5629328" y="1528026"/>
                  <a:pt x="5632281" y="1527931"/>
                  <a:pt x="5635519" y="1529455"/>
                </a:cubicBezTo>
                <a:lnTo>
                  <a:pt x="5636825" y="1534680"/>
                </a:lnTo>
                <a:lnTo>
                  <a:pt x="5636091" y="1529932"/>
                </a:lnTo>
                <a:lnTo>
                  <a:pt x="5640664" y="1529932"/>
                </a:lnTo>
                <a:lnTo>
                  <a:pt x="5640999" y="1530330"/>
                </a:lnTo>
                <a:lnTo>
                  <a:pt x="5646664" y="1532218"/>
                </a:lnTo>
                <a:lnTo>
                  <a:pt x="5646686" y="1532247"/>
                </a:lnTo>
                <a:lnTo>
                  <a:pt x="5647235" y="1532122"/>
                </a:lnTo>
                <a:cubicBezTo>
                  <a:pt x="5660189" y="1532885"/>
                  <a:pt x="5672952" y="1535123"/>
                  <a:pt x="5685335" y="1538790"/>
                </a:cubicBezTo>
                <a:cubicBezTo>
                  <a:pt x="5688193" y="1539428"/>
                  <a:pt x="5690670" y="1541047"/>
                  <a:pt x="5692384" y="1543362"/>
                </a:cubicBezTo>
                <a:lnTo>
                  <a:pt x="5692383" y="1543362"/>
                </a:lnTo>
                <a:lnTo>
                  <a:pt x="5703908" y="1559364"/>
                </a:lnTo>
                <a:lnTo>
                  <a:pt x="5703908" y="1559363"/>
                </a:lnTo>
                <a:cubicBezTo>
                  <a:pt x="5705909" y="1555553"/>
                  <a:pt x="5702956" y="1553172"/>
                  <a:pt x="5701337" y="1549838"/>
                </a:cubicBezTo>
                <a:cubicBezTo>
                  <a:pt x="5699622" y="1547781"/>
                  <a:pt x="5699622" y="1544752"/>
                  <a:pt x="5701337" y="1542694"/>
                </a:cubicBezTo>
                <a:cubicBezTo>
                  <a:pt x="5703623" y="1540885"/>
                  <a:pt x="5706100" y="1541742"/>
                  <a:pt x="5708481" y="1543266"/>
                </a:cubicBezTo>
                <a:lnTo>
                  <a:pt x="5708480" y="1543267"/>
                </a:lnTo>
                <a:lnTo>
                  <a:pt x="5708481" y="1543267"/>
                </a:lnTo>
                <a:cubicBezTo>
                  <a:pt x="5717243" y="1543628"/>
                  <a:pt x="5725911" y="1544714"/>
                  <a:pt x="5734484" y="1546505"/>
                </a:cubicBezTo>
                <a:cubicBezTo>
                  <a:pt x="5739913" y="1547172"/>
                  <a:pt x="5744009" y="1549362"/>
                  <a:pt x="5743437" y="1556030"/>
                </a:cubicBezTo>
                <a:cubicBezTo>
                  <a:pt x="5743152" y="1559488"/>
                  <a:pt x="5745152" y="1562745"/>
                  <a:pt x="5748295" y="1564126"/>
                </a:cubicBezTo>
                <a:cubicBezTo>
                  <a:pt x="5749058" y="1563364"/>
                  <a:pt x="5750010" y="1562983"/>
                  <a:pt x="5750010" y="1562412"/>
                </a:cubicBezTo>
                <a:cubicBezTo>
                  <a:pt x="5750581" y="1550982"/>
                  <a:pt x="5751439" y="1549743"/>
                  <a:pt x="5762392" y="1550696"/>
                </a:cubicBezTo>
                <a:cubicBezTo>
                  <a:pt x="5773346" y="1551649"/>
                  <a:pt x="5784204" y="1553649"/>
                  <a:pt x="5795158" y="1555173"/>
                </a:cubicBezTo>
                <a:lnTo>
                  <a:pt x="5795165" y="1555198"/>
                </a:lnTo>
                <a:lnTo>
                  <a:pt x="5808617" y="1556856"/>
                </a:lnTo>
                <a:lnTo>
                  <a:pt x="5809255" y="1556506"/>
                </a:lnTo>
                <a:lnTo>
                  <a:pt x="5810708" y="1557042"/>
                </a:lnTo>
                <a:lnTo>
                  <a:pt x="5810875" y="1556887"/>
                </a:lnTo>
                <a:cubicBezTo>
                  <a:pt x="5821256" y="1554887"/>
                  <a:pt x="5824685" y="1561459"/>
                  <a:pt x="5826114" y="1569651"/>
                </a:cubicBezTo>
                <a:cubicBezTo>
                  <a:pt x="5829352" y="1570222"/>
                  <a:pt x="5830020" y="1568222"/>
                  <a:pt x="5831067" y="1566793"/>
                </a:cubicBezTo>
                <a:cubicBezTo>
                  <a:pt x="5837068" y="1558316"/>
                  <a:pt x="5836878" y="1559078"/>
                  <a:pt x="5846498" y="1561650"/>
                </a:cubicBezTo>
                <a:cubicBezTo>
                  <a:pt x="5853642" y="1562907"/>
                  <a:pt x="5860976" y="1563545"/>
                  <a:pt x="5868214" y="1563555"/>
                </a:cubicBezTo>
                <a:lnTo>
                  <a:pt x="5868556" y="1567466"/>
                </a:lnTo>
                <a:lnTo>
                  <a:pt x="5868405" y="1563745"/>
                </a:lnTo>
                <a:lnTo>
                  <a:pt x="5884026" y="1564221"/>
                </a:lnTo>
                <a:lnTo>
                  <a:pt x="5884026" y="1564844"/>
                </a:lnTo>
                <a:lnTo>
                  <a:pt x="5884217" y="1564793"/>
                </a:lnTo>
                <a:cubicBezTo>
                  <a:pt x="5886312" y="1567012"/>
                  <a:pt x="5887741" y="1569689"/>
                  <a:pt x="5888598" y="1572603"/>
                </a:cubicBezTo>
                <a:cubicBezTo>
                  <a:pt x="5889741" y="1575747"/>
                  <a:pt x="5891742" y="1575175"/>
                  <a:pt x="5893837" y="1573651"/>
                </a:cubicBezTo>
                <a:lnTo>
                  <a:pt x="5893842" y="1573642"/>
                </a:lnTo>
                <a:lnTo>
                  <a:pt x="5893646" y="1573080"/>
                </a:lnTo>
                <a:lnTo>
                  <a:pt x="5894980" y="1571270"/>
                </a:lnTo>
                <a:lnTo>
                  <a:pt x="5895195" y="1571142"/>
                </a:lnTo>
                <a:lnTo>
                  <a:pt x="5898219" y="1565555"/>
                </a:lnTo>
                <a:cubicBezTo>
                  <a:pt x="5902601" y="1564793"/>
                  <a:pt x="5904029" y="1568222"/>
                  <a:pt x="5905362" y="1571460"/>
                </a:cubicBezTo>
                <a:cubicBezTo>
                  <a:pt x="5906220" y="1574804"/>
                  <a:pt x="5909173" y="1577242"/>
                  <a:pt x="5912601" y="1577556"/>
                </a:cubicBezTo>
                <a:cubicBezTo>
                  <a:pt x="5914126" y="1566793"/>
                  <a:pt x="5914126" y="1566602"/>
                  <a:pt x="5925175" y="1566793"/>
                </a:cubicBezTo>
                <a:cubicBezTo>
                  <a:pt x="5932985" y="1565555"/>
                  <a:pt x="5940890" y="1566107"/>
                  <a:pt x="5948415" y="1568412"/>
                </a:cubicBezTo>
                <a:lnTo>
                  <a:pt x="5948245" y="1568537"/>
                </a:lnTo>
                <a:lnTo>
                  <a:pt x="5953750" y="1576794"/>
                </a:lnTo>
                <a:cubicBezTo>
                  <a:pt x="5955178" y="1573365"/>
                  <a:pt x="5954321" y="1566507"/>
                  <a:pt x="5961369" y="1569841"/>
                </a:cubicBezTo>
                <a:cubicBezTo>
                  <a:pt x="5962417" y="1570260"/>
                  <a:pt x="5963465" y="1570260"/>
                  <a:pt x="5964513" y="1569841"/>
                </a:cubicBezTo>
                <a:cubicBezTo>
                  <a:pt x="5971657" y="1565269"/>
                  <a:pt x="5974038" y="1569079"/>
                  <a:pt x="5974991" y="1575556"/>
                </a:cubicBezTo>
                <a:cubicBezTo>
                  <a:pt x="5975371" y="1577918"/>
                  <a:pt x="5977467" y="1579632"/>
                  <a:pt x="5979848" y="1579556"/>
                </a:cubicBezTo>
                <a:cubicBezTo>
                  <a:pt x="5981944" y="1569174"/>
                  <a:pt x="5981944" y="1569174"/>
                  <a:pt x="5992898" y="1568888"/>
                </a:cubicBezTo>
                <a:lnTo>
                  <a:pt x="5998612" y="1568888"/>
                </a:lnTo>
                <a:lnTo>
                  <a:pt x="6000030" y="1569646"/>
                </a:lnTo>
                <a:lnTo>
                  <a:pt x="5999469" y="1568793"/>
                </a:lnTo>
                <a:cubicBezTo>
                  <a:pt x="6004804" y="1569270"/>
                  <a:pt x="6009566" y="1574985"/>
                  <a:pt x="6015662" y="1569270"/>
                </a:cubicBezTo>
                <a:cubicBezTo>
                  <a:pt x="6019853" y="1565269"/>
                  <a:pt x="6024329" y="1577937"/>
                  <a:pt x="6029950" y="1569841"/>
                </a:cubicBezTo>
                <a:cubicBezTo>
                  <a:pt x="6033474" y="1564793"/>
                  <a:pt x="6039475" y="1566793"/>
                  <a:pt x="6044713" y="1566317"/>
                </a:cubicBezTo>
                <a:cubicBezTo>
                  <a:pt x="6050523" y="1564964"/>
                  <a:pt x="6056619" y="1564802"/>
                  <a:pt x="6062525" y="1565841"/>
                </a:cubicBezTo>
                <a:lnTo>
                  <a:pt x="6069111" y="1563707"/>
                </a:lnTo>
                <a:lnTo>
                  <a:pt x="6068907" y="1563459"/>
                </a:lnTo>
                <a:cubicBezTo>
                  <a:pt x="6077575" y="1560773"/>
                  <a:pt x="6086624" y="1559402"/>
                  <a:pt x="6095672" y="1559363"/>
                </a:cubicBezTo>
                <a:cubicBezTo>
                  <a:pt x="6103483" y="1559363"/>
                  <a:pt x="6104149" y="1560792"/>
                  <a:pt x="6101388" y="1568888"/>
                </a:cubicBezTo>
                <a:cubicBezTo>
                  <a:pt x="6100530" y="1571365"/>
                  <a:pt x="6100340" y="1573460"/>
                  <a:pt x="6102721" y="1574699"/>
                </a:cubicBezTo>
                <a:cubicBezTo>
                  <a:pt x="6105103" y="1575937"/>
                  <a:pt x="6107578" y="1574127"/>
                  <a:pt x="6108912" y="1571746"/>
                </a:cubicBezTo>
                <a:cubicBezTo>
                  <a:pt x="6109579" y="1570784"/>
                  <a:pt x="6109865" y="1569660"/>
                  <a:pt x="6109865" y="1568507"/>
                </a:cubicBezTo>
                <a:cubicBezTo>
                  <a:pt x="6109293" y="1558125"/>
                  <a:pt x="6116342" y="1555839"/>
                  <a:pt x="6124438" y="1555077"/>
                </a:cubicBezTo>
                <a:cubicBezTo>
                  <a:pt x="6131106" y="1553715"/>
                  <a:pt x="6137868" y="1552915"/>
                  <a:pt x="6144630" y="1552696"/>
                </a:cubicBezTo>
                <a:lnTo>
                  <a:pt x="6145479" y="1553312"/>
                </a:lnTo>
                <a:lnTo>
                  <a:pt x="6145011" y="1552601"/>
                </a:lnTo>
                <a:lnTo>
                  <a:pt x="6179206" y="1545552"/>
                </a:lnTo>
                <a:lnTo>
                  <a:pt x="6179233" y="1545642"/>
                </a:lnTo>
                <a:lnTo>
                  <a:pt x="6188255" y="1543476"/>
                </a:lnTo>
                <a:lnTo>
                  <a:pt x="6188255" y="1543266"/>
                </a:lnTo>
                <a:cubicBezTo>
                  <a:pt x="6194446" y="1541199"/>
                  <a:pt x="6200828" y="1539580"/>
                  <a:pt x="6207305" y="1538408"/>
                </a:cubicBezTo>
                <a:lnTo>
                  <a:pt x="6213262" y="1543175"/>
                </a:lnTo>
                <a:lnTo>
                  <a:pt x="6213852" y="1542720"/>
                </a:lnTo>
                <a:lnTo>
                  <a:pt x="6217235" y="1537540"/>
                </a:lnTo>
                <a:lnTo>
                  <a:pt x="6217497" y="1536409"/>
                </a:lnTo>
                <a:cubicBezTo>
                  <a:pt x="6238262" y="1530979"/>
                  <a:pt x="6258835" y="1524693"/>
                  <a:pt x="6279219" y="1518120"/>
                </a:cubicBezTo>
                <a:lnTo>
                  <a:pt x="6280288" y="1517909"/>
                </a:lnTo>
                <a:lnTo>
                  <a:pt x="6286934" y="1515548"/>
                </a:lnTo>
                <a:cubicBezTo>
                  <a:pt x="6291029" y="1514405"/>
                  <a:pt x="6293126" y="1516405"/>
                  <a:pt x="6293506" y="1520501"/>
                </a:cubicBezTo>
                <a:lnTo>
                  <a:pt x="6292835" y="1520385"/>
                </a:lnTo>
                <a:lnTo>
                  <a:pt x="6293031" y="1520502"/>
                </a:lnTo>
                <a:lnTo>
                  <a:pt x="6294089" y="1522504"/>
                </a:lnTo>
                <a:lnTo>
                  <a:pt x="6293506" y="1520501"/>
                </a:lnTo>
                <a:cubicBezTo>
                  <a:pt x="6296459" y="1515167"/>
                  <a:pt x="6297793" y="1507547"/>
                  <a:pt x="6307127" y="1510976"/>
                </a:cubicBezTo>
                <a:cubicBezTo>
                  <a:pt x="6309318" y="1511833"/>
                  <a:pt x="6310270" y="1509548"/>
                  <a:pt x="6311033" y="1507833"/>
                </a:cubicBezTo>
                <a:cubicBezTo>
                  <a:pt x="6312081" y="1505756"/>
                  <a:pt x="6314176" y="1504414"/>
                  <a:pt x="6316557" y="1504309"/>
                </a:cubicBezTo>
                <a:lnTo>
                  <a:pt x="6317140" y="1504551"/>
                </a:lnTo>
                <a:lnTo>
                  <a:pt x="6316938" y="1504310"/>
                </a:lnTo>
                <a:lnTo>
                  <a:pt x="6334939" y="1497166"/>
                </a:lnTo>
                <a:lnTo>
                  <a:pt x="6335020" y="1497298"/>
                </a:lnTo>
                <a:lnTo>
                  <a:pt x="6387612" y="1468971"/>
                </a:lnTo>
                <a:cubicBezTo>
                  <a:pt x="6391899" y="1466590"/>
                  <a:pt x="6395708" y="1463447"/>
                  <a:pt x="6399805" y="1460685"/>
                </a:cubicBezTo>
                <a:cubicBezTo>
                  <a:pt x="6403234" y="1457560"/>
                  <a:pt x="6407615" y="1455770"/>
                  <a:pt x="6412188" y="1455636"/>
                </a:cubicBezTo>
                <a:cubicBezTo>
                  <a:pt x="6415712" y="1456055"/>
                  <a:pt x="6419141" y="1454027"/>
                  <a:pt x="6420474" y="1450683"/>
                </a:cubicBezTo>
                <a:cubicBezTo>
                  <a:pt x="6426475" y="1437729"/>
                  <a:pt x="6429999" y="1441158"/>
                  <a:pt x="6416760" y="1431633"/>
                </a:cubicBezTo>
                <a:cubicBezTo>
                  <a:pt x="6407235" y="1424966"/>
                  <a:pt x="6396757" y="1420108"/>
                  <a:pt x="6392184" y="1408583"/>
                </a:cubicBezTo>
                <a:cubicBezTo>
                  <a:pt x="6391327" y="1406297"/>
                  <a:pt x="6388851" y="1405725"/>
                  <a:pt x="6386565" y="1405440"/>
                </a:cubicBezTo>
                <a:cubicBezTo>
                  <a:pt x="6381993" y="1404563"/>
                  <a:pt x="6378087" y="1401744"/>
                  <a:pt x="6375802" y="1397724"/>
                </a:cubicBezTo>
                <a:lnTo>
                  <a:pt x="6375448" y="1396520"/>
                </a:lnTo>
                <a:lnTo>
                  <a:pt x="6371135" y="1392295"/>
                </a:lnTo>
                <a:lnTo>
                  <a:pt x="6351568" y="1374821"/>
                </a:lnTo>
                <a:lnTo>
                  <a:pt x="6351163" y="1374840"/>
                </a:lnTo>
                <a:lnTo>
                  <a:pt x="6350655" y="1374864"/>
                </a:lnTo>
                <a:cubicBezTo>
                  <a:pt x="6341130" y="1365339"/>
                  <a:pt x="6329510" y="1358862"/>
                  <a:pt x="6324177" y="1346289"/>
                </a:cubicBezTo>
                <a:cubicBezTo>
                  <a:pt x="6323891" y="1345585"/>
                  <a:pt x="6323414" y="1344984"/>
                  <a:pt x="6322748" y="1344575"/>
                </a:cubicBezTo>
                <a:cubicBezTo>
                  <a:pt x="6304841" y="1335050"/>
                  <a:pt x="6295030" y="1318476"/>
                  <a:pt x="6282551" y="1303998"/>
                </a:cubicBezTo>
                <a:cubicBezTo>
                  <a:pt x="6276170" y="1296569"/>
                  <a:pt x="6270074" y="1288854"/>
                  <a:pt x="6263501" y="1281329"/>
                </a:cubicBezTo>
                <a:lnTo>
                  <a:pt x="6263704" y="1280410"/>
                </a:lnTo>
                <a:lnTo>
                  <a:pt x="6248413" y="1259039"/>
                </a:lnTo>
                <a:lnTo>
                  <a:pt x="6247214" y="1258564"/>
                </a:lnTo>
                <a:lnTo>
                  <a:pt x="6243024" y="1253802"/>
                </a:lnTo>
                <a:lnTo>
                  <a:pt x="6242737" y="1252114"/>
                </a:lnTo>
                <a:lnTo>
                  <a:pt x="6226641" y="1227512"/>
                </a:lnTo>
                <a:cubicBezTo>
                  <a:pt x="6223116" y="1221416"/>
                  <a:pt x="6218069" y="1215797"/>
                  <a:pt x="6227689" y="1210272"/>
                </a:cubicBezTo>
                <a:cubicBezTo>
                  <a:pt x="6223307" y="1206272"/>
                  <a:pt x="6219307" y="1212939"/>
                  <a:pt x="6216640" y="1208653"/>
                </a:cubicBezTo>
                <a:cubicBezTo>
                  <a:pt x="6214734" y="1205662"/>
                  <a:pt x="6213307" y="1202462"/>
                  <a:pt x="6212164" y="1199128"/>
                </a:cubicBezTo>
                <a:cubicBezTo>
                  <a:pt x="6211021" y="1195604"/>
                  <a:pt x="6209210" y="1192356"/>
                  <a:pt x="6206734" y="1189603"/>
                </a:cubicBezTo>
                <a:cubicBezTo>
                  <a:pt x="6204925" y="1187631"/>
                  <a:pt x="6204829" y="1184574"/>
                  <a:pt x="6206638" y="1182554"/>
                </a:cubicBezTo>
                <a:cubicBezTo>
                  <a:pt x="6201684" y="1173029"/>
                  <a:pt x="6192541" y="1164647"/>
                  <a:pt x="6193018" y="1152265"/>
                </a:cubicBezTo>
                <a:cubicBezTo>
                  <a:pt x="6193018" y="1151522"/>
                  <a:pt x="6192732" y="1150798"/>
                  <a:pt x="6192255" y="1150265"/>
                </a:cubicBezTo>
                <a:cubicBezTo>
                  <a:pt x="6187492" y="1148074"/>
                  <a:pt x="6185111" y="1144430"/>
                  <a:pt x="6183480" y="1140347"/>
                </a:cubicBezTo>
                <a:lnTo>
                  <a:pt x="6179450" y="1128505"/>
                </a:lnTo>
                <a:lnTo>
                  <a:pt x="6179015" y="1128739"/>
                </a:lnTo>
                <a:cubicBezTo>
                  <a:pt x="6177587" y="1126738"/>
                  <a:pt x="6176729" y="1124347"/>
                  <a:pt x="6176729" y="1121881"/>
                </a:cubicBezTo>
                <a:cubicBezTo>
                  <a:pt x="6177492" y="1119823"/>
                  <a:pt x="6178063" y="1117728"/>
                  <a:pt x="6178539" y="1115594"/>
                </a:cubicBezTo>
                <a:lnTo>
                  <a:pt x="6178271" y="1115171"/>
                </a:lnTo>
                <a:lnTo>
                  <a:pt x="6176920" y="1120928"/>
                </a:lnTo>
                <a:lnTo>
                  <a:pt x="6176920" y="1113038"/>
                </a:lnTo>
                <a:lnTo>
                  <a:pt x="6176729" y="1112736"/>
                </a:lnTo>
                <a:cubicBezTo>
                  <a:pt x="6175586" y="1110069"/>
                  <a:pt x="6179587" y="1104069"/>
                  <a:pt x="6171967" y="1105593"/>
                </a:cubicBezTo>
                <a:cubicBezTo>
                  <a:pt x="6171967" y="1105593"/>
                  <a:pt x="6170539" y="1104069"/>
                  <a:pt x="6170157" y="1103021"/>
                </a:cubicBezTo>
                <a:cubicBezTo>
                  <a:pt x="6167967" y="1096420"/>
                  <a:pt x="6165681" y="1090257"/>
                  <a:pt x="6163489" y="1084542"/>
                </a:cubicBezTo>
                <a:lnTo>
                  <a:pt x="6163865" y="1084067"/>
                </a:lnTo>
                <a:lnTo>
                  <a:pt x="6163775" y="1083971"/>
                </a:lnTo>
                <a:cubicBezTo>
                  <a:pt x="6160347" y="1072189"/>
                  <a:pt x="6157490" y="1060235"/>
                  <a:pt x="6155298" y="1048157"/>
                </a:cubicBezTo>
                <a:cubicBezTo>
                  <a:pt x="6154346" y="1044928"/>
                  <a:pt x="6153108" y="1041804"/>
                  <a:pt x="6151583" y="1038823"/>
                </a:cubicBezTo>
                <a:lnTo>
                  <a:pt x="6151583" y="1036954"/>
                </a:lnTo>
                <a:lnTo>
                  <a:pt x="6141392" y="977195"/>
                </a:lnTo>
                <a:cubicBezTo>
                  <a:pt x="6141392" y="971194"/>
                  <a:pt x="6147774" y="968242"/>
                  <a:pt x="6146441" y="962622"/>
                </a:cubicBezTo>
                <a:cubicBezTo>
                  <a:pt x="6145107" y="957002"/>
                  <a:pt x="6139487" y="955478"/>
                  <a:pt x="6139392" y="949954"/>
                </a:cubicBezTo>
                <a:cubicBezTo>
                  <a:pt x="6139106" y="948039"/>
                  <a:pt x="6139677" y="946103"/>
                  <a:pt x="6140915" y="944637"/>
                </a:cubicBezTo>
                <a:lnTo>
                  <a:pt x="6138249" y="931302"/>
                </a:lnTo>
                <a:lnTo>
                  <a:pt x="6138249" y="931301"/>
                </a:lnTo>
                <a:lnTo>
                  <a:pt x="6138249" y="919967"/>
                </a:lnTo>
                <a:cubicBezTo>
                  <a:pt x="6140821" y="916443"/>
                  <a:pt x="6138249" y="912061"/>
                  <a:pt x="6140249" y="908442"/>
                </a:cubicBezTo>
                <a:lnTo>
                  <a:pt x="6153965" y="842223"/>
                </a:lnTo>
                <a:lnTo>
                  <a:pt x="6153203" y="841859"/>
                </a:lnTo>
                <a:cubicBezTo>
                  <a:pt x="6153203" y="839096"/>
                  <a:pt x="6154346" y="837286"/>
                  <a:pt x="6157966" y="836715"/>
                </a:cubicBezTo>
                <a:cubicBezTo>
                  <a:pt x="6163585" y="835762"/>
                  <a:pt x="6164919" y="832810"/>
                  <a:pt x="6162347" y="828523"/>
                </a:cubicBezTo>
                <a:cubicBezTo>
                  <a:pt x="6161204" y="826428"/>
                  <a:pt x="6157299" y="825571"/>
                  <a:pt x="6159681" y="822237"/>
                </a:cubicBezTo>
                <a:cubicBezTo>
                  <a:pt x="6162062" y="818903"/>
                  <a:pt x="6164443" y="820903"/>
                  <a:pt x="6166920" y="821666"/>
                </a:cubicBezTo>
                <a:cubicBezTo>
                  <a:pt x="6167967" y="822170"/>
                  <a:pt x="6169301" y="821751"/>
                  <a:pt x="6169872" y="820713"/>
                </a:cubicBezTo>
                <a:cubicBezTo>
                  <a:pt x="6170063" y="819141"/>
                  <a:pt x="6169110" y="817646"/>
                  <a:pt x="6167586" y="817189"/>
                </a:cubicBezTo>
                <a:cubicBezTo>
                  <a:pt x="6162062" y="814427"/>
                  <a:pt x="6162538" y="810331"/>
                  <a:pt x="6164634" y="805663"/>
                </a:cubicBezTo>
                <a:cubicBezTo>
                  <a:pt x="6169301" y="795281"/>
                  <a:pt x="6174920" y="785394"/>
                  <a:pt x="6181492" y="776136"/>
                </a:cubicBezTo>
                <a:lnTo>
                  <a:pt x="6181486" y="776316"/>
                </a:lnTo>
                <a:lnTo>
                  <a:pt x="6181587" y="775663"/>
                </a:lnTo>
                <a:lnTo>
                  <a:pt x="6192759" y="755555"/>
                </a:lnTo>
                <a:lnTo>
                  <a:pt x="6192636" y="755555"/>
                </a:lnTo>
                <a:lnTo>
                  <a:pt x="6199780" y="744220"/>
                </a:lnTo>
                <a:lnTo>
                  <a:pt x="6199783" y="744223"/>
                </a:lnTo>
                <a:lnTo>
                  <a:pt x="6217783" y="723557"/>
                </a:lnTo>
                <a:lnTo>
                  <a:pt x="6217783" y="723560"/>
                </a:lnTo>
                <a:lnTo>
                  <a:pt x="6249120" y="700130"/>
                </a:lnTo>
                <a:cubicBezTo>
                  <a:pt x="6256644" y="696701"/>
                  <a:pt x="6263978" y="691939"/>
                  <a:pt x="6271884" y="688605"/>
                </a:cubicBezTo>
                <a:cubicBezTo>
                  <a:pt x="6277409" y="686319"/>
                  <a:pt x="6282362" y="684223"/>
                  <a:pt x="6287886" y="688605"/>
                </a:cubicBezTo>
                <a:cubicBezTo>
                  <a:pt x="6289506" y="690367"/>
                  <a:pt x="6292172" y="690501"/>
                  <a:pt x="6293982" y="688919"/>
                </a:cubicBezTo>
                <a:cubicBezTo>
                  <a:pt x="6294553" y="688348"/>
                  <a:pt x="6295030" y="687614"/>
                  <a:pt x="6295221" y="686795"/>
                </a:cubicBezTo>
                <a:cubicBezTo>
                  <a:pt x="6297697" y="681176"/>
                  <a:pt x="6302555" y="680699"/>
                  <a:pt x="6307603" y="680604"/>
                </a:cubicBezTo>
                <a:close/>
                <a:moveTo>
                  <a:pt x="5261116" y="518941"/>
                </a:moveTo>
                <a:lnTo>
                  <a:pt x="5257769" y="524708"/>
                </a:lnTo>
                <a:cubicBezTo>
                  <a:pt x="5253900" y="527670"/>
                  <a:pt x="5248899" y="529155"/>
                  <a:pt x="5243660" y="528466"/>
                </a:cubicBezTo>
                <a:cubicBezTo>
                  <a:pt x="5243184" y="528389"/>
                  <a:pt x="5242613" y="528303"/>
                  <a:pt x="5242136" y="528189"/>
                </a:cubicBezTo>
                <a:cubicBezTo>
                  <a:pt x="5231277" y="527045"/>
                  <a:pt x="5220705" y="532476"/>
                  <a:pt x="5209371" y="528189"/>
                </a:cubicBezTo>
                <a:cubicBezTo>
                  <a:pt x="5205370" y="526856"/>
                  <a:pt x="5199273" y="531523"/>
                  <a:pt x="5194226" y="533524"/>
                </a:cubicBezTo>
                <a:cubicBezTo>
                  <a:pt x="5162602" y="544468"/>
                  <a:pt x="5132980" y="560556"/>
                  <a:pt x="5106595" y="581164"/>
                </a:cubicBezTo>
                <a:lnTo>
                  <a:pt x="5097426" y="583330"/>
                </a:lnTo>
                <a:lnTo>
                  <a:pt x="5095732" y="585778"/>
                </a:lnTo>
                <a:lnTo>
                  <a:pt x="5096404" y="587161"/>
                </a:lnTo>
                <a:cubicBezTo>
                  <a:pt x="5095071" y="596400"/>
                  <a:pt x="5087832" y="603667"/>
                  <a:pt x="5078593" y="604972"/>
                </a:cubicBezTo>
                <a:lnTo>
                  <a:pt x="5076616" y="604167"/>
                </a:lnTo>
                <a:lnTo>
                  <a:pt x="5064115" y="620865"/>
                </a:lnTo>
                <a:lnTo>
                  <a:pt x="5064104" y="620817"/>
                </a:lnTo>
                <a:lnTo>
                  <a:pt x="5064115" y="620867"/>
                </a:lnTo>
                <a:lnTo>
                  <a:pt x="5060672" y="627212"/>
                </a:lnTo>
                <a:lnTo>
                  <a:pt x="5061638" y="628400"/>
                </a:lnTo>
                <a:cubicBezTo>
                  <a:pt x="5059067" y="642451"/>
                  <a:pt x="5052875" y="655585"/>
                  <a:pt x="5043636" y="666501"/>
                </a:cubicBezTo>
                <a:lnTo>
                  <a:pt x="5041146" y="666551"/>
                </a:lnTo>
                <a:lnTo>
                  <a:pt x="5034206" y="689081"/>
                </a:lnTo>
                <a:cubicBezTo>
                  <a:pt x="5034968" y="693158"/>
                  <a:pt x="5032396" y="697120"/>
                  <a:pt x="5028301" y="697930"/>
                </a:cubicBezTo>
                <a:cubicBezTo>
                  <a:pt x="5028015" y="697978"/>
                  <a:pt x="5027824" y="698006"/>
                  <a:pt x="5027539" y="698034"/>
                </a:cubicBezTo>
                <a:lnTo>
                  <a:pt x="5027060" y="697667"/>
                </a:lnTo>
                <a:lnTo>
                  <a:pt x="5019212" y="725608"/>
                </a:lnTo>
                <a:lnTo>
                  <a:pt x="5021252" y="730801"/>
                </a:lnTo>
                <a:cubicBezTo>
                  <a:pt x="5021634" y="737354"/>
                  <a:pt x="5020395" y="743897"/>
                  <a:pt x="5017633" y="749851"/>
                </a:cubicBezTo>
                <a:lnTo>
                  <a:pt x="5007915" y="774635"/>
                </a:lnTo>
                <a:lnTo>
                  <a:pt x="5005854" y="788854"/>
                </a:lnTo>
                <a:lnTo>
                  <a:pt x="5006584" y="789569"/>
                </a:lnTo>
                <a:cubicBezTo>
                  <a:pt x="5003346" y="795798"/>
                  <a:pt x="5003346" y="803246"/>
                  <a:pt x="5006584" y="809476"/>
                </a:cubicBezTo>
                <a:cubicBezTo>
                  <a:pt x="5006584" y="814238"/>
                  <a:pt x="5007536" y="819001"/>
                  <a:pt x="5003060" y="822620"/>
                </a:cubicBezTo>
                <a:cubicBezTo>
                  <a:pt x="5003060" y="824144"/>
                  <a:pt x="4998678" y="822049"/>
                  <a:pt x="5001440" y="825287"/>
                </a:cubicBezTo>
                <a:cubicBezTo>
                  <a:pt x="5003821" y="828287"/>
                  <a:pt x="5004393" y="832297"/>
                  <a:pt x="5003060" y="835860"/>
                </a:cubicBezTo>
                <a:cubicBezTo>
                  <a:pt x="5001631" y="844270"/>
                  <a:pt x="5001440" y="852833"/>
                  <a:pt x="5002489" y="861292"/>
                </a:cubicBezTo>
                <a:lnTo>
                  <a:pt x="5000692" y="870015"/>
                </a:lnTo>
                <a:lnTo>
                  <a:pt x="5003059" y="876911"/>
                </a:lnTo>
                <a:cubicBezTo>
                  <a:pt x="5003726" y="883302"/>
                  <a:pt x="5003249" y="889760"/>
                  <a:pt x="5001534" y="895961"/>
                </a:cubicBezTo>
                <a:cubicBezTo>
                  <a:pt x="5000773" y="897866"/>
                  <a:pt x="5000487" y="899924"/>
                  <a:pt x="5000677" y="901962"/>
                </a:cubicBezTo>
                <a:lnTo>
                  <a:pt x="4995488" y="921885"/>
                </a:lnTo>
                <a:lnTo>
                  <a:pt x="4998773" y="921396"/>
                </a:lnTo>
                <a:cubicBezTo>
                  <a:pt x="5001820" y="923787"/>
                  <a:pt x="5003440" y="927634"/>
                  <a:pt x="5002868" y="931492"/>
                </a:cubicBezTo>
                <a:cubicBezTo>
                  <a:pt x="5001916" y="955288"/>
                  <a:pt x="5010202" y="977386"/>
                  <a:pt x="5014870" y="1000246"/>
                </a:cubicBezTo>
                <a:cubicBezTo>
                  <a:pt x="5015917" y="1004228"/>
                  <a:pt x="5016489" y="1008323"/>
                  <a:pt x="5016489" y="1012438"/>
                </a:cubicBezTo>
                <a:lnTo>
                  <a:pt x="5016489" y="1027857"/>
                </a:lnTo>
                <a:lnTo>
                  <a:pt x="5018489" y="1033583"/>
                </a:lnTo>
                <a:cubicBezTo>
                  <a:pt x="5019632" y="1036650"/>
                  <a:pt x="5020395" y="1039850"/>
                  <a:pt x="5020680" y="1043108"/>
                </a:cubicBezTo>
                <a:cubicBezTo>
                  <a:pt x="5020584" y="1044965"/>
                  <a:pt x="5021347" y="1046756"/>
                  <a:pt x="5022870" y="1047871"/>
                </a:cubicBezTo>
                <a:lnTo>
                  <a:pt x="5028174" y="1061166"/>
                </a:lnTo>
                <a:lnTo>
                  <a:pt x="5032491" y="1063016"/>
                </a:lnTo>
                <a:cubicBezTo>
                  <a:pt x="5034492" y="1064140"/>
                  <a:pt x="5036015" y="1066026"/>
                  <a:pt x="5036682" y="1068255"/>
                </a:cubicBezTo>
                <a:cubicBezTo>
                  <a:pt x="5042778" y="1085876"/>
                  <a:pt x="5051636" y="1102259"/>
                  <a:pt x="5058684" y="1119404"/>
                </a:cubicBezTo>
                <a:cubicBezTo>
                  <a:pt x="5060399" y="1127081"/>
                  <a:pt x="5062590" y="1134654"/>
                  <a:pt x="5065162" y="1142074"/>
                </a:cubicBezTo>
                <a:lnTo>
                  <a:pt x="5062997" y="1150310"/>
                </a:lnTo>
                <a:lnTo>
                  <a:pt x="5064114" y="1152455"/>
                </a:lnTo>
                <a:lnTo>
                  <a:pt x="5064914" y="1154782"/>
                </a:lnTo>
                <a:lnTo>
                  <a:pt x="5069983" y="1154241"/>
                </a:lnTo>
                <a:cubicBezTo>
                  <a:pt x="5071639" y="1155003"/>
                  <a:pt x="5072734" y="1157074"/>
                  <a:pt x="5074878" y="1161218"/>
                </a:cubicBezTo>
                <a:lnTo>
                  <a:pt x="5087335" y="1183960"/>
                </a:lnTo>
                <a:lnTo>
                  <a:pt x="5088498" y="1184078"/>
                </a:lnTo>
                <a:cubicBezTo>
                  <a:pt x="5088784" y="1183973"/>
                  <a:pt x="5089165" y="1183840"/>
                  <a:pt x="5089545" y="1183697"/>
                </a:cubicBezTo>
                <a:cubicBezTo>
                  <a:pt x="5093355" y="1184240"/>
                  <a:pt x="5096499" y="1187069"/>
                  <a:pt x="5097452" y="1190841"/>
                </a:cubicBezTo>
                <a:cubicBezTo>
                  <a:pt x="5097975" y="1196699"/>
                  <a:pt x="5100357" y="1200485"/>
                  <a:pt x="5103726" y="1203105"/>
                </a:cubicBezTo>
                <a:lnTo>
                  <a:pt x="5115374" y="1208127"/>
                </a:lnTo>
                <a:lnTo>
                  <a:pt x="5117168" y="1203300"/>
                </a:lnTo>
                <a:cubicBezTo>
                  <a:pt x="5117740" y="1203023"/>
                  <a:pt x="5118311" y="1202843"/>
                  <a:pt x="5118979" y="1202747"/>
                </a:cubicBezTo>
                <a:cubicBezTo>
                  <a:pt x="5141076" y="1195985"/>
                  <a:pt x="5162221" y="1186555"/>
                  <a:pt x="5184701" y="1180840"/>
                </a:cubicBezTo>
                <a:cubicBezTo>
                  <a:pt x="5186225" y="1180592"/>
                  <a:pt x="5187749" y="1180821"/>
                  <a:pt x="5189083" y="1181506"/>
                </a:cubicBezTo>
                <a:lnTo>
                  <a:pt x="5190041" y="1181572"/>
                </a:lnTo>
                <a:lnTo>
                  <a:pt x="5190607" y="1178745"/>
                </a:lnTo>
                <a:cubicBezTo>
                  <a:pt x="5200512" y="1171667"/>
                  <a:pt x="5211943" y="1167038"/>
                  <a:pt x="5223944" y="1165219"/>
                </a:cubicBezTo>
                <a:lnTo>
                  <a:pt x="5225875" y="1166748"/>
                </a:lnTo>
                <a:lnTo>
                  <a:pt x="5237064" y="1158468"/>
                </a:lnTo>
                <a:lnTo>
                  <a:pt x="5246011" y="1159474"/>
                </a:lnTo>
                <a:lnTo>
                  <a:pt x="5246137" y="1158456"/>
                </a:lnTo>
                <a:cubicBezTo>
                  <a:pt x="5248518" y="1154451"/>
                  <a:pt x="5252162" y="1151591"/>
                  <a:pt x="5256293" y="1150150"/>
                </a:cubicBezTo>
                <a:lnTo>
                  <a:pt x="5268487" y="1150346"/>
                </a:lnTo>
                <a:lnTo>
                  <a:pt x="5271188" y="1145121"/>
                </a:lnTo>
                <a:cubicBezTo>
                  <a:pt x="5280713" y="1142740"/>
                  <a:pt x="5287095" y="1135120"/>
                  <a:pt x="5295952" y="1131691"/>
                </a:cubicBezTo>
                <a:cubicBezTo>
                  <a:pt x="5319003" y="1122109"/>
                  <a:pt x="5341292" y="1110774"/>
                  <a:pt x="5362627" y="1097782"/>
                </a:cubicBezTo>
                <a:cubicBezTo>
                  <a:pt x="5390727" y="1082028"/>
                  <a:pt x="5417301" y="1063692"/>
                  <a:pt x="5441970" y="1043013"/>
                </a:cubicBezTo>
                <a:cubicBezTo>
                  <a:pt x="5446543" y="1037851"/>
                  <a:pt x="5452924" y="1034651"/>
                  <a:pt x="5459783" y="1034060"/>
                </a:cubicBezTo>
                <a:lnTo>
                  <a:pt x="5460045" y="1034446"/>
                </a:lnTo>
                <a:lnTo>
                  <a:pt x="5465510" y="1021095"/>
                </a:lnTo>
                <a:lnTo>
                  <a:pt x="5475453" y="1016029"/>
                </a:lnTo>
                <a:lnTo>
                  <a:pt x="5475976" y="1013200"/>
                </a:lnTo>
                <a:cubicBezTo>
                  <a:pt x="5478928" y="1005533"/>
                  <a:pt x="5483596" y="998608"/>
                  <a:pt x="5489502" y="992912"/>
                </a:cubicBezTo>
                <a:cubicBezTo>
                  <a:pt x="5496169" y="984244"/>
                  <a:pt x="5501502" y="974719"/>
                  <a:pt x="5508552" y="966338"/>
                </a:cubicBezTo>
                <a:cubicBezTo>
                  <a:pt x="5509837" y="964766"/>
                  <a:pt x="5510932" y="962909"/>
                  <a:pt x="5512349" y="961647"/>
                </a:cubicBezTo>
                <a:lnTo>
                  <a:pt x="5518067" y="960529"/>
                </a:lnTo>
                <a:lnTo>
                  <a:pt x="5518237" y="960722"/>
                </a:lnTo>
                <a:lnTo>
                  <a:pt x="5518234" y="960707"/>
                </a:lnTo>
                <a:lnTo>
                  <a:pt x="5518077" y="960527"/>
                </a:lnTo>
                <a:lnTo>
                  <a:pt x="5518067" y="960529"/>
                </a:lnTo>
                <a:lnTo>
                  <a:pt x="5517982" y="960432"/>
                </a:lnTo>
                <a:cubicBezTo>
                  <a:pt x="5516171" y="958384"/>
                  <a:pt x="5515981" y="955364"/>
                  <a:pt x="5517505" y="953098"/>
                </a:cubicBezTo>
                <a:cubicBezTo>
                  <a:pt x="5529030" y="926978"/>
                  <a:pt x="5539031" y="900166"/>
                  <a:pt x="5547318" y="872820"/>
                </a:cubicBezTo>
                <a:cubicBezTo>
                  <a:pt x="5549509" y="866342"/>
                  <a:pt x="5548366" y="859199"/>
                  <a:pt x="5550081" y="852627"/>
                </a:cubicBezTo>
                <a:cubicBezTo>
                  <a:pt x="5551795" y="846055"/>
                  <a:pt x="5550842" y="839578"/>
                  <a:pt x="5556939" y="835387"/>
                </a:cubicBezTo>
                <a:lnTo>
                  <a:pt x="5557262" y="835448"/>
                </a:lnTo>
                <a:lnTo>
                  <a:pt x="5557679" y="809640"/>
                </a:lnTo>
                <a:lnTo>
                  <a:pt x="5554652" y="807761"/>
                </a:lnTo>
                <a:cubicBezTo>
                  <a:pt x="5553128" y="805199"/>
                  <a:pt x="5552842" y="802056"/>
                  <a:pt x="5553985" y="799284"/>
                </a:cubicBezTo>
                <a:lnTo>
                  <a:pt x="5557409" y="795860"/>
                </a:lnTo>
                <a:lnTo>
                  <a:pt x="5555707" y="782923"/>
                </a:lnTo>
                <a:lnTo>
                  <a:pt x="5552462" y="781092"/>
                </a:lnTo>
                <a:cubicBezTo>
                  <a:pt x="5545508" y="757145"/>
                  <a:pt x="5536554" y="733800"/>
                  <a:pt x="5525886" y="711273"/>
                </a:cubicBezTo>
                <a:cubicBezTo>
                  <a:pt x="5524743" y="708873"/>
                  <a:pt x="5524743" y="706054"/>
                  <a:pt x="5525886" y="703653"/>
                </a:cubicBezTo>
                <a:lnTo>
                  <a:pt x="5527316" y="703192"/>
                </a:lnTo>
                <a:lnTo>
                  <a:pt x="5526709" y="702442"/>
                </a:lnTo>
                <a:lnTo>
                  <a:pt x="5524171" y="703179"/>
                </a:lnTo>
                <a:cubicBezTo>
                  <a:pt x="5520076" y="702207"/>
                  <a:pt x="5517028" y="698645"/>
                  <a:pt x="5516838" y="694416"/>
                </a:cubicBezTo>
                <a:cubicBezTo>
                  <a:pt x="5516838" y="692321"/>
                  <a:pt x="5518361" y="689463"/>
                  <a:pt x="5514552" y="688606"/>
                </a:cubicBezTo>
                <a:cubicBezTo>
                  <a:pt x="5502740" y="677395"/>
                  <a:pt x="5492549" y="664574"/>
                  <a:pt x="5484262" y="650506"/>
                </a:cubicBezTo>
                <a:cubicBezTo>
                  <a:pt x="5465974" y="625455"/>
                  <a:pt x="5441114" y="607072"/>
                  <a:pt x="5421207" y="583831"/>
                </a:cubicBezTo>
                <a:cubicBezTo>
                  <a:pt x="5417396" y="579354"/>
                  <a:pt x="5409967" y="578592"/>
                  <a:pt x="5408444" y="571639"/>
                </a:cubicBezTo>
                <a:lnTo>
                  <a:pt x="5408434" y="571357"/>
                </a:lnTo>
                <a:lnTo>
                  <a:pt x="5404252" y="572539"/>
                </a:lnTo>
                <a:cubicBezTo>
                  <a:pt x="5403966" y="572406"/>
                  <a:pt x="5403776" y="572263"/>
                  <a:pt x="5403586" y="572111"/>
                </a:cubicBezTo>
                <a:cubicBezTo>
                  <a:pt x="5394061" y="563146"/>
                  <a:pt x="5381107" y="559146"/>
                  <a:pt x="5371010" y="550953"/>
                </a:cubicBezTo>
                <a:lnTo>
                  <a:pt x="5371618" y="548012"/>
                </a:lnTo>
                <a:lnTo>
                  <a:pt x="5361699" y="548357"/>
                </a:lnTo>
                <a:lnTo>
                  <a:pt x="5356367" y="541220"/>
                </a:lnTo>
                <a:lnTo>
                  <a:pt x="5353580" y="542191"/>
                </a:lnTo>
                <a:cubicBezTo>
                  <a:pt x="5341769" y="542040"/>
                  <a:pt x="5330148" y="539516"/>
                  <a:pt x="5319384" y="534761"/>
                </a:cubicBezTo>
                <a:cubicBezTo>
                  <a:pt x="5302811" y="530912"/>
                  <a:pt x="5285953" y="528455"/>
                  <a:pt x="5268902" y="527426"/>
                </a:cubicBezTo>
                <a:close/>
                <a:moveTo>
                  <a:pt x="5258139" y="495232"/>
                </a:moveTo>
                <a:cubicBezTo>
                  <a:pt x="5269473" y="494824"/>
                  <a:pt x="5280904" y="495165"/>
                  <a:pt x="5292238" y="496280"/>
                </a:cubicBezTo>
                <a:cubicBezTo>
                  <a:pt x="5301763" y="497519"/>
                  <a:pt x="5310717" y="499900"/>
                  <a:pt x="5311288" y="513521"/>
                </a:cubicBezTo>
                <a:cubicBezTo>
                  <a:pt x="5316241" y="500280"/>
                  <a:pt x="5316241" y="500090"/>
                  <a:pt x="5329481" y="503043"/>
                </a:cubicBezTo>
                <a:cubicBezTo>
                  <a:pt x="5340435" y="504596"/>
                  <a:pt x="5350913" y="508149"/>
                  <a:pt x="5360533" y="513521"/>
                </a:cubicBezTo>
                <a:lnTo>
                  <a:pt x="5360770" y="513753"/>
                </a:lnTo>
                <a:lnTo>
                  <a:pt x="5360533" y="513234"/>
                </a:lnTo>
                <a:cubicBezTo>
                  <a:pt x="5366629" y="513835"/>
                  <a:pt x="5372439" y="516217"/>
                  <a:pt x="5377202" y="520093"/>
                </a:cubicBezTo>
                <a:lnTo>
                  <a:pt x="5377317" y="520453"/>
                </a:lnTo>
                <a:lnTo>
                  <a:pt x="5377392" y="520093"/>
                </a:lnTo>
                <a:cubicBezTo>
                  <a:pt x="5389869" y="523940"/>
                  <a:pt x="5401489" y="530219"/>
                  <a:pt x="5411586" y="538571"/>
                </a:cubicBezTo>
                <a:lnTo>
                  <a:pt x="5430636" y="550763"/>
                </a:lnTo>
                <a:cubicBezTo>
                  <a:pt x="5432922" y="552173"/>
                  <a:pt x="5434542" y="554497"/>
                  <a:pt x="5435017" y="557145"/>
                </a:cubicBezTo>
                <a:cubicBezTo>
                  <a:pt x="5436351" y="564668"/>
                  <a:pt x="5444542" y="565052"/>
                  <a:pt x="5448353" y="570305"/>
                </a:cubicBezTo>
                <a:cubicBezTo>
                  <a:pt x="5457878" y="569258"/>
                  <a:pt x="5462259" y="576115"/>
                  <a:pt x="5466641" y="581830"/>
                </a:cubicBezTo>
                <a:cubicBezTo>
                  <a:pt x="5473404" y="590003"/>
                  <a:pt x="5480738" y="597766"/>
                  <a:pt x="5488453" y="605071"/>
                </a:cubicBezTo>
                <a:cubicBezTo>
                  <a:pt x="5497407" y="613472"/>
                  <a:pt x="5505121" y="623093"/>
                  <a:pt x="5511408" y="633646"/>
                </a:cubicBezTo>
                <a:cubicBezTo>
                  <a:pt x="5520172" y="649649"/>
                  <a:pt x="5535507" y="660411"/>
                  <a:pt x="5543317" y="677080"/>
                </a:cubicBezTo>
                <a:lnTo>
                  <a:pt x="5555254" y="698272"/>
                </a:lnTo>
                <a:lnTo>
                  <a:pt x="5555604" y="698224"/>
                </a:lnTo>
                <a:lnTo>
                  <a:pt x="5555509" y="698415"/>
                </a:lnTo>
                <a:cubicBezTo>
                  <a:pt x="5564558" y="713226"/>
                  <a:pt x="5571321" y="729266"/>
                  <a:pt x="5575797" y="746040"/>
                </a:cubicBezTo>
                <a:lnTo>
                  <a:pt x="5575797" y="746415"/>
                </a:lnTo>
                <a:lnTo>
                  <a:pt x="5575798" y="746415"/>
                </a:lnTo>
                <a:lnTo>
                  <a:pt x="5582655" y="778229"/>
                </a:lnTo>
                <a:lnTo>
                  <a:pt x="5579868" y="781074"/>
                </a:lnTo>
                <a:lnTo>
                  <a:pt x="5579873" y="781099"/>
                </a:lnTo>
                <a:lnTo>
                  <a:pt x="5582655" y="778318"/>
                </a:lnTo>
                <a:lnTo>
                  <a:pt x="5578393" y="787387"/>
                </a:lnTo>
                <a:lnTo>
                  <a:pt x="5578179" y="788269"/>
                </a:lnTo>
                <a:lnTo>
                  <a:pt x="5577131" y="792579"/>
                </a:lnTo>
                <a:lnTo>
                  <a:pt x="5578179" y="793657"/>
                </a:lnTo>
                <a:lnTo>
                  <a:pt x="5578465" y="793950"/>
                </a:lnTo>
                <a:cubicBezTo>
                  <a:pt x="5585322" y="796950"/>
                  <a:pt x="5589228" y="804209"/>
                  <a:pt x="5587990" y="811572"/>
                </a:cubicBezTo>
                <a:cubicBezTo>
                  <a:pt x="5588180" y="816458"/>
                  <a:pt x="5587418" y="821344"/>
                  <a:pt x="5585799" y="825954"/>
                </a:cubicBezTo>
                <a:lnTo>
                  <a:pt x="5584348" y="825691"/>
                </a:lnTo>
                <a:lnTo>
                  <a:pt x="5584846" y="826714"/>
                </a:lnTo>
                <a:lnTo>
                  <a:pt x="5575695" y="885919"/>
                </a:lnTo>
                <a:lnTo>
                  <a:pt x="5575893" y="888060"/>
                </a:lnTo>
                <a:cubicBezTo>
                  <a:pt x="5572464" y="893394"/>
                  <a:pt x="5568273" y="898442"/>
                  <a:pt x="5570464" y="905681"/>
                </a:cubicBezTo>
                <a:cubicBezTo>
                  <a:pt x="5570654" y="907596"/>
                  <a:pt x="5570083" y="909500"/>
                  <a:pt x="5568749" y="910919"/>
                </a:cubicBezTo>
                <a:cubicBezTo>
                  <a:pt x="5565796" y="914863"/>
                  <a:pt x="5564082" y="919682"/>
                  <a:pt x="5564082" y="924636"/>
                </a:cubicBezTo>
                <a:cubicBezTo>
                  <a:pt x="5563415" y="929779"/>
                  <a:pt x="5562749" y="935208"/>
                  <a:pt x="5556462" y="937495"/>
                </a:cubicBezTo>
                <a:cubicBezTo>
                  <a:pt x="5552367" y="939017"/>
                  <a:pt x="5553319" y="943208"/>
                  <a:pt x="5553128" y="946430"/>
                </a:cubicBezTo>
                <a:cubicBezTo>
                  <a:pt x="5552557" y="954526"/>
                  <a:pt x="5552462" y="962623"/>
                  <a:pt x="5542556" y="965480"/>
                </a:cubicBezTo>
                <a:cubicBezTo>
                  <a:pt x="5540174" y="966242"/>
                  <a:pt x="5539602" y="968909"/>
                  <a:pt x="5539413" y="971195"/>
                </a:cubicBezTo>
                <a:cubicBezTo>
                  <a:pt x="5538841" y="975957"/>
                  <a:pt x="5538459" y="980720"/>
                  <a:pt x="5531983" y="980720"/>
                </a:cubicBezTo>
                <a:cubicBezTo>
                  <a:pt x="5530649" y="980720"/>
                  <a:pt x="5529888" y="982054"/>
                  <a:pt x="5530840" y="983006"/>
                </a:cubicBezTo>
                <a:cubicBezTo>
                  <a:pt x="5535984" y="988626"/>
                  <a:pt x="5530840" y="992055"/>
                  <a:pt x="5528173" y="995865"/>
                </a:cubicBezTo>
                <a:cubicBezTo>
                  <a:pt x="5520458" y="1009429"/>
                  <a:pt x="5510838" y="1021783"/>
                  <a:pt x="5499598" y="1032536"/>
                </a:cubicBezTo>
                <a:cubicBezTo>
                  <a:pt x="5492931" y="1040470"/>
                  <a:pt x="5485501" y="1047719"/>
                  <a:pt x="5477405" y="1054158"/>
                </a:cubicBezTo>
                <a:lnTo>
                  <a:pt x="5474131" y="1043508"/>
                </a:lnTo>
                <a:lnTo>
                  <a:pt x="5472940" y="1045561"/>
                </a:lnTo>
                <a:cubicBezTo>
                  <a:pt x="5472976" y="1047633"/>
                  <a:pt x="5474500" y="1049871"/>
                  <a:pt x="5477405" y="1054252"/>
                </a:cubicBezTo>
                <a:lnTo>
                  <a:pt x="5475214" y="1056729"/>
                </a:lnTo>
                <a:lnTo>
                  <a:pt x="5475212" y="1056727"/>
                </a:lnTo>
                <a:lnTo>
                  <a:pt x="5475214" y="1056729"/>
                </a:lnTo>
                <a:cubicBezTo>
                  <a:pt x="5471213" y="1059587"/>
                  <a:pt x="5466259" y="1061206"/>
                  <a:pt x="5464546" y="1066254"/>
                </a:cubicBezTo>
                <a:lnTo>
                  <a:pt x="5464070" y="1066637"/>
                </a:lnTo>
                <a:lnTo>
                  <a:pt x="5464070" y="1066826"/>
                </a:lnTo>
                <a:lnTo>
                  <a:pt x="5459212" y="1070541"/>
                </a:lnTo>
                <a:lnTo>
                  <a:pt x="5459212" y="1070541"/>
                </a:lnTo>
                <a:lnTo>
                  <a:pt x="5459211" y="1070541"/>
                </a:lnTo>
                <a:cubicBezTo>
                  <a:pt x="5437018" y="1089695"/>
                  <a:pt x="5413015" y="1106573"/>
                  <a:pt x="5387488" y="1120928"/>
                </a:cubicBezTo>
                <a:cubicBezTo>
                  <a:pt x="5377963" y="1126738"/>
                  <a:pt x="5366914" y="1130929"/>
                  <a:pt x="5357294" y="1136454"/>
                </a:cubicBezTo>
                <a:cubicBezTo>
                  <a:pt x="5347388" y="1142702"/>
                  <a:pt x="5337195" y="1148426"/>
                  <a:pt x="5326718" y="1153599"/>
                </a:cubicBezTo>
                <a:cubicBezTo>
                  <a:pt x="5309097" y="1161409"/>
                  <a:pt x="5292524" y="1171696"/>
                  <a:pt x="5274140" y="1177887"/>
                </a:cubicBezTo>
                <a:lnTo>
                  <a:pt x="5273991" y="1177572"/>
                </a:lnTo>
                <a:lnTo>
                  <a:pt x="5254054" y="1186382"/>
                </a:lnTo>
                <a:lnTo>
                  <a:pt x="5254137" y="1186936"/>
                </a:lnTo>
                <a:cubicBezTo>
                  <a:pt x="5246994" y="1190555"/>
                  <a:pt x="5240136" y="1195318"/>
                  <a:pt x="5231563" y="1190270"/>
                </a:cubicBezTo>
                <a:cubicBezTo>
                  <a:pt x="5229754" y="1189222"/>
                  <a:pt x="5229277" y="1192365"/>
                  <a:pt x="5228802" y="1194079"/>
                </a:cubicBezTo>
                <a:lnTo>
                  <a:pt x="5228134" y="1194029"/>
                </a:lnTo>
                <a:lnTo>
                  <a:pt x="5226326" y="1198080"/>
                </a:lnTo>
                <a:lnTo>
                  <a:pt x="5225640" y="1198080"/>
                </a:lnTo>
                <a:lnTo>
                  <a:pt x="5226135" y="1198747"/>
                </a:lnTo>
                <a:lnTo>
                  <a:pt x="5222134" y="1200938"/>
                </a:lnTo>
                <a:cubicBezTo>
                  <a:pt x="5216229" y="1203890"/>
                  <a:pt x="5210704" y="1205224"/>
                  <a:pt x="5206227" y="1194270"/>
                </a:cubicBezTo>
                <a:cubicBezTo>
                  <a:pt x="5206227" y="1202833"/>
                  <a:pt x="5200321" y="1210243"/>
                  <a:pt x="5191939" y="1212082"/>
                </a:cubicBezTo>
                <a:cubicBezTo>
                  <a:pt x="5190416" y="1212558"/>
                  <a:pt x="5188226" y="1214654"/>
                  <a:pt x="5187367" y="1211606"/>
                </a:cubicBezTo>
                <a:cubicBezTo>
                  <a:pt x="5186034" y="1206938"/>
                  <a:pt x="5183272" y="1208557"/>
                  <a:pt x="5181748" y="1210653"/>
                </a:cubicBezTo>
                <a:cubicBezTo>
                  <a:pt x="5173175" y="1222369"/>
                  <a:pt x="5159174" y="1223607"/>
                  <a:pt x="5147077" y="1227893"/>
                </a:cubicBezTo>
                <a:cubicBezTo>
                  <a:pt x="5142124" y="1229703"/>
                  <a:pt x="5136981" y="1230941"/>
                  <a:pt x="5131933" y="1232656"/>
                </a:cubicBezTo>
                <a:lnTo>
                  <a:pt x="5131882" y="1232616"/>
                </a:lnTo>
                <a:lnTo>
                  <a:pt x="5126551" y="1234621"/>
                </a:lnTo>
                <a:cubicBezTo>
                  <a:pt x="5124574" y="1235156"/>
                  <a:pt x="5122979" y="1236180"/>
                  <a:pt x="5123360" y="1239609"/>
                </a:cubicBezTo>
                <a:lnTo>
                  <a:pt x="5122870" y="1239895"/>
                </a:lnTo>
                <a:lnTo>
                  <a:pt x="5123360" y="1239895"/>
                </a:lnTo>
                <a:cubicBezTo>
                  <a:pt x="5129361" y="1246372"/>
                  <a:pt x="5132694" y="1254812"/>
                  <a:pt x="5132885" y="1263613"/>
                </a:cubicBezTo>
                <a:cubicBezTo>
                  <a:pt x="5132885" y="1268470"/>
                  <a:pt x="5134505" y="1271900"/>
                  <a:pt x="5140696" y="1268185"/>
                </a:cubicBezTo>
                <a:cubicBezTo>
                  <a:pt x="5143839" y="1266280"/>
                  <a:pt x="5146220" y="1269995"/>
                  <a:pt x="5148029" y="1272090"/>
                </a:cubicBezTo>
                <a:lnTo>
                  <a:pt x="5166980" y="1294358"/>
                </a:lnTo>
                <a:lnTo>
                  <a:pt x="5167080" y="1294188"/>
                </a:lnTo>
                <a:lnTo>
                  <a:pt x="5192130" y="1321334"/>
                </a:lnTo>
                <a:lnTo>
                  <a:pt x="5194434" y="1323729"/>
                </a:lnTo>
                <a:lnTo>
                  <a:pt x="5194512" y="1323429"/>
                </a:lnTo>
                <a:lnTo>
                  <a:pt x="5249090" y="1369339"/>
                </a:lnTo>
                <a:lnTo>
                  <a:pt x="5249320" y="1369936"/>
                </a:lnTo>
                <a:lnTo>
                  <a:pt x="5276521" y="1387914"/>
                </a:lnTo>
                <a:lnTo>
                  <a:pt x="5276444" y="1388008"/>
                </a:lnTo>
                <a:lnTo>
                  <a:pt x="5306525" y="1406868"/>
                </a:lnTo>
                <a:cubicBezTo>
                  <a:pt x="5308145" y="1407868"/>
                  <a:pt x="5309383" y="1409421"/>
                  <a:pt x="5309954" y="1411249"/>
                </a:cubicBezTo>
                <a:cubicBezTo>
                  <a:pt x="5310717" y="1413059"/>
                  <a:pt x="5311765" y="1414869"/>
                  <a:pt x="5314050" y="1414297"/>
                </a:cubicBezTo>
                <a:cubicBezTo>
                  <a:pt x="5323575" y="1411821"/>
                  <a:pt x="5329386" y="1417917"/>
                  <a:pt x="5335196" y="1422775"/>
                </a:cubicBezTo>
                <a:cubicBezTo>
                  <a:pt x="5338625" y="1425451"/>
                  <a:pt x="5342625" y="1427452"/>
                  <a:pt x="5346816" y="1428680"/>
                </a:cubicBezTo>
                <a:lnTo>
                  <a:pt x="5347355" y="1429345"/>
                </a:lnTo>
                <a:lnTo>
                  <a:pt x="5347293" y="1428967"/>
                </a:lnTo>
                <a:cubicBezTo>
                  <a:pt x="5358152" y="1431958"/>
                  <a:pt x="5368248" y="1437511"/>
                  <a:pt x="5376534" y="1445159"/>
                </a:cubicBezTo>
                <a:cubicBezTo>
                  <a:pt x="5378440" y="1447064"/>
                  <a:pt x="5381107" y="1448007"/>
                  <a:pt x="5383774" y="1447731"/>
                </a:cubicBezTo>
                <a:cubicBezTo>
                  <a:pt x="5387965" y="1447960"/>
                  <a:pt x="5391965" y="1449493"/>
                  <a:pt x="5395204" y="1452113"/>
                </a:cubicBezTo>
                <a:lnTo>
                  <a:pt x="5395119" y="1452317"/>
                </a:lnTo>
                <a:lnTo>
                  <a:pt x="5395490" y="1452112"/>
                </a:lnTo>
                <a:cubicBezTo>
                  <a:pt x="5399585" y="1452741"/>
                  <a:pt x="5403586" y="1454227"/>
                  <a:pt x="5407110" y="1456493"/>
                </a:cubicBezTo>
                <a:lnTo>
                  <a:pt x="5407110" y="1456494"/>
                </a:lnTo>
                <a:lnTo>
                  <a:pt x="5420159" y="1463638"/>
                </a:lnTo>
                <a:lnTo>
                  <a:pt x="5420125" y="1463700"/>
                </a:lnTo>
                <a:lnTo>
                  <a:pt x="5420446" y="1463637"/>
                </a:lnTo>
                <a:cubicBezTo>
                  <a:pt x="5429208" y="1465761"/>
                  <a:pt x="5437685" y="1468724"/>
                  <a:pt x="5445877" y="1472496"/>
                </a:cubicBezTo>
                <a:lnTo>
                  <a:pt x="5445877" y="1473217"/>
                </a:lnTo>
                <a:lnTo>
                  <a:pt x="5447591" y="1472972"/>
                </a:lnTo>
                <a:lnTo>
                  <a:pt x="5448087" y="1473872"/>
                </a:lnTo>
                <a:lnTo>
                  <a:pt x="5448258" y="1472972"/>
                </a:lnTo>
                <a:cubicBezTo>
                  <a:pt x="5453688" y="1474372"/>
                  <a:pt x="5459021" y="1476525"/>
                  <a:pt x="5463879" y="1479354"/>
                </a:cubicBezTo>
                <a:lnTo>
                  <a:pt x="5512933" y="1496118"/>
                </a:lnTo>
                <a:cubicBezTo>
                  <a:pt x="5515885" y="1496832"/>
                  <a:pt x="5518552" y="1498166"/>
                  <a:pt x="5520934" y="1500023"/>
                </a:cubicBezTo>
                <a:lnTo>
                  <a:pt x="5521510" y="1500432"/>
                </a:lnTo>
                <a:lnTo>
                  <a:pt x="5533684" y="1503024"/>
                </a:lnTo>
                <a:lnTo>
                  <a:pt x="5545915" y="1507112"/>
                </a:lnTo>
                <a:lnTo>
                  <a:pt x="5546175" y="1506881"/>
                </a:lnTo>
                <a:cubicBezTo>
                  <a:pt x="5553985" y="1508233"/>
                  <a:pt x="5561701" y="1510510"/>
                  <a:pt x="5569035" y="1513644"/>
                </a:cubicBezTo>
                <a:lnTo>
                  <a:pt x="5568770" y="1513950"/>
                </a:lnTo>
                <a:lnTo>
                  <a:pt x="5569035" y="1513930"/>
                </a:lnTo>
                <a:cubicBezTo>
                  <a:pt x="5572750" y="1513768"/>
                  <a:pt x="5576559" y="1514187"/>
                  <a:pt x="5580178" y="1515168"/>
                </a:cubicBezTo>
                <a:cubicBezTo>
                  <a:pt x="5589703" y="1517835"/>
                  <a:pt x="5591418" y="1520311"/>
                  <a:pt x="5588846" y="1530218"/>
                </a:cubicBezTo>
                <a:cubicBezTo>
                  <a:pt x="5588465" y="1532808"/>
                  <a:pt x="5588465" y="1535437"/>
                  <a:pt x="5588846" y="1538028"/>
                </a:cubicBezTo>
                <a:cubicBezTo>
                  <a:pt x="5588846" y="1544600"/>
                  <a:pt x="5587704" y="1546124"/>
                  <a:pt x="5581989" y="1543934"/>
                </a:cubicBezTo>
                <a:cubicBezTo>
                  <a:pt x="5574750" y="1541267"/>
                  <a:pt x="5566368" y="1540695"/>
                  <a:pt x="5561224" y="1533456"/>
                </a:cubicBezTo>
                <a:cubicBezTo>
                  <a:pt x="5559510" y="1530732"/>
                  <a:pt x="5555986" y="1529903"/>
                  <a:pt x="5553223" y="1531608"/>
                </a:cubicBezTo>
                <a:cubicBezTo>
                  <a:pt x="5552652" y="1531970"/>
                  <a:pt x="5552080" y="1532437"/>
                  <a:pt x="5551699" y="1532980"/>
                </a:cubicBezTo>
                <a:cubicBezTo>
                  <a:pt x="5549508" y="1535170"/>
                  <a:pt x="5545984" y="1536504"/>
                  <a:pt x="5544746" y="1534218"/>
                </a:cubicBezTo>
                <a:cubicBezTo>
                  <a:pt x="5540746" y="1527360"/>
                  <a:pt x="5534554" y="1532218"/>
                  <a:pt x="5530077" y="1529836"/>
                </a:cubicBezTo>
                <a:lnTo>
                  <a:pt x="5530049" y="1529582"/>
                </a:lnTo>
                <a:lnTo>
                  <a:pt x="5529792" y="1529837"/>
                </a:lnTo>
                <a:cubicBezTo>
                  <a:pt x="5508837" y="1524207"/>
                  <a:pt x="5488264" y="1517273"/>
                  <a:pt x="5468165" y="1509072"/>
                </a:cubicBezTo>
                <a:lnTo>
                  <a:pt x="5468103" y="1508834"/>
                </a:lnTo>
                <a:lnTo>
                  <a:pt x="5398824" y="1482973"/>
                </a:lnTo>
                <a:cubicBezTo>
                  <a:pt x="5395299" y="1481573"/>
                  <a:pt x="5392346" y="1479106"/>
                  <a:pt x="5390251" y="1475924"/>
                </a:cubicBezTo>
                <a:cubicBezTo>
                  <a:pt x="5387965" y="1472381"/>
                  <a:pt x="5383964" y="1470295"/>
                  <a:pt x="5379678" y="1470400"/>
                </a:cubicBezTo>
                <a:lnTo>
                  <a:pt x="5379625" y="1470158"/>
                </a:lnTo>
                <a:lnTo>
                  <a:pt x="5379392" y="1470401"/>
                </a:lnTo>
                <a:cubicBezTo>
                  <a:pt x="5376534" y="1472591"/>
                  <a:pt x="5373678" y="1471353"/>
                  <a:pt x="5371010" y="1470401"/>
                </a:cubicBezTo>
                <a:lnTo>
                  <a:pt x="5352007" y="1460900"/>
                </a:lnTo>
                <a:lnTo>
                  <a:pt x="5351960" y="1461065"/>
                </a:lnTo>
                <a:cubicBezTo>
                  <a:pt x="5346531" y="1458398"/>
                  <a:pt x="5341101" y="1455636"/>
                  <a:pt x="5335577" y="1453064"/>
                </a:cubicBezTo>
                <a:cubicBezTo>
                  <a:pt x="5330052" y="1450493"/>
                  <a:pt x="5324052" y="1447159"/>
                  <a:pt x="5323957" y="1439348"/>
                </a:cubicBezTo>
                <a:cubicBezTo>
                  <a:pt x="5315003" y="1443473"/>
                  <a:pt x="5304335" y="1439720"/>
                  <a:pt x="5299954" y="1430871"/>
                </a:cubicBezTo>
                <a:cubicBezTo>
                  <a:pt x="5297763" y="1426489"/>
                  <a:pt x="5297191" y="1421918"/>
                  <a:pt x="5290429" y="1426870"/>
                </a:cubicBezTo>
                <a:cubicBezTo>
                  <a:pt x="5287952" y="1428871"/>
                  <a:pt x="5285571" y="1425918"/>
                  <a:pt x="5284237" y="1423632"/>
                </a:cubicBezTo>
                <a:cubicBezTo>
                  <a:pt x="5283190" y="1421184"/>
                  <a:pt x="5282808" y="1418450"/>
                  <a:pt x="5283380" y="1415821"/>
                </a:cubicBezTo>
                <a:cubicBezTo>
                  <a:pt x="5283380" y="1413631"/>
                  <a:pt x="5284237" y="1411059"/>
                  <a:pt x="5281665" y="1409821"/>
                </a:cubicBezTo>
                <a:cubicBezTo>
                  <a:pt x="5279093" y="1408582"/>
                  <a:pt x="5276617" y="1409821"/>
                  <a:pt x="5274807" y="1412202"/>
                </a:cubicBezTo>
                <a:cubicBezTo>
                  <a:pt x="5272997" y="1414583"/>
                  <a:pt x="5273188" y="1414869"/>
                  <a:pt x="5270997" y="1414297"/>
                </a:cubicBezTo>
                <a:cubicBezTo>
                  <a:pt x="5267759" y="1412202"/>
                  <a:pt x="5268807" y="1407344"/>
                  <a:pt x="5265758" y="1404772"/>
                </a:cubicBezTo>
                <a:cubicBezTo>
                  <a:pt x="5261186" y="1409821"/>
                  <a:pt x="5261186" y="1409821"/>
                  <a:pt x="5252804" y="1404201"/>
                </a:cubicBezTo>
                <a:lnTo>
                  <a:pt x="5252930" y="1404112"/>
                </a:lnTo>
                <a:lnTo>
                  <a:pt x="5243851" y="1397534"/>
                </a:lnTo>
                <a:lnTo>
                  <a:pt x="5243853" y="1397533"/>
                </a:lnTo>
                <a:lnTo>
                  <a:pt x="5243852" y="1397533"/>
                </a:lnTo>
                <a:cubicBezTo>
                  <a:pt x="5240042" y="1395247"/>
                  <a:pt x="5236041" y="1393057"/>
                  <a:pt x="5232421" y="1390485"/>
                </a:cubicBezTo>
                <a:cubicBezTo>
                  <a:pt x="5228803" y="1387913"/>
                  <a:pt x="5222896" y="1384008"/>
                  <a:pt x="5226421" y="1375912"/>
                </a:cubicBezTo>
                <a:cubicBezTo>
                  <a:pt x="5222707" y="1379646"/>
                  <a:pt x="5216706" y="1379655"/>
                  <a:pt x="5212991" y="1375950"/>
                </a:cubicBezTo>
                <a:cubicBezTo>
                  <a:pt x="5212610" y="1375588"/>
                  <a:pt x="5212228" y="1375188"/>
                  <a:pt x="5211943" y="1374769"/>
                </a:cubicBezTo>
                <a:lnTo>
                  <a:pt x="5187163" y="1352077"/>
                </a:lnTo>
                <a:lnTo>
                  <a:pt x="5187083" y="1352385"/>
                </a:lnTo>
                <a:lnTo>
                  <a:pt x="5178224" y="1344670"/>
                </a:lnTo>
                <a:cubicBezTo>
                  <a:pt x="5170699" y="1338317"/>
                  <a:pt x="5163555" y="1331516"/>
                  <a:pt x="5156888" y="1324287"/>
                </a:cubicBezTo>
                <a:lnTo>
                  <a:pt x="5153156" y="1308428"/>
                </a:lnTo>
                <a:lnTo>
                  <a:pt x="5153078" y="1308380"/>
                </a:lnTo>
                <a:cubicBezTo>
                  <a:pt x="5149458" y="1305809"/>
                  <a:pt x="5149554" y="1313143"/>
                  <a:pt x="5146029" y="1310857"/>
                </a:cubicBezTo>
                <a:cubicBezTo>
                  <a:pt x="5134505" y="1301808"/>
                  <a:pt x="5128504" y="1288187"/>
                  <a:pt x="5118502" y="1277900"/>
                </a:cubicBezTo>
                <a:cubicBezTo>
                  <a:pt x="5111740" y="1272176"/>
                  <a:pt x="5108406" y="1263337"/>
                  <a:pt x="5109740" y="1254564"/>
                </a:cubicBezTo>
                <a:lnTo>
                  <a:pt x="5105131" y="1251179"/>
                </a:lnTo>
                <a:lnTo>
                  <a:pt x="5104190" y="1254969"/>
                </a:lnTo>
                <a:lnTo>
                  <a:pt x="5100551" y="1253349"/>
                </a:lnTo>
                <a:lnTo>
                  <a:pt x="5100404" y="1253421"/>
                </a:lnTo>
                <a:lnTo>
                  <a:pt x="5100433" y="1253267"/>
                </a:lnTo>
                <a:lnTo>
                  <a:pt x="5093177" y="1246808"/>
                </a:lnTo>
                <a:cubicBezTo>
                  <a:pt x="5090093" y="1245693"/>
                  <a:pt x="5086593" y="1245720"/>
                  <a:pt x="5083355" y="1247134"/>
                </a:cubicBezTo>
                <a:cubicBezTo>
                  <a:pt x="5073830" y="1249801"/>
                  <a:pt x="5064305" y="1251325"/>
                  <a:pt x="5054780" y="1253420"/>
                </a:cubicBezTo>
                <a:lnTo>
                  <a:pt x="5054509" y="1253334"/>
                </a:lnTo>
                <a:lnTo>
                  <a:pt x="5054590" y="1253421"/>
                </a:lnTo>
                <a:lnTo>
                  <a:pt x="5020552" y="1259873"/>
                </a:lnTo>
                <a:lnTo>
                  <a:pt x="5020584" y="1259993"/>
                </a:lnTo>
                <a:cubicBezTo>
                  <a:pt x="5010584" y="1263870"/>
                  <a:pt x="5000011" y="1266127"/>
                  <a:pt x="4989248" y="1266661"/>
                </a:cubicBezTo>
                <a:lnTo>
                  <a:pt x="4989165" y="1266371"/>
                </a:lnTo>
                <a:lnTo>
                  <a:pt x="4988867" y="1266565"/>
                </a:lnTo>
                <a:cubicBezTo>
                  <a:pt x="4965340" y="1270756"/>
                  <a:pt x="4941242" y="1273233"/>
                  <a:pt x="4917715" y="1276090"/>
                </a:cubicBezTo>
                <a:cubicBezTo>
                  <a:pt x="4906095" y="1277967"/>
                  <a:pt x="4894283" y="1278224"/>
                  <a:pt x="4882663" y="1276852"/>
                </a:cubicBezTo>
                <a:cubicBezTo>
                  <a:pt x="4875805" y="1276776"/>
                  <a:pt x="4868947" y="1277672"/>
                  <a:pt x="4862375" y="1279519"/>
                </a:cubicBezTo>
                <a:lnTo>
                  <a:pt x="4833046" y="1278281"/>
                </a:lnTo>
                <a:lnTo>
                  <a:pt x="4833038" y="1278376"/>
                </a:lnTo>
                <a:cubicBezTo>
                  <a:pt x="4828275" y="1280662"/>
                  <a:pt x="4824846" y="1279995"/>
                  <a:pt x="4824083" y="1274090"/>
                </a:cubicBezTo>
                <a:cubicBezTo>
                  <a:pt x="4823989" y="1268251"/>
                  <a:pt x="4822465" y="1262527"/>
                  <a:pt x="4819607" y="1257421"/>
                </a:cubicBezTo>
                <a:cubicBezTo>
                  <a:pt x="4816274" y="1259917"/>
                  <a:pt x="4815417" y="1264555"/>
                  <a:pt x="4817607" y="1268089"/>
                </a:cubicBezTo>
                <a:cubicBezTo>
                  <a:pt x="4820941" y="1275042"/>
                  <a:pt x="4818464" y="1279995"/>
                  <a:pt x="4810845" y="1280281"/>
                </a:cubicBezTo>
                <a:cubicBezTo>
                  <a:pt x="4796842" y="1281272"/>
                  <a:pt x="4782841" y="1281110"/>
                  <a:pt x="4768839" y="1279805"/>
                </a:cubicBezTo>
                <a:cubicBezTo>
                  <a:pt x="4760362" y="1278757"/>
                  <a:pt x="4751789" y="1282472"/>
                  <a:pt x="4743502" y="1278662"/>
                </a:cubicBezTo>
                <a:lnTo>
                  <a:pt x="4707403" y="1280472"/>
                </a:lnTo>
                <a:lnTo>
                  <a:pt x="4707402" y="1280472"/>
                </a:lnTo>
                <a:lnTo>
                  <a:pt x="4707402" y="1280471"/>
                </a:lnTo>
                <a:lnTo>
                  <a:pt x="4701236" y="1277376"/>
                </a:lnTo>
                <a:cubicBezTo>
                  <a:pt x="4699116" y="1276757"/>
                  <a:pt x="4696878" y="1276900"/>
                  <a:pt x="4694354" y="1278853"/>
                </a:cubicBezTo>
                <a:cubicBezTo>
                  <a:pt x="4692068" y="1280281"/>
                  <a:pt x="4689211" y="1280662"/>
                  <a:pt x="4686639" y="1279900"/>
                </a:cubicBezTo>
                <a:cubicBezTo>
                  <a:pt x="4677685" y="1278538"/>
                  <a:pt x="4668637" y="1278024"/>
                  <a:pt x="4659589" y="1278376"/>
                </a:cubicBezTo>
                <a:cubicBezTo>
                  <a:pt x="4659589" y="1278376"/>
                  <a:pt x="4658826" y="1278376"/>
                  <a:pt x="4658540" y="1278376"/>
                </a:cubicBezTo>
                <a:cubicBezTo>
                  <a:pt x="4649015" y="1273804"/>
                  <a:pt x="4638062" y="1276757"/>
                  <a:pt x="4627965" y="1275138"/>
                </a:cubicBezTo>
                <a:lnTo>
                  <a:pt x="4616107" y="1275978"/>
                </a:lnTo>
                <a:lnTo>
                  <a:pt x="4615868" y="1276376"/>
                </a:lnTo>
                <a:lnTo>
                  <a:pt x="4611486" y="1276376"/>
                </a:lnTo>
                <a:lnTo>
                  <a:pt x="4610820" y="1275331"/>
                </a:lnTo>
                <a:lnTo>
                  <a:pt x="4610820" y="1275900"/>
                </a:lnTo>
                <a:lnTo>
                  <a:pt x="4599103" y="1273709"/>
                </a:lnTo>
                <a:lnTo>
                  <a:pt x="4599119" y="1273632"/>
                </a:lnTo>
                <a:lnTo>
                  <a:pt x="4580315" y="1271697"/>
                </a:lnTo>
                <a:cubicBezTo>
                  <a:pt x="4573719" y="1271709"/>
                  <a:pt x="4567147" y="1271709"/>
                  <a:pt x="4560908" y="1269613"/>
                </a:cubicBezTo>
                <a:lnTo>
                  <a:pt x="4560971" y="1269587"/>
                </a:lnTo>
                <a:lnTo>
                  <a:pt x="4531667" y="1267232"/>
                </a:lnTo>
                <a:lnTo>
                  <a:pt x="4531859" y="1266699"/>
                </a:lnTo>
                <a:lnTo>
                  <a:pt x="4531476" y="1267232"/>
                </a:lnTo>
                <a:lnTo>
                  <a:pt x="4518237" y="1266470"/>
                </a:lnTo>
                <a:lnTo>
                  <a:pt x="4518468" y="1266008"/>
                </a:lnTo>
                <a:lnTo>
                  <a:pt x="4517856" y="1266470"/>
                </a:lnTo>
                <a:cubicBezTo>
                  <a:pt x="4502615" y="1264374"/>
                  <a:pt x="4487184" y="1262755"/>
                  <a:pt x="4471945" y="1259898"/>
                </a:cubicBezTo>
                <a:cubicBezTo>
                  <a:pt x="4450323" y="1256869"/>
                  <a:pt x="4428891" y="1252344"/>
                  <a:pt x="4407842" y="1246372"/>
                </a:cubicBezTo>
                <a:lnTo>
                  <a:pt x="4407950" y="1246078"/>
                </a:lnTo>
                <a:lnTo>
                  <a:pt x="4407937" y="1246086"/>
                </a:lnTo>
                <a:cubicBezTo>
                  <a:pt x="4397079" y="1245372"/>
                  <a:pt x="4386411" y="1243162"/>
                  <a:pt x="4376124" y="1239514"/>
                </a:cubicBezTo>
                <a:cubicBezTo>
                  <a:pt x="4360979" y="1237419"/>
                  <a:pt x="4346691" y="1231989"/>
                  <a:pt x="4331833" y="1228941"/>
                </a:cubicBezTo>
                <a:cubicBezTo>
                  <a:pt x="4323642" y="1227322"/>
                  <a:pt x="4323737" y="1219416"/>
                  <a:pt x="4320688" y="1213511"/>
                </a:cubicBezTo>
                <a:cubicBezTo>
                  <a:pt x="4317736" y="1216845"/>
                  <a:pt x="4320688" y="1222179"/>
                  <a:pt x="4316116" y="1223036"/>
                </a:cubicBezTo>
                <a:cubicBezTo>
                  <a:pt x="4312878" y="1223417"/>
                  <a:pt x="4309545" y="1222922"/>
                  <a:pt x="4306591" y="1221607"/>
                </a:cubicBezTo>
                <a:lnTo>
                  <a:pt x="4294495" y="1218369"/>
                </a:lnTo>
                <a:lnTo>
                  <a:pt x="4294504" y="1218346"/>
                </a:lnTo>
                <a:lnTo>
                  <a:pt x="4294019" y="1218845"/>
                </a:lnTo>
                <a:cubicBezTo>
                  <a:pt x="4291638" y="1218044"/>
                  <a:pt x="4290304" y="1215444"/>
                  <a:pt x="4291161" y="1213053"/>
                </a:cubicBezTo>
                <a:lnTo>
                  <a:pt x="4291459" y="1212368"/>
                </a:lnTo>
                <a:lnTo>
                  <a:pt x="4286971" y="1212368"/>
                </a:lnTo>
                <a:cubicBezTo>
                  <a:pt x="4283351" y="1214483"/>
                  <a:pt x="4279064" y="1214835"/>
                  <a:pt x="4275159" y="1213320"/>
                </a:cubicBezTo>
                <a:lnTo>
                  <a:pt x="4240964" y="1203795"/>
                </a:lnTo>
                <a:lnTo>
                  <a:pt x="4240845" y="1203288"/>
                </a:lnTo>
                <a:lnTo>
                  <a:pt x="4220866" y="1198176"/>
                </a:lnTo>
                <a:lnTo>
                  <a:pt x="4220847" y="1198136"/>
                </a:lnTo>
                <a:lnTo>
                  <a:pt x="4209246" y="1194080"/>
                </a:lnTo>
                <a:lnTo>
                  <a:pt x="4209114" y="1193969"/>
                </a:lnTo>
                <a:lnTo>
                  <a:pt x="4209150" y="1194175"/>
                </a:lnTo>
                <a:lnTo>
                  <a:pt x="4186385" y="1187126"/>
                </a:lnTo>
                <a:lnTo>
                  <a:pt x="4186411" y="1187103"/>
                </a:lnTo>
                <a:lnTo>
                  <a:pt x="4144952" y="1172935"/>
                </a:lnTo>
                <a:cubicBezTo>
                  <a:pt x="4143523" y="1171687"/>
                  <a:pt x="4141523" y="1171325"/>
                  <a:pt x="4139713" y="1171982"/>
                </a:cubicBezTo>
                <a:cubicBezTo>
                  <a:pt x="4135141" y="1173316"/>
                  <a:pt x="4133903" y="1171125"/>
                  <a:pt x="4133236" y="1166839"/>
                </a:cubicBezTo>
                <a:cubicBezTo>
                  <a:pt x="4132093" y="1159886"/>
                  <a:pt x="4131235" y="1159695"/>
                  <a:pt x="4125521" y="1163124"/>
                </a:cubicBezTo>
                <a:cubicBezTo>
                  <a:pt x="4123996" y="1164077"/>
                  <a:pt x="4122758" y="1165696"/>
                  <a:pt x="4120758" y="1165886"/>
                </a:cubicBezTo>
                <a:lnTo>
                  <a:pt x="4119520" y="1165886"/>
                </a:lnTo>
                <a:cubicBezTo>
                  <a:pt x="4117329" y="1163981"/>
                  <a:pt x="4119520" y="1162648"/>
                  <a:pt x="4120283" y="1161124"/>
                </a:cubicBezTo>
                <a:cubicBezTo>
                  <a:pt x="4120949" y="1160171"/>
                  <a:pt x="4120758" y="1158876"/>
                  <a:pt x="4119806" y="1158171"/>
                </a:cubicBezTo>
                <a:cubicBezTo>
                  <a:pt x="4118949" y="1157399"/>
                  <a:pt x="4117615" y="1157399"/>
                  <a:pt x="4116758" y="1158171"/>
                </a:cubicBezTo>
                <a:cubicBezTo>
                  <a:pt x="4113614" y="1160457"/>
                  <a:pt x="4111519" y="1165315"/>
                  <a:pt x="4106280" y="1162457"/>
                </a:cubicBezTo>
                <a:lnTo>
                  <a:pt x="4104343" y="1161840"/>
                </a:lnTo>
                <a:lnTo>
                  <a:pt x="4104185" y="1162076"/>
                </a:lnTo>
                <a:cubicBezTo>
                  <a:pt x="4098757" y="1160943"/>
                  <a:pt x="4093422" y="1158923"/>
                  <a:pt x="4088659" y="1156076"/>
                </a:cubicBezTo>
                <a:cubicBezTo>
                  <a:pt x="4086374" y="1154704"/>
                  <a:pt x="4083611" y="1154294"/>
                  <a:pt x="4081040" y="1154933"/>
                </a:cubicBezTo>
                <a:lnTo>
                  <a:pt x="4081040" y="1154932"/>
                </a:lnTo>
                <a:lnTo>
                  <a:pt x="4081040" y="1154932"/>
                </a:lnTo>
                <a:cubicBezTo>
                  <a:pt x="4074467" y="1152112"/>
                  <a:pt x="4067800" y="1149845"/>
                  <a:pt x="4060846" y="1148169"/>
                </a:cubicBezTo>
                <a:cubicBezTo>
                  <a:pt x="4055608" y="1137596"/>
                  <a:pt x="4059703" y="1128262"/>
                  <a:pt x="4072086" y="1122928"/>
                </a:cubicBezTo>
                <a:lnTo>
                  <a:pt x="4108376" y="1134834"/>
                </a:lnTo>
                <a:cubicBezTo>
                  <a:pt x="4110947" y="1137653"/>
                  <a:pt x="4113329" y="1140645"/>
                  <a:pt x="4115425" y="1143788"/>
                </a:cubicBezTo>
                <a:lnTo>
                  <a:pt x="4115396" y="1143982"/>
                </a:lnTo>
                <a:lnTo>
                  <a:pt x="4115710" y="1143788"/>
                </a:lnTo>
                <a:cubicBezTo>
                  <a:pt x="4117234" y="1144360"/>
                  <a:pt x="4117901" y="1148360"/>
                  <a:pt x="4119615" y="1145979"/>
                </a:cubicBezTo>
                <a:cubicBezTo>
                  <a:pt x="4122187" y="1142454"/>
                  <a:pt x="4124187" y="1140573"/>
                  <a:pt x="4126187" y="1140371"/>
                </a:cubicBezTo>
                <a:cubicBezTo>
                  <a:pt x="4128188" y="1140168"/>
                  <a:pt x="4130188" y="1141645"/>
                  <a:pt x="4132760" y="1144836"/>
                </a:cubicBezTo>
                <a:cubicBezTo>
                  <a:pt x="4134950" y="1147503"/>
                  <a:pt x="4136665" y="1150456"/>
                  <a:pt x="4138761" y="1153123"/>
                </a:cubicBezTo>
                <a:cubicBezTo>
                  <a:pt x="4140856" y="1155790"/>
                  <a:pt x="4142952" y="1157885"/>
                  <a:pt x="4145333" y="1155218"/>
                </a:cubicBezTo>
                <a:cubicBezTo>
                  <a:pt x="4147715" y="1152551"/>
                  <a:pt x="4144666" y="1150075"/>
                  <a:pt x="4142094" y="1148646"/>
                </a:cubicBezTo>
                <a:lnTo>
                  <a:pt x="4137332" y="1145693"/>
                </a:lnTo>
                <a:cubicBezTo>
                  <a:pt x="4146761" y="1146541"/>
                  <a:pt x="4156001" y="1149094"/>
                  <a:pt x="4164478" y="1153218"/>
                </a:cubicBezTo>
                <a:cubicBezTo>
                  <a:pt x="4167717" y="1154456"/>
                  <a:pt x="4165240" y="1158076"/>
                  <a:pt x="4166954" y="1161219"/>
                </a:cubicBezTo>
                <a:cubicBezTo>
                  <a:pt x="4172098" y="1156390"/>
                  <a:pt x="4179719" y="1155313"/>
                  <a:pt x="4186004" y="1158552"/>
                </a:cubicBezTo>
                <a:cubicBezTo>
                  <a:pt x="4196101" y="1161981"/>
                  <a:pt x="4206197" y="1165124"/>
                  <a:pt x="4216294" y="1168077"/>
                </a:cubicBezTo>
                <a:lnTo>
                  <a:pt x="4216434" y="1168500"/>
                </a:lnTo>
                <a:lnTo>
                  <a:pt x="4254871" y="1180269"/>
                </a:lnTo>
                <a:lnTo>
                  <a:pt x="4253394" y="1180745"/>
                </a:lnTo>
                <a:lnTo>
                  <a:pt x="4254871" y="1180745"/>
                </a:lnTo>
                <a:cubicBezTo>
                  <a:pt x="4259823" y="1180107"/>
                  <a:pt x="4264777" y="1181917"/>
                  <a:pt x="4268110" y="1185603"/>
                </a:cubicBezTo>
                <a:cubicBezTo>
                  <a:pt x="4269920" y="1188127"/>
                  <a:pt x="4272063" y="1187674"/>
                  <a:pt x="4274218" y="1187008"/>
                </a:cubicBezTo>
                <a:lnTo>
                  <a:pt x="4280229" y="1187124"/>
                </a:lnTo>
                <a:lnTo>
                  <a:pt x="4280398" y="1186651"/>
                </a:lnTo>
                <a:cubicBezTo>
                  <a:pt x="4284208" y="1189080"/>
                  <a:pt x="4288399" y="1190080"/>
                  <a:pt x="4292649" y="1190866"/>
                </a:cubicBezTo>
                <a:lnTo>
                  <a:pt x="4305257" y="1193795"/>
                </a:lnTo>
                <a:lnTo>
                  <a:pt x="4305257" y="1193794"/>
                </a:lnTo>
                <a:lnTo>
                  <a:pt x="4307067" y="1194556"/>
                </a:lnTo>
                <a:lnTo>
                  <a:pt x="4307254" y="1194980"/>
                </a:lnTo>
                <a:lnTo>
                  <a:pt x="4307544" y="1194080"/>
                </a:lnTo>
                <a:lnTo>
                  <a:pt x="4331356" y="1200176"/>
                </a:lnTo>
                <a:cubicBezTo>
                  <a:pt x="4339643" y="1200804"/>
                  <a:pt x="4347645" y="1203776"/>
                  <a:pt x="4354312" y="1208748"/>
                </a:cubicBezTo>
                <a:cubicBezTo>
                  <a:pt x="4355455" y="1209796"/>
                  <a:pt x="4357074" y="1210129"/>
                  <a:pt x="4358502" y="1209606"/>
                </a:cubicBezTo>
                <a:cubicBezTo>
                  <a:pt x="4367075" y="1208739"/>
                  <a:pt x="4375743" y="1210225"/>
                  <a:pt x="4383553" y="1213892"/>
                </a:cubicBezTo>
                <a:lnTo>
                  <a:pt x="4383553" y="1214468"/>
                </a:lnTo>
                <a:lnTo>
                  <a:pt x="4440227" y="1226370"/>
                </a:lnTo>
                <a:lnTo>
                  <a:pt x="4451277" y="1228370"/>
                </a:lnTo>
                <a:lnTo>
                  <a:pt x="4451320" y="1228435"/>
                </a:lnTo>
                <a:lnTo>
                  <a:pt x="4451370" y="1228370"/>
                </a:lnTo>
                <a:cubicBezTo>
                  <a:pt x="4476898" y="1233227"/>
                  <a:pt x="4502615" y="1237038"/>
                  <a:pt x="4528524" y="1239609"/>
                </a:cubicBezTo>
                <a:lnTo>
                  <a:pt x="4537986" y="1241975"/>
                </a:lnTo>
                <a:lnTo>
                  <a:pt x="4538620" y="1241419"/>
                </a:lnTo>
                <a:lnTo>
                  <a:pt x="4540431" y="1242086"/>
                </a:lnTo>
                <a:lnTo>
                  <a:pt x="4540431" y="1242086"/>
                </a:lnTo>
                <a:lnTo>
                  <a:pt x="4564278" y="1243776"/>
                </a:lnTo>
                <a:cubicBezTo>
                  <a:pt x="4572291" y="1244015"/>
                  <a:pt x="4580292" y="1244658"/>
                  <a:pt x="4588055" y="1247896"/>
                </a:cubicBezTo>
                <a:cubicBezTo>
                  <a:pt x="4592436" y="1249706"/>
                  <a:pt x="4596151" y="1246086"/>
                  <a:pt x="4600342" y="1246658"/>
                </a:cubicBezTo>
                <a:lnTo>
                  <a:pt x="4600304" y="1247265"/>
                </a:lnTo>
                <a:lnTo>
                  <a:pt x="4611282" y="1251474"/>
                </a:lnTo>
                <a:lnTo>
                  <a:pt x="4611391" y="1251135"/>
                </a:lnTo>
                <a:lnTo>
                  <a:pt x="4620590" y="1248927"/>
                </a:lnTo>
                <a:lnTo>
                  <a:pt x="4620439" y="1248753"/>
                </a:lnTo>
                <a:lnTo>
                  <a:pt x="4631679" y="1249229"/>
                </a:lnTo>
                <a:cubicBezTo>
                  <a:pt x="4638442" y="1252182"/>
                  <a:pt x="4645776" y="1248086"/>
                  <a:pt x="4652540" y="1251039"/>
                </a:cubicBezTo>
                <a:lnTo>
                  <a:pt x="4652634" y="1251039"/>
                </a:lnTo>
                <a:lnTo>
                  <a:pt x="4652341" y="1251351"/>
                </a:lnTo>
                <a:lnTo>
                  <a:pt x="4653111" y="1251135"/>
                </a:lnTo>
                <a:cubicBezTo>
                  <a:pt x="4661112" y="1251135"/>
                  <a:pt x="4669114" y="1251135"/>
                  <a:pt x="4677019" y="1251135"/>
                </a:cubicBezTo>
                <a:cubicBezTo>
                  <a:pt x="4684924" y="1251135"/>
                  <a:pt x="4686544" y="1263422"/>
                  <a:pt x="4694354" y="1266470"/>
                </a:cubicBezTo>
                <a:cubicBezTo>
                  <a:pt x="4697403" y="1263803"/>
                  <a:pt x="4696069" y="1260279"/>
                  <a:pt x="4695783" y="1256945"/>
                </a:cubicBezTo>
                <a:cubicBezTo>
                  <a:pt x="4695497" y="1253611"/>
                  <a:pt x="4697403" y="1251421"/>
                  <a:pt x="4701308" y="1252087"/>
                </a:cubicBezTo>
                <a:cubicBezTo>
                  <a:pt x="4705499" y="1253545"/>
                  <a:pt x="4709880" y="1254002"/>
                  <a:pt x="4714262" y="1253421"/>
                </a:cubicBezTo>
                <a:lnTo>
                  <a:pt x="4714029" y="1253995"/>
                </a:lnTo>
                <a:lnTo>
                  <a:pt x="4714261" y="1253707"/>
                </a:lnTo>
                <a:lnTo>
                  <a:pt x="4716636" y="1253707"/>
                </a:lnTo>
                <a:lnTo>
                  <a:pt x="4716642" y="1253611"/>
                </a:lnTo>
                <a:lnTo>
                  <a:pt x="4720928" y="1253516"/>
                </a:lnTo>
                <a:lnTo>
                  <a:pt x="4720938" y="1253707"/>
                </a:lnTo>
                <a:lnTo>
                  <a:pt x="4780269" y="1253707"/>
                </a:lnTo>
                <a:cubicBezTo>
                  <a:pt x="4787412" y="1253707"/>
                  <a:pt x="4787412" y="1253707"/>
                  <a:pt x="4789794" y="1262374"/>
                </a:cubicBezTo>
                <a:cubicBezTo>
                  <a:pt x="4792938" y="1258945"/>
                  <a:pt x="4794842" y="1254087"/>
                  <a:pt x="4800177" y="1254087"/>
                </a:cubicBezTo>
                <a:cubicBezTo>
                  <a:pt x="4808748" y="1252544"/>
                  <a:pt x="4817607" y="1253040"/>
                  <a:pt x="4825989" y="1255516"/>
                </a:cubicBezTo>
                <a:cubicBezTo>
                  <a:pt x="4828752" y="1256850"/>
                  <a:pt x="4829704" y="1257707"/>
                  <a:pt x="4832276" y="1255516"/>
                </a:cubicBezTo>
                <a:cubicBezTo>
                  <a:pt x="4834466" y="1253659"/>
                  <a:pt x="4836895" y="1253159"/>
                  <a:pt x="4839383" y="1253099"/>
                </a:cubicBezTo>
                <a:lnTo>
                  <a:pt x="4846596" y="1253317"/>
                </a:lnTo>
                <a:lnTo>
                  <a:pt x="4846564" y="1253230"/>
                </a:lnTo>
                <a:cubicBezTo>
                  <a:pt x="4847612" y="1252688"/>
                  <a:pt x="4848659" y="1252335"/>
                  <a:pt x="4849802" y="1252183"/>
                </a:cubicBezTo>
                <a:cubicBezTo>
                  <a:pt x="4877710" y="1252183"/>
                  <a:pt x="4905428" y="1249039"/>
                  <a:pt x="4933241" y="1246753"/>
                </a:cubicBezTo>
                <a:lnTo>
                  <a:pt x="4934384" y="1246753"/>
                </a:lnTo>
                <a:cubicBezTo>
                  <a:pt x="4942671" y="1246753"/>
                  <a:pt x="4943052" y="1246753"/>
                  <a:pt x="4943909" y="1256278"/>
                </a:cubicBezTo>
                <a:cubicBezTo>
                  <a:pt x="4945147" y="1256993"/>
                  <a:pt x="4946671" y="1256583"/>
                  <a:pt x="4947433" y="1255364"/>
                </a:cubicBezTo>
                <a:cubicBezTo>
                  <a:pt x="4947529" y="1255231"/>
                  <a:pt x="4947529" y="1255088"/>
                  <a:pt x="4947624" y="1254945"/>
                </a:cubicBezTo>
                <a:cubicBezTo>
                  <a:pt x="4949243" y="1246182"/>
                  <a:pt x="4955529" y="1245420"/>
                  <a:pt x="4963054" y="1243229"/>
                </a:cubicBezTo>
                <a:lnTo>
                  <a:pt x="4999821" y="1237828"/>
                </a:lnTo>
                <a:lnTo>
                  <a:pt x="4999821" y="1237609"/>
                </a:lnTo>
                <a:lnTo>
                  <a:pt x="5052399" y="1226179"/>
                </a:lnTo>
                <a:lnTo>
                  <a:pt x="5052459" y="1226358"/>
                </a:lnTo>
                <a:lnTo>
                  <a:pt x="5052589" y="1226179"/>
                </a:lnTo>
                <a:cubicBezTo>
                  <a:pt x="5059066" y="1226160"/>
                  <a:pt x="5065543" y="1225064"/>
                  <a:pt x="5071639" y="1222940"/>
                </a:cubicBezTo>
                <a:cubicBezTo>
                  <a:pt x="5075258" y="1221321"/>
                  <a:pt x="5077068" y="1219226"/>
                  <a:pt x="5074782" y="1215035"/>
                </a:cubicBezTo>
                <a:cubicBezTo>
                  <a:pt x="5070020" y="1203195"/>
                  <a:pt x="5063542" y="1192070"/>
                  <a:pt x="5055732" y="1181983"/>
                </a:cubicBezTo>
                <a:cubicBezTo>
                  <a:pt x="5048398" y="1174753"/>
                  <a:pt x="5043540" y="1165323"/>
                  <a:pt x="5042016" y="1155122"/>
                </a:cubicBezTo>
                <a:cubicBezTo>
                  <a:pt x="5041920" y="1153608"/>
                  <a:pt x="5041349" y="1152160"/>
                  <a:pt x="5040492" y="1150931"/>
                </a:cubicBezTo>
                <a:lnTo>
                  <a:pt x="5015917" y="1102640"/>
                </a:lnTo>
                <a:lnTo>
                  <a:pt x="5015917" y="1102640"/>
                </a:lnTo>
                <a:cubicBezTo>
                  <a:pt x="5012584" y="1090782"/>
                  <a:pt x="5007917" y="1079342"/>
                  <a:pt x="5002011" y="1068541"/>
                </a:cubicBezTo>
                <a:lnTo>
                  <a:pt x="5002011" y="1068540"/>
                </a:lnTo>
                <a:lnTo>
                  <a:pt x="4992519" y="1041204"/>
                </a:lnTo>
                <a:lnTo>
                  <a:pt x="4992486" y="1041204"/>
                </a:lnTo>
                <a:cubicBezTo>
                  <a:pt x="4987724" y="1030060"/>
                  <a:pt x="4984009" y="1018477"/>
                  <a:pt x="4981437" y="1006628"/>
                </a:cubicBezTo>
                <a:lnTo>
                  <a:pt x="4981437" y="1004628"/>
                </a:lnTo>
                <a:lnTo>
                  <a:pt x="4981437" y="1004628"/>
                </a:lnTo>
                <a:lnTo>
                  <a:pt x="4972406" y="956619"/>
                </a:lnTo>
                <a:lnTo>
                  <a:pt x="4972389" y="956717"/>
                </a:lnTo>
                <a:cubicBezTo>
                  <a:pt x="4969531" y="950068"/>
                  <a:pt x="4968960" y="942681"/>
                  <a:pt x="4970769" y="935680"/>
                </a:cubicBezTo>
                <a:cubicBezTo>
                  <a:pt x="4972198" y="929375"/>
                  <a:pt x="4971912" y="922812"/>
                  <a:pt x="4970007" y="916630"/>
                </a:cubicBezTo>
                <a:cubicBezTo>
                  <a:pt x="4967531" y="908648"/>
                  <a:pt x="4966959" y="900190"/>
                  <a:pt x="4968483" y="891961"/>
                </a:cubicBezTo>
                <a:lnTo>
                  <a:pt x="4970068" y="868762"/>
                </a:lnTo>
                <a:lnTo>
                  <a:pt x="4969817" y="865102"/>
                </a:lnTo>
                <a:cubicBezTo>
                  <a:pt x="4968198" y="851662"/>
                  <a:pt x="4970008" y="838022"/>
                  <a:pt x="4975057" y="825477"/>
                </a:cubicBezTo>
                <a:cubicBezTo>
                  <a:pt x="4975913" y="823335"/>
                  <a:pt x="4975913" y="820953"/>
                  <a:pt x="4975057" y="818810"/>
                </a:cubicBezTo>
                <a:cubicBezTo>
                  <a:pt x="4974103" y="812847"/>
                  <a:pt x="4974866" y="806732"/>
                  <a:pt x="4977247" y="801189"/>
                </a:cubicBezTo>
                <a:lnTo>
                  <a:pt x="4977247" y="801189"/>
                </a:lnTo>
                <a:lnTo>
                  <a:pt x="4979342" y="784331"/>
                </a:lnTo>
                <a:cubicBezTo>
                  <a:pt x="4985343" y="757470"/>
                  <a:pt x="4988867" y="730039"/>
                  <a:pt x="4996868" y="703654"/>
                </a:cubicBezTo>
                <a:cubicBezTo>
                  <a:pt x="4999344" y="695844"/>
                  <a:pt x="4999058" y="695749"/>
                  <a:pt x="5007726" y="694892"/>
                </a:cubicBezTo>
                <a:cubicBezTo>
                  <a:pt x="5000773" y="680794"/>
                  <a:pt x="5009441" y="669269"/>
                  <a:pt x="5014299" y="657363"/>
                </a:cubicBezTo>
                <a:cubicBezTo>
                  <a:pt x="5019157" y="645457"/>
                  <a:pt x="5024586" y="636313"/>
                  <a:pt x="5029825" y="625835"/>
                </a:cubicBezTo>
                <a:lnTo>
                  <a:pt x="5031259" y="626295"/>
                </a:lnTo>
                <a:lnTo>
                  <a:pt x="5030110" y="625544"/>
                </a:lnTo>
                <a:cubicBezTo>
                  <a:pt x="5033254" y="620686"/>
                  <a:pt x="5036778" y="620876"/>
                  <a:pt x="5039635" y="625067"/>
                </a:cubicBezTo>
                <a:cubicBezTo>
                  <a:pt x="5041064" y="627305"/>
                  <a:pt x="5042302" y="629706"/>
                  <a:pt x="5043159" y="632210"/>
                </a:cubicBezTo>
                <a:cubicBezTo>
                  <a:pt x="5043731" y="633677"/>
                  <a:pt x="5045256" y="634507"/>
                  <a:pt x="5046779" y="634115"/>
                </a:cubicBezTo>
                <a:cubicBezTo>
                  <a:pt x="5048303" y="633611"/>
                  <a:pt x="5049256" y="632248"/>
                  <a:pt x="5049351" y="630686"/>
                </a:cubicBezTo>
                <a:lnTo>
                  <a:pt x="5047545" y="623078"/>
                </a:lnTo>
                <a:lnTo>
                  <a:pt x="5040314" y="612402"/>
                </a:lnTo>
                <a:cubicBezTo>
                  <a:pt x="5040040" y="609520"/>
                  <a:pt x="5041873" y="606591"/>
                  <a:pt x="5045540" y="601162"/>
                </a:cubicBezTo>
                <a:cubicBezTo>
                  <a:pt x="5055256" y="587170"/>
                  <a:pt x="5066782" y="574568"/>
                  <a:pt x="5079926" y="563718"/>
                </a:cubicBezTo>
                <a:lnTo>
                  <a:pt x="5079926" y="563718"/>
                </a:lnTo>
                <a:lnTo>
                  <a:pt x="5079926" y="563715"/>
                </a:lnTo>
                <a:lnTo>
                  <a:pt x="5089217" y="554982"/>
                </a:lnTo>
                <a:lnTo>
                  <a:pt x="5089165" y="554763"/>
                </a:lnTo>
                <a:cubicBezTo>
                  <a:pt x="5105548" y="539286"/>
                  <a:pt x="5124979" y="527493"/>
                  <a:pt x="5146315" y="520187"/>
                </a:cubicBezTo>
                <a:cubicBezTo>
                  <a:pt x="5155840" y="517045"/>
                  <a:pt x="5165365" y="510663"/>
                  <a:pt x="5174890" y="506948"/>
                </a:cubicBezTo>
                <a:cubicBezTo>
                  <a:pt x="5189653" y="501424"/>
                  <a:pt x="5205274" y="500566"/>
                  <a:pt x="5220325" y="496471"/>
                </a:cubicBezTo>
                <a:cubicBezTo>
                  <a:pt x="5226706" y="494755"/>
                  <a:pt x="5230897" y="499327"/>
                  <a:pt x="5234707" y="503615"/>
                </a:cubicBezTo>
                <a:cubicBezTo>
                  <a:pt x="5238516" y="502280"/>
                  <a:pt x="5235564" y="497614"/>
                  <a:pt x="5238898" y="496280"/>
                </a:cubicBezTo>
                <a:cubicBezTo>
                  <a:pt x="5241470" y="495413"/>
                  <a:pt x="5244137" y="495090"/>
                  <a:pt x="5246803" y="495327"/>
                </a:cubicBezTo>
                <a:lnTo>
                  <a:pt x="5258139" y="495327"/>
                </a:lnTo>
                <a:lnTo>
                  <a:pt x="5258155" y="495367"/>
                </a:lnTo>
                <a:close/>
                <a:moveTo>
                  <a:pt x="16862" y="442653"/>
                </a:moveTo>
                <a:cubicBezTo>
                  <a:pt x="18290" y="443339"/>
                  <a:pt x="18956" y="444968"/>
                  <a:pt x="18480" y="446463"/>
                </a:cubicBezTo>
                <a:cubicBezTo>
                  <a:pt x="18099" y="451369"/>
                  <a:pt x="16862" y="456170"/>
                  <a:pt x="14860" y="460654"/>
                </a:cubicBezTo>
                <a:cubicBezTo>
                  <a:pt x="13145" y="462683"/>
                  <a:pt x="12384" y="465350"/>
                  <a:pt x="12669" y="467990"/>
                </a:cubicBezTo>
                <a:lnTo>
                  <a:pt x="12669" y="467992"/>
                </a:lnTo>
                <a:lnTo>
                  <a:pt x="20666" y="472276"/>
                </a:lnTo>
                <a:cubicBezTo>
                  <a:pt x="22856" y="473037"/>
                  <a:pt x="25142" y="473895"/>
                  <a:pt x="24952" y="476753"/>
                </a:cubicBezTo>
                <a:cubicBezTo>
                  <a:pt x="24761" y="479124"/>
                  <a:pt x="22761" y="480953"/>
                  <a:pt x="20379" y="481038"/>
                </a:cubicBezTo>
                <a:cubicBezTo>
                  <a:pt x="13998" y="481896"/>
                  <a:pt x="7044" y="483325"/>
                  <a:pt x="1425" y="476943"/>
                </a:cubicBezTo>
                <a:lnTo>
                  <a:pt x="1429" y="476939"/>
                </a:lnTo>
                <a:lnTo>
                  <a:pt x="0" y="465036"/>
                </a:lnTo>
                <a:cubicBezTo>
                  <a:pt x="3049" y="457311"/>
                  <a:pt x="7336" y="450129"/>
                  <a:pt x="12763" y="443796"/>
                </a:cubicBezTo>
                <a:cubicBezTo>
                  <a:pt x="13718" y="442482"/>
                  <a:pt x="15432" y="442005"/>
                  <a:pt x="16862" y="442653"/>
                </a:cubicBezTo>
                <a:close/>
                <a:moveTo>
                  <a:pt x="1930663" y="260059"/>
                </a:moveTo>
                <a:cubicBezTo>
                  <a:pt x="1937712" y="263851"/>
                  <a:pt x="1944473" y="268146"/>
                  <a:pt x="1950856" y="272917"/>
                </a:cubicBezTo>
                <a:cubicBezTo>
                  <a:pt x="1958572" y="278309"/>
                  <a:pt x="1963906" y="286454"/>
                  <a:pt x="1965810" y="295683"/>
                </a:cubicBezTo>
                <a:cubicBezTo>
                  <a:pt x="1970003" y="296730"/>
                  <a:pt x="1969525" y="291492"/>
                  <a:pt x="1972573" y="291777"/>
                </a:cubicBezTo>
                <a:cubicBezTo>
                  <a:pt x="1975622" y="292063"/>
                  <a:pt x="1978670" y="295873"/>
                  <a:pt x="1980955" y="298826"/>
                </a:cubicBezTo>
                <a:lnTo>
                  <a:pt x="1980288" y="299297"/>
                </a:lnTo>
                <a:lnTo>
                  <a:pt x="2012390" y="331022"/>
                </a:lnTo>
                <a:lnTo>
                  <a:pt x="2012522" y="331740"/>
                </a:lnTo>
                <a:lnTo>
                  <a:pt x="2012757" y="331116"/>
                </a:lnTo>
                <a:cubicBezTo>
                  <a:pt x="2020472" y="338440"/>
                  <a:pt x="2027518" y="346336"/>
                  <a:pt x="2033996" y="354737"/>
                </a:cubicBezTo>
                <a:cubicBezTo>
                  <a:pt x="2039517" y="361216"/>
                  <a:pt x="2038852" y="362262"/>
                  <a:pt x="2031803" y="366645"/>
                </a:cubicBezTo>
                <a:cubicBezTo>
                  <a:pt x="2026280" y="370663"/>
                  <a:pt x="2019519" y="372655"/>
                  <a:pt x="2012757" y="372264"/>
                </a:cubicBezTo>
                <a:cubicBezTo>
                  <a:pt x="2012851" y="371569"/>
                  <a:pt x="2012851" y="370863"/>
                  <a:pt x="2012851" y="370168"/>
                </a:cubicBezTo>
                <a:lnTo>
                  <a:pt x="2012863" y="370165"/>
                </a:lnTo>
                <a:lnTo>
                  <a:pt x="1997057" y="351785"/>
                </a:lnTo>
                <a:lnTo>
                  <a:pt x="1996634" y="351012"/>
                </a:lnTo>
                <a:lnTo>
                  <a:pt x="1978836" y="331463"/>
                </a:lnTo>
                <a:lnTo>
                  <a:pt x="1978005" y="331593"/>
                </a:lnTo>
                <a:cubicBezTo>
                  <a:pt x="1974290" y="328983"/>
                  <a:pt x="1971052" y="325763"/>
                  <a:pt x="1968481" y="322067"/>
                </a:cubicBezTo>
                <a:lnTo>
                  <a:pt x="1968152" y="320897"/>
                </a:lnTo>
                <a:lnTo>
                  <a:pt x="1956394" y="312079"/>
                </a:lnTo>
                <a:cubicBezTo>
                  <a:pt x="1952523" y="308305"/>
                  <a:pt x="1948808" y="304350"/>
                  <a:pt x="1944378" y="301303"/>
                </a:cubicBezTo>
                <a:lnTo>
                  <a:pt x="1944460" y="301100"/>
                </a:lnTo>
                <a:lnTo>
                  <a:pt x="1944407" y="300925"/>
                </a:lnTo>
                <a:lnTo>
                  <a:pt x="1944283" y="301207"/>
                </a:lnTo>
                <a:cubicBezTo>
                  <a:pt x="1937427" y="298027"/>
                  <a:pt x="1931140" y="293530"/>
                  <a:pt x="1925996" y="287967"/>
                </a:cubicBezTo>
                <a:cubicBezTo>
                  <a:pt x="1923900" y="278414"/>
                  <a:pt x="1925613" y="268422"/>
                  <a:pt x="1930663" y="260059"/>
                </a:cubicBezTo>
                <a:close/>
                <a:moveTo>
                  <a:pt x="1754071" y="216720"/>
                </a:moveTo>
                <a:lnTo>
                  <a:pt x="1803888" y="216720"/>
                </a:lnTo>
                <a:lnTo>
                  <a:pt x="1814826" y="218625"/>
                </a:lnTo>
                <a:lnTo>
                  <a:pt x="1816570" y="218625"/>
                </a:lnTo>
                <a:lnTo>
                  <a:pt x="1840189" y="222816"/>
                </a:lnTo>
                <a:cubicBezTo>
                  <a:pt x="1842764" y="222816"/>
                  <a:pt x="1845809" y="222816"/>
                  <a:pt x="1847237" y="225769"/>
                </a:cubicBezTo>
                <a:cubicBezTo>
                  <a:pt x="1848669" y="228722"/>
                  <a:pt x="1851051" y="230055"/>
                  <a:pt x="1854288" y="227293"/>
                </a:cubicBezTo>
                <a:cubicBezTo>
                  <a:pt x="1856286" y="226054"/>
                  <a:pt x="1858859" y="226054"/>
                  <a:pt x="1860859" y="227293"/>
                </a:cubicBezTo>
                <a:cubicBezTo>
                  <a:pt x="1878577" y="232989"/>
                  <a:pt x="1895817" y="240123"/>
                  <a:pt x="1912387" y="248629"/>
                </a:cubicBezTo>
                <a:lnTo>
                  <a:pt x="1913086" y="249979"/>
                </a:lnTo>
                <a:lnTo>
                  <a:pt x="1922727" y="255300"/>
                </a:lnTo>
                <a:lnTo>
                  <a:pt x="1924154" y="255486"/>
                </a:lnTo>
                <a:lnTo>
                  <a:pt x="1930632" y="260058"/>
                </a:lnTo>
                <a:cubicBezTo>
                  <a:pt x="1932919" y="269612"/>
                  <a:pt x="1931203" y="279670"/>
                  <a:pt x="1925965" y="287966"/>
                </a:cubicBezTo>
                <a:cubicBezTo>
                  <a:pt x="1923107" y="287214"/>
                  <a:pt x="1920536" y="285461"/>
                  <a:pt x="1918822" y="283013"/>
                </a:cubicBezTo>
                <a:lnTo>
                  <a:pt x="1918814" y="282975"/>
                </a:lnTo>
                <a:lnTo>
                  <a:pt x="1918792" y="283014"/>
                </a:lnTo>
                <a:cubicBezTo>
                  <a:pt x="1914693" y="281528"/>
                  <a:pt x="1910884" y="279223"/>
                  <a:pt x="1907741" y="276251"/>
                </a:cubicBezTo>
                <a:lnTo>
                  <a:pt x="1907757" y="276220"/>
                </a:lnTo>
                <a:lnTo>
                  <a:pt x="1887434" y="265394"/>
                </a:lnTo>
                <a:cubicBezTo>
                  <a:pt x="1887434" y="259963"/>
                  <a:pt x="1894389" y="263392"/>
                  <a:pt x="1894103" y="260154"/>
                </a:cubicBezTo>
                <a:cubicBezTo>
                  <a:pt x="1893247" y="254744"/>
                  <a:pt x="1891912" y="249410"/>
                  <a:pt x="1890104" y="244248"/>
                </a:cubicBezTo>
                <a:cubicBezTo>
                  <a:pt x="1882097" y="263298"/>
                  <a:pt x="1882290" y="262631"/>
                  <a:pt x="1863619" y="256916"/>
                </a:cubicBezTo>
                <a:cubicBezTo>
                  <a:pt x="1849335" y="251677"/>
                  <a:pt x="1834380" y="248124"/>
                  <a:pt x="1819234" y="246343"/>
                </a:cubicBezTo>
                <a:cubicBezTo>
                  <a:pt x="1817426" y="246038"/>
                  <a:pt x="1815616" y="245495"/>
                  <a:pt x="1813901" y="244724"/>
                </a:cubicBezTo>
                <a:lnTo>
                  <a:pt x="1813871" y="244509"/>
                </a:lnTo>
                <a:lnTo>
                  <a:pt x="1813731" y="244533"/>
                </a:lnTo>
                <a:lnTo>
                  <a:pt x="1811636" y="244152"/>
                </a:lnTo>
                <a:lnTo>
                  <a:pt x="1811348" y="243866"/>
                </a:lnTo>
                <a:lnTo>
                  <a:pt x="1764072" y="243866"/>
                </a:lnTo>
                <a:lnTo>
                  <a:pt x="1743087" y="246021"/>
                </a:lnTo>
                <a:lnTo>
                  <a:pt x="1743034" y="246342"/>
                </a:lnTo>
                <a:cubicBezTo>
                  <a:pt x="1737793" y="246342"/>
                  <a:pt x="1731604" y="250057"/>
                  <a:pt x="1727221" y="240817"/>
                </a:cubicBezTo>
                <a:cubicBezTo>
                  <a:pt x="1724840" y="249771"/>
                  <a:pt x="1718748" y="251581"/>
                  <a:pt x="1712267" y="254057"/>
                </a:cubicBezTo>
                <a:cubicBezTo>
                  <a:pt x="1699979" y="258686"/>
                  <a:pt x="1688363" y="265106"/>
                  <a:pt x="1677886" y="273107"/>
                </a:cubicBezTo>
                <a:lnTo>
                  <a:pt x="1668360" y="280632"/>
                </a:lnTo>
                <a:lnTo>
                  <a:pt x="1667570" y="281216"/>
                </a:lnTo>
                <a:lnTo>
                  <a:pt x="1654169" y="297302"/>
                </a:lnTo>
                <a:cubicBezTo>
                  <a:pt x="1651499" y="300539"/>
                  <a:pt x="1648643" y="303111"/>
                  <a:pt x="1643691" y="297302"/>
                </a:cubicBezTo>
                <a:cubicBezTo>
                  <a:pt x="1646737" y="304750"/>
                  <a:pt x="1645403" y="313268"/>
                  <a:pt x="1640166" y="319401"/>
                </a:cubicBezTo>
                <a:cubicBezTo>
                  <a:pt x="1635782" y="326972"/>
                  <a:pt x="1632161" y="334945"/>
                  <a:pt x="1629400" y="343213"/>
                </a:cubicBezTo>
                <a:cubicBezTo>
                  <a:pt x="1627498" y="347785"/>
                  <a:pt x="1625686" y="351785"/>
                  <a:pt x="1619878" y="353310"/>
                </a:cubicBezTo>
                <a:cubicBezTo>
                  <a:pt x="1614264" y="355472"/>
                  <a:pt x="1610069" y="360350"/>
                  <a:pt x="1608834" y="366265"/>
                </a:cubicBezTo>
                <a:cubicBezTo>
                  <a:pt x="1615595" y="366265"/>
                  <a:pt x="1617215" y="358738"/>
                  <a:pt x="1623500" y="358263"/>
                </a:cubicBezTo>
                <a:cubicBezTo>
                  <a:pt x="1621498" y="369218"/>
                  <a:pt x="1619500" y="379502"/>
                  <a:pt x="1617597" y="389791"/>
                </a:cubicBezTo>
                <a:lnTo>
                  <a:pt x="1616585" y="390575"/>
                </a:lnTo>
                <a:lnTo>
                  <a:pt x="1617515" y="390265"/>
                </a:lnTo>
                <a:lnTo>
                  <a:pt x="1617515" y="394712"/>
                </a:lnTo>
                <a:lnTo>
                  <a:pt x="1617615" y="394743"/>
                </a:lnTo>
                <a:cubicBezTo>
                  <a:pt x="1618470" y="401981"/>
                  <a:pt x="1614948" y="408648"/>
                  <a:pt x="1615139" y="415983"/>
                </a:cubicBezTo>
                <a:cubicBezTo>
                  <a:pt x="1615803" y="430319"/>
                  <a:pt x="1617328" y="444596"/>
                  <a:pt x="1619708" y="458750"/>
                </a:cubicBezTo>
                <a:lnTo>
                  <a:pt x="1618980" y="457669"/>
                </a:lnTo>
                <a:lnTo>
                  <a:pt x="1619305" y="459038"/>
                </a:lnTo>
                <a:lnTo>
                  <a:pt x="1626918" y="490553"/>
                </a:lnTo>
                <a:lnTo>
                  <a:pt x="1626925" y="490566"/>
                </a:lnTo>
                <a:cubicBezTo>
                  <a:pt x="1632351" y="507519"/>
                  <a:pt x="1641114" y="523332"/>
                  <a:pt x="1645212" y="540761"/>
                </a:cubicBezTo>
                <a:cubicBezTo>
                  <a:pt x="1646543" y="544743"/>
                  <a:pt x="1648738" y="548365"/>
                  <a:pt x="1651689" y="551337"/>
                </a:cubicBezTo>
                <a:cubicBezTo>
                  <a:pt x="1655595" y="555202"/>
                  <a:pt x="1656644" y="561155"/>
                  <a:pt x="1654169" y="566099"/>
                </a:cubicBezTo>
                <a:lnTo>
                  <a:pt x="1654163" y="566115"/>
                </a:lnTo>
                <a:lnTo>
                  <a:pt x="1654568" y="566411"/>
                </a:lnTo>
                <a:lnTo>
                  <a:pt x="1654568" y="566097"/>
                </a:lnTo>
                <a:lnTo>
                  <a:pt x="1658455" y="569253"/>
                </a:lnTo>
                <a:lnTo>
                  <a:pt x="1663667" y="573062"/>
                </a:lnTo>
                <a:cubicBezTo>
                  <a:pt x="1669765" y="585254"/>
                  <a:pt x="1675860" y="597350"/>
                  <a:pt x="1682051" y="609447"/>
                </a:cubicBezTo>
                <a:lnTo>
                  <a:pt x="1681734" y="609780"/>
                </a:lnTo>
                <a:lnTo>
                  <a:pt x="1688317" y="617764"/>
                </a:lnTo>
                <a:cubicBezTo>
                  <a:pt x="1688792" y="620145"/>
                  <a:pt x="1687698" y="623026"/>
                  <a:pt x="1685508" y="628789"/>
                </a:cubicBezTo>
                <a:cubicBezTo>
                  <a:pt x="1684840" y="630694"/>
                  <a:pt x="1684365" y="632599"/>
                  <a:pt x="1685508" y="634123"/>
                </a:cubicBezTo>
                <a:cubicBezTo>
                  <a:pt x="1686651" y="635647"/>
                  <a:pt x="1689033" y="634885"/>
                  <a:pt x="1690556" y="634123"/>
                </a:cubicBezTo>
                <a:cubicBezTo>
                  <a:pt x="1695510" y="630218"/>
                  <a:pt x="1699127" y="632218"/>
                  <a:pt x="1701890" y="636790"/>
                </a:cubicBezTo>
                <a:cubicBezTo>
                  <a:pt x="1707128" y="645363"/>
                  <a:pt x="1715986" y="651935"/>
                  <a:pt x="1717035" y="662984"/>
                </a:cubicBezTo>
                <a:cubicBezTo>
                  <a:pt x="1717226" y="664898"/>
                  <a:pt x="1718462" y="666546"/>
                  <a:pt x="1720270" y="667270"/>
                </a:cubicBezTo>
                <a:cubicBezTo>
                  <a:pt x="1731414" y="674471"/>
                  <a:pt x="1740181" y="684901"/>
                  <a:pt x="1745321" y="697179"/>
                </a:cubicBezTo>
                <a:lnTo>
                  <a:pt x="1745321" y="697192"/>
                </a:lnTo>
                <a:lnTo>
                  <a:pt x="1745225" y="697083"/>
                </a:lnTo>
                <a:lnTo>
                  <a:pt x="1744445" y="706731"/>
                </a:lnTo>
                <a:lnTo>
                  <a:pt x="1744680" y="704436"/>
                </a:lnTo>
                <a:lnTo>
                  <a:pt x="1745321" y="697192"/>
                </a:lnTo>
                <a:lnTo>
                  <a:pt x="1745415" y="697301"/>
                </a:lnTo>
                <a:lnTo>
                  <a:pt x="1745500" y="696470"/>
                </a:lnTo>
                <a:lnTo>
                  <a:pt x="1745732" y="697671"/>
                </a:lnTo>
                <a:lnTo>
                  <a:pt x="1771704" y="727944"/>
                </a:lnTo>
                <a:cubicBezTo>
                  <a:pt x="1775034" y="733469"/>
                  <a:pt x="1781902" y="737469"/>
                  <a:pt x="1780474" y="745565"/>
                </a:cubicBezTo>
                <a:cubicBezTo>
                  <a:pt x="1780474" y="745565"/>
                  <a:pt x="1781422" y="746804"/>
                  <a:pt x="1781998" y="746899"/>
                </a:cubicBezTo>
                <a:cubicBezTo>
                  <a:pt x="1792948" y="746899"/>
                  <a:pt x="1795903" y="757282"/>
                  <a:pt x="1802473" y="762901"/>
                </a:cubicBezTo>
                <a:lnTo>
                  <a:pt x="1813513" y="776512"/>
                </a:lnTo>
                <a:lnTo>
                  <a:pt x="1814106" y="775935"/>
                </a:lnTo>
                <a:lnTo>
                  <a:pt x="1814201" y="776030"/>
                </a:lnTo>
                <a:lnTo>
                  <a:pt x="1814619" y="777636"/>
                </a:lnTo>
                <a:lnTo>
                  <a:pt x="1845432" y="809478"/>
                </a:lnTo>
                <a:cubicBezTo>
                  <a:pt x="1851054" y="814575"/>
                  <a:pt x="1854480" y="821642"/>
                  <a:pt x="1854957" y="829195"/>
                </a:cubicBezTo>
                <a:cubicBezTo>
                  <a:pt x="1855243" y="832196"/>
                  <a:pt x="1855912" y="835148"/>
                  <a:pt x="1856955" y="837958"/>
                </a:cubicBezTo>
                <a:cubicBezTo>
                  <a:pt x="1858574" y="842721"/>
                  <a:pt x="1861148" y="840911"/>
                  <a:pt x="1863717" y="838720"/>
                </a:cubicBezTo>
                <a:lnTo>
                  <a:pt x="1866246" y="840686"/>
                </a:lnTo>
                <a:lnTo>
                  <a:pt x="1864688" y="837754"/>
                </a:lnTo>
                <a:lnTo>
                  <a:pt x="1864967" y="837335"/>
                </a:lnTo>
                <a:lnTo>
                  <a:pt x="1864306" y="837753"/>
                </a:lnTo>
                <a:cubicBezTo>
                  <a:pt x="1864306" y="834705"/>
                  <a:pt x="1861258" y="832037"/>
                  <a:pt x="1861736" y="828228"/>
                </a:cubicBezTo>
                <a:cubicBezTo>
                  <a:pt x="1866402" y="827942"/>
                  <a:pt x="1868306" y="830990"/>
                  <a:pt x="1871069" y="833466"/>
                </a:cubicBezTo>
                <a:lnTo>
                  <a:pt x="1870953" y="833540"/>
                </a:lnTo>
                <a:lnTo>
                  <a:pt x="1871452" y="833467"/>
                </a:lnTo>
                <a:cubicBezTo>
                  <a:pt x="1873167" y="837582"/>
                  <a:pt x="1876308" y="840954"/>
                  <a:pt x="1880310" y="842992"/>
                </a:cubicBezTo>
                <a:cubicBezTo>
                  <a:pt x="1883358" y="844249"/>
                  <a:pt x="1885832" y="846507"/>
                  <a:pt x="1887358" y="849374"/>
                </a:cubicBezTo>
                <a:lnTo>
                  <a:pt x="1886668" y="850616"/>
                </a:lnTo>
                <a:lnTo>
                  <a:pt x="1891058" y="854913"/>
                </a:lnTo>
                <a:lnTo>
                  <a:pt x="1892027" y="855794"/>
                </a:lnTo>
                <a:lnTo>
                  <a:pt x="1892027" y="853945"/>
                </a:lnTo>
                <a:lnTo>
                  <a:pt x="1909396" y="871594"/>
                </a:lnTo>
                <a:lnTo>
                  <a:pt x="1910011" y="872153"/>
                </a:lnTo>
                <a:cubicBezTo>
                  <a:pt x="1915536" y="874477"/>
                  <a:pt x="1920488" y="878220"/>
                  <a:pt x="1924111" y="883012"/>
                </a:cubicBezTo>
                <a:lnTo>
                  <a:pt x="1924293" y="884219"/>
                </a:lnTo>
                <a:lnTo>
                  <a:pt x="1924460" y="883005"/>
                </a:lnTo>
                <a:cubicBezTo>
                  <a:pt x="1928936" y="888148"/>
                  <a:pt x="1935509" y="891292"/>
                  <a:pt x="1939986" y="896911"/>
                </a:cubicBezTo>
                <a:lnTo>
                  <a:pt x="1939990" y="896954"/>
                </a:lnTo>
                <a:lnTo>
                  <a:pt x="1940012" y="896916"/>
                </a:lnTo>
                <a:cubicBezTo>
                  <a:pt x="1951538" y="905641"/>
                  <a:pt x="1962488" y="914956"/>
                  <a:pt x="1973066" y="924824"/>
                </a:cubicBezTo>
                <a:cubicBezTo>
                  <a:pt x="1977636" y="928730"/>
                  <a:pt x="1982589" y="932921"/>
                  <a:pt x="1980016" y="941397"/>
                </a:cubicBezTo>
                <a:cubicBezTo>
                  <a:pt x="1982969" y="937664"/>
                  <a:pt x="1988305" y="936988"/>
                  <a:pt x="1992018" y="939893"/>
                </a:cubicBezTo>
                <a:cubicBezTo>
                  <a:pt x="1992782" y="940502"/>
                  <a:pt x="1993447" y="941236"/>
                  <a:pt x="1994019" y="942064"/>
                </a:cubicBezTo>
                <a:cubicBezTo>
                  <a:pt x="1997927" y="947125"/>
                  <a:pt x="2002972" y="951231"/>
                  <a:pt x="2008687" y="954050"/>
                </a:cubicBezTo>
                <a:cubicBezTo>
                  <a:pt x="2011260" y="955707"/>
                  <a:pt x="2013545" y="957726"/>
                  <a:pt x="2015448" y="960051"/>
                </a:cubicBezTo>
                <a:cubicBezTo>
                  <a:pt x="2019165" y="963480"/>
                  <a:pt x="2021642" y="966909"/>
                  <a:pt x="2017069" y="971576"/>
                </a:cubicBezTo>
                <a:lnTo>
                  <a:pt x="2015455" y="979161"/>
                </a:lnTo>
                <a:lnTo>
                  <a:pt x="2018222" y="977553"/>
                </a:lnTo>
                <a:lnTo>
                  <a:pt x="2018576" y="976815"/>
                </a:lnTo>
                <a:cubicBezTo>
                  <a:pt x="2022289" y="972243"/>
                  <a:pt x="2029053" y="971538"/>
                  <a:pt x="2033621" y="975253"/>
                </a:cubicBezTo>
                <a:cubicBezTo>
                  <a:pt x="2033621" y="975272"/>
                  <a:pt x="2033621" y="975281"/>
                  <a:pt x="2033621" y="975291"/>
                </a:cubicBezTo>
                <a:cubicBezTo>
                  <a:pt x="2040759" y="979577"/>
                  <a:pt x="2044286" y="977862"/>
                  <a:pt x="2046093" y="969766"/>
                </a:cubicBezTo>
                <a:cubicBezTo>
                  <a:pt x="2046953" y="965623"/>
                  <a:pt x="2048760" y="961756"/>
                  <a:pt x="2051519" y="958527"/>
                </a:cubicBezTo>
                <a:cubicBezTo>
                  <a:pt x="2051904" y="964528"/>
                  <a:pt x="2051045" y="970547"/>
                  <a:pt x="2049142" y="976243"/>
                </a:cubicBezTo>
                <a:lnTo>
                  <a:pt x="2050557" y="981023"/>
                </a:lnTo>
                <a:lnTo>
                  <a:pt x="2051544" y="958527"/>
                </a:lnTo>
                <a:cubicBezTo>
                  <a:pt x="2052696" y="952783"/>
                  <a:pt x="2055166" y="947382"/>
                  <a:pt x="2058692" y="942733"/>
                </a:cubicBezTo>
                <a:lnTo>
                  <a:pt x="2058744" y="942742"/>
                </a:lnTo>
                <a:lnTo>
                  <a:pt x="2058653" y="942249"/>
                </a:lnTo>
                <a:cubicBezTo>
                  <a:pt x="2060935" y="937010"/>
                  <a:pt x="2065419" y="932724"/>
                  <a:pt x="2065419" y="926342"/>
                </a:cubicBezTo>
                <a:lnTo>
                  <a:pt x="2065682" y="926452"/>
                </a:lnTo>
                <a:lnTo>
                  <a:pt x="2070080" y="915769"/>
                </a:lnTo>
                <a:lnTo>
                  <a:pt x="2070163" y="915809"/>
                </a:lnTo>
                <a:lnTo>
                  <a:pt x="2070096" y="915486"/>
                </a:lnTo>
                <a:cubicBezTo>
                  <a:pt x="2071425" y="909095"/>
                  <a:pt x="2073619" y="902912"/>
                  <a:pt x="2076663" y="897103"/>
                </a:cubicBezTo>
                <a:lnTo>
                  <a:pt x="2076668" y="897127"/>
                </a:lnTo>
                <a:lnTo>
                  <a:pt x="2076673" y="897103"/>
                </a:lnTo>
                <a:cubicBezTo>
                  <a:pt x="2079057" y="890245"/>
                  <a:pt x="2081438" y="883483"/>
                  <a:pt x="2083916" y="876624"/>
                </a:cubicBezTo>
                <a:lnTo>
                  <a:pt x="2083937" y="876622"/>
                </a:lnTo>
                <a:lnTo>
                  <a:pt x="2089271" y="862817"/>
                </a:lnTo>
                <a:cubicBezTo>
                  <a:pt x="2089366" y="850273"/>
                  <a:pt x="2091841" y="837862"/>
                  <a:pt x="2096508" y="826242"/>
                </a:cubicBezTo>
                <a:cubicBezTo>
                  <a:pt x="2098320" y="821279"/>
                  <a:pt x="2099463" y="816088"/>
                  <a:pt x="2099844" y="810811"/>
                </a:cubicBezTo>
                <a:cubicBezTo>
                  <a:pt x="2100128" y="800581"/>
                  <a:pt x="2101556" y="790408"/>
                  <a:pt x="2104222" y="780522"/>
                </a:cubicBezTo>
                <a:lnTo>
                  <a:pt x="2104575" y="780052"/>
                </a:lnTo>
                <a:lnTo>
                  <a:pt x="2104575" y="776515"/>
                </a:lnTo>
                <a:lnTo>
                  <a:pt x="2105138" y="773617"/>
                </a:lnTo>
                <a:lnTo>
                  <a:pt x="2107480" y="754885"/>
                </a:lnTo>
                <a:cubicBezTo>
                  <a:pt x="2106147" y="750894"/>
                  <a:pt x="2107671" y="746522"/>
                  <a:pt x="2111100" y="744122"/>
                </a:cubicBezTo>
                <a:lnTo>
                  <a:pt x="2111100" y="744500"/>
                </a:lnTo>
                <a:lnTo>
                  <a:pt x="2111100" y="744621"/>
                </a:lnTo>
                <a:lnTo>
                  <a:pt x="2111145" y="744416"/>
                </a:lnTo>
                <a:cubicBezTo>
                  <a:pt x="2113719" y="741845"/>
                  <a:pt x="2111145" y="737939"/>
                  <a:pt x="2113432" y="734891"/>
                </a:cubicBezTo>
                <a:lnTo>
                  <a:pt x="2113432" y="734986"/>
                </a:lnTo>
                <a:lnTo>
                  <a:pt x="2113753" y="733978"/>
                </a:lnTo>
                <a:lnTo>
                  <a:pt x="2113174" y="734419"/>
                </a:lnTo>
                <a:lnTo>
                  <a:pt x="2109312" y="715731"/>
                </a:lnTo>
                <a:lnTo>
                  <a:pt x="2109196" y="716215"/>
                </a:lnTo>
                <a:lnTo>
                  <a:pt x="2108801" y="713257"/>
                </a:lnTo>
                <a:lnTo>
                  <a:pt x="2108411" y="711369"/>
                </a:lnTo>
                <a:lnTo>
                  <a:pt x="2108637" y="710319"/>
                </a:lnTo>
                <a:lnTo>
                  <a:pt x="2108910" y="673352"/>
                </a:lnTo>
                <a:lnTo>
                  <a:pt x="2108923" y="673344"/>
                </a:lnTo>
                <a:lnTo>
                  <a:pt x="2108697" y="672792"/>
                </a:lnTo>
                <a:lnTo>
                  <a:pt x="2108697" y="665935"/>
                </a:lnTo>
                <a:cubicBezTo>
                  <a:pt x="2112030" y="661171"/>
                  <a:pt x="2112030" y="654876"/>
                  <a:pt x="2108697" y="650124"/>
                </a:cubicBezTo>
                <a:cubicBezTo>
                  <a:pt x="2106410" y="639816"/>
                  <a:pt x="2105649" y="629216"/>
                  <a:pt x="2106507" y="618691"/>
                </a:cubicBezTo>
                <a:lnTo>
                  <a:pt x="2107023" y="618825"/>
                </a:lnTo>
                <a:lnTo>
                  <a:pt x="2106888" y="618690"/>
                </a:lnTo>
                <a:cubicBezTo>
                  <a:pt x="2105269" y="606879"/>
                  <a:pt x="2103745" y="595068"/>
                  <a:pt x="2102127" y="583257"/>
                </a:cubicBezTo>
                <a:lnTo>
                  <a:pt x="2097588" y="552703"/>
                </a:lnTo>
                <a:lnTo>
                  <a:pt x="2097375" y="552381"/>
                </a:lnTo>
                <a:lnTo>
                  <a:pt x="2097476" y="551997"/>
                </a:lnTo>
                <a:lnTo>
                  <a:pt x="2092885" y="529618"/>
                </a:lnTo>
                <a:lnTo>
                  <a:pt x="2092889" y="529614"/>
                </a:lnTo>
                <a:lnTo>
                  <a:pt x="2081074" y="493043"/>
                </a:lnTo>
                <a:cubicBezTo>
                  <a:pt x="2072020" y="466572"/>
                  <a:pt x="2059930" y="441255"/>
                  <a:pt x="2044972" y="417604"/>
                </a:cubicBezTo>
                <a:cubicBezTo>
                  <a:pt x="2046687" y="411888"/>
                  <a:pt x="2046493" y="405793"/>
                  <a:pt x="2048021" y="399791"/>
                </a:cubicBezTo>
                <a:cubicBezTo>
                  <a:pt x="2048682" y="393621"/>
                  <a:pt x="2045831" y="387590"/>
                  <a:pt x="2040688" y="384170"/>
                </a:cubicBezTo>
                <a:cubicBezTo>
                  <a:pt x="2038785" y="382361"/>
                  <a:pt x="2037455" y="380742"/>
                  <a:pt x="2039546" y="378553"/>
                </a:cubicBezTo>
                <a:cubicBezTo>
                  <a:pt x="2041643" y="376361"/>
                  <a:pt x="2042786" y="378553"/>
                  <a:pt x="2043925" y="380075"/>
                </a:cubicBezTo>
                <a:cubicBezTo>
                  <a:pt x="2045354" y="381894"/>
                  <a:pt x="2047635" y="382923"/>
                  <a:pt x="2049920" y="382838"/>
                </a:cubicBezTo>
                <a:cubicBezTo>
                  <a:pt x="2053644" y="382838"/>
                  <a:pt x="2055739" y="384266"/>
                  <a:pt x="2055064" y="388361"/>
                </a:cubicBezTo>
                <a:cubicBezTo>
                  <a:pt x="2054403" y="392458"/>
                  <a:pt x="2056115" y="394935"/>
                  <a:pt x="2060691" y="396552"/>
                </a:cubicBezTo>
                <a:cubicBezTo>
                  <a:pt x="2066693" y="398182"/>
                  <a:pt x="2070692" y="403869"/>
                  <a:pt x="2070217" y="410079"/>
                </a:cubicBezTo>
                <a:cubicBezTo>
                  <a:pt x="2070217" y="411699"/>
                  <a:pt x="2070217" y="412746"/>
                  <a:pt x="2071642" y="413794"/>
                </a:cubicBezTo>
                <a:cubicBezTo>
                  <a:pt x="2081172" y="419984"/>
                  <a:pt x="2082696" y="431414"/>
                  <a:pt x="2088123" y="440274"/>
                </a:cubicBezTo>
                <a:cubicBezTo>
                  <a:pt x="2089651" y="443025"/>
                  <a:pt x="2089078" y="446484"/>
                  <a:pt x="2086699" y="448561"/>
                </a:cubicBezTo>
                <a:cubicBezTo>
                  <a:pt x="2083364" y="451162"/>
                  <a:pt x="2081364" y="455104"/>
                  <a:pt x="2081268" y="459324"/>
                </a:cubicBezTo>
                <a:cubicBezTo>
                  <a:pt x="2095079" y="454275"/>
                  <a:pt x="2095840" y="454657"/>
                  <a:pt x="2100319" y="468848"/>
                </a:cubicBezTo>
                <a:cubicBezTo>
                  <a:pt x="2100889" y="470657"/>
                  <a:pt x="2101177" y="472565"/>
                  <a:pt x="2101653" y="474372"/>
                </a:cubicBezTo>
                <a:lnTo>
                  <a:pt x="2101765" y="474809"/>
                </a:lnTo>
                <a:lnTo>
                  <a:pt x="2101980" y="474753"/>
                </a:lnTo>
                <a:cubicBezTo>
                  <a:pt x="2105409" y="479525"/>
                  <a:pt x="2107696" y="484991"/>
                  <a:pt x="2108839" y="490755"/>
                </a:cubicBezTo>
                <a:lnTo>
                  <a:pt x="2108836" y="490758"/>
                </a:lnTo>
                <a:lnTo>
                  <a:pt x="2108987" y="490756"/>
                </a:lnTo>
                <a:cubicBezTo>
                  <a:pt x="2116699" y="510347"/>
                  <a:pt x="2122033" y="530778"/>
                  <a:pt x="2124891" y="551619"/>
                </a:cubicBezTo>
                <a:cubicBezTo>
                  <a:pt x="2125654" y="557239"/>
                  <a:pt x="2126414" y="562858"/>
                  <a:pt x="2127272" y="568398"/>
                </a:cubicBezTo>
                <a:lnTo>
                  <a:pt x="2128050" y="580152"/>
                </a:lnTo>
                <a:lnTo>
                  <a:pt x="2129504" y="593332"/>
                </a:lnTo>
                <a:lnTo>
                  <a:pt x="2129655" y="593449"/>
                </a:lnTo>
                <a:cubicBezTo>
                  <a:pt x="2132798" y="607708"/>
                  <a:pt x="2134322" y="622281"/>
                  <a:pt x="2134227" y="636883"/>
                </a:cubicBezTo>
                <a:lnTo>
                  <a:pt x="2133848" y="636843"/>
                </a:lnTo>
                <a:lnTo>
                  <a:pt x="2135747" y="659743"/>
                </a:lnTo>
                <a:lnTo>
                  <a:pt x="2135652" y="659913"/>
                </a:lnTo>
                <a:lnTo>
                  <a:pt x="2135983" y="659829"/>
                </a:lnTo>
                <a:cubicBezTo>
                  <a:pt x="2136076" y="662782"/>
                  <a:pt x="2136076" y="665449"/>
                  <a:pt x="2136076" y="668783"/>
                </a:cubicBezTo>
                <a:lnTo>
                  <a:pt x="2135842" y="669911"/>
                </a:lnTo>
                <a:lnTo>
                  <a:pt x="2135842" y="710702"/>
                </a:lnTo>
                <a:cubicBezTo>
                  <a:pt x="2135842" y="714130"/>
                  <a:pt x="2136606" y="718227"/>
                  <a:pt x="2134415" y="720227"/>
                </a:cubicBezTo>
                <a:cubicBezTo>
                  <a:pt x="2130890" y="724208"/>
                  <a:pt x="2130415" y="730056"/>
                  <a:pt x="2133366" y="734514"/>
                </a:cubicBezTo>
                <a:lnTo>
                  <a:pt x="2133208" y="734543"/>
                </a:lnTo>
                <a:lnTo>
                  <a:pt x="2133816" y="735082"/>
                </a:lnTo>
                <a:cubicBezTo>
                  <a:pt x="2134958" y="736034"/>
                  <a:pt x="2133816" y="738034"/>
                  <a:pt x="2133816" y="739463"/>
                </a:cubicBezTo>
                <a:lnTo>
                  <a:pt x="2133734" y="739449"/>
                </a:lnTo>
                <a:lnTo>
                  <a:pt x="2133753" y="739469"/>
                </a:lnTo>
                <a:cubicBezTo>
                  <a:pt x="2134132" y="752337"/>
                  <a:pt x="2132610" y="765186"/>
                  <a:pt x="2129083" y="777569"/>
                </a:cubicBezTo>
                <a:cubicBezTo>
                  <a:pt x="2127464" y="782141"/>
                  <a:pt x="2130990" y="787666"/>
                  <a:pt x="2129083" y="792047"/>
                </a:cubicBezTo>
                <a:cubicBezTo>
                  <a:pt x="2126037" y="800010"/>
                  <a:pt x="2124607" y="808487"/>
                  <a:pt x="2124891" y="817002"/>
                </a:cubicBezTo>
                <a:cubicBezTo>
                  <a:pt x="2122990" y="834242"/>
                  <a:pt x="2119369" y="851254"/>
                  <a:pt x="2114037" y="867771"/>
                </a:cubicBezTo>
                <a:lnTo>
                  <a:pt x="2113665" y="867874"/>
                </a:lnTo>
                <a:lnTo>
                  <a:pt x="2111241" y="875362"/>
                </a:lnTo>
                <a:cubicBezTo>
                  <a:pt x="2109681" y="877386"/>
                  <a:pt x="2107013" y="878577"/>
                  <a:pt x="2102109" y="878053"/>
                </a:cubicBezTo>
                <a:cubicBezTo>
                  <a:pt x="2107062" y="883768"/>
                  <a:pt x="2107919" y="887578"/>
                  <a:pt x="2103821" y="892150"/>
                </a:cubicBezTo>
                <a:cubicBezTo>
                  <a:pt x="2101155" y="895198"/>
                  <a:pt x="2103821" y="900247"/>
                  <a:pt x="2102109" y="903961"/>
                </a:cubicBezTo>
                <a:lnTo>
                  <a:pt x="2102096" y="903972"/>
                </a:lnTo>
                <a:lnTo>
                  <a:pt x="2083908" y="949764"/>
                </a:lnTo>
                <a:lnTo>
                  <a:pt x="2083861" y="949717"/>
                </a:lnTo>
                <a:lnTo>
                  <a:pt x="2081128" y="953955"/>
                </a:lnTo>
                <a:lnTo>
                  <a:pt x="2081025" y="953862"/>
                </a:lnTo>
                <a:lnTo>
                  <a:pt x="2079129" y="960717"/>
                </a:lnTo>
                <a:lnTo>
                  <a:pt x="2078851" y="960717"/>
                </a:lnTo>
                <a:lnTo>
                  <a:pt x="2079173" y="961098"/>
                </a:lnTo>
                <a:cubicBezTo>
                  <a:pt x="2074501" y="969766"/>
                  <a:pt x="2069653" y="978434"/>
                  <a:pt x="2065171" y="987197"/>
                </a:cubicBezTo>
                <a:cubicBezTo>
                  <a:pt x="2060691" y="995960"/>
                  <a:pt x="2061073" y="995864"/>
                  <a:pt x="2067553" y="1000627"/>
                </a:cubicBezTo>
                <a:cubicBezTo>
                  <a:pt x="2075352" y="1008275"/>
                  <a:pt x="2083652" y="1015314"/>
                  <a:pt x="2092509" y="1021677"/>
                </a:cubicBezTo>
                <a:cubicBezTo>
                  <a:pt x="2099370" y="1025402"/>
                  <a:pt x="2104132" y="1032079"/>
                  <a:pt x="2105370" y="1039775"/>
                </a:cubicBezTo>
                <a:cubicBezTo>
                  <a:pt x="2105657" y="1042708"/>
                  <a:pt x="2106799" y="1045490"/>
                  <a:pt x="2108801" y="1047681"/>
                </a:cubicBezTo>
                <a:cubicBezTo>
                  <a:pt x="2112417" y="1046442"/>
                  <a:pt x="2113369" y="1038156"/>
                  <a:pt x="2119942" y="1042918"/>
                </a:cubicBezTo>
                <a:cubicBezTo>
                  <a:pt x="2125565" y="1045861"/>
                  <a:pt x="2128135" y="1052452"/>
                  <a:pt x="2126136" y="1058444"/>
                </a:cubicBezTo>
                <a:cubicBezTo>
                  <a:pt x="2126136" y="1061206"/>
                  <a:pt x="2122229" y="1065111"/>
                  <a:pt x="2126136" y="1066445"/>
                </a:cubicBezTo>
                <a:cubicBezTo>
                  <a:pt x="2130041" y="1067778"/>
                  <a:pt x="2130896" y="1063302"/>
                  <a:pt x="2131846" y="1059968"/>
                </a:cubicBezTo>
                <a:cubicBezTo>
                  <a:pt x="2133850" y="1053205"/>
                  <a:pt x="2134607" y="1052824"/>
                  <a:pt x="2139850" y="1056539"/>
                </a:cubicBezTo>
                <a:cubicBezTo>
                  <a:pt x="2152804" y="1066064"/>
                  <a:pt x="2165565" y="1075589"/>
                  <a:pt x="2177949" y="1085114"/>
                </a:cubicBezTo>
                <a:cubicBezTo>
                  <a:pt x="2181282" y="1087495"/>
                  <a:pt x="2182616" y="1089686"/>
                  <a:pt x="2179661" y="1093496"/>
                </a:cubicBezTo>
                <a:cubicBezTo>
                  <a:pt x="2176712" y="1097306"/>
                  <a:pt x="2179089" y="1098449"/>
                  <a:pt x="2182616" y="1098639"/>
                </a:cubicBezTo>
                <a:cubicBezTo>
                  <a:pt x="2186140" y="1098830"/>
                  <a:pt x="2187187" y="1098639"/>
                  <a:pt x="2189473" y="1098639"/>
                </a:cubicBezTo>
                <a:cubicBezTo>
                  <a:pt x="2191758" y="1098639"/>
                  <a:pt x="2194712" y="1098639"/>
                  <a:pt x="2195854" y="1100163"/>
                </a:cubicBezTo>
                <a:cubicBezTo>
                  <a:pt x="2200141" y="1105116"/>
                  <a:pt x="2202807" y="1110546"/>
                  <a:pt x="2211187" y="1111689"/>
                </a:cubicBezTo>
                <a:cubicBezTo>
                  <a:pt x="2217094" y="1112546"/>
                  <a:pt x="2222050" y="1119404"/>
                  <a:pt x="2227477" y="1123595"/>
                </a:cubicBezTo>
                <a:lnTo>
                  <a:pt x="2228681" y="1132211"/>
                </a:lnTo>
                <a:lnTo>
                  <a:pt x="2229351" y="1131119"/>
                </a:lnTo>
                <a:cubicBezTo>
                  <a:pt x="2229351" y="1128547"/>
                  <a:pt x="2228303" y="1125976"/>
                  <a:pt x="2227827" y="1123404"/>
                </a:cubicBezTo>
                <a:cubicBezTo>
                  <a:pt x="2232494" y="1125499"/>
                  <a:pt x="2231827" y="1131500"/>
                  <a:pt x="2234875" y="1133881"/>
                </a:cubicBezTo>
                <a:cubicBezTo>
                  <a:pt x="2237924" y="1136263"/>
                  <a:pt x="2242524" y="1133881"/>
                  <a:pt x="2245571" y="1137501"/>
                </a:cubicBezTo>
                <a:cubicBezTo>
                  <a:pt x="2247096" y="1139015"/>
                  <a:pt x="2248810" y="1140416"/>
                  <a:pt x="2250525" y="1141692"/>
                </a:cubicBezTo>
                <a:lnTo>
                  <a:pt x="2250091" y="1142649"/>
                </a:lnTo>
                <a:lnTo>
                  <a:pt x="2251001" y="1141693"/>
                </a:lnTo>
                <a:cubicBezTo>
                  <a:pt x="2259192" y="1147494"/>
                  <a:pt x="2266907" y="1153856"/>
                  <a:pt x="2274242" y="1160743"/>
                </a:cubicBezTo>
                <a:lnTo>
                  <a:pt x="2282528" y="1164267"/>
                </a:lnTo>
                <a:lnTo>
                  <a:pt x="2282528" y="1164266"/>
                </a:lnTo>
                <a:lnTo>
                  <a:pt x="2287100" y="1159694"/>
                </a:lnTo>
                <a:cubicBezTo>
                  <a:pt x="2292053" y="1160075"/>
                  <a:pt x="2294339" y="1157789"/>
                  <a:pt x="2293958" y="1152836"/>
                </a:cubicBezTo>
                <a:lnTo>
                  <a:pt x="2317390" y="1131500"/>
                </a:lnTo>
                <a:cubicBezTo>
                  <a:pt x="2320152" y="1129024"/>
                  <a:pt x="2322533" y="1126071"/>
                  <a:pt x="2326915" y="1126547"/>
                </a:cubicBezTo>
                <a:cubicBezTo>
                  <a:pt x="2329582" y="1126547"/>
                  <a:pt x="2330344" y="1124642"/>
                  <a:pt x="2331392" y="1122452"/>
                </a:cubicBezTo>
                <a:cubicBezTo>
                  <a:pt x="2336820" y="1110631"/>
                  <a:pt x="2347394" y="1101887"/>
                  <a:pt x="2359967" y="1098639"/>
                </a:cubicBezTo>
                <a:cubicBezTo>
                  <a:pt x="2361491" y="1098477"/>
                  <a:pt x="2362825" y="1097487"/>
                  <a:pt x="2363395" y="1096067"/>
                </a:cubicBezTo>
                <a:cubicBezTo>
                  <a:pt x="2365586" y="1088066"/>
                  <a:pt x="2372920" y="1084352"/>
                  <a:pt x="2378160" y="1079494"/>
                </a:cubicBezTo>
                <a:lnTo>
                  <a:pt x="2378863" y="1079703"/>
                </a:lnTo>
                <a:lnTo>
                  <a:pt x="2378826" y="1079494"/>
                </a:lnTo>
                <a:cubicBezTo>
                  <a:pt x="2380588" y="1078970"/>
                  <a:pt x="2382707" y="1079398"/>
                  <a:pt x="2384589" y="1079184"/>
                </a:cubicBezTo>
                <a:lnTo>
                  <a:pt x="2388690" y="1075241"/>
                </a:lnTo>
                <a:lnTo>
                  <a:pt x="2389494" y="1073112"/>
                </a:lnTo>
                <a:lnTo>
                  <a:pt x="2390446" y="1074726"/>
                </a:lnTo>
                <a:lnTo>
                  <a:pt x="2395400" y="1073779"/>
                </a:lnTo>
                <a:cubicBezTo>
                  <a:pt x="2398162" y="1075589"/>
                  <a:pt x="2401782" y="1074731"/>
                  <a:pt x="2400353" y="1070636"/>
                </a:cubicBezTo>
                <a:cubicBezTo>
                  <a:pt x="2398924" y="1066540"/>
                  <a:pt x="2400353" y="1063778"/>
                  <a:pt x="2403972" y="1061110"/>
                </a:cubicBezTo>
                <a:cubicBezTo>
                  <a:pt x="2411116" y="1057596"/>
                  <a:pt x="2417498" y="1052862"/>
                  <a:pt x="2423022" y="1047109"/>
                </a:cubicBezTo>
                <a:cubicBezTo>
                  <a:pt x="2426833" y="1042251"/>
                  <a:pt x="2431118" y="1043680"/>
                  <a:pt x="2436548" y="1048919"/>
                </a:cubicBezTo>
                <a:cubicBezTo>
                  <a:pt x="2438453" y="1050824"/>
                  <a:pt x="2439786" y="1055872"/>
                  <a:pt x="2443025" y="1053491"/>
                </a:cubicBezTo>
                <a:cubicBezTo>
                  <a:pt x="2446264" y="1051109"/>
                  <a:pt x="2444263" y="1047014"/>
                  <a:pt x="2441406" y="1044918"/>
                </a:cubicBezTo>
                <a:cubicBezTo>
                  <a:pt x="2435976" y="1040917"/>
                  <a:pt x="2437691" y="1038155"/>
                  <a:pt x="2442549" y="1035965"/>
                </a:cubicBezTo>
                <a:cubicBezTo>
                  <a:pt x="2447407" y="1033774"/>
                  <a:pt x="2452074" y="1026440"/>
                  <a:pt x="2460456" y="1027392"/>
                </a:cubicBezTo>
                <a:cubicBezTo>
                  <a:pt x="2462361" y="1027392"/>
                  <a:pt x="2463408" y="1025392"/>
                  <a:pt x="2464076" y="1023582"/>
                </a:cubicBezTo>
                <a:lnTo>
                  <a:pt x="2472967" y="1016291"/>
                </a:lnTo>
                <a:lnTo>
                  <a:pt x="2472458" y="1016058"/>
                </a:lnTo>
                <a:lnTo>
                  <a:pt x="2485887" y="1008914"/>
                </a:lnTo>
                <a:lnTo>
                  <a:pt x="2485887" y="1008914"/>
                </a:lnTo>
                <a:cubicBezTo>
                  <a:pt x="2489127" y="1007009"/>
                  <a:pt x="2492365" y="1005103"/>
                  <a:pt x="2495412" y="1003294"/>
                </a:cubicBezTo>
                <a:cubicBezTo>
                  <a:pt x="2503033" y="999389"/>
                  <a:pt x="2505700" y="1000341"/>
                  <a:pt x="2509129" y="1008438"/>
                </a:cubicBezTo>
                <a:cubicBezTo>
                  <a:pt x="2509700" y="1009828"/>
                  <a:pt x="2510272" y="1011257"/>
                  <a:pt x="2510652" y="1012724"/>
                </a:cubicBezTo>
                <a:cubicBezTo>
                  <a:pt x="2512557" y="1018343"/>
                  <a:pt x="2513509" y="1021153"/>
                  <a:pt x="2512676" y="1023261"/>
                </a:cubicBezTo>
                <a:lnTo>
                  <a:pt x="2504190" y="1029433"/>
                </a:lnTo>
                <a:lnTo>
                  <a:pt x="2504271" y="1029583"/>
                </a:lnTo>
                <a:lnTo>
                  <a:pt x="2500758" y="1031194"/>
                </a:lnTo>
                <a:lnTo>
                  <a:pt x="2500842" y="1031392"/>
                </a:lnTo>
                <a:lnTo>
                  <a:pt x="2491317" y="1035965"/>
                </a:lnTo>
                <a:cubicBezTo>
                  <a:pt x="2488840" y="1037908"/>
                  <a:pt x="2485412" y="1037908"/>
                  <a:pt x="2482935" y="1035965"/>
                </a:cubicBezTo>
                <a:cubicBezTo>
                  <a:pt x="2478363" y="1031774"/>
                  <a:pt x="2476171" y="1034441"/>
                  <a:pt x="2475219" y="1038822"/>
                </a:cubicBezTo>
                <a:cubicBezTo>
                  <a:pt x="2473696" y="1045166"/>
                  <a:pt x="2469314" y="1050462"/>
                  <a:pt x="2463408" y="1053205"/>
                </a:cubicBezTo>
                <a:cubicBezTo>
                  <a:pt x="2438643" y="1067997"/>
                  <a:pt x="2414831" y="1084418"/>
                  <a:pt x="2392161" y="1102354"/>
                </a:cubicBezTo>
                <a:lnTo>
                  <a:pt x="2392161" y="1101605"/>
                </a:lnTo>
                <a:lnTo>
                  <a:pt x="2391875" y="1102354"/>
                </a:lnTo>
                <a:cubicBezTo>
                  <a:pt x="2377302" y="1113136"/>
                  <a:pt x="2363395" y="1124776"/>
                  <a:pt x="2350156" y="1137215"/>
                </a:cubicBezTo>
                <a:cubicBezTo>
                  <a:pt x="2341773" y="1142959"/>
                  <a:pt x="2334154" y="1149703"/>
                  <a:pt x="2327391" y="1157313"/>
                </a:cubicBezTo>
                <a:cubicBezTo>
                  <a:pt x="2327391" y="1157885"/>
                  <a:pt x="2326248" y="1158742"/>
                  <a:pt x="2325581" y="1158742"/>
                </a:cubicBezTo>
                <a:cubicBezTo>
                  <a:pt x="2318628" y="1158742"/>
                  <a:pt x="2317295" y="1164838"/>
                  <a:pt x="2314341" y="1169410"/>
                </a:cubicBezTo>
                <a:lnTo>
                  <a:pt x="2302893" y="1180196"/>
                </a:lnTo>
                <a:lnTo>
                  <a:pt x="2303103" y="1180268"/>
                </a:lnTo>
                <a:lnTo>
                  <a:pt x="2296395" y="1191604"/>
                </a:lnTo>
                <a:lnTo>
                  <a:pt x="2302245" y="1191568"/>
                </a:lnTo>
                <a:lnTo>
                  <a:pt x="2307393" y="1194085"/>
                </a:lnTo>
                <a:lnTo>
                  <a:pt x="2307770" y="1194175"/>
                </a:lnTo>
                <a:cubicBezTo>
                  <a:pt x="2313008" y="1199109"/>
                  <a:pt x="2317009" y="1205214"/>
                  <a:pt x="2319485" y="1211987"/>
                </a:cubicBezTo>
                <a:cubicBezTo>
                  <a:pt x="2319867" y="1213482"/>
                  <a:pt x="2320819" y="1214768"/>
                  <a:pt x="2322153" y="1215511"/>
                </a:cubicBezTo>
                <a:cubicBezTo>
                  <a:pt x="2333392" y="1218940"/>
                  <a:pt x="2336726" y="1230465"/>
                  <a:pt x="2344536" y="1237323"/>
                </a:cubicBezTo>
                <a:lnTo>
                  <a:pt x="2344438" y="1237432"/>
                </a:lnTo>
                <a:lnTo>
                  <a:pt x="2357966" y="1253325"/>
                </a:lnTo>
                <a:lnTo>
                  <a:pt x="2357967" y="1253325"/>
                </a:lnTo>
                <a:cubicBezTo>
                  <a:pt x="2369015" y="1266879"/>
                  <a:pt x="2379112" y="1281243"/>
                  <a:pt x="2388065" y="1296283"/>
                </a:cubicBezTo>
                <a:lnTo>
                  <a:pt x="2388065" y="1297036"/>
                </a:lnTo>
                <a:lnTo>
                  <a:pt x="2397305" y="1318381"/>
                </a:lnTo>
                <a:cubicBezTo>
                  <a:pt x="2396733" y="1321333"/>
                  <a:pt x="2398828" y="1323334"/>
                  <a:pt x="2402068" y="1323429"/>
                </a:cubicBezTo>
                <a:cubicBezTo>
                  <a:pt x="2405306" y="1323524"/>
                  <a:pt x="2408449" y="1326572"/>
                  <a:pt x="2410450" y="1330001"/>
                </a:cubicBezTo>
                <a:cubicBezTo>
                  <a:pt x="2416069" y="1339526"/>
                  <a:pt x="2421688" y="1349718"/>
                  <a:pt x="2427689" y="1359338"/>
                </a:cubicBezTo>
                <a:cubicBezTo>
                  <a:pt x="2431690" y="1365720"/>
                  <a:pt x="2429023" y="1375245"/>
                  <a:pt x="2434262" y="1379341"/>
                </a:cubicBezTo>
                <a:cubicBezTo>
                  <a:pt x="2439310" y="1383722"/>
                  <a:pt x="2443406" y="1389114"/>
                  <a:pt x="2446264" y="1395152"/>
                </a:cubicBezTo>
                <a:cubicBezTo>
                  <a:pt x="2449977" y="1401724"/>
                  <a:pt x="2452931" y="1408678"/>
                  <a:pt x="2455789" y="1415536"/>
                </a:cubicBezTo>
                <a:lnTo>
                  <a:pt x="2455167" y="1419429"/>
                </a:lnTo>
                <a:lnTo>
                  <a:pt x="2456932" y="1415155"/>
                </a:lnTo>
                <a:lnTo>
                  <a:pt x="2476664" y="1465340"/>
                </a:lnTo>
                <a:lnTo>
                  <a:pt x="2476935" y="1465637"/>
                </a:lnTo>
                <a:cubicBezTo>
                  <a:pt x="2483792" y="1483220"/>
                  <a:pt x="2488364" y="1501585"/>
                  <a:pt x="2490745" y="1520311"/>
                </a:cubicBezTo>
                <a:cubicBezTo>
                  <a:pt x="2493317" y="1523740"/>
                  <a:pt x="2488936" y="1528502"/>
                  <a:pt x="2493127" y="1531646"/>
                </a:cubicBezTo>
                <a:lnTo>
                  <a:pt x="2492427" y="1534894"/>
                </a:lnTo>
                <a:lnTo>
                  <a:pt x="2493508" y="1550791"/>
                </a:lnTo>
                <a:cubicBezTo>
                  <a:pt x="2492365" y="1552362"/>
                  <a:pt x="2492365" y="1554458"/>
                  <a:pt x="2493508" y="1556030"/>
                </a:cubicBezTo>
                <a:cubicBezTo>
                  <a:pt x="2496555" y="1560325"/>
                  <a:pt x="2497698" y="1565612"/>
                  <a:pt x="2496936" y="1570793"/>
                </a:cubicBezTo>
                <a:lnTo>
                  <a:pt x="2496871" y="1570834"/>
                </a:lnTo>
                <a:lnTo>
                  <a:pt x="2497413" y="1570889"/>
                </a:lnTo>
                <a:cubicBezTo>
                  <a:pt x="2497413" y="1582890"/>
                  <a:pt x="2497413" y="1594987"/>
                  <a:pt x="2497413" y="1606989"/>
                </a:cubicBezTo>
                <a:cubicBezTo>
                  <a:pt x="2496841" y="1619381"/>
                  <a:pt x="2495316" y="1631706"/>
                  <a:pt x="2492840" y="1643850"/>
                </a:cubicBezTo>
                <a:lnTo>
                  <a:pt x="2492832" y="1643843"/>
                </a:lnTo>
                <a:lnTo>
                  <a:pt x="2492840" y="1644231"/>
                </a:lnTo>
                <a:cubicBezTo>
                  <a:pt x="2491412" y="1656595"/>
                  <a:pt x="2489220" y="1668853"/>
                  <a:pt x="2486077" y="1680902"/>
                </a:cubicBezTo>
                <a:lnTo>
                  <a:pt x="2485777" y="1680426"/>
                </a:lnTo>
                <a:lnTo>
                  <a:pt x="2485792" y="1680522"/>
                </a:lnTo>
                <a:lnTo>
                  <a:pt x="2478972" y="1709694"/>
                </a:lnTo>
                <a:lnTo>
                  <a:pt x="2478934" y="1710239"/>
                </a:lnTo>
                <a:lnTo>
                  <a:pt x="2478934" y="1712240"/>
                </a:lnTo>
                <a:lnTo>
                  <a:pt x="2478934" y="1712716"/>
                </a:lnTo>
                <a:lnTo>
                  <a:pt x="2478746" y="1712785"/>
                </a:lnTo>
                <a:lnTo>
                  <a:pt x="2465504" y="1751102"/>
                </a:lnTo>
                <a:lnTo>
                  <a:pt x="2465478" y="1751095"/>
                </a:lnTo>
                <a:lnTo>
                  <a:pt x="2465504" y="1751482"/>
                </a:lnTo>
                <a:cubicBezTo>
                  <a:pt x="2465504" y="1752149"/>
                  <a:pt x="2465504" y="1752816"/>
                  <a:pt x="2465504" y="1753483"/>
                </a:cubicBezTo>
                <a:lnTo>
                  <a:pt x="2464176" y="1753730"/>
                </a:lnTo>
                <a:lnTo>
                  <a:pt x="2465027" y="1754055"/>
                </a:lnTo>
                <a:cubicBezTo>
                  <a:pt x="2464265" y="1754912"/>
                  <a:pt x="2463789" y="1756245"/>
                  <a:pt x="2462837" y="1756627"/>
                </a:cubicBezTo>
                <a:cubicBezTo>
                  <a:pt x="2456741" y="1759294"/>
                  <a:pt x="2451597" y="1762246"/>
                  <a:pt x="2456550" y="1769200"/>
                </a:cubicBezTo>
                <a:cubicBezTo>
                  <a:pt x="2451883" y="1773486"/>
                  <a:pt x="2447025" y="1765485"/>
                  <a:pt x="2444453" y="1771009"/>
                </a:cubicBezTo>
                <a:cubicBezTo>
                  <a:pt x="2443501" y="1773953"/>
                  <a:pt x="2443882" y="1777191"/>
                  <a:pt x="2445596" y="1779772"/>
                </a:cubicBezTo>
                <a:cubicBezTo>
                  <a:pt x="2447311" y="1782820"/>
                  <a:pt x="2449502" y="1778439"/>
                  <a:pt x="2452358" y="1779772"/>
                </a:cubicBezTo>
                <a:cubicBezTo>
                  <a:pt x="2449883" y="1788621"/>
                  <a:pt x="2445977" y="1796965"/>
                  <a:pt x="2440643" y="1804442"/>
                </a:cubicBezTo>
                <a:cubicBezTo>
                  <a:pt x="2438071" y="1808443"/>
                  <a:pt x="2434451" y="1808538"/>
                  <a:pt x="2431118" y="1804442"/>
                </a:cubicBezTo>
                <a:cubicBezTo>
                  <a:pt x="2430070" y="1802918"/>
                  <a:pt x="2429213" y="1801013"/>
                  <a:pt x="2426737" y="1801585"/>
                </a:cubicBezTo>
                <a:cubicBezTo>
                  <a:pt x="2424260" y="1802156"/>
                  <a:pt x="2426260" y="1805014"/>
                  <a:pt x="2427308" y="1806537"/>
                </a:cubicBezTo>
                <a:cubicBezTo>
                  <a:pt x="2433308" y="1815205"/>
                  <a:pt x="2433308" y="1815205"/>
                  <a:pt x="2427308" y="1823111"/>
                </a:cubicBezTo>
                <a:lnTo>
                  <a:pt x="2423213" y="1828540"/>
                </a:lnTo>
                <a:cubicBezTo>
                  <a:pt x="2419879" y="1832446"/>
                  <a:pt x="2418213" y="1834398"/>
                  <a:pt x="2416272" y="1834839"/>
                </a:cubicBezTo>
                <a:lnTo>
                  <a:pt x="2407878" y="1832127"/>
                </a:lnTo>
                <a:lnTo>
                  <a:pt x="2407878" y="1835644"/>
                </a:lnTo>
                <a:lnTo>
                  <a:pt x="2408258" y="1835398"/>
                </a:lnTo>
                <a:lnTo>
                  <a:pt x="2406354" y="1844908"/>
                </a:lnTo>
                <a:lnTo>
                  <a:pt x="2406518" y="1842765"/>
                </a:lnTo>
                <a:lnTo>
                  <a:pt x="2405972" y="1845495"/>
                </a:lnTo>
                <a:lnTo>
                  <a:pt x="2403972" y="1847400"/>
                </a:lnTo>
                <a:lnTo>
                  <a:pt x="2403610" y="1847029"/>
                </a:lnTo>
                <a:lnTo>
                  <a:pt x="2355629" y="1873665"/>
                </a:lnTo>
                <a:lnTo>
                  <a:pt x="2355585" y="1873880"/>
                </a:lnTo>
                <a:lnTo>
                  <a:pt x="2349041" y="1876497"/>
                </a:lnTo>
                <a:lnTo>
                  <a:pt x="2348918" y="1876737"/>
                </a:lnTo>
                <a:cubicBezTo>
                  <a:pt x="2338822" y="1882023"/>
                  <a:pt x="2327486" y="1884395"/>
                  <a:pt x="2316152" y="1883595"/>
                </a:cubicBezTo>
                <a:cubicBezTo>
                  <a:pt x="2314247" y="1883490"/>
                  <a:pt x="2312342" y="1883947"/>
                  <a:pt x="2310722" y="1884928"/>
                </a:cubicBezTo>
                <a:cubicBezTo>
                  <a:pt x="2295102" y="1892929"/>
                  <a:pt x="2278243" y="1891215"/>
                  <a:pt x="2261670" y="1889977"/>
                </a:cubicBezTo>
                <a:cubicBezTo>
                  <a:pt x="2256907" y="1890024"/>
                  <a:pt x="2253001" y="1886186"/>
                  <a:pt x="2252906" y="1881395"/>
                </a:cubicBezTo>
                <a:cubicBezTo>
                  <a:pt x="2252906" y="1879861"/>
                  <a:pt x="2253288" y="1878356"/>
                  <a:pt x="2254049" y="1877023"/>
                </a:cubicBezTo>
                <a:cubicBezTo>
                  <a:pt x="2256526" y="1872070"/>
                  <a:pt x="2256526" y="1872070"/>
                  <a:pt x="2250239" y="1867498"/>
                </a:cubicBezTo>
                <a:cubicBezTo>
                  <a:pt x="2247001" y="1872070"/>
                  <a:pt x="2248620" y="1877023"/>
                  <a:pt x="2249001" y="1881690"/>
                </a:cubicBezTo>
                <a:cubicBezTo>
                  <a:pt x="2249573" y="1888548"/>
                  <a:pt x="2249001" y="1889596"/>
                  <a:pt x="2242620" y="1887977"/>
                </a:cubicBezTo>
                <a:cubicBezTo>
                  <a:pt x="2236145" y="1885081"/>
                  <a:pt x="2229094" y="1883157"/>
                  <a:pt x="2221952" y="1882261"/>
                </a:cubicBezTo>
                <a:cubicBezTo>
                  <a:pt x="2221000" y="1882261"/>
                  <a:pt x="2219953" y="1881404"/>
                  <a:pt x="2218905" y="1880928"/>
                </a:cubicBezTo>
                <a:cubicBezTo>
                  <a:pt x="2214044" y="1878928"/>
                  <a:pt x="2215189" y="1873308"/>
                  <a:pt x="2212526" y="1870069"/>
                </a:cubicBezTo>
                <a:cubicBezTo>
                  <a:pt x="2209949" y="1877880"/>
                  <a:pt x="2205093" y="1873213"/>
                  <a:pt x="2201948" y="1871308"/>
                </a:cubicBezTo>
                <a:cubicBezTo>
                  <a:pt x="2190806" y="1864450"/>
                  <a:pt x="2178233" y="1858925"/>
                  <a:pt x="2174423" y="1844447"/>
                </a:cubicBezTo>
                <a:cubicBezTo>
                  <a:pt x="2174423" y="1843876"/>
                  <a:pt x="2173567" y="1842828"/>
                  <a:pt x="2173185" y="1842828"/>
                </a:cubicBezTo>
                <a:cubicBezTo>
                  <a:pt x="2161946" y="1842828"/>
                  <a:pt x="2160995" y="1833303"/>
                  <a:pt x="2156612" y="1826636"/>
                </a:cubicBezTo>
                <a:lnTo>
                  <a:pt x="2157050" y="1825573"/>
                </a:lnTo>
                <a:lnTo>
                  <a:pt x="2157962" y="1807966"/>
                </a:lnTo>
                <a:cubicBezTo>
                  <a:pt x="2162629" y="1807823"/>
                  <a:pt x="2167200" y="1806147"/>
                  <a:pt x="2170820" y="1803204"/>
                </a:cubicBezTo>
                <a:lnTo>
                  <a:pt x="2189059" y="1826288"/>
                </a:lnTo>
                <a:lnTo>
                  <a:pt x="2189186" y="1826350"/>
                </a:lnTo>
                <a:cubicBezTo>
                  <a:pt x="2203854" y="1842495"/>
                  <a:pt x="2222616" y="1854268"/>
                  <a:pt x="2243476" y="1860354"/>
                </a:cubicBezTo>
                <a:cubicBezTo>
                  <a:pt x="2248620" y="1861649"/>
                  <a:pt x="2253858" y="1862668"/>
                  <a:pt x="2259098" y="1863402"/>
                </a:cubicBezTo>
                <a:cubicBezTo>
                  <a:pt x="2275290" y="1865974"/>
                  <a:pt x="2276337" y="1867117"/>
                  <a:pt x="2278814" y="1884357"/>
                </a:cubicBezTo>
                <a:cubicBezTo>
                  <a:pt x="2282719" y="1880423"/>
                  <a:pt x="2283481" y="1874384"/>
                  <a:pt x="2280720" y="1869593"/>
                </a:cubicBezTo>
                <a:cubicBezTo>
                  <a:pt x="2279005" y="1865021"/>
                  <a:pt x="2280720" y="1863211"/>
                  <a:pt x="2285387" y="1863021"/>
                </a:cubicBezTo>
                <a:cubicBezTo>
                  <a:pt x="2291768" y="1863126"/>
                  <a:pt x="2297959" y="1864383"/>
                  <a:pt x="2303865" y="1866736"/>
                </a:cubicBezTo>
                <a:cubicBezTo>
                  <a:pt x="2308532" y="1868164"/>
                  <a:pt x="2311008" y="1857973"/>
                  <a:pt x="2318820" y="1857211"/>
                </a:cubicBezTo>
                <a:lnTo>
                  <a:pt x="2351378" y="1847119"/>
                </a:lnTo>
                <a:lnTo>
                  <a:pt x="2351394" y="1846924"/>
                </a:lnTo>
                <a:lnTo>
                  <a:pt x="2355681" y="1846543"/>
                </a:lnTo>
                <a:lnTo>
                  <a:pt x="2355682" y="1846546"/>
                </a:lnTo>
                <a:lnTo>
                  <a:pt x="2355682" y="1846543"/>
                </a:lnTo>
                <a:cubicBezTo>
                  <a:pt x="2367016" y="1840494"/>
                  <a:pt x="2377684" y="1833379"/>
                  <a:pt x="2387685" y="1825302"/>
                </a:cubicBezTo>
                <a:lnTo>
                  <a:pt x="2398822" y="1821712"/>
                </a:lnTo>
                <a:lnTo>
                  <a:pt x="2402829" y="1810252"/>
                </a:lnTo>
                <a:lnTo>
                  <a:pt x="2405592" y="1805966"/>
                </a:lnTo>
                <a:lnTo>
                  <a:pt x="2405753" y="1806218"/>
                </a:lnTo>
                <a:lnTo>
                  <a:pt x="2434737" y="1756436"/>
                </a:lnTo>
                <a:cubicBezTo>
                  <a:pt x="2437691" y="1754721"/>
                  <a:pt x="2437881" y="1752817"/>
                  <a:pt x="2437786" y="1751293"/>
                </a:cubicBezTo>
                <a:cubicBezTo>
                  <a:pt x="2437881" y="1748873"/>
                  <a:pt x="2438738" y="1746530"/>
                  <a:pt x="2440072" y="1744530"/>
                </a:cubicBezTo>
                <a:lnTo>
                  <a:pt x="2441316" y="1745005"/>
                </a:lnTo>
                <a:lnTo>
                  <a:pt x="2440834" y="1744339"/>
                </a:lnTo>
                <a:cubicBezTo>
                  <a:pt x="2440930" y="1741767"/>
                  <a:pt x="2441882" y="1739767"/>
                  <a:pt x="2442834" y="1737576"/>
                </a:cubicBezTo>
                <a:lnTo>
                  <a:pt x="2442935" y="1737591"/>
                </a:lnTo>
                <a:lnTo>
                  <a:pt x="2442834" y="1737481"/>
                </a:lnTo>
                <a:lnTo>
                  <a:pt x="2448850" y="1718971"/>
                </a:lnTo>
                <a:lnTo>
                  <a:pt x="2448550" y="1718907"/>
                </a:lnTo>
                <a:cubicBezTo>
                  <a:pt x="2448550" y="1712525"/>
                  <a:pt x="2453598" y="1708525"/>
                  <a:pt x="2455789" y="1703191"/>
                </a:cubicBezTo>
                <a:lnTo>
                  <a:pt x="2456385" y="1702886"/>
                </a:lnTo>
                <a:lnTo>
                  <a:pt x="2462837" y="1661281"/>
                </a:lnTo>
                <a:cubicBezTo>
                  <a:pt x="2471409" y="1651756"/>
                  <a:pt x="2469027" y="1641278"/>
                  <a:pt x="2467789" y="1630610"/>
                </a:cubicBezTo>
                <a:cubicBezTo>
                  <a:pt x="2467600" y="1628324"/>
                  <a:pt x="2467600" y="1626038"/>
                  <a:pt x="2467789" y="1623752"/>
                </a:cubicBezTo>
                <a:cubicBezTo>
                  <a:pt x="2470361" y="1620114"/>
                  <a:pt x="2472552" y="1616256"/>
                  <a:pt x="2474457" y="1612227"/>
                </a:cubicBezTo>
                <a:lnTo>
                  <a:pt x="2475156" y="1610454"/>
                </a:lnTo>
                <a:lnTo>
                  <a:pt x="2474458" y="1611656"/>
                </a:lnTo>
                <a:lnTo>
                  <a:pt x="2470233" y="1570917"/>
                </a:lnTo>
                <a:lnTo>
                  <a:pt x="2470170" y="1570793"/>
                </a:lnTo>
                <a:lnTo>
                  <a:pt x="2470170" y="1562031"/>
                </a:lnTo>
                <a:lnTo>
                  <a:pt x="2470392" y="1561957"/>
                </a:lnTo>
                <a:lnTo>
                  <a:pt x="2469790" y="1561364"/>
                </a:lnTo>
                <a:cubicBezTo>
                  <a:pt x="2470171" y="1553639"/>
                  <a:pt x="2469314" y="1545895"/>
                  <a:pt x="2467409" y="1538408"/>
                </a:cubicBezTo>
                <a:lnTo>
                  <a:pt x="2467835" y="1539199"/>
                </a:lnTo>
                <a:lnTo>
                  <a:pt x="2467696" y="1538789"/>
                </a:lnTo>
                <a:cubicBezTo>
                  <a:pt x="2468839" y="1522597"/>
                  <a:pt x="2460361" y="1508690"/>
                  <a:pt x="2457217" y="1493450"/>
                </a:cubicBezTo>
                <a:cubicBezTo>
                  <a:pt x="2455789" y="1486402"/>
                  <a:pt x="2453408" y="1479544"/>
                  <a:pt x="2451502" y="1472590"/>
                </a:cubicBezTo>
                <a:lnTo>
                  <a:pt x="2449820" y="1466811"/>
                </a:lnTo>
                <a:lnTo>
                  <a:pt x="2436287" y="1433832"/>
                </a:lnTo>
                <a:lnTo>
                  <a:pt x="2435596" y="1433824"/>
                </a:lnTo>
                <a:cubicBezTo>
                  <a:pt x="2429404" y="1422489"/>
                  <a:pt x="2425403" y="1410202"/>
                  <a:pt x="2419784" y="1398581"/>
                </a:cubicBezTo>
                <a:cubicBezTo>
                  <a:pt x="2418164" y="1393923"/>
                  <a:pt x="2418736" y="1388771"/>
                  <a:pt x="2421308" y="1384579"/>
                </a:cubicBezTo>
                <a:cubicBezTo>
                  <a:pt x="2411783" y="1385341"/>
                  <a:pt x="2408830" y="1379246"/>
                  <a:pt x="2405210" y="1373340"/>
                </a:cubicBezTo>
                <a:cubicBezTo>
                  <a:pt x="2400734" y="1365911"/>
                  <a:pt x="2399782" y="1356290"/>
                  <a:pt x="2392638" y="1350766"/>
                </a:cubicBezTo>
                <a:cubicBezTo>
                  <a:pt x="2388446" y="1347527"/>
                  <a:pt x="2400543" y="1341241"/>
                  <a:pt x="2389685" y="1340288"/>
                </a:cubicBezTo>
                <a:cubicBezTo>
                  <a:pt x="2384827" y="1340288"/>
                  <a:pt x="2383970" y="1333621"/>
                  <a:pt x="2380160" y="1330763"/>
                </a:cubicBezTo>
                <a:cubicBezTo>
                  <a:pt x="2378350" y="1328792"/>
                  <a:pt x="2377017" y="1326534"/>
                  <a:pt x="2375969" y="1324096"/>
                </a:cubicBezTo>
                <a:lnTo>
                  <a:pt x="2376059" y="1323824"/>
                </a:lnTo>
                <a:lnTo>
                  <a:pt x="2349871" y="1287330"/>
                </a:lnTo>
                <a:lnTo>
                  <a:pt x="2341869" y="1276281"/>
                </a:lnTo>
                <a:lnTo>
                  <a:pt x="2319339" y="1248617"/>
                </a:lnTo>
                <a:lnTo>
                  <a:pt x="2319009" y="1248563"/>
                </a:lnTo>
                <a:lnTo>
                  <a:pt x="2305302" y="1231033"/>
                </a:lnTo>
                <a:lnTo>
                  <a:pt x="2305294" y="1231037"/>
                </a:lnTo>
                <a:lnTo>
                  <a:pt x="2298575" y="1223944"/>
                </a:lnTo>
                <a:lnTo>
                  <a:pt x="2298149" y="1223798"/>
                </a:lnTo>
                <a:lnTo>
                  <a:pt x="2287386" y="1212177"/>
                </a:lnTo>
                <a:lnTo>
                  <a:pt x="2287386" y="1212178"/>
                </a:lnTo>
                <a:cubicBezTo>
                  <a:pt x="2279956" y="1205415"/>
                  <a:pt x="2280338" y="1205796"/>
                  <a:pt x="2273671" y="1212749"/>
                </a:cubicBezTo>
                <a:cubicBezTo>
                  <a:pt x="2257954" y="1229037"/>
                  <a:pt x="2246523" y="1248944"/>
                  <a:pt x="2230237" y="1264661"/>
                </a:cubicBezTo>
                <a:lnTo>
                  <a:pt x="2229783" y="1264577"/>
                </a:lnTo>
                <a:lnTo>
                  <a:pt x="2225684" y="1266946"/>
                </a:lnTo>
                <a:cubicBezTo>
                  <a:pt x="2222731" y="1269422"/>
                  <a:pt x="2225684" y="1273423"/>
                  <a:pt x="2223302" y="1276471"/>
                </a:cubicBezTo>
                <a:cubicBezTo>
                  <a:pt x="2217589" y="1282376"/>
                  <a:pt x="2215396" y="1290854"/>
                  <a:pt x="2209396" y="1296759"/>
                </a:cubicBezTo>
                <a:lnTo>
                  <a:pt x="2208964" y="1296573"/>
                </a:lnTo>
                <a:lnTo>
                  <a:pt x="2193686" y="1324206"/>
                </a:lnTo>
                <a:lnTo>
                  <a:pt x="2193664" y="1324286"/>
                </a:lnTo>
                <a:cubicBezTo>
                  <a:pt x="2188713" y="1334478"/>
                  <a:pt x="2184142" y="1344670"/>
                  <a:pt x="2178901" y="1354957"/>
                </a:cubicBezTo>
                <a:cubicBezTo>
                  <a:pt x="2177376" y="1358938"/>
                  <a:pt x="2174042" y="1361929"/>
                  <a:pt x="2169948" y="1362958"/>
                </a:cubicBezTo>
                <a:cubicBezTo>
                  <a:pt x="2165379" y="1364101"/>
                  <a:pt x="2163280" y="1367149"/>
                  <a:pt x="2165467" y="1371435"/>
                </a:cubicBezTo>
                <a:cubicBezTo>
                  <a:pt x="2168327" y="1378588"/>
                  <a:pt x="2167758" y="1386685"/>
                  <a:pt x="2163852" y="1393343"/>
                </a:cubicBezTo>
                <a:cubicBezTo>
                  <a:pt x="2156707" y="1411345"/>
                  <a:pt x="2151755" y="1430014"/>
                  <a:pt x="2145945" y="1448397"/>
                </a:cubicBezTo>
                <a:cubicBezTo>
                  <a:pt x="2142611" y="1461599"/>
                  <a:pt x="2140135" y="1474991"/>
                  <a:pt x="2138515" y="1488497"/>
                </a:cubicBezTo>
                <a:lnTo>
                  <a:pt x="2138280" y="1489102"/>
                </a:lnTo>
                <a:lnTo>
                  <a:pt x="2138515" y="1488879"/>
                </a:lnTo>
                <a:cubicBezTo>
                  <a:pt x="2132610" y="1517454"/>
                  <a:pt x="2130322" y="1546029"/>
                  <a:pt x="2126229" y="1575556"/>
                </a:cubicBezTo>
                <a:cubicBezTo>
                  <a:pt x="2123940" y="1576318"/>
                  <a:pt x="2124129" y="1573461"/>
                  <a:pt x="2122893" y="1572508"/>
                </a:cubicBezTo>
                <a:cubicBezTo>
                  <a:pt x="2121654" y="1571556"/>
                  <a:pt x="2120892" y="1570794"/>
                  <a:pt x="2119942" y="1571746"/>
                </a:cubicBezTo>
                <a:cubicBezTo>
                  <a:pt x="2119177" y="1572585"/>
                  <a:pt x="2118895" y="1573689"/>
                  <a:pt x="2118988" y="1574794"/>
                </a:cubicBezTo>
                <a:cubicBezTo>
                  <a:pt x="2119177" y="1576290"/>
                  <a:pt x="2119748" y="1577690"/>
                  <a:pt x="2120800" y="1578795"/>
                </a:cubicBezTo>
                <a:cubicBezTo>
                  <a:pt x="2126229" y="1584805"/>
                  <a:pt x="2128514" y="1592939"/>
                  <a:pt x="2127180" y="1600893"/>
                </a:cubicBezTo>
                <a:cubicBezTo>
                  <a:pt x="2127180" y="1611561"/>
                  <a:pt x="2127180" y="1622134"/>
                  <a:pt x="2127180" y="1632706"/>
                </a:cubicBezTo>
                <a:cubicBezTo>
                  <a:pt x="2127180" y="1634230"/>
                  <a:pt x="2127180" y="1635754"/>
                  <a:pt x="2127180" y="1637278"/>
                </a:cubicBezTo>
                <a:cubicBezTo>
                  <a:pt x="2127180" y="1638802"/>
                  <a:pt x="2127180" y="1643755"/>
                  <a:pt x="2122990" y="1644422"/>
                </a:cubicBezTo>
                <a:cubicBezTo>
                  <a:pt x="2118798" y="1645089"/>
                  <a:pt x="2118417" y="1642231"/>
                  <a:pt x="2117177" y="1639945"/>
                </a:cubicBezTo>
                <a:cubicBezTo>
                  <a:pt x="2113654" y="1633468"/>
                  <a:pt x="2107652" y="1629468"/>
                  <a:pt x="2104222" y="1621848"/>
                </a:cubicBezTo>
                <a:cubicBezTo>
                  <a:pt x="2101461" y="1614542"/>
                  <a:pt x="2099941" y="1606808"/>
                  <a:pt x="2099751" y="1598988"/>
                </a:cubicBezTo>
                <a:lnTo>
                  <a:pt x="2104497" y="1541547"/>
                </a:lnTo>
                <a:lnTo>
                  <a:pt x="2104450" y="1541552"/>
                </a:lnTo>
                <a:lnTo>
                  <a:pt x="2104450" y="1532218"/>
                </a:lnTo>
                <a:lnTo>
                  <a:pt x="2104553" y="1532218"/>
                </a:lnTo>
                <a:lnTo>
                  <a:pt x="2106512" y="1522883"/>
                </a:lnTo>
                <a:lnTo>
                  <a:pt x="2106512" y="1522356"/>
                </a:lnTo>
                <a:lnTo>
                  <a:pt x="2106062" y="1522787"/>
                </a:lnTo>
                <a:cubicBezTo>
                  <a:pt x="2106444" y="1519739"/>
                  <a:pt x="2106444" y="1516691"/>
                  <a:pt x="2106444" y="1513643"/>
                </a:cubicBezTo>
                <a:lnTo>
                  <a:pt x="2106512" y="1513628"/>
                </a:lnTo>
                <a:lnTo>
                  <a:pt x="2106512" y="1513358"/>
                </a:lnTo>
                <a:cubicBezTo>
                  <a:pt x="2106322" y="1510215"/>
                  <a:pt x="2107273" y="1507110"/>
                  <a:pt x="2108987" y="1504500"/>
                </a:cubicBezTo>
                <a:lnTo>
                  <a:pt x="2109283" y="1504550"/>
                </a:lnTo>
                <a:lnTo>
                  <a:pt x="2108989" y="1504118"/>
                </a:lnTo>
                <a:cubicBezTo>
                  <a:pt x="2110415" y="1485983"/>
                  <a:pt x="2113657" y="1468028"/>
                  <a:pt x="2118516" y="1450493"/>
                </a:cubicBezTo>
                <a:cubicBezTo>
                  <a:pt x="2120991" y="1441444"/>
                  <a:pt x="2122704" y="1432109"/>
                  <a:pt x="2125565" y="1422965"/>
                </a:cubicBezTo>
                <a:cubicBezTo>
                  <a:pt x="2127278" y="1417536"/>
                  <a:pt x="2132610" y="1414583"/>
                  <a:pt x="2133468" y="1409916"/>
                </a:cubicBezTo>
                <a:cubicBezTo>
                  <a:pt x="2133278" y="1405106"/>
                  <a:pt x="2133562" y="1400286"/>
                  <a:pt x="2134323" y="1395533"/>
                </a:cubicBezTo>
                <a:cubicBezTo>
                  <a:pt x="2139850" y="1379055"/>
                  <a:pt x="2146232" y="1362881"/>
                  <a:pt x="2153374" y="1347051"/>
                </a:cubicBezTo>
                <a:cubicBezTo>
                  <a:pt x="2160137" y="1331116"/>
                  <a:pt x="2168042" y="1315647"/>
                  <a:pt x="2176903" y="1300760"/>
                </a:cubicBezTo>
                <a:lnTo>
                  <a:pt x="2177908" y="1300041"/>
                </a:lnTo>
                <a:lnTo>
                  <a:pt x="2197165" y="1267517"/>
                </a:lnTo>
                <a:cubicBezTo>
                  <a:pt x="2199023" y="1264612"/>
                  <a:pt x="2201403" y="1263874"/>
                  <a:pt x="2203916" y="1263838"/>
                </a:cubicBezTo>
                <a:cubicBezTo>
                  <a:pt x="2206427" y="1263802"/>
                  <a:pt x="2209072" y="1264469"/>
                  <a:pt x="2211452" y="1264374"/>
                </a:cubicBezTo>
                <a:lnTo>
                  <a:pt x="2211377" y="1265737"/>
                </a:lnTo>
                <a:lnTo>
                  <a:pt x="2211778" y="1264755"/>
                </a:lnTo>
                <a:lnTo>
                  <a:pt x="2211930" y="1264528"/>
                </a:lnTo>
                <a:lnTo>
                  <a:pt x="2211662" y="1264375"/>
                </a:lnTo>
                <a:cubicBezTo>
                  <a:pt x="2205759" y="1258088"/>
                  <a:pt x="2206998" y="1252754"/>
                  <a:pt x="2211662" y="1245896"/>
                </a:cubicBezTo>
                <a:cubicBezTo>
                  <a:pt x="2221188" y="1235228"/>
                  <a:pt x="2230048" y="1223998"/>
                  <a:pt x="2238236" y="1212273"/>
                </a:cubicBezTo>
                <a:cubicBezTo>
                  <a:pt x="2240809" y="1206730"/>
                  <a:pt x="2247000" y="1203815"/>
                  <a:pt x="2252906" y="1205320"/>
                </a:cubicBezTo>
                <a:lnTo>
                  <a:pt x="2253047" y="1205156"/>
                </a:lnTo>
                <a:lnTo>
                  <a:pt x="2254240" y="1195985"/>
                </a:lnTo>
                <a:cubicBezTo>
                  <a:pt x="2258145" y="1193632"/>
                  <a:pt x="2260336" y="1189260"/>
                  <a:pt x="2259859" y="1184745"/>
                </a:cubicBezTo>
                <a:lnTo>
                  <a:pt x="2260336" y="1184472"/>
                </a:lnTo>
                <a:lnTo>
                  <a:pt x="2259763" y="1184270"/>
                </a:lnTo>
                <a:lnTo>
                  <a:pt x="2239761" y="1166458"/>
                </a:lnTo>
                <a:lnTo>
                  <a:pt x="2239881" y="1165144"/>
                </a:lnTo>
                <a:lnTo>
                  <a:pt x="2239285" y="1166457"/>
                </a:lnTo>
                <a:lnTo>
                  <a:pt x="2227940" y="1155421"/>
                </a:lnTo>
                <a:lnTo>
                  <a:pt x="2227382" y="1155694"/>
                </a:lnTo>
                <a:cubicBezTo>
                  <a:pt x="2220906" y="1152655"/>
                  <a:pt x="2215001" y="1148464"/>
                  <a:pt x="2209949" y="1143312"/>
                </a:cubicBezTo>
                <a:cubicBezTo>
                  <a:pt x="2195189" y="1132167"/>
                  <a:pt x="2180711" y="1120451"/>
                  <a:pt x="2166137" y="1109117"/>
                </a:cubicBezTo>
                <a:cubicBezTo>
                  <a:pt x="2164044" y="1107402"/>
                  <a:pt x="2161566" y="1106069"/>
                  <a:pt x="2160616" y="1103497"/>
                </a:cubicBezTo>
                <a:cubicBezTo>
                  <a:pt x="2158708" y="1098544"/>
                  <a:pt x="2156325" y="1094639"/>
                  <a:pt x="2149851" y="1096639"/>
                </a:cubicBezTo>
                <a:cubicBezTo>
                  <a:pt x="2148992" y="1096639"/>
                  <a:pt x="2147850" y="1095687"/>
                  <a:pt x="2146706" y="1095591"/>
                </a:cubicBezTo>
                <a:cubicBezTo>
                  <a:pt x="2142039" y="1094924"/>
                  <a:pt x="2146706" y="1085209"/>
                  <a:pt x="2138802" y="1087495"/>
                </a:cubicBezTo>
                <a:cubicBezTo>
                  <a:pt x="2134420" y="1088733"/>
                  <a:pt x="2131658" y="1083875"/>
                  <a:pt x="2128229" y="1081780"/>
                </a:cubicBezTo>
                <a:cubicBezTo>
                  <a:pt x="2124801" y="1079684"/>
                  <a:pt x="2120893" y="1076351"/>
                  <a:pt x="2117084" y="1073779"/>
                </a:cubicBezTo>
                <a:cubicBezTo>
                  <a:pt x="2109652" y="1068759"/>
                  <a:pt x="2102894" y="1062768"/>
                  <a:pt x="2096987" y="1055967"/>
                </a:cubicBezTo>
                <a:cubicBezTo>
                  <a:pt x="2094701" y="1052471"/>
                  <a:pt x="2091368" y="1049805"/>
                  <a:pt x="2087463" y="1048347"/>
                </a:cubicBezTo>
                <a:cubicBezTo>
                  <a:pt x="2079554" y="1045547"/>
                  <a:pt x="2072692" y="1040356"/>
                  <a:pt x="2067837" y="1033488"/>
                </a:cubicBezTo>
                <a:cubicBezTo>
                  <a:pt x="2063071" y="1029287"/>
                  <a:pt x="2062597" y="1022030"/>
                  <a:pt x="2066698" y="1017200"/>
                </a:cubicBezTo>
                <a:cubicBezTo>
                  <a:pt x="2068315" y="1015105"/>
                  <a:pt x="2069557" y="1013486"/>
                  <a:pt x="2066126" y="1012152"/>
                </a:cubicBezTo>
                <a:cubicBezTo>
                  <a:pt x="2062696" y="1010819"/>
                  <a:pt x="2061929" y="1012152"/>
                  <a:pt x="2061261" y="1015105"/>
                </a:cubicBezTo>
                <a:lnTo>
                  <a:pt x="2061261" y="1016248"/>
                </a:lnTo>
                <a:cubicBezTo>
                  <a:pt x="2056980" y="1027488"/>
                  <a:pt x="2056595" y="1027583"/>
                  <a:pt x="2048021" y="1018248"/>
                </a:cubicBezTo>
                <a:lnTo>
                  <a:pt x="2047915" y="1016871"/>
                </a:lnTo>
                <a:lnTo>
                  <a:pt x="2047235" y="1018153"/>
                </a:lnTo>
                <a:lnTo>
                  <a:pt x="2038046" y="1029279"/>
                </a:lnTo>
                <a:lnTo>
                  <a:pt x="2038046" y="1029678"/>
                </a:lnTo>
                <a:lnTo>
                  <a:pt x="2035665" y="1031679"/>
                </a:lnTo>
                <a:lnTo>
                  <a:pt x="2036444" y="1026512"/>
                </a:lnTo>
                <a:lnTo>
                  <a:pt x="2036125" y="1025721"/>
                </a:lnTo>
                <a:lnTo>
                  <a:pt x="2035315" y="1031108"/>
                </a:lnTo>
                <a:lnTo>
                  <a:pt x="2031357" y="1039716"/>
                </a:lnTo>
                <a:lnTo>
                  <a:pt x="2031353" y="1041204"/>
                </a:lnTo>
                <a:cubicBezTo>
                  <a:pt x="2016972" y="1058063"/>
                  <a:pt x="2002778" y="1075113"/>
                  <a:pt x="1988205" y="1091782"/>
                </a:cubicBezTo>
                <a:lnTo>
                  <a:pt x="1974309" y="1104737"/>
                </a:lnTo>
                <a:lnTo>
                  <a:pt x="1974375" y="1104926"/>
                </a:lnTo>
                <a:lnTo>
                  <a:pt x="1956086" y="1120928"/>
                </a:lnTo>
                <a:lnTo>
                  <a:pt x="1955715" y="1120989"/>
                </a:lnTo>
                <a:lnTo>
                  <a:pt x="1930939" y="1139311"/>
                </a:lnTo>
                <a:cubicBezTo>
                  <a:pt x="1924081" y="1132758"/>
                  <a:pt x="1921414" y="1123023"/>
                  <a:pt x="1923793" y="1113879"/>
                </a:cubicBezTo>
                <a:lnTo>
                  <a:pt x="1948675" y="1093634"/>
                </a:lnTo>
                <a:lnTo>
                  <a:pt x="1948751" y="1093496"/>
                </a:lnTo>
                <a:lnTo>
                  <a:pt x="1964584" y="1077476"/>
                </a:lnTo>
                <a:lnTo>
                  <a:pt x="1964580" y="1077208"/>
                </a:lnTo>
                <a:cubicBezTo>
                  <a:pt x="1969439" y="1070884"/>
                  <a:pt x="1975346" y="1065416"/>
                  <a:pt x="1982014" y="1061016"/>
                </a:cubicBezTo>
                <a:cubicBezTo>
                  <a:pt x="1985823" y="1059206"/>
                  <a:pt x="1988968" y="1056111"/>
                  <a:pt x="1990776" y="1052253"/>
                </a:cubicBezTo>
                <a:cubicBezTo>
                  <a:pt x="1995540" y="1041289"/>
                  <a:pt x="2002587" y="1031527"/>
                  <a:pt x="2011635" y="1023678"/>
                </a:cubicBezTo>
                <a:cubicBezTo>
                  <a:pt x="2016019" y="1018572"/>
                  <a:pt x="2019543" y="1012734"/>
                  <a:pt x="2021922" y="1006437"/>
                </a:cubicBezTo>
                <a:lnTo>
                  <a:pt x="2022296" y="1006534"/>
                </a:lnTo>
                <a:lnTo>
                  <a:pt x="2023958" y="1004656"/>
                </a:lnTo>
                <a:lnTo>
                  <a:pt x="2023958" y="1004627"/>
                </a:lnTo>
                <a:lnTo>
                  <a:pt x="2023958" y="1003094"/>
                </a:lnTo>
                <a:lnTo>
                  <a:pt x="2023242" y="1002342"/>
                </a:lnTo>
                <a:cubicBezTo>
                  <a:pt x="2018956" y="999074"/>
                  <a:pt x="2015049" y="995226"/>
                  <a:pt x="2011813" y="990912"/>
                </a:cubicBezTo>
                <a:lnTo>
                  <a:pt x="2012023" y="990473"/>
                </a:lnTo>
                <a:lnTo>
                  <a:pt x="2008441" y="988245"/>
                </a:lnTo>
                <a:lnTo>
                  <a:pt x="2008458" y="988092"/>
                </a:lnTo>
                <a:lnTo>
                  <a:pt x="2002877" y="966718"/>
                </a:lnTo>
                <a:cubicBezTo>
                  <a:pt x="2001545" y="966718"/>
                  <a:pt x="2000402" y="966718"/>
                  <a:pt x="2000308" y="967480"/>
                </a:cubicBezTo>
                <a:cubicBezTo>
                  <a:pt x="1996971" y="979863"/>
                  <a:pt x="1997636" y="979005"/>
                  <a:pt x="1987733" y="971671"/>
                </a:cubicBezTo>
                <a:cubicBezTo>
                  <a:pt x="1975922" y="962908"/>
                  <a:pt x="1967541" y="950335"/>
                  <a:pt x="1954297" y="943112"/>
                </a:cubicBezTo>
                <a:cubicBezTo>
                  <a:pt x="1949346" y="940350"/>
                  <a:pt x="1947629" y="933587"/>
                  <a:pt x="1942105" y="931587"/>
                </a:cubicBezTo>
                <a:lnTo>
                  <a:pt x="1942097" y="931560"/>
                </a:lnTo>
                <a:lnTo>
                  <a:pt x="1942081" y="931677"/>
                </a:lnTo>
                <a:cubicBezTo>
                  <a:pt x="1933507" y="928439"/>
                  <a:pt x="1929793" y="919009"/>
                  <a:pt x="1921697" y="915199"/>
                </a:cubicBezTo>
                <a:lnTo>
                  <a:pt x="1921697" y="915180"/>
                </a:lnTo>
                <a:lnTo>
                  <a:pt x="1863435" y="863009"/>
                </a:lnTo>
                <a:cubicBezTo>
                  <a:pt x="1849335" y="847102"/>
                  <a:pt x="1832195" y="834434"/>
                  <a:pt x="1819048" y="817289"/>
                </a:cubicBezTo>
                <a:cubicBezTo>
                  <a:pt x="1816096" y="813479"/>
                  <a:pt x="1810093" y="811479"/>
                  <a:pt x="1808284" y="807764"/>
                </a:cubicBezTo>
                <a:cubicBezTo>
                  <a:pt x="1804093" y="798239"/>
                  <a:pt x="1795521" y="793857"/>
                  <a:pt x="1789236" y="786904"/>
                </a:cubicBezTo>
                <a:cubicBezTo>
                  <a:pt x="1768467" y="764330"/>
                  <a:pt x="1749036" y="740613"/>
                  <a:pt x="1729891" y="716610"/>
                </a:cubicBezTo>
                <a:cubicBezTo>
                  <a:pt x="1725509" y="711085"/>
                  <a:pt x="1725609" y="704608"/>
                  <a:pt x="1722750" y="699274"/>
                </a:cubicBezTo>
                <a:cubicBezTo>
                  <a:pt x="1719888" y="693940"/>
                  <a:pt x="1711891" y="695178"/>
                  <a:pt x="1708081" y="689749"/>
                </a:cubicBezTo>
                <a:cubicBezTo>
                  <a:pt x="1699318" y="676891"/>
                  <a:pt x="1689033" y="664889"/>
                  <a:pt x="1681414" y="651649"/>
                </a:cubicBezTo>
                <a:cubicBezTo>
                  <a:pt x="1676271" y="642248"/>
                  <a:pt x="1670176" y="633466"/>
                  <a:pt x="1663029" y="625455"/>
                </a:cubicBezTo>
                <a:cubicBezTo>
                  <a:pt x="1655409" y="616902"/>
                  <a:pt x="1649311" y="607072"/>
                  <a:pt x="1645124" y="596404"/>
                </a:cubicBezTo>
                <a:lnTo>
                  <a:pt x="1646069" y="595232"/>
                </a:lnTo>
                <a:lnTo>
                  <a:pt x="1645475" y="595636"/>
                </a:lnTo>
                <a:cubicBezTo>
                  <a:pt x="1644236" y="594207"/>
                  <a:pt x="1643474" y="592683"/>
                  <a:pt x="1642617" y="591255"/>
                </a:cubicBezTo>
                <a:lnTo>
                  <a:pt x="1642623" y="591225"/>
                </a:lnTo>
                <a:lnTo>
                  <a:pt x="1633873" y="574305"/>
                </a:lnTo>
                <a:cubicBezTo>
                  <a:pt x="1631972" y="573018"/>
                  <a:pt x="1630734" y="570961"/>
                  <a:pt x="1630543" y="568685"/>
                </a:cubicBezTo>
                <a:cubicBezTo>
                  <a:pt x="1628255" y="558554"/>
                  <a:pt x="1623875" y="549039"/>
                  <a:pt x="1617689" y="540761"/>
                </a:cubicBezTo>
                <a:cubicBezTo>
                  <a:pt x="1615404" y="537656"/>
                  <a:pt x="1614544" y="533762"/>
                  <a:pt x="1615312" y="530001"/>
                </a:cubicBezTo>
                <a:cubicBezTo>
                  <a:pt x="1617402" y="522197"/>
                  <a:pt x="1614643" y="513901"/>
                  <a:pt x="1608357" y="508855"/>
                </a:cubicBezTo>
                <a:lnTo>
                  <a:pt x="1608244" y="508408"/>
                </a:lnTo>
                <a:lnTo>
                  <a:pt x="1607874" y="508852"/>
                </a:lnTo>
                <a:cubicBezTo>
                  <a:pt x="1603022" y="503624"/>
                  <a:pt x="1599973" y="496928"/>
                  <a:pt x="1599305" y="489803"/>
                </a:cubicBezTo>
                <a:cubicBezTo>
                  <a:pt x="1595115" y="474457"/>
                  <a:pt x="1592921" y="458646"/>
                  <a:pt x="1592638" y="442750"/>
                </a:cubicBezTo>
                <a:cubicBezTo>
                  <a:pt x="1592638" y="427701"/>
                  <a:pt x="1588736" y="412746"/>
                  <a:pt x="1589878" y="397505"/>
                </a:cubicBezTo>
                <a:lnTo>
                  <a:pt x="1591131" y="396478"/>
                </a:lnTo>
                <a:lnTo>
                  <a:pt x="1590356" y="396552"/>
                </a:lnTo>
                <a:cubicBezTo>
                  <a:pt x="1592645" y="385409"/>
                  <a:pt x="1593593" y="373978"/>
                  <a:pt x="1596639" y="362929"/>
                </a:cubicBezTo>
                <a:cubicBezTo>
                  <a:pt x="1597689" y="359024"/>
                  <a:pt x="1596639" y="354549"/>
                  <a:pt x="1601025" y="351690"/>
                </a:cubicBezTo>
                <a:cubicBezTo>
                  <a:pt x="1602927" y="350358"/>
                  <a:pt x="1602069" y="348357"/>
                  <a:pt x="1601025" y="346546"/>
                </a:cubicBezTo>
                <a:cubicBezTo>
                  <a:pt x="1600260" y="343203"/>
                  <a:pt x="1601025" y="339681"/>
                  <a:pt x="1603213" y="337021"/>
                </a:cubicBezTo>
                <a:lnTo>
                  <a:pt x="1604611" y="335704"/>
                </a:lnTo>
                <a:lnTo>
                  <a:pt x="1628355" y="288651"/>
                </a:lnTo>
                <a:lnTo>
                  <a:pt x="1628355" y="286823"/>
                </a:lnTo>
                <a:lnTo>
                  <a:pt x="1635877" y="278346"/>
                </a:lnTo>
                <a:lnTo>
                  <a:pt x="1636346" y="281957"/>
                </a:lnTo>
                <a:lnTo>
                  <a:pt x="1636164" y="278250"/>
                </a:lnTo>
                <a:cubicBezTo>
                  <a:pt x="1646451" y="265135"/>
                  <a:pt x="1659214" y="254133"/>
                  <a:pt x="1673695" y="245866"/>
                </a:cubicBezTo>
                <a:cubicBezTo>
                  <a:pt x="1680265" y="242056"/>
                  <a:pt x="1685220" y="236341"/>
                  <a:pt x="1693980" y="238341"/>
                </a:cubicBezTo>
                <a:cubicBezTo>
                  <a:pt x="1696266" y="239007"/>
                  <a:pt x="1698172" y="237103"/>
                  <a:pt x="1699503" y="235102"/>
                </a:cubicBezTo>
                <a:cubicBezTo>
                  <a:pt x="1704459" y="228159"/>
                  <a:pt x="1712843" y="224511"/>
                  <a:pt x="1721316" y="225577"/>
                </a:cubicBezTo>
                <a:lnTo>
                  <a:pt x="1731888" y="221404"/>
                </a:lnTo>
                <a:lnTo>
                  <a:pt x="1731115" y="220815"/>
                </a:lnTo>
                <a:cubicBezTo>
                  <a:pt x="1734069" y="219301"/>
                  <a:pt x="1737312" y="218643"/>
                  <a:pt x="1740643" y="218910"/>
                </a:cubicBezTo>
                <a:lnTo>
                  <a:pt x="1741561" y="219178"/>
                </a:lnTo>
                <a:lnTo>
                  <a:pt x="1754155" y="216972"/>
                </a:lnTo>
                <a:close/>
                <a:moveTo>
                  <a:pt x="157041" y="180144"/>
                </a:moveTo>
                <a:cubicBezTo>
                  <a:pt x="160473" y="183278"/>
                  <a:pt x="162854" y="187307"/>
                  <a:pt x="164092" y="191765"/>
                </a:cubicBezTo>
                <a:cubicBezTo>
                  <a:pt x="156185" y="204909"/>
                  <a:pt x="144279" y="214815"/>
                  <a:pt x="135485" y="227007"/>
                </a:cubicBezTo>
                <a:cubicBezTo>
                  <a:pt x="134532" y="228236"/>
                  <a:pt x="133104" y="229007"/>
                  <a:pt x="131580" y="229103"/>
                </a:cubicBezTo>
                <a:cubicBezTo>
                  <a:pt x="126342" y="229103"/>
                  <a:pt x="123483" y="230532"/>
                  <a:pt x="125769" y="236627"/>
                </a:cubicBezTo>
                <a:cubicBezTo>
                  <a:pt x="126816" y="239390"/>
                  <a:pt x="124247" y="241485"/>
                  <a:pt x="122721" y="243581"/>
                </a:cubicBezTo>
                <a:lnTo>
                  <a:pt x="93825" y="282673"/>
                </a:lnTo>
                <a:lnTo>
                  <a:pt x="94008" y="282919"/>
                </a:lnTo>
                <a:lnTo>
                  <a:pt x="86103" y="293967"/>
                </a:lnTo>
                <a:lnTo>
                  <a:pt x="85670" y="293875"/>
                </a:lnTo>
                <a:lnTo>
                  <a:pt x="73039" y="316555"/>
                </a:lnTo>
                <a:lnTo>
                  <a:pt x="72965" y="317208"/>
                </a:lnTo>
                <a:lnTo>
                  <a:pt x="66963" y="326735"/>
                </a:lnTo>
                <a:lnTo>
                  <a:pt x="61078" y="328727"/>
                </a:lnTo>
                <a:lnTo>
                  <a:pt x="61082" y="328735"/>
                </a:lnTo>
                <a:cubicBezTo>
                  <a:pt x="59654" y="329308"/>
                  <a:pt x="57843" y="330450"/>
                  <a:pt x="58415" y="331783"/>
                </a:cubicBezTo>
                <a:cubicBezTo>
                  <a:pt x="61560" y="338737"/>
                  <a:pt x="57749" y="344071"/>
                  <a:pt x="55177" y="349881"/>
                </a:cubicBezTo>
                <a:cubicBezTo>
                  <a:pt x="47937" y="366360"/>
                  <a:pt x="40890" y="382934"/>
                  <a:pt x="33841" y="399508"/>
                </a:cubicBezTo>
                <a:lnTo>
                  <a:pt x="33820" y="399524"/>
                </a:lnTo>
                <a:lnTo>
                  <a:pt x="30109" y="413794"/>
                </a:lnTo>
                <a:cubicBezTo>
                  <a:pt x="28587" y="419699"/>
                  <a:pt x="21823" y="417414"/>
                  <a:pt x="19633" y="420651"/>
                </a:cubicBezTo>
                <a:cubicBezTo>
                  <a:pt x="17442" y="423891"/>
                  <a:pt x="22299" y="429509"/>
                  <a:pt x="17249" y="433034"/>
                </a:cubicBezTo>
                <a:cubicBezTo>
                  <a:pt x="14583" y="434939"/>
                  <a:pt x="12867" y="438273"/>
                  <a:pt x="9439" y="438559"/>
                </a:cubicBezTo>
                <a:cubicBezTo>
                  <a:pt x="8106" y="437472"/>
                  <a:pt x="7534" y="435635"/>
                  <a:pt x="8106" y="433986"/>
                </a:cubicBezTo>
                <a:cubicBezTo>
                  <a:pt x="12488" y="421033"/>
                  <a:pt x="14392" y="407412"/>
                  <a:pt x="19918" y="394839"/>
                </a:cubicBezTo>
                <a:lnTo>
                  <a:pt x="19934" y="394851"/>
                </a:lnTo>
                <a:lnTo>
                  <a:pt x="19931" y="394839"/>
                </a:lnTo>
                <a:cubicBezTo>
                  <a:pt x="21554" y="391313"/>
                  <a:pt x="22600" y="386173"/>
                  <a:pt x="24028" y="381789"/>
                </a:cubicBezTo>
                <a:cubicBezTo>
                  <a:pt x="24601" y="380390"/>
                  <a:pt x="25076" y="378961"/>
                  <a:pt x="25461" y="377503"/>
                </a:cubicBezTo>
                <a:cubicBezTo>
                  <a:pt x="25461" y="371123"/>
                  <a:pt x="33742" y="373978"/>
                  <a:pt x="34983" y="370170"/>
                </a:cubicBezTo>
                <a:cubicBezTo>
                  <a:pt x="36223" y="366360"/>
                  <a:pt x="30318" y="363120"/>
                  <a:pt x="33554" y="358643"/>
                </a:cubicBezTo>
                <a:cubicBezTo>
                  <a:pt x="34887" y="356835"/>
                  <a:pt x="35270" y="354360"/>
                  <a:pt x="38031" y="353881"/>
                </a:cubicBezTo>
                <a:cubicBezTo>
                  <a:pt x="42128" y="355119"/>
                  <a:pt x="39080" y="360548"/>
                  <a:pt x="43270" y="362263"/>
                </a:cubicBezTo>
                <a:cubicBezTo>
                  <a:pt x="45270" y="360006"/>
                  <a:pt x="45556" y="356748"/>
                  <a:pt x="44032" y="354168"/>
                </a:cubicBezTo>
                <a:cubicBezTo>
                  <a:pt x="39840" y="342480"/>
                  <a:pt x="43746" y="329432"/>
                  <a:pt x="53557" y="321879"/>
                </a:cubicBezTo>
                <a:cubicBezTo>
                  <a:pt x="55177" y="319925"/>
                  <a:pt x="56128" y="317469"/>
                  <a:pt x="56128" y="314924"/>
                </a:cubicBezTo>
                <a:lnTo>
                  <a:pt x="60839" y="328058"/>
                </a:lnTo>
                <a:lnTo>
                  <a:pt x="56580" y="314922"/>
                </a:lnTo>
                <a:lnTo>
                  <a:pt x="65930" y="297346"/>
                </a:lnTo>
                <a:lnTo>
                  <a:pt x="65817" y="297015"/>
                </a:lnTo>
                <a:lnTo>
                  <a:pt x="74581" y="285014"/>
                </a:lnTo>
                <a:lnTo>
                  <a:pt x="75033" y="285370"/>
                </a:lnTo>
                <a:lnTo>
                  <a:pt x="74966" y="285223"/>
                </a:lnTo>
                <a:lnTo>
                  <a:pt x="74805" y="285014"/>
                </a:lnTo>
                <a:cubicBezTo>
                  <a:pt x="80332" y="273432"/>
                  <a:pt x="88335" y="263211"/>
                  <a:pt x="98240" y="255106"/>
                </a:cubicBezTo>
                <a:cubicBezTo>
                  <a:pt x="99097" y="254534"/>
                  <a:pt x="100525" y="253582"/>
                  <a:pt x="100525" y="252820"/>
                </a:cubicBezTo>
                <a:cubicBezTo>
                  <a:pt x="100525" y="242247"/>
                  <a:pt x="109101" y="237199"/>
                  <a:pt x="114623" y="230436"/>
                </a:cubicBezTo>
                <a:cubicBezTo>
                  <a:pt x="120148" y="223673"/>
                  <a:pt x="122627" y="214720"/>
                  <a:pt x="131674" y="211386"/>
                </a:cubicBezTo>
                <a:cubicBezTo>
                  <a:pt x="132628" y="210739"/>
                  <a:pt x="133293" y="209757"/>
                  <a:pt x="133580" y="208625"/>
                </a:cubicBezTo>
                <a:cubicBezTo>
                  <a:pt x="137391" y="195765"/>
                  <a:pt x="147801" y="188526"/>
                  <a:pt x="157041" y="180144"/>
                </a:cubicBezTo>
                <a:close/>
                <a:moveTo>
                  <a:pt x="269137" y="86736"/>
                </a:moveTo>
                <a:lnTo>
                  <a:pt x="268178" y="101955"/>
                </a:lnTo>
                <a:cubicBezTo>
                  <a:pt x="265938" y="106182"/>
                  <a:pt x="261914" y="109659"/>
                  <a:pt x="256486" y="112897"/>
                </a:cubicBezTo>
                <a:cubicBezTo>
                  <a:pt x="238771" y="124566"/>
                  <a:pt x="222006" y="137691"/>
                  <a:pt x="206385" y="152140"/>
                </a:cubicBezTo>
                <a:cubicBezTo>
                  <a:pt x="191525" y="164618"/>
                  <a:pt x="179145" y="179572"/>
                  <a:pt x="164096" y="191765"/>
                </a:cubicBezTo>
                <a:cubicBezTo>
                  <a:pt x="157142" y="190622"/>
                  <a:pt x="155808" y="186145"/>
                  <a:pt x="157047" y="180144"/>
                </a:cubicBezTo>
                <a:cubicBezTo>
                  <a:pt x="158287" y="174143"/>
                  <a:pt x="160954" y="170047"/>
                  <a:pt x="168001" y="171095"/>
                </a:cubicBezTo>
                <a:cubicBezTo>
                  <a:pt x="170190" y="171095"/>
                  <a:pt x="172001" y="170619"/>
                  <a:pt x="172095" y="168333"/>
                </a:cubicBezTo>
                <a:cubicBezTo>
                  <a:pt x="172095" y="156713"/>
                  <a:pt x="181621" y="151855"/>
                  <a:pt x="189051" y="145663"/>
                </a:cubicBezTo>
                <a:cubicBezTo>
                  <a:pt x="204480" y="132138"/>
                  <a:pt x="220386" y="119374"/>
                  <a:pt x="236675" y="106897"/>
                </a:cubicBezTo>
                <a:close/>
                <a:moveTo>
                  <a:pt x="295271" y="71761"/>
                </a:moveTo>
                <a:cubicBezTo>
                  <a:pt x="296903" y="72892"/>
                  <a:pt x="298069" y="75035"/>
                  <a:pt x="299498" y="76892"/>
                </a:cubicBezTo>
                <a:cubicBezTo>
                  <a:pt x="302355" y="80607"/>
                  <a:pt x="299498" y="83655"/>
                  <a:pt x="296450" y="85941"/>
                </a:cubicBezTo>
                <a:lnTo>
                  <a:pt x="286925" y="92132"/>
                </a:lnTo>
                <a:cubicBezTo>
                  <a:pt x="279305" y="97181"/>
                  <a:pt x="279402" y="97085"/>
                  <a:pt x="273876" y="89275"/>
                </a:cubicBezTo>
                <a:lnTo>
                  <a:pt x="269313" y="86628"/>
                </a:lnTo>
                <a:lnTo>
                  <a:pt x="269137" y="86736"/>
                </a:lnTo>
                <a:lnTo>
                  <a:pt x="269150" y="86549"/>
                </a:lnTo>
                <a:lnTo>
                  <a:pt x="269113" y="86512"/>
                </a:lnTo>
                <a:lnTo>
                  <a:pt x="269152" y="86534"/>
                </a:lnTo>
                <a:lnTo>
                  <a:pt x="269153" y="86513"/>
                </a:lnTo>
                <a:lnTo>
                  <a:pt x="269264" y="86568"/>
                </a:lnTo>
                <a:lnTo>
                  <a:pt x="288259" y="72701"/>
                </a:lnTo>
                <a:cubicBezTo>
                  <a:pt x="291545" y="70511"/>
                  <a:pt x="293641" y="70630"/>
                  <a:pt x="295271" y="71761"/>
                </a:cubicBezTo>
                <a:close/>
                <a:moveTo>
                  <a:pt x="331411" y="47841"/>
                </a:moveTo>
                <a:cubicBezTo>
                  <a:pt x="337316" y="45365"/>
                  <a:pt x="340174" y="47651"/>
                  <a:pt x="339698" y="54890"/>
                </a:cubicBezTo>
                <a:cubicBezTo>
                  <a:pt x="339602" y="56462"/>
                  <a:pt x="339125" y="57976"/>
                  <a:pt x="338365" y="59367"/>
                </a:cubicBezTo>
                <a:cubicBezTo>
                  <a:pt x="332460" y="67234"/>
                  <a:pt x="323887" y="72683"/>
                  <a:pt x="314267" y="74702"/>
                </a:cubicBezTo>
                <a:cubicBezTo>
                  <a:pt x="311125" y="75369"/>
                  <a:pt x="307982" y="73616"/>
                  <a:pt x="306933" y="70606"/>
                </a:cubicBezTo>
                <a:cubicBezTo>
                  <a:pt x="304838" y="67425"/>
                  <a:pt x="305790" y="63177"/>
                  <a:pt x="308934" y="61119"/>
                </a:cubicBezTo>
                <a:cubicBezTo>
                  <a:pt x="309031" y="61109"/>
                  <a:pt x="309031" y="61091"/>
                  <a:pt x="309031" y="61081"/>
                </a:cubicBezTo>
                <a:cubicBezTo>
                  <a:pt x="316365" y="56414"/>
                  <a:pt x="323696" y="51556"/>
                  <a:pt x="331411" y="47841"/>
                </a:cubicBezTo>
                <a:close/>
                <a:moveTo>
                  <a:pt x="502020" y="13579"/>
                </a:moveTo>
                <a:lnTo>
                  <a:pt x="498145" y="15742"/>
                </a:lnTo>
                <a:cubicBezTo>
                  <a:pt x="498145" y="15742"/>
                  <a:pt x="497382" y="14409"/>
                  <a:pt x="497573" y="14123"/>
                </a:cubicBezTo>
                <a:close/>
                <a:moveTo>
                  <a:pt x="502502" y="12454"/>
                </a:moveTo>
                <a:lnTo>
                  <a:pt x="502259" y="13551"/>
                </a:lnTo>
                <a:lnTo>
                  <a:pt x="502241" y="13536"/>
                </a:lnTo>
                <a:lnTo>
                  <a:pt x="502241" y="13552"/>
                </a:lnTo>
                <a:lnTo>
                  <a:pt x="502020" y="13579"/>
                </a:lnTo>
                <a:lnTo>
                  <a:pt x="502181" y="13489"/>
                </a:lnTo>
                <a:lnTo>
                  <a:pt x="501785" y="13170"/>
                </a:lnTo>
                <a:close/>
                <a:moveTo>
                  <a:pt x="442498" y="6694"/>
                </a:moveTo>
                <a:cubicBezTo>
                  <a:pt x="450881" y="3551"/>
                  <a:pt x="454783" y="10123"/>
                  <a:pt x="459548" y="14409"/>
                </a:cubicBezTo>
                <a:cubicBezTo>
                  <a:pt x="461644" y="16219"/>
                  <a:pt x="460595" y="18886"/>
                  <a:pt x="457835" y="19553"/>
                </a:cubicBezTo>
                <a:cubicBezTo>
                  <a:pt x="453451" y="20696"/>
                  <a:pt x="448973" y="21553"/>
                  <a:pt x="444401" y="22315"/>
                </a:cubicBezTo>
                <a:cubicBezTo>
                  <a:pt x="442498" y="22753"/>
                  <a:pt x="440497" y="21639"/>
                  <a:pt x="439926" y="19743"/>
                </a:cubicBezTo>
                <a:cubicBezTo>
                  <a:pt x="439162" y="17743"/>
                  <a:pt x="439258" y="14599"/>
                  <a:pt x="436116" y="15362"/>
                </a:cubicBezTo>
                <a:cubicBezTo>
                  <a:pt x="432971" y="16124"/>
                  <a:pt x="433829" y="18886"/>
                  <a:pt x="433637" y="21076"/>
                </a:cubicBezTo>
                <a:cubicBezTo>
                  <a:pt x="433637" y="25553"/>
                  <a:pt x="429733" y="26506"/>
                  <a:pt x="426399" y="27077"/>
                </a:cubicBezTo>
                <a:cubicBezTo>
                  <a:pt x="414206" y="29268"/>
                  <a:pt x="403346" y="37745"/>
                  <a:pt x="390107" y="35174"/>
                </a:cubicBezTo>
                <a:cubicBezTo>
                  <a:pt x="389347" y="35088"/>
                  <a:pt x="388583" y="35326"/>
                  <a:pt x="388012" y="35841"/>
                </a:cubicBezTo>
                <a:cubicBezTo>
                  <a:pt x="380010" y="46604"/>
                  <a:pt x="366202" y="46794"/>
                  <a:pt x="355915" y="53557"/>
                </a:cubicBezTo>
                <a:cubicBezTo>
                  <a:pt x="350294" y="57557"/>
                  <a:pt x="346961" y="54891"/>
                  <a:pt x="347057" y="48032"/>
                </a:cubicBezTo>
                <a:cubicBezTo>
                  <a:pt x="348391" y="39289"/>
                  <a:pt x="356486" y="33249"/>
                  <a:pt x="365250" y="34545"/>
                </a:cubicBezTo>
                <a:cubicBezTo>
                  <a:pt x="365533" y="34583"/>
                  <a:pt x="365819" y="34640"/>
                  <a:pt x="366106" y="34698"/>
                </a:cubicBezTo>
                <a:cubicBezTo>
                  <a:pt x="369629" y="35935"/>
                  <a:pt x="370773" y="35745"/>
                  <a:pt x="371915" y="32602"/>
                </a:cubicBezTo>
                <a:cubicBezTo>
                  <a:pt x="373057" y="29458"/>
                  <a:pt x="377343" y="27744"/>
                  <a:pt x="380201" y="25267"/>
                </a:cubicBezTo>
                <a:cubicBezTo>
                  <a:pt x="385439" y="20791"/>
                  <a:pt x="392869" y="27172"/>
                  <a:pt x="398298" y="19933"/>
                </a:cubicBezTo>
                <a:cubicBezTo>
                  <a:pt x="401537" y="15648"/>
                  <a:pt x="409824" y="15076"/>
                  <a:pt x="415921" y="12791"/>
                </a:cubicBezTo>
                <a:cubicBezTo>
                  <a:pt x="422398" y="10514"/>
                  <a:pt x="429065" y="8856"/>
                  <a:pt x="435828" y="7837"/>
                </a:cubicBezTo>
                <a:cubicBezTo>
                  <a:pt x="438116" y="7599"/>
                  <a:pt x="440306" y="7218"/>
                  <a:pt x="442498" y="6694"/>
                </a:cubicBezTo>
                <a:close/>
                <a:moveTo>
                  <a:pt x="539857" y="2407"/>
                </a:moveTo>
                <a:cubicBezTo>
                  <a:pt x="547004" y="7741"/>
                  <a:pt x="553956" y="4788"/>
                  <a:pt x="561192" y="4313"/>
                </a:cubicBezTo>
                <a:cubicBezTo>
                  <a:pt x="565389" y="4264"/>
                  <a:pt x="569577" y="4846"/>
                  <a:pt x="573582" y="6026"/>
                </a:cubicBezTo>
                <a:cubicBezTo>
                  <a:pt x="587580" y="9074"/>
                  <a:pt x="601481" y="12503"/>
                  <a:pt x="615386" y="15551"/>
                </a:cubicBezTo>
                <a:cubicBezTo>
                  <a:pt x="625481" y="17056"/>
                  <a:pt x="635483" y="19123"/>
                  <a:pt x="645290" y="21742"/>
                </a:cubicBezTo>
                <a:cubicBezTo>
                  <a:pt x="655385" y="24981"/>
                  <a:pt x="665575" y="28314"/>
                  <a:pt x="675862" y="31268"/>
                </a:cubicBezTo>
                <a:cubicBezTo>
                  <a:pt x="683962" y="33364"/>
                  <a:pt x="691199" y="35934"/>
                  <a:pt x="692242" y="45365"/>
                </a:cubicBezTo>
                <a:cubicBezTo>
                  <a:pt x="697492" y="46126"/>
                  <a:pt x="694916" y="39554"/>
                  <a:pt x="698535" y="39935"/>
                </a:cubicBezTo>
                <a:cubicBezTo>
                  <a:pt x="701485" y="40221"/>
                  <a:pt x="704438" y="40992"/>
                  <a:pt x="707202" y="42221"/>
                </a:cubicBezTo>
                <a:cubicBezTo>
                  <a:pt x="714534" y="44231"/>
                  <a:pt x="721680" y="46974"/>
                  <a:pt x="728442" y="50413"/>
                </a:cubicBezTo>
                <a:lnTo>
                  <a:pt x="728522" y="50495"/>
                </a:lnTo>
                <a:lnTo>
                  <a:pt x="728429" y="50222"/>
                </a:lnTo>
                <a:cubicBezTo>
                  <a:pt x="737194" y="54813"/>
                  <a:pt x="746147" y="58947"/>
                  <a:pt x="755288" y="62605"/>
                </a:cubicBezTo>
                <a:cubicBezTo>
                  <a:pt x="761385" y="65272"/>
                  <a:pt x="768626" y="66701"/>
                  <a:pt x="771290" y="74320"/>
                </a:cubicBezTo>
                <a:cubicBezTo>
                  <a:pt x="772053" y="76702"/>
                  <a:pt x="774623" y="77082"/>
                  <a:pt x="776911" y="77273"/>
                </a:cubicBezTo>
                <a:cubicBezTo>
                  <a:pt x="787291" y="77940"/>
                  <a:pt x="795173" y="81536"/>
                  <a:pt x="801280" y="87180"/>
                </a:cubicBezTo>
                <a:lnTo>
                  <a:pt x="814957" y="109290"/>
                </a:lnTo>
                <a:lnTo>
                  <a:pt x="815336" y="109364"/>
                </a:lnTo>
                <a:lnTo>
                  <a:pt x="818475" y="103563"/>
                </a:lnTo>
                <a:cubicBezTo>
                  <a:pt x="818380" y="100896"/>
                  <a:pt x="819809" y="99943"/>
                  <a:pt x="822095" y="102134"/>
                </a:cubicBezTo>
                <a:lnTo>
                  <a:pt x="821955" y="103240"/>
                </a:lnTo>
                <a:lnTo>
                  <a:pt x="822148" y="102134"/>
                </a:lnTo>
                <a:cubicBezTo>
                  <a:pt x="825576" y="104515"/>
                  <a:pt x="829195" y="106611"/>
                  <a:pt x="832338" y="109278"/>
                </a:cubicBezTo>
                <a:cubicBezTo>
                  <a:pt x="837006" y="113183"/>
                  <a:pt x="841864" y="117279"/>
                  <a:pt x="839005" y="124899"/>
                </a:cubicBezTo>
                <a:cubicBezTo>
                  <a:pt x="847956" y="121660"/>
                  <a:pt x="848531" y="121565"/>
                  <a:pt x="850243" y="128423"/>
                </a:cubicBezTo>
                <a:cubicBezTo>
                  <a:pt x="851102" y="131471"/>
                  <a:pt x="851864" y="133281"/>
                  <a:pt x="855198" y="133185"/>
                </a:cubicBezTo>
                <a:cubicBezTo>
                  <a:pt x="859385" y="133309"/>
                  <a:pt x="863294" y="135529"/>
                  <a:pt x="865577" y="139091"/>
                </a:cubicBezTo>
                <a:lnTo>
                  <a:pt x="865609" y="139175"/>
                </a:lnTo>
                <a:lnTo>
                  <a:pt x="877017" y="150299"/>
                </a:lnTo>
                <a:lnTo>
                  <a:pt x="877104" y="150330"/>
                </a:lnTo>
                <a:lnTo>
                  <a:pt x="877088" y="150554"/>
                </a:lnTo>
                <a:lnTo>
                  <a:pt x="877193" y="150426"/>
                </a:lnTo>
                <a:lnTo>
                  <a:pt x="898337" y="170523"/>
                </a:lnTo>
                <a:cubicBezTo>
                  <a:pt x="909485" y="181097"/>
                  <a:pt x="909485" y="181097"/>
                  <a:pt x="910438" y="195479"/>
                </a:cubicBezTo>
                <a:cubicBezTo>
                  <a:pt x="915292" y="194813"/>
                  <a:pt x="920819" y="188907"/>
                  <a:pt x="925012" y="196241"/>
                </a:cubicBezTo>
                <a:lnTo>
                  <a:pt x="925007" y="196247"/>
                </a:lnTo>
                <a:lnTo>
                  <a:pt x="948244" y="221101"/>
                </a:lnTo>
                <a:lnTo>
                  <a:pt x="948251" y="221149"/>
                </a:lnTo>
                <a:lnTo>
                  <a:pt x="959265" y="232817"/>
                </a:lnTo>
                <a:lnTo>
                  <a:pt x="959166" y="233033"/>
                </a:lnTo>
                <a:lnTo>
                  <a:pt x="972831" y="250419"/>
                </a:lnTo>
                <a:lnTo>
                  <a:pt x="973030" y="250343"/>
                </a:lnTo>
                <a:cubicBezTo>
                  <a:pt x="985789" y="263344"/>
                  <a:pt x="996842" y="277909"/>
                  <a:pt x="1005982" y="293682"/>
                </a:cubicBezTo>
                <a:cubicBezTo>
                  <a:pt x="1008271" y="296320"/>
                  <a:pt x="1008744" y="300130"/>
                  <a:pt x="1007032" y="303207"/>
                </a:cubicBezTo>
                <a:cubicBezTo>
                  <a:pt x="1005699" y="305150"/>
                  <a:pt x="1005508" y="307637"/>
                  <a:pt x="1006463" y="309782"/>
                </a:cubicBezTo>
                <a:cubicBezTo>
                  <a:pt x="1007032" y="311115"/>
                  <a:pt x="1007889" y="312542"/>
                  <a:pt x="1009697" y="312068"/>
                </a:cubicBezTo>
                <a:cubicBezTo>
                  <a:pt x="1011511" y="311590"/>
                  <a:pt x="1010269" y="306542"/>
                  <a:pt x="1013605" y="307782"/>
                </a:cubicBezTo>
                <a:cubicBezTo>
                  <a:pt x="1016933" y="309017"/>
                  <a:pt x="1017698" y="313020"/>
                  <a:pt x="1019411" y="315971"/>
                </a:cubicBezTo>
                <a:cubicBezTo>
                  <a:pt x="1031889" y="337681"/>
                  <a:pt x="1042936" y="360139"/>
                  <a:pt x="1052557" y="383221"/>
                </a:cubicBezTo>
                <a:lnTo>
                  <a:pt x="1052517" y="383667"/>
                </a:lnTo>
                <a:lnTo>
                  <a:pt x="1053188" y="383408"/>
                </a:lnTo>
                <a:lnTo>
                  <a:pt x="1064442" y="407891"/>
                </a:lnTo>
                <a:lnTo>
                  <a:pt x="1065034" y="408079"/>
                </a:lnTo>
                <a:cubicBezTo>
                  <a:pt x="1066558" y="413213"/>
                  <a:pt x="1068749" y="418137"/>
                  <a:pt x="1071420" y="422749"/>
                </a:cubicBezTo>
                <a:cubicBezTo>
                  <a:pt x="1076848" y="430215"/>
                  <a:pt x="1078848" y="439626"/>
                  <a:pt x="1076940" y="448656"/>
                </a:cubicBezTo>
                <a:cubicBezTo>
                  <a:pt x="1074845" y="454448"/>
                  <a:pt x="1074180" y="460657"/>
                  <a:pt x="1075036" y="466752"/>
                </a:cubicBezTo>
                <a:cubicBezTo>
                  <a:pt x="1079518" y="467229"/>
                  <a:pt x="1077609" y="461229"/>
                  <a:pt x="1081323" y="461325"/>
                </a:cubicBezTo>
                <a:cubicBezTo>
                  <a:pt x="1085042" y="461418"/>
                  <a:pt x="1084276" y="465230"/>
                  <a:pt x="1084562" y="467706"/>
                </a:cubicBezTo>
                <a:cubicBezTo>
                  <a:pt x="1084562" y="471993"/>
                  <a:pt x="1081516" y="478278"/>
                  <a:pt x="1090371" y="477801"/>
                </a:cubicBezTo>
                <a:cubicBezTo>
                  <a:pt x="1091039" y="477801"/>
                  <a:pt x="1092088" y="480087"/>
                  <a:pt x="1092662" y="481517"/>
                </a:cubicBezTo>
                <a:cubicBezTo>
                  <a:pt x="1095896" y="487984"/>
                  <a:pt x="1097422" y="495157"/>
                  <a:pt x="1097233" y="502377"/>
                </a:cubicBezTo>
                <a:lnTo>
                  <a:pt x="1101084" y="515626"/>
                </a:lnTo>
                <a:lnTo>
                  <a:pt x="1101135" y="515617"/>
                </a:lnTo>
                <a:cubicBezTo>
                  <a:pt x="1104567" y="527559"/>
                  <a:pt x="1106849" y="539809"/>
                  <a:pt x="1107904" y="552191"/>
                </a:cubicBezTo>
                <a:lnTo>
                  <a:pt x="1107911" y="552375"/>
                </a:lnTo>
                <a:lnTo>
                  <a:pt x="1113585" y="590206"/>
                </a:lnTo>
                <a:cubicBezTo>
                  <a:pt x="1115013" y="596883"/>
                  <a:pt x="1114633" y="603808"/>
                  <a:pt x="1112536" y="610304"/>
                </a:cubicBezTo>
                <a:cubicBezTo>
                  <a:pt x="1111011" y="613828"/>
                  <a:pt x="1112727" y="616305"/>
                  <a:pt x="1114440" y="618781"/>
                </a:cubicBezTo>
                <a:lnTo>
                  <a:pt x="1114101" y="618676"/>
                </a:lnTo>
                <a:lnTo>
                  <a:pt x="1116566" y="634503"/>
                </a:lnTo>
                <a:lnTo>
                  <a:pt x="1116403" y="635312"/>
                </a:lnTo>
                <a:lnTo>
                  <a:pt x="1116949" y="634693"/>
                </a:lnTo>
                <a:cubicBezTo>
                  <a:pt x="1127711" y="651076"/>
                  <a:pt x="1142855" y="664029"/>
                  <a:pt x="1153239" y="680698"/>
                </a:cubicBezTo>
                <a:lnTo>
                  <a:pt x="1153258" y="680757"/>
                </a:lnTo>
                <a:lnTo>
                  <a:pt x="1174173" y="712222"/>
                </a:lnTo>
                <a:lnTo>
                  <a:pt x="1174179" y="712267"/>
                </a:lnTo>
                <a:lnTo>
                  <a:pt x="1187763" y="730694"/>
                </a:lnTo>
                <a:lnTo>
                  <a:pt x="1187661" y="730719"/>
                </a:lnTo>
                <a:lnTo>
                  <a:pt x="1187802" y="730797"/>
                </a:lnTo>
                <a:cubicBezTo>
                  <a:pt x="1196565" y="744132"/>
                  <a:pt x="1205141" y="757562"/>
                  <a:pt x="1214188" y="770706"/>
                </a:cubicBezTo>
                <a:lnTo>
                  <a:pt x="1219877" y="787489"/>
                </a:lnTo>
                <a:lnTo>
                  <a:pt x="1219917" y="787570"/>
                </a:lnTo>
                <a:cubicBezTo>
                  <a:pt x="1219917" y="789665"/>
                  <a:pt x="1219917" y="793951"/>
                  <a:pt x="1221729" y="793285"/>
                </a:cubicBezTo>
                <a:cubicBezTo>
                  <a:pt x="1229540" y="790237"/>
                  <a:pt x="1230586" y="796809"/>
                  <a:pt x="1233160" y="800619"/>
                </a:cubicBezTo>
                <a:cubicBezTo>
                  <a:pt x="1240303" y="811287"/>
                  <a:pt x="1246875" y="822241"/>
                  <a:pt x="1254118" y="832909"/>
                </a:cubicBezTo>
                <a:cubicBezTo>
                  <a:pt x="1259544" y="840910"/>
                  <a:pt x="1264973" y="848720"/>
                  <a:pt x="1258974" y="858627"/>
                </a:cubicBezTo>
                <a:cubicBezTo>
                  <a:pt x="1263546" y="861484"/>
                  <a:pt x="1266596" y="855197"/>
                  <a:pt x="1270216" y="858627"/>
                </a:cubicBezTo>
                <a:lnTo>
                  <a:pt x="1276360" y="867661"/>
                </a:lnTo>
                <a:lnTo>
                  <a:pt x="1276692" y="867198"/>
                </a:lnTo>
                <a:cubicBezTo>
                  <a:pt x="1281072" y="874646"/>
                  <a:pt x="1286214" y="881609"/>
                  <a:pt x="1292119" y="887962"/>
                </a:cubicBezTo>
                <a:cubicBezTo>
                  <a:pt x="1303456" y="905641"/>
                  <a:pt x="1316221" y="922367"/>
                  <a:pt x="1330221" y="937969"/>
                </a:cubicBezTo>
                <a:cubicBezTo>
                  <a:pt x="1334225" y="942160"/>
                  <a:pt x="1335460" y="948144"/>
                  <a:pt x="1339747" y="951669"/>
                </a:cubicBezTo>
                <a:lnTo>
                  <a:pt x="1339560" y="953008"/>
                </a:lnTo>
                <a:lnTo>
                  <a:pt x="1341530" y="952526"/>
                </a:lnTo>
                <a:cubicBezTo>
                  <a:pt x="1347340" y="955479"/>
                  <a:pt x="1350006" y="962622"/>
                  <a:pt x="1354769" y="967861"/>
                </a:cubicBezTo>
                <a:lnTo>
                  <a:pt x="1354599" y="968242"/>
                </a:lnTo>
                <a:lnTo>
                  <a:pt x="1354784" y="968242"/>
                </a:lnTo>
                <a:lnTo>
                  <a:pt x="1382006" y="995651"/>
                </a:lnTo>
                <a:lnTo>
                  <a:pt x="1382075" y="995389"/>
                </a:lnTo>
                <a:lnTo>
                  <a:pt x="1388841" y="1002533"/>
                </a:lnTo>
                <a:lnTo>
                  <a:pt x="1388673" y="1002846"/>
                </a:lnTo>
                <a:lnTo>
                  <a:pt x="1388885" y="1002914"/>
                </a:lnTo>
                <a:cubicBezTo>
                  <a:pt x="1388984" y="1003390"/>
                  <a:pt x="1389076" y="1003866"/>
                  <a:pt x="1389076" y="1004343"/>
                </a:cubicBezTo>
                <a:lnTo>
                  <a:pt x="1389149" y="1004832"/>
                </a:lnTo>
                <a:lnTo>
                  <a:pt x="1403753" y="1016153"/>
                </a:lnTo>
                <a:cubicBezTo>
                  <a:pt x="1408141" y="1020439"/>
                  <a:pt x="1411278" y="1024820"/>
                  <a:pt x="1407949" y="1031012"/>
                </a:cubicBezTo>
                <a:cubicBezTo>
                  <a:pt x="1412424" y="1033964"/>
                  <a:pt x="1414804" y="1026535"/>
                  <a:pt x="1418709" y="1029773"/>
                </a:cubicBezTo>
                <a:cubicBezTo>
                  <a:pt x="1422613" y="1033012"/>
                  <a:pt x="1424233" y="1035012"/>
                  <a:pt x="1427187" y="1037298"/>
                </a:cubicBezTo>
                <a:cubicBezTo>
                  <a:pt x="1445185" y="1051872"/>
                  <a:pt x="1463569" y="1065873"/>
                  <a:pt x="1482331" y="1079399"/>
                </a:cubicBezTo>
                <a:lnTo>
                  <a:pt x="1482283" y="1079971"/>
                </a:lnTo>
                <a:lnTo>
                  <a:pt x="1482873" y="1079494"/>
                </a:lnTo>
                <a:lnTo>
                  <a:pt x="1487163" y="1089019"/>
                </a:lnTo>
                <a:lnTo>
                  <a:pt x="1487250" y="1089016"/>
                </a:lnTo>
                <a:lnTo>
                  <a:pt x="1491645" y="1086519"/>
                </a:lnTo>
                <a:lnTo>
                  <a:pt x="1495745" y="1088992"/>
                </a:lnTo>
                <a:lnTo>
                  <a:pt x="1496684" y="1089019"/>
                </a:lnTo>
                <a:lnTo>
                  <a:pt x="1498779" y="1091210"/>
                </a:lnTo>
                <a:lnTo>
                  <a:pt x="1498755" y="1092119"/>
                </a:lnTo>
                <a:lnTo>
                  <a:pt x="1506754" y="1097258"/>
                </a:lnTo>
                <a:cubicBezTo>
                  <a:pt x="1507836" y="1099330"/>
                  <a:pt x="1507623" y="1102401"/>
                  <a:pt x="1507194" y="1108545"/>
                </a:cubicBezTo>
                <a:cubicBezTo>
                  <a:pt x="1509954" y="1110260"/>
                  <a:pt x="1511289" y="1107688"/>
                  <a:pt x="1512809" y="1106450"/>
                </a:cubicBezTo>
                <a:cubicBezTo>
                  <a:pt x="1515956" y="1103478"/>
                  <a:pt x="1520908" y="1103478"/>
                  <a:pt x="1524049" y="1106450"/>
                </a:cubicBezTo>
                <a:cubicBezTo>
                  <a:pt x="1547762" y="1121442"/>
                  <a:pt x="1572453" y="1134711"/>
                  <a:pt x="1598071" y="1146169"/>
                </a:cubicBezTo>
                <a:cubicBezTo>
                  <a:pt x="1602836" y="1147550"/>
                  <a:pt x="1606738" y="1150817"/>
                  <a:pt x="1609030" y="1155218"/>
                </a:cubicBezTo>
                <a:cubicBezTo>
                  <a:pt x="1609839" y="1157123"/>
                  <a:pt x="1610883" y="1157647"/>
                  <a:pt x="1612012" y="1157492"/>
                </a:cubicBezTo>
                <a:lnTo>
                  <a:pt x="1615004" y="1155950"/>
                </a:lnTo>
                <a:lnTo>
                  <a:pt x="1615004" y="1155313"/>
                </a:lnTo>
                <a:cubicBezTo>
                  <a:pt x="1623762" y="1156913"/>
                  <a:pt x="1632238" y="1159904"/>
                  <a:pt x="1640145" y="1164171"/>
                </a:cubicBezTo>
                <a:lnTo>
                  <a:pt x="1640464" y="1164288"/>
                </a:lnTo>
                <a:lnTo>
                  <a:pt x="1640486" y="1164171"/>
                </a:lnTo>
                <a:cubicBezTo>
                  <a:pt x="1642961" y="1164276"/>
                  <a:pt x="1645344" y="1165143"/>
                  <a:pt x="1647250" y="1166647"/>
                </a:cubicBezTo>
                <a:lnTo>
                  <a:pt x="1647247" y="1166675"/>
                </a:lnTo>
                <a:lnTo>
                  <a:pt x="1649291" y="1166838"/>
                </a:lnTo>
                <a:lnTo>
                  <a:pt x="1649298" y="1166874"/>
                </a:lnTo>
                <a:lnTo>
                  <a:pt x="1649298" y="1166839"/>
                </a:lnTo>
                <a:cubicBezTo>
                  <a:pt x="1666539" y="1171696"/>
                  <a:pt x="1684160" y="1175487"/>
                  <a:pt x="1701877" y="1178173"/>
                </a:cubicBezTo>
                <a:lnTo>
                  <a:pt x="1702487" y="1178405"/>
                </a:lnTo>
                <a:lnTo>
                  <a:pt x="1702487" y="1178269"/>
                </a:lnTo>
                <a:cubicBezTo>
                  <a:pt x="1707059" y="1177535"/>
                  <a:pt x="1711728" y="1178269"/>
                  <a:pt x="1715918" y="1180364"/>
                </a:cubicBezTo>
                <a:lnTo>
                  <a:pt x="1715939" y="1180364"/>
                </a:lnTo>
                <a:lnTo>
                  <a:pt x="1722706" y="1180364"/>
                </a:lnTo>
                <a:lnTo>
                  <a:pt x="1722758" y="1180455"/>
                </a:lnTo>
                <a:lnTo>
                  <a:pt x="1722707" y="1180269"/>
                </a:lnTo>
                <a:lnTo>
                  <a:pt x="1740999" y="1180269"/>
                </a:lnTo>
                <a:lnTo>
                  <a:pt x="1747568" y="1179759"/>
                </a:lnTo>
                <a:lnTo>
                  <a:pt x="1761752" y="1178458"/>
                </a:lnTo>
                <a:lnTo>
                  <a:pt x="1765789" y="1187149"/>
                </a:lnTo>
                <a:lnTo>
                  <a:pt x="1765845" y="1185412"/>
                </a:lnTo>
                <a:lnTo>
                  <a:pt x="1763556" y="1182078"/>
                </a:lnTo>
                <a:cubicBezTo>
                  <a:pt x="1759176" y="1182650"/>
                  <a:pt x="1760890" y="1180173"/>
                  <a:pt x="1761748" y="1178173"/>
                </a:cubicBezTo>
                <a:lnTo>
                  <a:pt x="1766032" y="1178173"/>
                </a:lnTo>
                <a:lnTo>
                  <a:pt x="1766069" y="1178291"/>
                </a:lnTo>
                <a:lnTo>
                  <a:pt x="1766082" y="1177887"/>
                </a:lnTo>
                <a:cubicBezTo>
                  <a:pt x="1775606" y="1175601"/>
                  <a:pt x="1775606" y="1175697"/>
                  <a:pt x="1775606" y="1184555"/>
                </a:cubicBezTo>
                <a:cubicBezTo>
                  <a:pt x="1775606" y="1185698"/>
                  <a:pt x="1775606" y="1186841"/>
                  <a:pt x="1775606" y="1187889"/>
                </a:cubicBezTo>
                <a:cubicBezTo>
                  <a:pt x="1775606" y="1188936"/>
                  <a:pt x="1776364" y="1191889"/>
                  <a:pt x="1778751" y="1191794"/>
                </a:cubicBezTo>
                <a:cubicBezTo>
                  <a:pt x="1781136" y="1191699"/>
                  <a:pt x="1781136" y="1190079"/>
                  <a:pt x="1781422" y="1188555"/>
                </a:cubicBezTo>
                <a:cubicBezTo>
                  <a:pt x="1781804" y="1186698"/>
                  <a:pt x="1781995" y="1184822"/>
                  <a:pt x="1781995" y="1182935"/>
                </a:cubicBezTo>
                <a:cubicBezTo>
                  <a:pt x="1781709" y="1178002"/>
                  <a:pt x="1785420" y="1173735"/>
                  <a:pt x="1790375" y="1173410"/>
                </a:cubicBezTo>
                <a:cubicBezTo>
                  <a:pt x="1790754" y="1173382"/>
                  <a:pt x="1791134" y="1173382"/>
                  <a:pt x="1791518" y="1173410"/>
                </a:cubicBezTo>
                <a:cubicBezTo>
                  <a:pt x="1797135" y="1172620"/>
                  <a:pt x="1802660" y="1171248"/>
                  <a:pt x="1807997" y="1169315"/>
                </a:cubicBezTo>
                <a:lnTo>
                  <a:pt x="1808032" y="1169315"/>
                </a:lnTo>
                <a:lnTo>
                  <a:pt x="1808032" y="1169314"/>
                </a:lnTo>
                <a:lnTo>
                  <a:pt x="1809460" y="1168743"/>
                </a:lnTo>
                <a:lnTo>
                  <a:pt x="1809482" y="1168750"/>
                </a:lnTo>
                <a:lnTo>
                  <a:pt x="1809709" y="1168458"/>
                </a:lnTo>
                <a:cubicBezTo>
                  <a:pt x="1818666" y="1166857"/>
                  <a:pt x="1827238" y="1163800"/>
                  <a:pt x="1835236" y="1159409"/>
                </a:cubicBezTo>
                <a:cubicBezTo>
                  <a:pt x="1840856" y="1155123"/>
                  <a:pt x="1846570" y="1164171"/>
                  <a:pt x="1850478" y="1158456"/>
                </a:cubicBezTo>
                <a:cubicBezTo>
                  <a:pt x="1853620" y="1154170"/>
                  <a:pt x="1857905" y="1150865"/>
                  <a:pt x="1862855" y="1148931"/>
                </a:cubicBezTo>
                <a:cubicBezTo>
                  <a:pt x="1865525" y="1147693"/>
                  <a:pt x="1868478" y="1145407"/>
                  <a:pt x="1871335" y="1147693"/>
                </a:cubicBezTo>
                <a:cubicBezTo>
                  <a:pt x="1874196" y="1149979"/>
                  <a:pt x="1872858" y="1153884"/>
                  <a:pt x="1872387" y="1157218"/>
                </a:cubicBezTo>
                <a:cubicBezTo>
                  <a:pt x="1872288" y="1169724"/>
                  <a:pt x="1863240" y="1180373"/>
                  <a:pt x="1850952" y="1182459"/>
                </a:cubicBezTo>
                <a:cubicBezTo>
                  <a:pt x="1843334" y="1184174"/>
                  <a:pt x="1836187" y="1190460"/>
                  <a:pt x="1828760" y="1190746"/>
                </a:cubicBezTo>
                <a:cubicBezTo>
                  <a:pt x="1810855" y="1191318"/>
                  <a:pt x="1795614" y="1201985"/>
                  <a:pt x="1777796" y="1202271"/>
                </a:cubicBezTo>
                <a:cubicBezTo>
                  <a:pt x="1774079" y="1202271"/>
                  <a:pt x="1770272" y="1202748"/>
                  <a:pt x="1766462" y="1203033"/>
                </a:cubicBezTo>
                <a:lnTo>
                  <a:pt x="1766030" y="1202601"/>
                </a:lnTo>
                <a:lnTo>
                  <a:pt x="1765847" y="1202836"/>
                </a:lnTo>
                <a:lnTo>
                  <a:pt x="1765847" y="1203223"/>
                </a:lnTo>
                <a:lnTo>
                  <a:pt x="1749858" y="1205223"/>
                </a:lnTo>
                <a:lnTo>
                  <a:pt x="1749855" y="1205225"/>
                </a:lnTo>
                <a:lnTo>
                  <a:pt x="1745572" y="1205225"/>
                </a:lnTo>
                <a:lnTo>
                  <a:pt x="1745313" y="1205078"/>
                </a:lnTo>
                <a:lnTo>
                  <a:pt x="1745567" y="1205319"/>
                </a:lnTo>
                <a:lnTo>
                  <a:pt x="1729943" y="1207224"/>
                </a:lnTo>
                <a:cubicBezTo>
                  <a:pt x="1725181" y="1208148"/>
                  <a:pt x="1720228" y="1207548"/>
                  <a:pt x="1715755" y="1205510"/>
                </a:cubicBezTo>
                <a:lnTo>
                  <a:pt x="1713845" y="1205510"/>
                </a:lnTo>
                <a:lnTo>
                  <a:pt x="1713382" y="1205205"/>
                </a:lnTo>
                <a:lnTo>
                  <a:pt x="1651488" y="1194176"/>
                </a:lnTo>
                <a:lnTo>
                  <a:pt x="1651485" y="1194139"/>
                </a:lnTo>
                <a:lnTo>
                  <a:pt x="1651481" y="1194175"/>
                </a:lnTo>
                <a:cubicBezTo>
                  <a:pt x="1639287" y="1192651"/>
                  <a:pt x="1629287" y="1184650"/>
                  <a:pt x="1617385" y="1182459"/>
                </a:cubicBezTo>
                <a:lnTo>
                  <a:pt x="1617363" y="1182356"/>
                </a:lnTo>
                <a:lnTo>
                  <a:pt x="1578069" y="1165219"/>
                </a:lnTo>
                <a:cubicBezTo>
                  <a:pt x="1567964" y="1159314"/>
                  <a:pt x="1556823" y="1155694"/>
                  <a:pt x="1546336" y="1149979"/>
                </a:cubicBezTo>
                <a:cubicBezTo>
                  <a:pt x="1529859" y="1141445"/>
                  <a:pt x="1513955" y="1131901"/>
                  <a:pt x="1498713" y="1121404"/>
                </a:cubicBezTo>
                <a:lnTo>
                  <a:pt x="1498029" y="1120208"/>
                </a:lnTo>
                <a:lnTo>
                  <a:pt x="1471451" y="1102545"/>
                </a:lnTo>
                <a:lnTo>
                  <a:pt x="1471452" y="1102529"/>
                </a:lnTo>
                <a:lnTo>
                  <a:pt x="1446045" y="1084733"/>
                </a:lnTo>
                <a:lnTo>
                  <a:pt x="1446024" y="1084636"/>
                </a:lnTo>
                <a:lnTo>
                  <a:pt x="1445993" y="1084732"/>
                </a:lnTo>
                <a:lnTo>
                  <a:pt x="1436944" y="1077494"/>
                </a:lnTo>
                <a:lnTo>
                  <a:pt x="1436951" y="1077481"/>
                </a:lnTo>
                <a:lnTo>
                  <a:pt x="1436521" y="1077494"/>
                </a:lnTo>
                <a:cubicBezTo>
                  <a:pt x="1431759" y="1070664"/>
                  <a:pt x="1425188" y="1065321"/>
                  <a:pt x="1417474" y="1062063"/>
                </a:cubicBezTo>
                <a:cubicBezTo>
                  <a:pt x="1410707" y="1058834"/>
                  <a:pt x="1404707" y="1054224"/>
                  <a:pt x="1399851" y="1048537"/>
                </a:cubicBezTo>
                <a:cubicBezTo>
                  <a:pt x="1397470" y="1046061"/>
                  <a:pt x="1395281" y="1043585"/>
                  <a:pt x="1392996" y="1041108"/>
                </a:cubicBezTo>
                <a:lnTo>
                  <a:pt x="1392853" y="1040544"/>
                </a:lnTo>
                <a:lnTo>
                  <a:pt x="1379014" y="1029369"/>
                </a:lnTo>
                <a:cubicBezTo>
                  <a:pt x="1374360" y="1025369"/>
                  <a:pt x="1370167" y="1020916"/>
                  <a:pt x="1367262" y="1014915"/>
                </a:cubicBezTo>
                <a:cubicBezTo>
                  <a:pt x="1365545" y="1011486"/>
                  <a:pt x="1358878" y="1011582"/>
                  <a:pt x="1356976" y="1006819"/>
                </a:cubicBezTo>
                <a:cubicBezTo>
                  <a:pt x="1351640" y="1001866"/>
                  <a:pt x="1353163" y="994341"/>
                  <a:pt x="1350210" y="988435"/>
                </a:cubicBezTo>
                <a:lnTo>
                  <a:pt x="1347545" y="984150"/>
                </a:lnTo>
                <a:lnTo>
                  <a:pt x="1347552" y="984101"/>
                </a:lnTo>
                <a:lnTo>
                  <a:pt x="1347530" y="984149"/>
                </a:lnTo>
                <a:cubicBezTo>
                  <a:pt x="1346104" y="980606"/>
                  <a:pt x="1346104" y="976643"/>
                  <a:pt x="1347530" y="973100"/>
                </a:cubicBezTo>
                <a:cubicBezTo>
                  <a:pt x="1348387" y="968337"/>
                  <a:pt x="1346384" y="965289"/>
                  <a:pt x="1340292" y="963575"/>
                </a:cubicBezTo>
                <a:cubicBezTo>
                  <a:pt x="1342673" y="970147"/>
                  <a:pt x="1337817" y="975386"/>
                  <a:pt x="1340292" y="980720"/>
                </a:cubicBezTo>
                <a:cubicBezTo>
                  <a:pt x="1342770" y="986053"/>
                  <a:pt x="1348864" y="988054"/>
                  <a:pt x="1347625" y="997674"/>
                </a:cubicBezTo>
                <a:cubicBezTo>
                  <a:pt x="1337055" y="987359"/>
                  <a:pt x="1327530" y="976100"/>
                  <a:pt x="1319051" y="964051"/>
                </a:cubicBezTo>
                <a:lnTo>
                  <a:pt x="1320259" y="962418"/>
                </a:lnTo>
                <a:lnTo>
                  <a:pt x="1317364" y="963194"/>
                </a:lnTo>
                <a:lnTo>
                  <a:pt x="1275362" y="909157"/>
                </a:lnTo>
                <a:lnTo>
                  <a:pt x="1274882" y="909014"/>
                </a:lnTo>
                <a:cubicBezTo>
                  <a:pt x="1263258" y="894507"/>
                  <a:pt x="1252497" y="879267"/>
                  <a:pt x="1242778" y="863389"/>
                </a:cubicBezTo>
                <a:lnTo>
                  <a:pt x="1242279" y="862195"/>
                </a:lnTo>
                <a:lnTo>
                  <a:pt x="1231022" y="844808"/>
                </a:lnTo>
                <a:lnTo>
                  <a:pt x="1231057" y="844807"/>
                </a:lnTo>
                <a:lnTo>
                  <a:pt x="1194768" y="789951"/>
                </a:lnTo>
                <a:lnTo>
                  <a:pt x="1194792" y="789896"/>
                </a:lnTo>
                <a:lnTo>
                  <a:pt x="1194757" y="789947"/>
                </a:lnTo>
                <a:lnTo>
                  <a:pt x="1192376" y="785280"/>
                </a:lnTo>
                <a:lnTo>
                  <a:pt x="1192357" y="785182"/>
                </a:lnTo>
                <a:lnTo>
                  <a:pt x="1178451" y="762799"/>
                </a:lnTo>
                <a:lnTo>
                  <a:pt x="1178426" y="762889"/>
                </a:lnTo>
                <a:cubicBezTo>
                  <a:pt x="1174236" y="759089"/>
                  <a:pt x="1170997" y="754403"/>
                  <a:pt x="1168900" y="749173"/>
                </a:cubicBezTo>
                <a:lnTo>
                  <a:pt x="1169073" y="748741"/>
                </a:lnTo>
                <a:lnTo>
                  <a:pt x="1157607" y="730987"/>
                </a:lnTo>
                <a:lnTo>
                  <a:pt x="1157617" y="730872"/>
                </a:lnTo>
                <a:lnTo>
                  <a:pt x="1157599" y="730891"/>
                </a:lnTo>
                <a:cubicBezTo>
                  <a:pt x="1154264" y="727328"/>
                  <a:pt x="1151310" y="723395"/>
                  <a:pt x="1148833" y="719175"/>
                </a:cubicBezTo>
                <a:lnTo>
                  <a:pt x="1148834" y="719155"/>
                </a:lnTo>
                <a:lnTo>
                  <a:pt x="1144666" y="714131"/>
                </a:lnTo>
                <a:lnTo>
                  <a:pt x="1144630" y="713924"/>
                </a:lnTo>
                <a:lnTo>
                  <a:pt x="1144624" y="713933"/>
                </a:lnTo>
                <a:lnTo>
                  <a:pt x="1130906" y="694026"/>
                </a:lnTo>
                <a:lnTo>
                  <a:pt x="1130974" y="693952"/>
                </a:lnTo>
                <a:lnTo>
                  <a:pt x="1130948" y="693938"/>
                </a:lnTo>
                <a:cubicBezTo>
                  <a:pt x="1129901" y="691909"/>
                  <a:pt x="1130092" y="689452"/>
                  <a:pt x="1131519" y="687652"/>
                </a:cubicBezTo>
                <a:cubicBezTo>
                  <a:pt x="1135616" y="679651"/>
                  <a:pt x="1134949" y="676984"/>
                  <a:pt x="1128662" y="671269"/>
                </a:cubicBezTo>
                <a:cubicBezTo>
                  <a:pt x="1126663" y="669554"/>
                  <a:pt x="1124946" y="668697"/>
                  <a:pt x="1122850" y="670507"/>
                </a:cubicBezTo>
                <a:cubicBezTo>
                  <a:pt x="1120087" y="673336"/>
                  <a:pt x="1115612" y="673584"/>
                  <a:pt x="1112566" y="671078"/>
                </a:cubicBezTo>
                <a:lnTo>
                  <a:pt x="1112029" y="671212"/>
                </a:lnTo>
                <a:lnTo>
                  <a:pt x="1107216" y="687077"/>
                </a:lnTo>
                <a:cubicBezTo>
                  <a:pt x="1106356" y="690221"/>
                  <a:pt x="1108356" y="696603"/>
                  <a:pt x="1100642" y="694221"/>
                </a:cubicBezTo>
                <a:cubicBezTo>
                  <a:pt x="1098831" y="693650"/>
                  <a:pt x="1099213" y="697079"/>
                  <a:pt x="1099593" y="698793"/>
                </a:cubicBezTo>
                <a:cubicBezTo>
                  <a:pt x="1100737" y="707956"/>
                  <a:pt x="1100449" y="717253"/>
                  <a:pt x="1098639" y="726321"/>
                </a:cubicBezTo>
                <a:lnTo>
                  <a:pt x="1092015" y="737086"/>
                </a:lnTo>
                <a:lnTo>
                  <a:pt x="1092222" y="737265"/>
                </a:lnTo>
                <a:lnTo>
                  <a:pt x="1093900" y="745942"/>
                </a:lnTo>
                <a:lnTo>
                  <a:pt x="1094048" y="746128"/>
                </a:lnTo>
                <a:cubicBezTo>
                  <a:pt x="1093191" y="753424"/>
                  <a:pt x="1090906" y="760501"/>
                  <a:pt x="1087480" y="766987"/>
                </a:cubicBezTo>
                <a:lnTo>
                  <a:pt x="1087390" y="766952"/>
                </a:lnTo>
                <a:lnTo>
                  <a:pt x="1085418" y="777948"/>
                </a:lnTo>
                <a:cubicBezTo>
                  <a:pt x="1079228" y="796331"/>
                  <a:pt x="1072937" y="814619"/>
                  <a:pt x="1066364" y="833003"/>
                </a:cubicBezTo>
                <a:lnTo>
                  <a:pt x="1066240" y="833095"/>
                </a:lnTo>
                <a:lnTo>
                  <a:pt x="1066713" y="832997"/>
                </a:lnTo>
                <a:cubicBezTo>
                  <a:pt x="1066713" y="835531"/>
                  <a:pt x="1065953" y="837998"/>
                  <a:pt x="1064429" y="840046"/>
                </a:cubicBezTo>
                <a:lnTo>
                  <a:pt x="1063958" y="840323"/>
                </a:lnTo>
                <a:lnTo>
                  <a:pt x="1053581" y="868622"/>
                </a:lnTo>
                <a:lnTo>
                  <a:pt x="1041615" y="898630"/>
                </a:lnTo>
                <a:lnTo>
                  <a:pt x="1041596" y="899011"/>
                </a:lnTo>
                <a:cubicBezTo>
                  <a:pt x="1039120" y="907202"/>
                  <a:pt x="1032070" y="913488"/>
                  <a:pt x="1031309" y="922252"/>
                </a:cubicBezTo>
                <a:cubicBezTo>
                  <a:pt x="1031023" y="923756"/>
                  <a:pt x="1030070" y="925052"/>
                  <a:pt x="1028739" y="925776"/>
                </a:cubicBezTo>
                <a:cubicBezTo>
                  <a:pt x="1023883" y="927586"/>
                  <a:pt x="1022167" y="929490"/>
                  <a:pt x="1023118" y="935301"/>
                </a:cubicBezTo>
                <a:lnTo>
                  <a:pt x="1016715" y="948816"/>
                </a:lnTo>
                <a:lnTo>
                  <a:pt x="1016742" y="949573"/>
                </a:lnTo>
                <a:cubicBezTo>
                  <a:pt x="1010743" y="963385"/>
                  <a:pt x="1000933" y="975100"/>
                  <a:pt x="993979" y="988340"/>
                </a:cubicBezTo>
                <a:cubicBezTo>
                  <a:pt x="988551" y="990340"/>
                  <a:pt x="983885" y="992912"/>
                  <a:pt x="985121" y="999960"/>
                </a:cubicBezTo>
                <a:lnTo>
                  <a:pt x="952460" y="1040675"/>
                </a:lnTo>
                <a:lnTo>
                  <a:pt x="952460" y="1040917"/>
                </a:lnTo>
                <a:cubicBezTo>
                  <a:pt x="949125" y="1046633"/>
                  <a:pt x="942935" y="1049395"/>
                  <a:pt x="939031" y="1054729"/>
                </a:cubicBezTo>
                <a:cubicBezTo>
                  <a:pt x="934358" y="1054729"/>
                  <a:pt x="932744" y="1057491"/>
                  <a:pt x="931981" y="1061301"/>
                </a:cubicBezTo>
                <a:cubicBezTo>
                  <a:pt x="931217" y="1062615"/>
                  <a:pt x="930268" y="1063854"/>
                  <a:pt x="929312" y="1065016"/>
                </a:cubicBezTo>
                <a:cubicBezTo>
                  <a:pt x="927407" y="1066826"/>
                  <a:pt x="925408" y="1069302"/>
                  <a:pt x="922552" y="1067683"/>
                </a:cubicBezTo>
                <a:cubicBezTo>
                  <a:pt x="919692" y="1066063"/>
                  <a:pt x="921502" y="1063587"/>
                  <a:pt x="921693" y="1061396"/>
                </a:cubicBezTo>
                <a:cubicBezTo>
                  <a:pt x="921885" y="1059206"/>
                  <a:pt x="921693" y="1057491"/>
                  <a:pt x="918835" y="1056729"/>
                </a:cubicBezTo>
                <a:cubicBezTo>
                  <a:pt x="915694" y="1059491"/>
                  <a:pt x="917977" y="1062920"/>
                  <a:pt x="918264" y="1066254"/>
                </a:cubicBezTo>
                <a:cubicBezTo>
                  <a:pt x="919119" y="1070864"/>
                  <a:pt x="917315" y="1075560"/>
                  <a:pt x="913599" y="1078446"/>
                </a:cubicBezTo>
                <a:cubicBezTo>
                  <a:pt x="905217" y="1086142"/>
                  <a:pt x="896264" y="1093181"/>
                  <a:pt x="886834" y="1099496"/>
                </a:cubicBezTo>
                <a:cubicBezTo>
                  <a:pt x="882932" y="1101592"/>
                  <a:pt x="879690" y="1105306"/>
                  <a:pt x="874452" y="1103211"/>
                </a:cubicBezTo>
                <a:cubicBezTo>
                  <a:pt x="872071" y="1102258"/>
                  <a:pt x="871021" y="1104259"/>
                  <a:pt x="870447" y="1106069"/>
                </a:cubicBezTo>
                <a:cubicBezTo>
                  <a:pt x="868833" y="1110383"/>
                  <a:pt x="865684" y="1113965"/>
                  <a:pt x="861687" y="1116165"/>
                </a:cubicBezTo>
                <a:cubicBezTo>
                  <a:pt x="842640" y="1127500"/>
                  <a:pt x="823020" y="1137311"/>
                  <a:pt x="803116" y="1146740"/>
                </a:cubicBezTo>
                <a:lnTo>
                  <a:pt x="798923" y="1148360"/>
                </a:lnTo>
                <a:cubicBezTo>
                  <a:pt x="793017" y="1150074"/>
                  <a:pt x="792542" y="1149693"/>
                  <a:pt x="791874" y="1142835"/>
                </a:cubicBezTo>
                <a:cubicBezTo>
                  <a:pt x="791874" y="1141692"/>
                  <a:pt x="791874" y="1140549"/>
                  <a:pt x="790639" y="1139882"/>
                </a:cubicBezTo>
                <a:cubicBezTo>
                  <a:pt x="789399" y="1139215"/>
                  <a:pt x="788637" y="1140739"/>
                  <a:pt x="788063" y="1141692"/>
                </a:cubicBezTo>
                <a:cubicBezTo>
                  <a:pt x="785304" y="1145693"/>
                  <a:pt x="788063" y="1152170"/>
                  <a:pt x="782449" y="1154741"/>
                </a:cubicBezTo>
                <a:cubicBezTo>
                  <a:pt x="774922" y="1159237"/>
                  <a:pt x="766540" y="1161847"/>
                  <a:pt x="757779" y="1162361"/>
                </a:cubicBezTo>
                <a:cubicBezTo>
                  <a:pt x="753015" y="1161828"/>
                  <a:pt x="748253" y="1163085"/>
                  <a:pt x="744444" y="1165886"/>
                </a:cubicBezTo>
                <a:cubicBezTo>
                  <a:pt x="738252" y="1170077"/>
                  <a:pt x="734919" y="1168648"/>
                  <a:pt x="733014" y="1161409"/>
                </a:cubicBezTo>
                <a:cubicBezTo>
                  <a:pt x="731396" y="1155789"/>
                  <a:pt x="727297" y="1150360"/>
                  <a:pt x="731108" y="1144073"/>
                </a:cubicBezTo>
                <a:cubicBezTo>
                  <a:pt x="736539" y="1144073"/>
                  <a:pt x="741680" y="1138835"/>
                  <a:pt x="746346" y="1141121"/>
                </a:cubicBezTo>
                <a:cubicBezTo>
                  <a:pt x="751016" y="1143406"/>
                  <a:pt x="753300" y="1143692"/>
                  <a:pt x="755872" y="1138739"/>
                </a:cubicBezTo>
                <a:cubicBezTo>
                  <a:pt x="756920" y="1136548"/>
                  <a:pt x="759681" y="1136548"/>
                  <a:pt x="762063" y="1137311"/>
                </a:cubicBezTo>
                <a:cubicBezTo>
                  <a:pt x="764254" y="1138206"/>
                  <a:pt x="766733" y="1137453"/>
                  <a:pt x="768064" y="1135501"/>
                </a:cubicBezTo>
                <a:cubicBezTo>
                  <a:pt x="769780" y="1132386"/>
                  <a:pt x="773495" y="1130891"/>
                  <a:pt x="776922" y="1131881"/>
                </a:cubicBezTo>
                <a:cubicBezTo>
                  <a:pt x="778352" y="1132434"/>
                  <a:pt x="779969" y="1132091"/>
                  <a:pt x="781113" y="1131024"/>
                </a:cubicBezTo>
                <a:cubicBezTo>
                  <a:pt x="789686" y="1122547"/>
                  <a:pt x="801590" y="1120165"/>
                  <a:pt x="811778" y="1114451"/>
                </a:cubicBezTo>
                <a:cubicBezTo>
                  <a:pt x="817590" y="1109869"/>
                  <a:pt x="825971" y="1110840"/>
                  <a:pt x="830545" y="1116613"/>
                </a:cubicBezTo>
                <a:cubicBezTo>
                  <a:pt x="830639" y="1116746"/>
                  <a:pt x="830733" y="1116879"/>
                  <a:pt x="830830" y="1117022"/>
                </a:cubicBezTo>
                <a:cubicBezTo>
                  <a:pt x="828925" y="1104354"/>
                  <a:pt x="836450" y="1101592"/>
                  <a:pt x="843402" y="1097496"/>
                </a:cubicBezTo>
                <a:cubicBezTo>
                  <a:pt x="850353" y="1093400"/>
                  <a:pt x="860831" y="1091210"/>
                  <a:pt x="866642" y="1083018"/>
                </a:cubicBezTo>
                <a:cubicBezTo>
                  <a:pt x="868833" y="1079999"/>
                  <a:pt x="873021" y="1079332"/>
                  <a:pt x="876066" y="1081532"/>
                </a:cubicBezTo>
                <a:cubicBezTo>
                  <a:pt x="876066" y="1081551"/>
                  <a:pt x="876166" y="1081570"/>
                  <a:pt x="876166" y="1081589"/>
                </a:cubicBezTo>
                <a:cubicBezTo>
                  <a:pt x="882738" y="1084542"/>
                  <a:pt x="883882" y="1083304"/>
                  <a:pt x="882355" y="1076351"/>
                </a:cubicBezTo>
                <a:cubicBezTo>
                  <a:pt x="881783" y="1074541"/>
                  <a:pt x="882262" y="1072560"/>
                  <a:pt x="883594" y="1071207"/>
                </a:cubicBezTo>
                <a:cubicBezTo>
                  <a:pt x="885213" y="1069616"/>
                  <a:pt x="887022" y="1068149"/>
                  <a:pt x="888837" y="1066826"/>
                </a:cubicBezTo>
                <a:cubicBezTo>
                  <a:pt x="898358" y="1059777"/>
                  <a:pt x="898358" y="1059872"/>
                  <a:pt x="906168" y="1067492"/>
                </a:cubicBezTo>
                <a:cubicBezTo>
                  <a:pt x="907885" y="1067178"/>
                  <a:pt x="909125" y="1065492"/>
                  <a:pt x="908740" y="1063730"/>
                </a:cubicBezTo>
                <a:cubicBezTo>
                  <a:pt x="908740" y="1063558"/>
                  <a:pt x="908740" y="1063378"/>
                  <a:pt x="908648" y="1063206"/>
                </a:cubicBezTo>
                <a:cubicBezTo>
                  <a:pt x="906077" y="1055224"/>
                  <a:pt x="909790" y="1046594"/>
                  <a:pt x="917216" y="1042822"/>
                </a:cubicBezTo>
                <a:cubicBezTo>
                  <a:pt x="918646" y="1041670"/>
                  <a:pt x="920071" y="1040356"/>
                  <a:pt x="921217" y="1038917"/>
                </a:cubicBezTo>
                <a:lnTo>
                  <a:pt x="921268" y="1038822"/>
                </a:lnTo>
                <a:lnTo>
                  <a:pt x="919904" y="1038822"/>
                </a:lnTo>
                <a:lnTo>
                  <a:pt x="922570" y="1036155"/>
                </a:lnTo>
                <a:lnTo>
                  <a:pt x="922570" y="1036304"/>
                </a:lnTo>
                <a:lnTo>
                  <a:pt x="922648" y="1036155"/>
                </a:lnTo>
                <a:lnTo>
                  <a:pt x="950073" y="1006443"/>
                </a:lnTo>
                <a:lnTo>
                  <a:pt x="950073" y="1006437"/>
                </a:lnTo>
                <a:cubicBezTo>
                  <a:pt x="959598" y="990721"/>
                  <a:pt x="971598" y="976243"/>
                  <a:pt x="982264" y="961098"/>
                </a:cubicBezTo>
                <a:lnTo>
                  <a:pt x="982528" y="960753"/>
                </a:lnTo>
                <a:lnTo>
                  <a:pt x="1020450" y="884913"/>
                </a:lnTo>
                <a:lnTo>
                  <a:pt x="1032467" y="858444"/>
                </a:lnTo>
                <a:lnTo>
                  <a:pt x="1032435" y="858240"/>
                </a:lnTo>
                <a:cubicBezTo>
                  <a:pt x="1032435" y="857573"/>
                  <a:pt x="1032435" y="856906"/>
                  <a:pt x="1032435" y="856240"/>
                </a:cubicBezTo>
                <a:lnTo>
                  <a:pt x="1032712" y="856048"/>
                </a:lnTo>
                <a:lnTo>
                  <a:pt x="1032614" y="856048"/>
                </a:lnTo>
                <a:cubicBezTo>
                  <a:pt x="1035566" y="847570"/>
                  <a:pt x="1038615" y="839188"/>
                  <a:pt x="1041567" y="830711"/>
                </a:cubicBezTo>
                <a:lnTo>
                  <a:pt x="1041643" y="830766"/>
                </a:lnTo>
                <a:lnTo>
                  <a:pt x="1064365" y="759374"/>
                </a:lnTo>
                <a:cubicBezTo>
                  <a:pt x="1067031" y="750707"/>
                  <a:pt x="1069222" y="741849"/>
                  <a:pt x="1071700" y="733085"/>
                </a:cubicBezTo>
                <a:lnTo>
                  <a:pt x="1071762" y="733065"/>
                </a:lnTo>
                <a:lnTo>
                  <a:pt x="1073172" y="728760"/>
                </a:lnTo>
                <a:lnTo>
                  <a:pt x="1072924" y="728416"/>
                </a:lnTo>
                <a:cubicBezTo>
                  <a:pt x="1074541" y="718272"/>
                  <a:pt x="1077113" y="708299"/>
                  <a:pt x="1080545" y="698603"/>
                </a:cubicBezTo>
                <a:lnTo>
                  <a:pt x="1080576" y="698873"/>
                </a:lnTo>
                <a:lnTo>
                  <a:pt x="1087608" y="689366"/>
                </a:lnTo>
                <a:cubicBezTo>
                  <a:pt x="1088749" y="689366"/>
                  <a:pt x="1087608" y="686794"/>
                  <a:pt x="1087608" y="685366"/>
                </a:cubicBezTo>
                <a:lnTo>
                  <a:pt x="1087527" y="684236"/>
                </a:lnTo>
                <a:lnTo>
                  <a:pt x="1087245" y="684494"/>
                </a:lnTo>
                <a:lnTo>
                  <a:pt x="1087505" y="683945"/>
                </a:lnTo>
                <a:lnTo>
                  <a:pt x="1086086" y="664411"/>
                </a:lnTo>
                <a:lnTo>
                  <a:pt x="1089515" y="641455"/>
                </a:lnTo>
                <a:lnTo>
                  <a:pt x="1076051" y="625526"/>
                </a:lnTo>
                <a:lnTo>
                  <a:pt x="1075948" y="625922"/>
                </a:lnTo>
                <a:lnTo>
                  <a:pt x="1069089" y="618302"/>
                </a:lnTo>
                <a:lnTo>
                  <a:pt x="1069139" y="617814"/>
                </a:lnTo>
                <a:lnTo>
                  <a:pt x="1068645" y="618212"/>
                </a:lnTo>
                <a:cubicBezTo>
                  <a:pt x="1062738" y="612878"/>
                  <a:pt x="1057309" y="607039"/>
                  <a:pt x="1052452" y="600782"/>
                </a:cubicBezTo>
                <a:cubicBezTo>
                  <a:pt x="1045022" y="590504"/>
                  <a:pt x="1035877" y="581550"/>
                  <a:pt x="1025402" y="574302"/>
                </a:cubicBezTo>
                <a:cubicBezTo>
                  <a:pt x="1020352" y="570397"/>
                  <a:pt x="1016542" y="565232"/>
                  <a:pt x="1014160" y="559334"/>
                </a:cubicBezTo>
                <a:lnTo>
                  <a:pt x="1014160" y="559331"/>
                </a:lnTo>
                <a:lnTo>
                  <a:pt x="996167" y="546441"/>
                </a:lnTo>
                <a:cubicBezTo>
                  <a:pt x="990761" y="541404"/>
                  <a:pt x="985547" y="536094"/>
                  <a:pt x="979311" y="531904"/>
                </a:cubicBezTo>
                <a:cubicBezTo>
                  <a:pt x="975500" y="529521"/>
                  <a:pt x="979311" y="524569"/>
                  <a:pt x="976643" y="522948"/>
                </a:cubicBezTo>
                <a:cubicBezTo>
                  <a:pt x="973976" y="521331"/>
                  <a:pt x="970456" y="524282"/>
                  <a:pt x="967120" y="521710"/>
                </a:cubicBezTo>
                <a:cubicBezTo>
                  <a:pt x="957595" y="514187"/>
                  <a:pt x="946739" y="507138"/>
                  <a:pt x="936549" y="499995"/>
                </a:cubicBezTo>
                <a:lnTo>
                  <a:pt x="936790" y="499180"/>
                </a:lnTo>
                <a:lnTo>
                  <a:pt x="936057" y="499708"/>
                </a:lnTo>
                <a:lnTo>
                  <a:pt x="922626" y="490850"/>
                </a:lnTo>
                <a:lnTo>
                  <a:pt x="922625" y="490847"/>
                </a:lnTo>
                <a:lnTo>
                  <a:pt x="901109" y="478848"/>
                </a:lnTo>
                <a:cubicBezTo>
                  <a:pt x="898347" y="477686"/>
                  <a:pt x="895868" y="475819"/>
                  <a:pt x="894057" y="473420"/>
                </a:cubicBezTo>
                <a:cubicBezTo>
                  <a:pt x="892721" y="470686"/>
                  <a:pt x="889774" y="469094"/>
                  <a:pt x="886725" y="469418"/>
                </a:cubicBezTo>
                <a:lnTo>
                  <a:pt x="870249" y="463229"/>
                </a:lnTo>
                <a:cubicBezTo>
                  <a:pt x="846819" y="453847"/>
                  <a:pt x="822530" y="446893"/>
                  <a:pt x="797768" y="442464"/>
                </a:cubicBezTo>
                <a:cubicBezTo>
                  <a:pt x="795958" y="442036"/>
                  <a:pt x="794148" y="441426"/>
                  <a:pt x="792436" y="440657"/>
                </a:cubicBezTo>
                <a:lnTo>
                  <a:pt x="792436" y="440654"/>
                </a:lnTo>
                <a:lnTo>
                  <a:pt x="792432" y="440654"/>
                </a:lnTo>
                <a:cubicBezTo>
                  <a:pt x="782715" y="438958"/>
                  <a:pt x="772810" y="438062"/>
                  <a:pt x="762905" y="437986"/>
                </a:cubicBezTo>
                <a:lnTo>
                  <a:pt x="762654" y="437921"/>
                </a:lnTo>
                <a:lnTo>
                  <a:pt x="762893" y="438464"/>
                </a:lnTo>
                <a:lnTo>
                  <a:pt x="761365" y="437580"/>
                </a:lnTo>
                <a:lnTo>
                  <a:pt x="757155" y="436464"/>
                </a:lnTo>
                <a:lnTo>
                  <a:pt x="756430" y="434721"/>
                </a:lnTo>
                <a:lnTo>
                  <a:pt x="748416" y="430081"/>
                </a:lnTo>
                <a:cubicBezTo>
                  <a:pt x="742890" y="442654"/>
                  <a:pt x="732603" y="437511"/>
                  <a:pt x="724222" y="438844"/>
                </a:cubicBezTo>
                <a:lnTo>
                  <a:pt x="723746" y="438844"/>
                </a:lnTo>
                <a:lnTo>
                  <a:pt x="724023" y="436258"/>
                </a:lnTo>
                <a:lnTo>
                  <a:pt x="723751" y="437393"/>
                </a:lnTo>
                <a:lnTo>
                  <a:pt x="723751" y="437606"/>
                </a:lnTo>
                <a:lnTo>
                  <a:pt x="698723" y="441920"/>
                </a:lnTo>
                <a:lnTo>
                  <a:pt x="698833" y="442748"/>
                </a:lnTo>
                <a:lnTo>
                  <a:pt x="696795" y="443117"/>
                </a:lnTo>
                <a:lnTo>
                  <a:pt x="696796" y="443130"/>
                </a:lnTo>
                <a:cubicBezTo>
                  <a:pt x="692604" y="444275"/>
                  <a:pt x="688535" y="446109"/>
                  <a:pt x="684353" y="447286"/>
                </a:cubicBezTo>
                <a:lnTo>
                  <a:pt x="671825" y="447504"/>
                </a:lnTo>
                <a:lnTo>
                  <a:pt x="671825" y="447513"/>
                </a:lnTo>
                <a:lnTo>
                  <a:pt x="671336" y="447513"/>
                </a:lnTo>
                <a:lnTo>
                  <a:pt x="671268" y="447514"/>
                </a:lnTo>
                <a:lnTo>
                  <a:pt x="671268" y="447513"/>
                </a:lnTo>
                <a:lnTo>
                  <a:pt x="671157" y="447513"/>
                </a:lnTo>
                <a:lnTo>
                  <a:pt x="668015" y="446560"/>
                </a:lnTo>
                <a:cubicBezTo>
                  <a:pt x="667061" y="456085"/>
                  <a:pt x="657919" y="454560"/>
                  <a:pt x="652583" y="458276"/>
                </a:cubicBezTo>
                <a:lnTo>
                  <a:pt x="652209" y="457710"/>
                </a:lnTo>
                <a:lnTo>
                  <a:pt x="652541" y="458750"/>
                </a:lnTo>
                <a:cubicBezTo>
                  <a:pt x="648350" y="461008"/>
                  <a:pt x="643969" y="462770"/>
                  <a:pt x="639397" y="463989"/>
                </a:cubicBezTo>
                <a:lnTo>
                  <a:pt x="639398" y="463684"/>
                </a:lnTo>
                <a:lnTo>
                  <a:pt x="627096" y="471420"/>
                </a:lnTo>
                <a:cubicBezTo>
                  <a:pt x="602147" y="485317"/>
                  <a:pt x="580049" y="503757"/>
                  <a:pt x="561859" y="525810"/>
                </a:cubicBezTo>
                <a:cubicBezTo>
                  <a:pt x="559761" y="527979"/>
                  <a:pt x="557480" y="529989"/>
                  <a:pt x="555000" y="531808"/>
                </a:cubicBezTo>
                <a:lnTo>
                  <a:pt x="554790" y="531535"/>
                </a:lnTo>
                <a:lnTo>
                  <a:pt x="554759" y="531807"/>
                </a:lnTo>
                <a:lnTo>
                  <a:pt x="550021" y="536071"/>
                </a:lnTo>
                <a:lnTo>
                  <a:pt x="550032" y="536094"/>
                </a:lnTo>
                <a:cubicBezTo>
                  <a:pt x="548984" y="540476"/>
                  <a:pt x="546795" y="544478"/>
                  <a:pt x="543556" y="547619"/>
                </a:cubicBezTo>
                <a:cubicBezTo>
                  <a:pt x="536793" y="557145"/>
                  <a:pt x="529840" y="566669"/>
                  <a:pt x="522980" y="575445"/>
                </a:cubicBezTo>
                <a:lnTo>
                  <a:pt x="522281" y="575511"/>
                </a:lnTo>
                <a:lnTo>
                  <a:pt x="520203" y="579253"/>
                </a:lnTo>
                <a:lnTo>
                  <a:pt x="518575" y="581070"/>
                </a:lnTo>
                <a:lnTo>
                  <a:pt x="520336" y="579722"/>
                </a:lnTo>
                <a:cubicBezTo>
                  <a:pt x="516907" y="588609"/>
                  <a:pt x="512431" y="597077"/>
                  <a:pt x="507096" y="604963"/>
                </a:cubicBezTo>
                <a:lnTo>
                  <a:pt x="506398" y="605209"/>
                </a:lnTo>
                <a:lnTo>
                  <a:pt x="497246" y="622783"/>
                </a:lnTo>
                <a:lnTo>
                  <a:pt x="493561" y="619247"/>
                </a:lnTo>
                <a:lnTo>
                  <a:pt x="493547" y="619298"/>
                </a:lnTo>
                <a:lnTo>
                  <a:pt x="497666" y="623251"/>
                </a:lnTo>
                <a:lnTo>
                  <a:pt x="484451" y="653902"/>
                </a:lnTo>
                <a:lnTo>
                  <a:pt x="483942" y="655839"/>
                </a:lnTo>
                <a:lnTo>
                  <a:pt x="483745" y="656104"/>
                </a:lnTo>
                <a:lnTo>
                  <a:pt x="473283" y="694308"/>
                </a:lnTo>
                <a:lnTo>
                  <a:pt x="468264" y="709636"/>
                </a:lnTo>
                <a:lnTo>
                  <a:pt x="468225" y="710037"/>
                </a:lnTo>
                <a:lnTo>
                  <a:pt x="461177" y="741946"/>
                </a:lnTo>
                <a:lnTo>
                  <a:pt x="461113" y="742168"/>
                </a:lnTo>
                <a:lnTo>
                  <a:pt x="461364" y="741754"/>
                </a:lnTo>
                <a:cubicBezTo>
                  <a:pt x="457745" y="759185"/>
                  <a:pt x="457841" y="776996"/>
                  <a:pt x="455362" y="794618"/>
                </a:cubicBezTo>
                <a:cubicBezTo>
                  <a:pt x="454126" y="810458"/>
                  <a:pt x="453838" y="826364"/>
                  <a:pt x="454413" y="842243"/>
                </a:cubicBezTo>
                <a:lnTo>
                  <a:pt x="454137" y="842841"/>
                </a:lnTo>
                <a:lnTo>
                  <a:pt x="454137" y="862899"/>
                </a:lnTo>
                <a:lnTo>
                  <a:pt x="454129" y="862930"/>
                </a:lnTo>
                <a:lnTo>
                  <a:pt x="470033" y="977196"/>
                </a:lnTo>
                <a:lnTo>
                  <a:pt x="470016" y="977200"/>
                </a:lnTo>
                <a:lnTo>
                  <a:pt x="479463" y="1006485"/>
                </a:lnTo>
                <a:lnTo>
                  <a:pt x="479540" y="1006342"/>
                </a:lnTo>
                <a:lnTo>
                  <a:pt x="479512" y="1006634"/>
                </a:lnTo>
                <a:lnTo>
                  <a:pt x="479540" y="1006723"/>
                </a:lnTo>
                <a:lnTo>
                  <a:pt x="479490" y="1006868"/>
                </a:lnTo>
                <a:lnTo>
                  <a:pt x="478395" y="1018630"/>
                </a:lnTo>
                <a:cubicBezTo>
                  <a:pt x="476491" y="1019297"/>
                  <a:pt x="477634" y="1023011"/>
                  <a:pt x="479350" y="1023106"/>
                </a:cubicBezTo>
                <a:cubicBezTo>
                  <a:pt x="488017" y="1023106"/>
                  <a:pt x="490114" y="1030060"/>
                  <a:pt x="492590" y="1036346"/>
                </a:cubicBezTo>
                <a:lnTo>
                  <a:pt x="492489" y="1037018"/>
                </a:lnTo>
                <a:lnTo>
                  <a:pt x="492808" y="1036727"/>
                </a:lnTo>
                <a:lnTo>
                  <a:pt x="500012" y="1052178"/>
                </a:lnTo>
                <a:lnTo>
                  <a:pt x="500129" y="1052252"/>
                </a:lnTo>
                <a:cubicBezTo>
                  <a:pt x="513561" y="1070731"/>
                  <a:pt x="523467" y="1091876"/>
                  <a:pt x="541090" y="1107307"/>
                </a:cubicBezTo>
                <a:lnTo>
                  <a:pt x="541101" y="1107338"/>
                </a:lnTo>
                <a:lnTo>
                  <a:pt x="546497" y="1112736"/>
                </a:lnTo>
                <a:cubicBezTo>
                  <a:pt x="547829" y="1116660"/>
                  <a:pt x="551069" y="1119632"/>
                  <a:pt x="555071" y="1120642"/>
                </a:cubicBezTo>
                <a:cubicBezTo>
                  <a:pt x="557739" y="1121499"/>
                  <a:pt x="561164" y="1123213"/>
                  <a:pt x="561641" y="1126166"/>
                </a:cubicBezTo>
                <a:cubicBezTo>
                  <a:pt x="562689" y="1131977"/>
                  <a:pt x="567739" y="1130453"/>
                  <a:pt x="571170" y="1132167"/>
                </a:cubicBezTo>
                <a:lnTo>
                  <a:pt x="571103" y="1132213"/>
                </a:lnTo>
                <a:lnTo>
                  <a:pt x="613480" y="1151218"/>
                </a:lnTo>
                <a:cubicBezTo>
                  <a:pt x="635767" y="1156066"/>
                  <a:pt x="658623" y="1156847"/>
                  <a:pt x="681199" y="1153504"/>
                </a:cubicBezTo>
                <a:cubicBezTo>
                  <a:pt x="695484" y="1151027"/>
                  <a:pt x="709771" y="1148837"/>
                  <a:pt x="723866" y="1146646"/>
                </a:cubicBezTo>
                <a:cubicBezTo>
                  <a:pt x="723013" y="1151523"/>
                  <a:pt x="723773" y="1156542"/>
                  <a:pt x="726058" y="1160933"/>
                </a:cubicBezTo>
                <a:cubicBezTo>
                  <a:pt x="729299" y="1169601"/>
                  <a:pt x="728157" y="1172173"/>
                  <a:pt x="719676" y="1173697"/>
                </a:cubicBezTo>
                <a:cubicBezTo>
                  <a:pt x="701959" y="1177421"/>
                  <a:pt x="684149" y="1180155"/>
                  <a:pt x="666149" y="1181888"/>
                </a:cubicBezTo>
                <a:cubicBezTo>
                  <a:pt x="643100" y="1183574"/>
                  <a:pt x="619959" y="1180726"/>
                  <a:pt x="598054" y="1173506"/>
                </a:cubicBezTo>
                <a:lnTo>
                  <a:pt x="596847" y="1172598"/>
                </a:lnTo>
                <a:lnTo>
                  <a:pt x="581005" y="1167155"/>
                </a:lnTo>
                <a:lnTo>
                  <a:pt x="579862" y="1167125"/>
                </a:lnTo>
                <a:lnTo>
                  <a:pt x="568530" y="1160171"/>
                </a:lnTo>
                <a:lnTo>
                  <a:pt x="568314" y="1159578"/>
                </a:lnTo>
                <a:lnTo>
                  <a:pt x="559464" y="1154634"/>
                </a:lnTo>
                <a:cubicBezTo>
                  <a:pt x="558166" y="1152479"/>
                  <a:pt x="558212" y="1149169"/>
                  <a:pt x="558307" y="1142549"/>
                </a:cubicBezTo>
                <a:cubicBezTo>
                  <a:pt x="553832" y="1141978"/>
                  <a:pt x="552880" y="1148836"/>
                  <a:pt x="548118" y="1147407"/>
                </a:cubicBezTo>
                <a:cubicBezTo>
                  <a:pt x="544306" y="1145778"/>
                  <a:pt x="541069" y="1142978"/>
                  <a:pt x="538879" y="1139406"/>
                </a:cubicBezTo>
                <a:lnTo>
                  <a:pt x="538879" y="1139391"/>
                </a:lnTo>
                <a:lnTo>
                  <a:pt x="528517" y="1130929"/>
                </a:lnTo>
                <a:cubicBezTo>
                  <a:pt x="519752" y="1121404"/>
                  <a:pt x="510607" y="1111879"/>
                  <a:pt x="501844" y="1101687"/>
                </a:cubicBezTo>
                <a:cubicBezTo>
                  <a:pt x="498797" y="1098858"/>
                  <a:pt x="496512" y="1095277"/>
                  <a:pt x="495272" y="1091305"/>
                </a:cubicBezTo>
                <a:lnTo>
                  <a:pt x="495179" y="1090955"/>
                </a:lnTo>
                <a:lnTo>
                  <a:pt x="479602" y="1068159"/>
                </a:lnTo>
                <a:lnTo>
                  <a:pt x="479664" y="1068169"/>
                </a:lnTo>
                <a:lnTo>
                  <a:pt x="479650" y="1068159"/>
                </a:lnTo>
                <a:cubicBezTo>
                  <a:pt x="479650" y="1067492"/>
                  <a:pt x="479650" y="1066826"/>
                  <a:pt x="479650" y="1066159"/>
                </a:cubicBezTo>
                <a:lnTo>
                  <a:pt x="480289" y="1065070"/>
                </a:lnTo>
                <a:lnTo>
                  <a:pt x="479158" y="1065779"/>
                </a:lnTo>
                <a:cubicBezTo>
                  <a:pt x="474111" y="1060635"/>
                  <a:pt x="470969" y="1053910"/>
                  <a:pt x="470205" y="1046729"/>
                </a:cubicBezTo>
                <a:cubicBezTo>
                  <a:pt x="468871" y="1040271"/>
                  <a:pt x="465727" y="1034317"/>
                  <a:pt x="461157" y="1029583"/>
                </a:cubicBezTo>
                <a:lnTo>
                  <a:pt x="461166" y="1029521"/>
                </a:lnTo>
                <a:lnTo>
                  <a:pt x="460870" y="1029583"/>
                </a:lnTo>
                <a:cubicBezTo>
                  <a:pt x="453155" y="1012743"/>
                  <a:pt x="447058" y="995198"/>
                  <a:pt x="442676" y="977195"/>
                </a:cubicBezTo>
                <a:lnTo>
                  <a:pt x="442695" y="977190"/>
                </a:lnTo>
                <a:lnTo>
                  <a:pt x="442695" y="959003"/>
                </a:lnTo>
                <a:lnTo>
                  <a:pt x="442603" y="958876"/>
                </a:lnTo>
                <a:lnTo>
                  <a:pt x="438339" y="954147"/>
                </a:lnTo>
                <a:lnTo>
                  <a:pt x="438314" y="954146"/>
                </a:lnTo>
                <a:cubicBezTo>
                  <a:pt x="435551" y="945906"/>
                  <a:pt x="433837" y="937331"/>
                  <a:pt x="433360" y="928635"/>
                </a:cubicBezTo>
                <a:cubicBezTo>
                  <a:pt x="430219" y="911490"/>
                  <a:pt x="428691" y="894068"/>
                  <a:pt x="429073" y="876628"/>
                </a:cubicBezTo>
                <a:lnTo>
                  <a:pt x="429152" y="875865"/>
                </a:lnTo>
                <a:lnTo>
                  <a:pt x="426977" y="860912"/>
                </a:lnTo>
                <a:lnTo>
                  <a:pt x="426977" y="831289"/>
                </a:lnTo>
                <a:cubicBezTo>
                  <a:pt x="425739" y="824498"/>
                  <a:pt x="428216" y="817563"/>
                  <a:pt x="433360" y="813001"/>
                </a:cubicBezTo>
                <a:cubicBezTo>
                  <a:pt x="438884" y="808524"/>
                  <a:pt x="435833" y="801094"/>
                  <a:pt x="434024" y="794808"/>
                </a:cubicBezTo>
                <a:lnTo>
                  <a:pt x="434024" y="766523"/>
                </a:lnTo>
                <a:lnTo>
                  <a:pt x="432685" y="766281"/>
                </a:lnTo>
                <a:cubicBezTo>
                  <a:pt x="432074" y="764257"/>
                  <a:pt x="433028" y="761138"/>
                  <a:pt x="433837" y="758233"/>
                </a:cubicBezTo>
                <a:cubicBezTo>
                  <a:pt x="438026" y="755890"/>
                  <a:pt x="439552" y="750689"/>
                  <a:pt x="437457" y="746422"/>
                </a:cubicBezTo>
                <a:cubicBezTo>
                  <a:pt x="435551" y="741050"/>
                  <a:pt x="435551" y="735220"/>
                  <a:pt x="437457" y="729849"/>
                </a:cubicBezTo>
                <a:cubicBezTo>
                  <a:pt x="437649" y="728725"/>
                  <a:pt x="438026" y="727629"/>
                  <a:pt x="438506" y="726610"/>
                </a:cubicBezTo>
                <a:cubicBezTo>
                  <a:pt x="441648" y="721181"/>
                  <a:pt x="442030" y="719752"/>
                  <a:pt x="441363" y="715657"/>
                </a:cubicBezTo>
                <a:cubicBezTo>
                  <a:pt x="440791" y="713856"/>
                  <a:pt x="440791" y="711932"/>
                  <a:pt x="441363" y="710132"/>
                </a:cubicBezTo>
                <a:cubicBezTo>
                  <a:pt x="444601" y="703655"/>
                  <a:pt x="444032" y="696035"/>
                  <a:pt x="447270" y="689558"/>
                </a:cubicBezTo>
                <a:lnTo>
                  <a:pt x="447515" y="689453"/>
                </a:lnTo>
                <a:lnTo>
                  <a:pt x="447488" y="689262"/>
                </a:lnTo>
                <a:lnTo>
                  <a:pt x="447755" y="685283"/>
                </a:lnTo>
                <a:lnTo>
                  <a:pt x="447744" y="685272"/>
                </a:lnTo>
                <a:lnTo>
                  <a:pt x="447757" y="685233"/>
                </a:lnTo>
                <a:lnTo>
                  <a:pt x="447775" y="684976"/>
                </a:lnTo>
                <a:lnTo>
                  <a:pt x="447846" y="684993"/>
                </a:lnTo>
                <a:lnTo>
                  <a:pt x="467561" y="631265"/>
                </a:lnTo>
                <a:cubicBezTo>
                  <a:pt x="472511" y="621740"/>
                  <a:pt x="474894" y="611453"/>
                  <a:pt x="479941" y="602690"/>
                </a:cubicBezTo>
                <a:lnTo>
                  <a:pt x="486076" y="592187"/>
                </a:lnTo>
                <a:lnTo>
                  <a:pt x="485816" y="590683"/>
                </a:lnTo>
                <a:lnTo>
                  <a:pt x="488292" y="586492"/>
                </a:lnTo>
                <a:lnTo>
                  <a:pt x="488415" y="586467"/>
                </a:lnTo>
                <a:lnTo>
                  <a:pt x="493262" y="576969"/>
                </a:lnTo>
                <a:cubicBezTo>
                  <a:pt x="496976" y="575740"/>
                  <a:pt x="499070" y="571854"/>
                  <a:pt x="498024" y="568099"/>
                </a:cubicBezTo>
                <a:cubicBezTo>
                  <a:pt x="502118" y="566288"/>
                  <a:pt x="506977" y="566099"/>
                  <a:pt x="506217" y="558573"/>
                </a:cubicBezTo>
                <a:cubicBezTo>
                  <a:pt x="505453" y="551050"/>
                  <a:pt x="512789" y="554194"/>
                  <a:pt x="516311" y="552383"/>
                </a:cubicBezTo>
                <a:cubicBezTo>
                  <a:pt x="518695" y="548477"/>
                  <a:pt x="512883" y="548858"/>
                  <a:pt x="513359" y="545999"/>
                </a:cubicBezTo>
                <a:cubicBezTo>
                  <a:pt x="513835" y="543142"/>
                  <a:pt x="516123" y="541619"/>
                  <a:pt x="518025" y="539905"/>
                </a:cubicBezTo>
                <a:cubicBezTo>
                  <a:pt x="519932" y="538191"/>
                  <a:pt x="520216" y="532476"/>
                  <a:pt x="524315" y="530951"/>
                </a:cubicBezTo>
                <a:cubicBezTo>
                  <a:pt x="528600" y="530951"/>
                  <a:pt x="527169" y="537142"/>
                  <a:pt x="532028" y="538094"/>
                </a:cubicBezTo>
                <a:lnTo>
                  <a:pt x="532028" y="522822"/>
                </a:lnTo>
                <a:lnTo>
                  <a:pt x="531898" y="522758"/>
                </a:lnTo>
                <a:lnTo>
                  <a:pt x="532028" y="522548"/>
                </a:lnTo>
                <a:lnTo>
                  <a:pt x="532028" y="521998"/>
                </a:lnTo>
                <a:lnTo>
                  <a:pt x="532713" y="521439"/>
                </a:lnTo>
                <a:lnTo>
                  <a:pt x="538949" y="511329"/>
                </a:lnTo>
                <a:lnTo>
                  <a:pt x="539217" y="511363"/>
                </a:lnTo>
                <a:lnTo>
                  <a:pt x="539188" y="511329"/>
                </a:lnTo>
                <a:cubicBezTo>
                  <a:pt x="547284" y="506950"/>
                  <a:pt x="549760" y="496661"/>
                  <a:pt x="558240" y="492280"/>
                </a:cubicBezTo>
                <a:cubicBezTo>
                  <a:pt x="560906" y="496376"/>
                  <a:pt x="554620" y="500090"/>
                  <a:pt x="558806" y="504567"/>
                </a:cubicBezTo>
                <a:cubicBezTo>
                  <a:pt x="562527" y="500975"/>
                  <a:pt x="564905" y="496128"/>
                  <a:pt x="565287" y="490948"/>
                </a:cubicBezTo>
                <a:cubicBezTo>
                  <a:pt x="566338" y="480374"/>
                  <a:pt x="569955" y="476469"/>
                  <a:pt x="580718" y="475706"/>
                </a:cubicBezTo>
                <a:cubicBezTo>
                  <a:pt x="583955" y="475706"/>
                  <a:pt x="586048" y="473041"/>
                  <a:pt x="588911" y="472850"/>
                </a:cubicBezTo>
                <a:cubicBezTo>
                  <a:pt x="591764" y="472659"/>
                  <a:pt x="590813" y="475898"/>
                  <a:pt x="591096" y="477706"/>
                </a:cubicBezTo>
                <a:cubicBezTo>
                  <a:pt x="591382" y="479516"/>
                  <a:pt x="591764" y="480659"/>
                  <a:pt x="593478" y="481137"/>
                </a:cubicBezTo>
                <a:cubicBezTo>
                  <a:pt x="594620" y="481145"/>
                  <a:pt x="595575" y="480287"/>
                  <a:pt x="595762" y="479137"/>
                </a:cubicBezTo>
                <a:cubicBezTo>
                  <a:pt x="596717" y="475419"/>
                  <a:pt x="596335" y="471497"/>
                  <a:pt x="594809" y="467992"/>
                </a:cubicBezTo>
                <a:cubicBezTo>
                  <a:pt x="593003" y="464857"/>
                  <a:pt x="594051" y="460828"/>
                  <a:pt x="597193" y="458999"/>
                </a:cubicBezTo>
                <a:cubicBezTo>
                  <a:pt x="597572" y="458791"/>
                  <a:pt x="597955" y="458607"/>
                  <a:pt x="598335" y="458466"/>
                </a:cubicBezTo>
                <a:cubicBezTo>
                  <a:pt x="612906" y="452180"/>
                  <a:pt x="624242" y="439988"/>
                  <a:pt x="639763" y="435416"/>
                </a:cubicBezTo>
                <a:lnTo>
                  <a:pt x="640254" y="435743"/>
                </a:lnTo>
                <a:lnTo>
                  <a:pt x="662041" y="427229"/>
                </a:lnTo>
                <a:lnTo>
                  <a:pt x="661991" y="426937"/>
                </a:lnTo>
                <a:lnTo>
                  <a:pt x="669031" y="424465"/>
                </a:lnTo>
                <a:lnTo>
                  <a:pt x="668645" y="424078"/>
                </a:lnTo>
                <a:cubicBezTo>
                  <a:pt x="673167" y="422984"/>
                  <a:pt x="675073" y="424293"/>
                  <a:pt x="676086" y="426413"/>
                </a:cubicBezTo>
                <a:lnTo>
                  <a:pt x="678057" y="433217"/>
                </a:lnTo>
                <a:lnTo>
                  <a:pt x="678115" y="433304"/>
                </a:lnTo>
                <a:lnTo>
                  <a:pt x="680605" y="429074"/>
                </a:lnTo>
                <a:cubicBezTo>
                  <a:pt x="680509" y="428757"/>
                  <a:pt x="680414" y="428454"/>
                  <a:pt x="680223" y="428177"/>
                </a:cubicBezTo>
                <a:cubicBezTo>
                  <a:pt x="677173" y="421985"/>
                  <a:pt x="681078" y="420081"/>
                  <a:pt x="686032" y="418652"/>
                </a:cubicBezTo>
                <a:cubicBezTo>
                  <a:pt x="698323" y="416270"/>
                  <a:pt x="710226" y="409985"/>
                  <a:pt x="723371" y="414937"/>
                </a:cubicBezTo>
                <a:cubicBezTo>
                  <a:pt x="725180" y="415605"/>
                  <a:pt x="726706" y="413699"/>
                  <a:pt x="728131" y="412460"/>
                </a:cubicBezTo>
                <a:lnTo>
                  <a:pt x="728186" y="412639"/>
                </a:lnTo>
                <a:lnTo>
                  <a:pt x="728390" y="412268"/>
                </a:lnTo>
                <a:cubicBezTo>
                  <a:pt x="732295" y="410173"/>
                  <a:pt x="736010" y="412649"/>
                  <a:pt x="739821" y="413126"/>
                </a:cubicBezTo>
                <a:lnTo>
                  <a:pt x="739747" y="414061"/>
                </a:lnTo>
                <a:lnTo>
                  <a:pt x="739843" y="413984"/>
                </a:lnTo>
                <a:cubicBezTo>
                  <a:pt x="747177" y="410945"/>
                  <a:pt x="755369" y="410746"/>
                  <a:pt x="762893" y="413412"/>
                </a:cubicBezTo>
                <a:cubicBezTo>
                  <a:pt x="766416" y="414547"/>
                  <a:pt x="770130" y="414840"/>
                  <a:pt x="773846" y="414270"/>
                </a:cubicBezTo>
                <a:cubicBezTo>
                  <a:pt x="779276" y="412869"/>
                  <a:pt x="784988" y="413202"/>
                  <a:pt x="790228" y="415221"/>
                </a:cubicBezTo>
                <a:lnTo>
                  <a:pt x="790212" y="415223"/>
                </a:lnTo>
                <a:lnTo>
                  <a:pt x="790241" y="415221"/>
                </a:lnTo>
                <a:cubicBezTo>
                  <a:pt x="801575" y="413699"/>
                  <a:pt x="811099" y="419604"/>
                  <a:pt x="822148" y="419984"/>
                </a:cubicBezTo>
                <a:lnTo>
                  <a:pt x="822110" y="420223"/>
                </a:lnTo>
                <a:lnTo>
                  <a:pt x="822530" y="419984"/>
                </a:lnTo>
                <a:cubicBezTo>
                  <a:pt x="840628" y="424539"/>
                  <a:pt x="858246" y="430559"/>
                  <a:pt x="875294" y="437986"/>
                </a:cubicBezTo>
                <a:lnTo>
                  <a:pt x="875255" y="438187"/>
                </a:lnTo>
                <a:lnTo>
                  <a:pt x="886629" y="444749"/>
                </a:lnTo>
                <a:cubicBezTo>
                  <a:pt x="889581" y="448234"/>
                  <a:pt x="893961" y="450283"/>
                  <a:pt x="898538" y="450370"/>
                </a:cubicBezTo>
                <a:cubicBezTo>
                  <a:pt x="903206" y="449596"/>
                  <a:pt x="907583" y="452560"/>
                  <a:pt x="908631" y="457132"/>
                </a:cubicBezTo>
                <a:cubicBezTo>
                  <a:pt x="911107" y="461333"/>
                  <a:pt x="916061" y="463485"/>
                  <a:pt x="920820" y="462465"/>
                </a:cubicBezTo>
                <a:cubicBezTo>
                  <a:pt x="922250" y="462180"/>
                  <a:pt x="923773" y="462458"/>
                  <a:pt x="925109" y="463227"/>
                </a:cubicBezTo>
                <a:lnTo>
                  <a:pt x="925109" y="463229"/>
                </a:lnTo>
                <a:lnTo>
                  <a:pt x="927105" y="463229"/>
                </a:lnTo>
                <a:cubicBezTo>
                  <a:pt x="928725" y="465675"/>
                  <a:pt x="931392" y="467171"/>
                  <a:pt x="934342" y="467229"/>
                </a:cubicBezTo>
                <a:cubicBezTo>
                  <a:pt x="947012" y="474888"/>
                  <a:pt x="959203" y="483384"/>
                  <a:pt x="970727" y="492661"/>
                </a:cubicBezTo>
                <a:lnTo>
                  <a:pt x="970593" y="492731"/>
                </a:lnTo>
                <a:lnTo>
                  <a:pt x="970832" y="492755"/>
                </a:lnTo>
                <a:cubicBezTo>
                  <a:pt x="973976" y="494850"/>
                  <a:pt x="977215" y="496851"/>
                  <a:pt x="980359" y="499041"/>
                </a:cubicBezTo>
                <a:cubicBezTo>
                  <a:pt x="983501" y="501232"/>
                  <a:pt x="985216" y="502758"/>
                  <a:pt x="984548" y="506471"/>
                </a:cubicBezTo>
                <a:cubicBezTo>
                  <a:pt x="983883" y="510188"/>
                  <a:pt x="986167" y="511902"/>
                  <a:pt x="989787" y="511137"/>
                </a:cubicBezTo>
                <a:cubicBezTo>
                  <a:pt x="995787" y="509805"/>
                  <a:pt x="999310" y="511902"/>
                  <a:pt x="1000262" y="517997"/>
                </a:cubicBezTo>
                <a:cubicBezTo>
                  <a:pt x="1000262" y="520377"/>
                  <a:pt x="1002264" y="520568"/>
                  <a:pt x="1004171" y="521234"/>
                </a:cubicBezTo>
                <a:cubicBezTo>
                  <a:pt x="1011882" y="524131"/>
                  <a:pt x="1018453" y="529273"/>
                  <a:pt x="1023214" y="535997"/>
                </a:cubicBezTo>
                <a:cubicBezTo>
                  <a:pt x="1023311" y="537275"/>
                  <a:pt x="1024455" y="538246"/>
                  <a:pt x="1025691" y="538189"/>
                </a:cubicBezTo>
                <a:lnTo>
                  <a:pt x="1030073" y="542571"/>
                </a:lnTo>
                <a:lnTo>
                  <a:pt x="1030561" y="543355"/>
                </a:lnTo>
                <a:lnTo>
                  <a:pt x="1030259" y="542381"/>
                </a:lnTo>
                <a:cubicBezTo>
                  <a:pt x="1031208" y="542990"/>
                  <a:pt x="1032068" y="543656"/>
                  <a:pt x="1032926" y="544381"/>
                </a:cubicBezTo>
                <a:cubicBezTo>
                  <a:pt x="1041880" y="554448"/>
                  <a:pt x="1051404" y="563983"/>
                  <a:pt x="1061500" y="572968"/>
                </a:cubicBezTo>
                <a:lnTo>
                  <a:pt x="1062215" y="574911"/>
                </a:lnTo>
                <a:lnTo>
                  <a:pt x="1061944" y="573535"/>
                </a:lnTo>
                <a:lnTo>
                  <a:pt x="1066598" y="577908"/>
                </a:lnTo>
                <a:lnTo>
                  <a:pt x="1066746" y="577544"/>
                </a:lnTo>
                <a:cubicBezTo>
                  <a:pt x="1073229" y="585001"/>
                  <a:pt x="1080273" y="592003"/>
                  <a:pt x="1087704" y="598498"/>
                </a:cubicBezTo>
                <a:cubicBezTo>
                  <a:pt x="1089897" y="589097"/>
                  <a:pt x="1091423" y="579544"/>
                  <a:pt x="1092180" y="569923"/>
                </a:cubicBezTo>
                <a:cubicBezTo>
                  <a:pt x="1092376" y="567212"/>
                  <a:pt x="1091138" y="564614"/>
                  <a:pt x="1088946" y="563051"/>
                </a:cubicBezTo>
                <a:cubicBezTo>
                  <a:pt x="1086275" y="561242"/>
                  <a:pt x="1085422" y="557640"/>
                  <a:pt x="1087135" y="554858"/>
                </a:cubicBezTo>
                <a:cubicBezTo>
                  <a:pt x="1088850" y="551619"/>
                  <a:pt x="1087135" y="549144"/>
                  <a:pt x="1085422" y="546573"/>
                </a:cubicBezTo>
                <a:cubicBezTo>
                  <a:pt x="1081987" y="541485"/>
                  <a:pt x="1080273" y="535456"/>
                  <a:pt x="1080464" y="529332"/>
                </a:cubicBezTo>
                <a:lnTo>
                  <a:pt x="1081385" y="529024"/>
                </a:lnTo>
                <a:lnTo>
                  <a:pt x="1085704" y="525045"/>
                </a:lnTo>
                <a:cubicBezTo>
                  <a:pt x="1090371" y="523521"/>
                  <a:pt x="1090944" y="520093"/>
                  <a:pt x="1090090" y="515521"/>
                </a:cubicBezTo>
                <a:cubicBezTo>
                  <a:pt x="1090090" y="513330"/>
                  <a:pt x="1089417" y="510663"/>
                  <a:pt x="1086466" y="510663"/>
                </a:cubicBezTo>
                <a:cubicBezTo>
                  <a:pt x="1083512" y="510663"/>
                  <a:pt x="1083894" y="512948"/>
                  <a:pt x="1083324" y="514759"/>
                </a:cubicBezTo>
                <a:cubicBezTo>
                  <a:pt x="1082754" y="516568"/>
                  <a:pt x="1083324" y="518760"/>
                  <a:pt x="1079228" y="519521"/>
                </a:cubicBezTo>
                <a:cubicBezTo>
                  <a:pt x="1074845" y="502948"/>
                  <a:pt x="1067795" y="487043"/>
                  <a:pt x="1064655" y="469990"/>
                </a:cubicBezTo>
                <a:cubicBezTo>
                  <a:pt x="1063701" y="465135"/>
                  <a:pt x="1067417" y="461229"/>
                  <a:pt x="1066652" y="456372"/>
                </a:cubicBezTo>
                <a:cubicBezTo>
                  <a:pt x="1064178" y="456372"/>
                  <a:pt x="1060652" y="460751"/>
                  <a:pt x="1059320" y="455419"/>
                </a:cubicBezTo>
                <a:lnTo>
                  <a:pt x="1044585" y="417396"/>
                </a:lnTo>
                <a:lnTo>
                  <a:pt x="1044136" y="417507"/>
                </a:lnTo>
                <a:cubicBezTo>
                  <a:pt x="1044136" y="416812"/>
                  <a:pt x="1044136" y="416106"/>
                  <a:pt x="1044136" y="415412"/>
                </a:cubicBezTo>
                <a:lnTo>
                  <a:pt x="1044171" y="415175"/>
                </a:lnTo>
                <a:lnTo>
                  <a:pt x="1043797" y="415509"/>
                </a:lnTo>
                <a:cubicBezTo>
                  <a:pt x="1038937" y="409564"/>
                  <a:pt x="1035698" y="402487"/>
                  <a:pt x="1034271" y="394933"/>
                </a:cubicBezTo>
                <a:cubicBezTo>
                  <a:pt x="1033032" y="387600"/>
                  <a:pt x="1027130" y="382647"/>
                  <a:pt x="1024742" y="375884"/>
                </a:cubicBezTo>
                <a:cubicBezTo>
                  <a:pt x="1019981" y="366758"/>
                  <a:pt x="1016078" y="357186"/>
                  <a:pt x="1013219" y="347309"/>
                </a:cubicBezTo>
                <a:cubicBezTo>
                  <a:pt x="1012745" y="345482"/>
                  <a:pt x="1011790" y="343786"/>
                  <a:pt x="1010552" y="342357"/>
                </a:cubicBezTo>
                <a:lnTo>
                  <a:pt x="963564" y="271575"/>
                </a:lnTo>
                <a:lnTo>
                  <a:pt x="963473" y="271774"/>
                </a:lnTo>
                <a:cubicBezTo>
                  <a:pt x="957949" y="266421"/>
                  <a:pt x="953285" y="260220"/>
                  <a:pt x="949664" y="253391"/>
                </a:cubicBezTo>
                <a:lnTo>
                  <a:pt x="949666" y="253310"/>
                </a:lnTo>
                <a:lnTo>
                  <a:pt x="940883" y="243866"/>
                </a:lnTo>
                <a:lnTo>
                  <a:pt x="940906" y="243795"/>
                </a:lnTo>
                <a:lnTo>
                  <a:pt x="936147" y="237389"/>
                </a:lnTo>
                <a:lnTo>
                  <a:pt x="935832" y="237016"/>
                </a:lnTo>
                <a:lnTo>
                  <a:pt x="927252" y="228436"/>
                </a:lnTo>
                <a:lnTo>
                  <a:pt x="927268" y="228415"/>
                </a:lnTo>
                <a:lnTo>
                  <a:pt x="913668" y="214434"/>
                </a:lnTo>
                <a:lnTo>
                  <a:pt x="913671" y="214429"/>
                </a:lnTo>
                <a:lnTo>
                  <a:pt x="875576" y="177572"/>
                </a:lnTo>
                <a:cubicBezTo>
                  <a:pt x="870334" y="174048"/>
                  <a:pt x="871005" y="167095"/>
                  <a:pt x="865669" y="164142"/>
                </a:cubicBezTo>
                <a:lnTo>
                  <a:pt x="865792" y="163994"/>
                </a:lnTo>
                <a:lnTo>
                  <a:pt x="865577" y="164046"/>
                </a:lnTo>
                <a:cubicBezTo>
                  <a:pt x="856531" y="159494"/>
                  <a:pt x="848531" y="153217"/>
                  <a:pt x="841864" y="145568"/>
                </a:cubicBezTo>
                <a:cubicBezTo>
                  <a:pt x="830052" y="134128"/>
                  <a:pt x="817386" y="123499"/>
                  <a:pt x="804148" y="113755"/>
                </a:cubicBezTo>
                <a:lnTo>
                  <a:pt x="804212" y="113669"/>
                </a:lnTo>
                <a:lnTo>
                  <a:pt x="803767" y="113754"/>
                </a:lnTo>
                <a:cubicBezTo>
                  <a:pt x="795101" y="107182"/>
                  <a:pt x="783769" y="104229"/>
                  <a:pt x="777671" y="94228"/>
                </a:cubicBezTo>
                <a:cubicBezTo>
                  <a:pt x="776814" y="92894"/>
                  <a:pt x="775290" y="92123"/>
                  <a:pt x="773765" y="92227"/>
                </a:cubicBezTo>
                <a:cubicBezTo>
                  <a:pt x="763577" y="92227"/>
                  <a:pt x="756431" y="85084"/>
                  <a:pt x="747671" y="81845"/>
                </a:cubicBezTo>
                <a:cubicBezTo>
                  <a:pt x="744433" y="80502"/>
                  <a:pt x="742241" y="77502"/>
                  <a:pt x="741860" y="74034"/>
                </a:cubicBezTo>
                <a:lnTo>
                  <a:pt x="735383" y="70607"/>
                </a:lnTo>
                <a:lnTo>
                  <a:pt x="726634" y="71368"/>
                </a:lnTo>
                <a:lnTo>
                  <a:pt x="677963" y="52319"/>
                </a:lnTo>
                <a:cubicBezTo>
                  <a:pt x="675770" y="51460"/>
                  <a:pt x="673676" y="50413"/>
                  <a:pt x="673576" y="47651"/>
                </a:cubicBezTo>
                <a:cubicBezTo>
                  <a:pt x="673485" y="44888"/>
                  <a:pt x="672342" y="44888"/>
                  <a:pt x="670722" y="45841"/>
                </a:cubicBezTo>
                <a:cubicBezTo>
                  <a:pt x="664813" y="49365"/>
                  <a:pt x="659670" y="45841"/>
                  <a:pt x="654240" y="44316"/>
                </a:cubicBezTo>
                <a:cubicBezTo>
                  <a:pt x="638146" y="39841"/>
                  <a:pt x="622148" y="34791"/>
                  <a:pt x="605674" y="31743"/>
                </a:cubicBezTo>
                <a:cubicBezTo>
                  <a:pt x="599582" y="31191"/>
                  <a:pt x="593865" y="28496"/>
                  <a:pt x="589578" y="24123"/>
                </a:cubicBezTo>
                <a:cubicBezTo>
                  <a:pt x="587956" y="22314"/>
                  <a:pt x="587482" y="22504"/>
                  <a:pt x="585099" y="26029"/>
                </a:cubicBezTo>
                <a:cubicBezTo>
                  <a:pt x="584435" y="26972"/>
                  <a:pt x="583382" y="27486"/>
                  <a:pt x="582242" y="27362"/>
                </a:cubicBezTo>
                <a:cubicBezTo>
                  <a:pt x="575389" y="27362"/>
                  <a:pt x="572719" y="25648"/>
                  <a:pt x="569100" y="17837"/>
                </a:cubicBezTo>
                <a:cubicBezTo>
                  <a:pt x="568530" y="16370"/>
                  <a:pt x="567195" y="15362"/>
                  <a:pt x="565674" y="15265"/>
                </a:cubicBezTo>
                <a:cubicBezTo>
                  <a:pt x="564147" y="23933"/>
                  <a:pt x="564050" y="24314"/>
                  <a:pt x="555290" y="22124"/>
                </a:cubicBezTo>
                <a:cubicBezTo>
                  <a:pt x="549954" y="20790"/>
                  <a:pt x="543669" y="22124"/>
                  <a:pt x="539573" y="16504"/>
                </a:cubicBezTo>
                <a:cubicBezTo>
                  <a:pt x="537955" y="14408"/>
                  <a:pt x="536331" y="15741"/>
                  <a:pt x="534717" y="16504"/>
                </a:cubicBezTo>
                <a:cubicBezTo>
                  <a:pt x="531191" y="18123"/>
                  <a:pt x="527380" y="18657"/>
                  <a:pt x="523571" y="18028"/>
                </a:cubicBezTo>
                <a:cubicBezTo>
                  <a:pt x="519950" y="18028"/>
                  <a:pt x="517856" y="16123"/>
                  <a:pt x="518235" y="12313"/>
                </a:cubicBezTo>
                <a:cubicBezTo>
                  <a:pt x="518615" y="8503"/>
                  <a:pt x="518235" y="5740"/>
                  <a:pt x="522998" y="6216"/>
                </a:cubicBezTo>
                <a:cubicBezTo>
                  <a:pt x="525284" y="6293"/>
                  <a:pt x="527475" y="5436"/>
                  <a:pt x="529096" y="3835"/>
                </a:cubicBezTo>
                <a:cubicBezTo>
                  <a:pt x="532045" y="1159"/>
                  <a:pt x="536331" y="587"/>
                  <a:pt x="539857" y="2407"/>
                </a:cubicBezTo>
                <a:close/>
                <a:moveTo>
                  <a:pt x="479232" y="979"/>
                </a:moveTo>
                <a:cubicBezTo>
                  <a:pt x="487329" y="216"/>
                  <a:pt x="489710" y="1741"/>
                  <a:pt x="490282" y="8218"/>
                </a:cubicBezTo>
                <a:cubicBezTo>
                  <a:pt x="490853" y="14695"/>
                  <a:pt x="488473" y="16981"/>
                  <a:pt x="480757" y="17743"/>
                </a:cubicBezTo>
                <a:lnTo>
                  <a:pt x="477708" y="17743"/>
                </a:lnTo>
                <a:cubicBezTo>
                  <a:pt x="472184" y="18790"/>
                  <a:pt x="466658" y="16514"/>
                  <a:pt x="463421" y="11933"/>
                </a:cubicBezTo>
                <a:cubicBezTo>
                  <a:pt x="460276" y="7551"/>
                  <a:pt x="461516" y="3836"/>
                  <a:pt x="466754" y="2408"/>
                </a:cubicBezTo>
                <a:cubicBezTo>
                  <a:pt x="471994" y="979"/>
                  <a:pt x="475041" y="1455"/>
                  <a:pt x="479232" y="979"/>
                </a:cubicBezTo>
                <a:close/>
                <a:moveTo>
                  <a:pt x="506082" y="2"/>
                </a:moveTo>
                <a:cubicBezTo>
                  <a:pt x="508238" y="50"/>
                  <a:pt x="510167" y="740"/>
                  <a:pt x="511310" y="3645"/>
                </a:cubicBezTo>
                <a:lnTo>
                  <a:pt x="502502" y="12454"/>
                </a:lnTo>
                <a:lnTo>
                  <a:pt x="503236" y="9110"/>
                </a:lnTo>
                <a:cubicBezTo>
                  <a:pt x="503498" y="7646"/>
                  <a:pt x="502880" y="6645"/>
                  <a:pt x="498926" y="7455"/>
                </a:cubicBezTo>
                <a:cubicBezTo>
                  <a:pt x="497117" y="8008"/>
                  <a:pt x="495211" y="6979"/>
                  <a:pt x="494641" y="5169"/>
                </a:cubicBezTo>
                <a:cubicBezTo>
                  <a:pt x="494546" y="4674"/>
                  <a:pt x="494450" y="4150"/>
                  <a:pt x="494546" y="3645"/>
                </a:cubicBezTo>
                <a:cubicBezTo>
                  <a:pt x="494546" y="1454"/>
                  <a:pt x="496546" y="693"/>
                  <a:pt x="498356" y="216"/>
                </a:cubicBezTo>
                <a:lnTo>
                  <a:pt x="499498" y="216"/>
                </a:lnTo>
                <a:cubicBezTo>
                  <a:pt x="501547" y="549"/>
                  <a:pt x="503927" y="-46"/>
                  <a:pt x="506082" y="2"/>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5.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5" name="Shape 2025"/>
        <p:cNvGrpSpPr/>
        <p:nvPr/>
      </p:nvGrpSpPr>
      <p:grpSpPr>
        <a:xfrm>
          <a:off x="0" y="0"/>
          <a:ext cx="0" cy="0"/>
          <a:chOff x="0" y="0"/>
          <a:chExt cx="0" cy="0"/>
        </a:xfrm>
      </p:grpSpPr>
      <p:sp>
        <p:nvSpPr>
          <p:cNvPr id="2026" name="Google Shape;2026;p14"/>
          <p:cNvSpPr txBox="1"/>
          <p:nvPr>
            <p:ph type="title"/>
          </p:nvPr>
        </p:nvSpPr>
        <p:spPr>
          <a:xfrm>
            <a:off x="1150050" y="2637600"/>
            <a:ext cx="9891900" cy="18321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rPr b="0" lang="en"/>
              <a:t>My </a:t>
            </a:r>
            <a:r>
              <a:rPr lang="en"/>
              <a:t>set of </a:t>
            </a:r>
            <a:r>
              <a:rPr lang="en"/>
              <a:t>flashcards</a:t>
            </a:r>
            <a:endParaRPr b="0"/>
          </a:p>
        </p:txBody>
      </p:sp>
      <p:sp>
        <p:nvSpPr>
          <p:cNvPr id="2027" name="Google Shape;2027;p14"/>
          <p:cNvSpPr/>
          <p:nvPr/>
        </p:nvSpPr>
        <p:spPr>
          <a:xfrm rot="1605439">
            <a:off x="934630" y="2862862"/>
            <a:ext cx="1161944" cy="1381581"/>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2" name="Shape 2142"/>
        <p:cNvGrpSpPr/>
        <p:nvPr/>
      </p:nvGrpSpPr>
      <p:grpSpPr>
        <a:xfrm>
          <a:off x="0" y="0"/>
          <a:ext cx="0" cy="0"/>
          <a:chOff x="0" y="0"/>
          <a:chExt cx="0" cy="0"/>
        </a:xfrm>
      </p:grpSpPr>
      <p:sp>
        <p:nvSpPr>
          <p:cNvPr id="2143" name="Google Shape;2143;p23"/>
          <p:cNvSpPr txBox="1"/>
          <p:nvPr>
            <p:ph idx="1" type="body"/>
          </p:nvPr>
        </p:nvSpPr>
        <p:spPr>
          <a:xfrm>
            <a:off x="1149075" y="4400550"/>
            <a:ext cx="9891900" cy="9810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t/>
            </a:r>
            <a:endParaRPr/>
          </a:p>
        </p:txBody>
      </p:sp>
      <p:sp>
        <p:nvSpPr>
          <p:cNvPr id="2144" name="Google Shape;2144;p23"/>
          <p:cNvSpPr txBox="1"/>
          <p:nvPr>
            <p:ph type="title"/>
          </p:nvPr>
        </p:nvSpPr>
        <p:spPr>
          <a:xfrm>
            <a:off x="1149075" y="1983800"/>
            <a:ext cx="9891900" cy="22644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front of flashcard 3.</a:t>
            </a:r>
            <a:endParaRPr/>
          </a:p>
        </p:txBody>
      </p:sp>
      <p:sp>
        <p:nvSpPr>
          <p:cNvPr id="2145" name="Google Shape;2145;p23"/>
          <p:cNvSpPr/>
          <p:nvPr/>
        </p:nvSpPr>
        <p:spPr>
          <a:xfrm>
            <a:off x="19607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
        <p:nvSpPr>
          <p:cNvPr id="2146" name="Google Shape;2146;p23"/>
          <p:cNvSpPr/>
          <p:nvPr/>
        </p:nvSpPr>
        <p:spPr>
          <a:xfrm rot="1367103">
            <a:off x="984430" y="3136134"/>
            <a:ext cx="1163169" cy="1383036"/>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2"/>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147" name="Google Shape;2147;p23">
            <a:hlinkClick action="ppaction://hlinkshowjump?jump=next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1" name="Shape 2151"/>
        <p:cNvGrpSpPr/>
        <p:nvPr/>
      </p:nvGrpSpPr>
      <p:grpSpPr>
        <a:xfrm>
          <a:off x="0" y="0"/>
          <a:ext cx="0" cy="0"/>
          <a:chOff x="0" y="0"/>
          <a:chExt cx="0" cy="0"/>
        </a:xfrm>
      </p:grpSpPr>
      <p:sp>
        <p:nvSpPr>
          <p:cNvPr id="2152" name="Google Shape;2152;p24"/>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t/>
            </a:r>
            <a:endParaRPr/>
          </a:p>
        </p:txBody>
      </p:sp>
      <p:sp>
        <p:nvSpPr>
          <p:cNvPr id="2153" name="Google Shape;2153;p24"/>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the back of flashcard 3.</a:t>
            </a:r>
            <a:endParaRPr/>
          </a:p>
        </p:txBody>
      </p:sp>
      <p:sp>
        <p:nvSpPr>
          <p:cNvPr id="2154" name="Google Shape;2154;p24"/>
          <p:cNvSpPr/>
          <p:nvPr/>
        </p:nvSpPr>
        <p:spPr>
          <a:xfrm>
            <a:off x="19607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
        <p:nvSpPr>
          <p:cNvPr id="2155" name="Google Shape;2155;p24"/>
          <p:cNvSpPr/>
          <p:nvPr/>
        </p:nvSpPr>
        <p:spPr>
          <a:xfrm rot="1367103">
            <a:off x="984430" y="3136134"/>
            <a:ext cx="1163169" cy="1383036"/>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2"/>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156" name="Google Shape;2156;p24">
            <a:hlinkClick action="ppaction://hlinkshowjump?jump=previous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0" name="Shape 2160"/>
        <p:cNvGrpSpPr/>
        <p:nvPr/>
      </p:nvGrpSpPr>
      <p:grpSpPr>
        <a:xfrm>
          <a:off x="0" y="0"/>
          <a:ext cx="0" cy="0"/>
          <a:chOff x="0" y="0"/>
          <a:chExt cx="0" cy="0"/>
        </a:xfrm>
      </p:grpSpPr>
      <p:sp>
        <p:nvSpPr>
          <p:cNvPr id="2161" name="Google Shape;2161;p25"/>
          <p:cNvSpPr txBox="1"/>
          <p:nvPr>
            <p:ph type="title"/>
          </p:nvPr>
        </p:nvSpPr>
        <p:spPr>
          <a:xfrm>
            <a:off x="1149075" y="1983800"/>
            <a:ext cx="9891900" cy="22644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front of flashcard 4.</a:t>
            </a:r>
            <a:endParaRPr/>
          </a:p>
        </p:txBody>
      </p:sp>
      <p:sp>
        <p:nvSpPr>
          <p:cNvPr id="2162" name="Google Shape;2162;p25"/>
          <p:cNvSpPr txBox="1"/>
          <p:nvPr>
            <p:ph idx="1" type="body"/>
          </p:nvPr>
        </p:nvSpPr>
        <p:spPr>
          <a:xfrm>
            <a:off x="1149075" y="4400550"/>
            <a:ext cx="9891900" cy="9810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t/>
            </a:r>
            <a:endParaRPr/>
          </a:p>
        </p:txBody>
      </p:sp>
      <p:sp>
        <p:nvSpPr>
          <p:cNvPr id="2163" name="Google Shape;2163;p25"/>
          <p:cNvSpPr/>
          <p:nvPr/>
        </p:nvSpPr>
        <p:spPr>
          <a:xfrm>
            <a:off x="23825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
        <p:nvSpPr>
          <p:cNvPr id="2164" name="Google Shape;2164;p25">
            <a:hlinkClick action="ppaction://hlinkshowjump?jump=next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65" name="Google Shape;2165;p25"/>
          <p:cNvSpPr/>
          <p:nvPr/>
        </p:nvSpPr>
        <p:spPr>
          <a:xfrm>
            <a:off x="56541" y="969243"/>
            <a:ext cx="1162493" cy="1382233"/>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9" name="Shape 2169"/>
        <p:cNvGrpSpPr/>
        <p:nvPr/>
      </p:nvGrpSpPr>
      <p:grpSpPr>
        <a:xfrm>
          <a:off x="0" y="0"/>
          <a:ext cx="0" cy="0"/>
          <a:chOff x="0" y="0"/>
          <a:chExt cx="0" cy="0"/>
        </a:xfrm>
      </p:grpSpPr>
      <p:sp>
        <p:nvSpPr>
          <p:cNvPr id="2170" name="Google Shape;2170;p26"/>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t/>
            </a:r>
            <a:endParaRPr/>
          </a:p>
        </p:txBody>
      </p:sp>
      <p:sp>
        <p:nvSpPr>
          <p:cNvPr id="2171" name="Google Shape;2171;p26"/>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the back of flashcard 4.</a:t>
            </a:r>
            <a:endParaRPr/>
          </a:p>
        </p:txBody>
      </p:sp>
      <p:sp>
        <p:nvSpPr>
          <p:cNvPr id="2172" name="Google Shape;2172;p26">
            <a:hlinkClick action="ppaction://hlinkshowjump?jump=previous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73" name="Google Shape;2173;p26"/>
          <p:cNvSpPr/>
          <p:nvPr/>
        </p:nvSpPr>
        <p:spPr>
          <a:xfrm>
            <a:off x="56541" y="969243"/>
            <a:ext cx="1162493" cy="1382233"/>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174" name="Google Shape;2174;p26"/>
          <p:cNvSpPr/>
          <p:nvPr/>
        </p:nvSpPr>
        <p:spPr>
          <a:xfrm>
            <a:off x="23825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8" name="Shape 2178"/>
        <p:cNvGrpSpPr/>
        <p:nvPr/>
      </p:nvGrpSpPr>
      <p:grpSpPr>
        <a:xfrm>
          <a:off x="0" y="0"/>
          <a:ext cx="0" cy="0"/>
          <a:chOff x="0" y="0"/>
          <a:chExt cx="0" cy="0"/>
        </a:xfrm>
      </p:grpSpPr>
      <p:sp>
        <p:nvSpPr>
          <p:cNvPr id="2179" name="Google Shape;2179;p27"/>
          <p:cNvSpPr/>
          <p:nvPr/>
        </p:nvSpPr>
        <p:spPr>
          <a:xfrm>
            <a:off x="28751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
        <p:nvSpPr>
          <p:cNvPr id="2180" name="Google Shape;2180;p27"/>
          <p:cNvSpPr/>
          <p:nvPr/>
        </p:nvSpPr>
        <p:spPr>
          <a:xfrm rot="1367103">
            <a:off x="222430" y="2155059"/>
            <a:ext cx="1163169" cy="1383036"/>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3"/>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181" name="Google Shape;2181;p27"/>
          <p:cNvSpPr txBox="1"/>
          <p:nvPr>
            <p:ph idx="1" type="body"/>
          </p:nvPr>
        </p:nvSpPr>
        <p:spPr>
          <a:xfrm>
            <a:off x="1149075" y="4400550"/>
            <a:ext cx="9891900" cy="9810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t/>
            </a:r>
            <a:endParaRPr/>
          </a:p>
        </p:txBody>
      </p:sp>
      <p:sp>
        <p:nvSpPr>
          <p:cNvPr id="2182" name="Google Shape;2182;p27"/>
          <p:cNvSpPr txBox="1"/>
          <p:nvPr>
            <p:ph type="title"/>
          </p:nvPr>
        </p:nvSpPr>
        <p:spPr>
          <a:xfrm>
            <a:off x="1149075" y="1983800"/>
            <a:ext cx="9891900" cy="22644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front of flashcard 5.</a:t>
            </a:r>
            <a:endParaRPr/>
          </a:p>
        </p:txBody>
      </p:sp>
      <p:sp>
        <p:nvSpPr>
          <p:cNvPr id="2183" name="Google Shape;2183;p27">
            <a:hlinkClick action="ppaction://hlinkshowjump?jump=next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7" name="Shape 2187"/>
        <p:cNvGrpSpPr/>
        <p:nvPr/>
      </p:nvGrpSpPr>
      <p:grpSpPr>
        <a:xfrm>
          <a:off x="0" y="0"/>
          <a:ext cx="0" cy="0"/>
          <a:chOff x="0" y="0"/>
          <a:chExt cx="0" cy="0"/>
        </a:xfrm>
      </p:grpSpPr>
      <p:sp>
        <p:nvSpPr>
          <p:cNvPr id="2188" name="Google Shape;2188;p28"/>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t/>
            </a:r>
            <a:endParaRPr/>
          </a:p>
        </p:txBody>
      </p:sp>
      <p:sp>
        <p:nvSpPr>
          <p:cNvPr id="2189" name="Google Shape;2189;p28"/>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the back of flashcard 5.</a:t>
            </a:r>
            <a:endParaRPr/>
          </a:p>
        </p:txBody>
      </p:sp>
      <p:sp>
        <p:nvSpPr>
          <p:cNvPr id="2190" name="Google Shape;2190;p28"/>
          <p:cNvSpPr/>
          <p:nvPr/>
        </p:nvSpPr>
        <p:spPr>
          <a:xfrm rot="656700">
            <a:off x="370061" y="2943317"/>
            <a:ext cx="1163310" cy="1383205"/>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3"/>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191" name="Google Shape;2191;p28">
            <a:hlinkClick action="ppaction://hlinkshowjump?jump=previous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92" name="Google Shape;2192;p28"/>
          <p:cNvSpPr/>
          <p:nvPr/>
        </p:nvSpPr>
        <p:spPr>
          <a:xfrm>
            <a:off x="28751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6" name="Shape 2196"/>
        <p:cNvGrpSpPr/>
        <p:nvPr/>
      </p:nvGrpSpPr>
      <p:grpSpPr>
        <a:xfrm>
          <a:off x="0" y="0"/>
          <a:ext cx="0" cy="0"/>
          <a:chOff x="0" y="0"/>
          <a:chExt cx="0" cy="0"/>
        </a:xfrm>
      </p:grpSpPr>
      <p:sp>
        <p:nvSpPr>
          <p:cNvPr id="2197" name="Google Shape;2197;p29"/>
          <p:cNvSpPr txBox="1"/>
          <p:nvPr>
            <p:ph idx="1" type="body"/>
          </p:nvPr>
        </p:nvSpPr>
        <p:spPr>
          <a:xfrm>
            <a:off x="1149075" y="4400550"/>
            <a:ext cx="9891900" cy="9810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t/>
            </a:r>
            <a:endParaRPr/>
          </a:p>
        </p:txBody>
      </p:sp>
      <p:sp>
        <p:nvSpPr>
          <p:cNvPr id="2198" name="Google Shape;2198;p29"/>
          <p:cNvSpPr txBox="1"/>
          <p:nvPr>
            <p:ph type="title"/>
          </p:nvPr>
        </p:nvSpPr>
        <p:spPr>
          <a:xfrm>
            <a:off x="1149075" y="1983800"/>
            <a:ext cx="9891900" cy="22644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front of flashcard 6.</a:t>
            </a:r>
            <a:endParaRPr/>
          </a:p>
        </p:txBody>
      </p:sp>
      <p:sp>
        <p:nvSpPr>
          <p:cNvPr id="2199" name="Google Shape;2199;p29"/>
          <p:cNvSpPr/>
          <p:nvPr/>
        </p:nvSpPr>
        <p:spPr>
          <a:xfrm>
            <a:off x="33323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
        <p:nvSpPr>
          <p:cNvPr id="2200" name="Google Shape;2200;p29"/>
          <p:cNvSpPr/>
          <p:nvPr/>
        </p:nvSpPr>
        <p:spPr>
          <a:xfrm rot="1367103">
            <a:off x="984430" y="3136134"/>
            <a:ext cx="1163169" cy="1383036"/>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2"/>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201" name="Google Shape;2201;p29">
            <a:hlinkClick action="ppaction://hlinkshowjump?jump=next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5" name="Shape 2205"/>
        <p:cNvGrpSpPr/>
        <p:nvPr/>
      </p:nvGrpSpPr>
      <p:grpSpPr>
        <a:xfrm>
          <a:off x="0" y="0"/>
          <a:ext cx="0" cy="0"/>
          <a:chOff x="0" y="0"/>
          <a:chExt cx="0" cy="0"/>
        </a:xfrm>
      </p:grpSpPr>
      <p:sp>
        <p:nvSpPr>
          <p:cNvPr id="2206" name="Google Shape;2206;p30"/>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t/>
            </a:r>
            <a:endParaRPr/>
          </a:p>
        </p:txBody>
      </p:sp>
      <p:sp>
        <p:nvSpPr>
          <p:cNvPr id="2207" name="Google Shape;2207;p30"/>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the back of flashcard 6.</a:t>
            </a:r>
            <a:endParaRPr/>
          </a:p>
        </p:txBody>
      </p:sp>
      <p:sp>
        <p:nvSpPr>
          <p:cNvPr id="2208" name="Google Shape;2208;p30"/>
          <p:cNvSpPr/>
          <p:nvPr/>
        </p:nvSpPr>
        <p:spPr>
          <a:xfrm rot="1367103">
            <a:off x="984430" y="3136134"/>
            <a:ext cx="1163169" cy="1383036"/>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2"/>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209" name="Google Shape;2209;p30">
            <a:hlinkClick action="ppaction://hlinkshowjump?jump=previous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10" name="Google Shape;2210;p30"/>
          <p:cNvSpPr/>
          <p:nvPr/>
        </p:nvSpPr>
        <p:spPr>
          <a:xfrm>
            <a:off x="33323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4" name="Shape 2214"/>
        <p:cNvGrpSpPr/>
        <p:nvPr/>
      </p:nvGrpSpPr>
      <p:grpSpPr>
        <a:xfrm>
          <a:off x="0" y="0"/>
          <a:ext cx="0" cy="0"/>
          <a:chOff x="0" y="0"/>
          <a:chExt cx="0" cy="0"/>
        </a:xfrm>
      </p:grpSpPr>
      <p:sp>
        <p:nvSpPr>
          <p:cNvPr id="2215" name="Google Shape;2215;p31"/>
          <p:cNvSpPr txBox="1"/>
          <p:nvPr>
            <p:ph type="title"/>
          </p:nvPr>
        </p:nvSpPr>
        <p:spPr>
          <a:xfrm>
            <a:off x="1149075" y="1983800"/>
            <a:ext cx="9891900" cy="22644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front of flashcard 7.</a:t>
            </a:r>
            <a:endParaRPr/>
          </a:p>
        </p:txBody>
      </p:sp>
      <p:sp>
        <p:nvSpPr>
          <p:cNvPr id="2216" name="Google Shape;2216;p31"/>
          <p:cNvSpPr txBox="1"/>
          <p:nvPr>
            <p:ph idx="1" type="body"/>
          </p:nvPr>
        </p:nvSpPr>
        <p:spPr>
          <a:xfrm>
            <a:off x="1149075" y="4400550"/>
            <a:ext cx="9891900" cy="9810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t/>
            </a:r>
            <a:endParaRPr/>
          </a:p>
        </p:txBody>
      </p:sp>
      <p:sp>
        <p:nvSpPr>
          <p:cNvPr id="2217" name="Google Shape;2217;p31"/>
          <p:cNvSpPr/>
          <p:nvPr/>
        </p:nvSpPr>
        <p:spPr>
          <a:xfrm>
            <a:off x="37541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
        <p:nvSpPr>
          <p:cNvPr id="2218" name="Google Shape;2218;p31">
            <a:hlinkClick action="ppaction://hlinkshowjump?jump=next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19" name="Google Shape;2219;p31"/>
          <p:cNvSpPr/>
          <p:nvPr/>
        </p:nvSpPr>
        <p:spPr>
          <a:xfrm>
            <a:off x="56541" y="969243"/>
            <a:ext cx="1162493" cy="1382233"/>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3" name="Shape 2223"/>
        <p:cNvGrpSpPr/>
        <p:nvPr/>
      </p:nvGrpSpPr>
      <p:grpSpPr>
        <a:xfrm>
          <a:off x="0" y="0"/>
          <a:ext cx="0" cy="0"/>
          <a:chOff x="0" y="0"/>
          <a:chExt cx="0" cy="0"/>
        </a:xfrm>
      </p:grpSpPr>
      <p:sp>
        <p:nvSpPr>
          <p:cNvPr id="2224" name="Google Shape;2224;p32"/>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t/>
            </a:r>
            <a:endParaRPr/>
          </a:p>
        </p:txBody>
      </p:sp>
      <p:sp>
        <p:nvSpPr>
          <p:cNvPr id="2225" name="Google Shape;2225;p32"/>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the back of flashcard 7.</a:t>
            </a:r>
            <a:endParaRPr/>
          </a:p>
        </p:txBody>
      </p:sp>
      <p:sp>
        <p:nvSpPr>
          <p:cNvPr id="2226" name="Google Shape;2226;p32">
            <a:hlinkClick action="ppaction://hlinkshowjump?jump=previous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27" name="Google Shape;2227;p32"/>
          <p:cNvSpPr/>
          <p:nvPr/>
        </p:nvSpPr>
        <p:spPr>
          <a:xfrm>
            <a:off x="56541" y="969243"/>
            <a:ext cx="1162493" cy="1382233"/>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228" name="Google Shape;2228;p32"/>
          <p:cNvSpPr/>
          <p:nvPr/>
        </p:nvSpPr>
        <p:spPr>
          <a:xfrm>
            <a:off x="37541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1" name="Shape 2031"/>
        <p:cNvGrpSpPr/>
        <p:nvPr/>
      </p:nvGrpSpPr>
      <p:grpSpPr>
        <a:xfrm>
          <a:off x="0" y="0"/>
          <a:ext cx="0" cy="0"/>
          <a:chOff x="0" y="0"/>
          <a:chExt cx="0" cy="0"/>
        </a:xfrm>
      </p:grpSpPr>
      <p:sp>
        <p:nvSpPr>
          <p:cNvPr id="2032" name="Google Shape;2032;p15"/>
          <p:cNvSpPr txBox="1"/>
          <p:nvPr>
            <p:ph type="title"/>
          </p:nvPr>
        </p:nvSpPr>
        <p:spPr>
          <a:xfrm>
            <a:off x="0" y="-36100"/>
            <a:ext cx="12192000" cy="10785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rPr lang="en"/>
              <a:t>Today is </a:t>
            </a:r>
            <a:r>
              <a:rPr lang="en"/>
              <a:t>Monday September 4th.</a:t>
            </a:r>
            <a:endParaRPr/>
          </a:p>
        </p:txBody>
      </p:sp>
      <p:sp>
        <p:nvSpPr>
          <p:cNvPr id="2033" name="Google Shape;2033;p15"/>
          <p:cNvSpPr/>
          <p:nvPr/>
        </p:nvSpPr>
        <p:spPr>
          <a:xfrm rot="1605439">
            <a:off x="3763555" y="2623912"/>
            <a:ext cx="1161944" cy="1381581"/>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034" name="Google Shape;2034;p15"/>
          <p:cNvSpPr/>
          <p:nvPr/>
        </p:nvSpPr>
        <p:spPr>
          <a:xfrm flipH="1" rot="-1605439">
            <a:off x="10984855" y="3798462"/>
            <a:ext cx="1161944" cy="1381581"/>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2"/>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035" name="Google Shape;2035;p15"/>
          <p:cNvSpPr txBox="1"/>
          <p:nvPr/>
        </p:nvSpPr>
        <p:spPr>
          <a:xfrm>
            <a:off x="564909" y="1153225"/>
            <a:ext cx="3175200" cy="371400"/>
          </a:xfrm>
          <a:prstGeom prst="rect">
            <a:avLst/>
          </a:prstGeom>
          <a:no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None/>
            </a:pPr>
            <a:r>
              <a:rPr lang="en" sz="2800">
                <a:solidFill>
                  <a:schemeClr val="accent6"/>
                </a:solidFill>
                <a:latin typeface="Coiny"/>
                <a:ea typeface="Coiny"/>
                <a:cs typeface="Coiny"/>
                <a:sym typeface="Coiny"/>
              </a:rPr>
              <a:t>Add a title here</a:t>
            </a:r>
            <a:endParaRPr sz="2800">
              <a:solidFill>
                <a:schemeClr val="accent6"/>
              </a:solidFill>
              <a:latin typeface="Coiny"/>
              <a:ea typeface="Coiny"/>
              <a:cs typeface="Coiny"/>
              <a:sym typeface="Coiny"/>
            </a:endParaRPr>
          </a:p>
        </p:txBody>
      </p:sp>
      <p:sp>
        <p:nvSpPr>
          <p:cNvPr id="2036" name="Google Shape;2036;p15"/>
          <p:cNvSpPr txBox="1"/>
          <p:nvPr/>
        </p:nvSpPr>
        <p:spPr>
          <a:xfrm>
            <a:off x="564900" y="1724025"/>
            <a:ext cx="3175200" cy="34290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lang="en" sz="1600">
                <a:solidFill>
                  <a:schemeClr val="dk2"/>
                </a:solidFill>
                <a:latin typeface="DM Sans"/>
                <a:ea typeface="DM Sans"/>
                <a:cs typeface="DM Sans"/>
                <a:sym typeface="DM Sans"/>
              </a:rPr>
              <a:t>Lorem ipsum dolor sit amet, consectetuer adipiscing elit. Aenean commodo ligula eget dolor. Aenean massa.</a:t>
            </a:r>
            <a:endParaRPr sz="1600">
              <a:solidFill>
                <a:schemeClr val="dk2"/>
              </a:solidFill>
              <a:latin typeface="DM Sans"/>
              <a:ea typeface="DM Sans"/>
              <a:cs typeface="DM Sans"/>
              <a:sym typeface="DM Sans"/>
            </a:endParaRPr>
          </a:p>
          <a:p>
            <a:pPr indent="0" lvl="0" marL="0" rtl="0" algn="l">
              <a:lnSpc>
                <a:spcPct val="150000"/>
              </a:lnSpc>
              <a:spcBef>
                <a:spcPts val="2100"/>
              </a:spcBef>
              <a:spcAft>
                <a:spcPts val="2100"/>
              </a:spcAft>
              <a:buNone/>
            </a:pPr>
            <a:r>
              <a:rPr lang="en" sz="1600">
                <a:solidFill>
                  <a:schemeClr val="dk2"/>
                </a:solidFill>
                <a:latin typeface="DM Sans"/>
                <a:ea typeface="DM Sans"/>
                <a:cs typeface="DM Sans"/>
                <a:sym typeface="DM Sans"/>
              </a:rPr>
              <a:t>Lorem ipsum dolor sit amet, consectetuer adipiscing elit. Aenean commodo ligula eget dolor.</a:t>
            </a:r>
            <a:endParaRPr sz="1600">
              <a:solidFill>
                <a:schemeClr val="dk2"/>
              </a:solidFill>
              <a:latin typeface="DM Sans"/>
              <a:ea typeface="DM Sans"/>
              <a:cs typeface="DM Sans"/>
              <a:sym typeface="DM Sans"/>
            </a:endParaRPr>
          </a:p>
        </p:txBody>
      </p:sp>
      <p:pic>
        <p:nvPicPr>
          <p:cNvPr id="2037" name="Google Shape;2037;p15"/>
          <p:cNvPicPr preferRelativeResize="0"/>
          <p:nvPr/>
        </p:nvPicPr>
        <p:blipFill rotWithShape="1">
          <a:blip r:embed="rId3">
            <a:alphaModFix/>
          </a:blip>
          <a:srcRect b="11994" l="26146" r="26980" t="11994"/>
          <a:stretch/>
        </p:blipFill>
        <p:spPr>
          <a:xfrm>
            <a:off x="4970550" y="4663250"/>
            <a:ext cx="1148700" cy="1096200"/>
          </a:xfrm>
          <a:prstGeom prst="ellipse">
            <a:avLst/>
          </a:prstGeom>
          <a:noFill/>
          <a:ln>
            <a:noFill/>
          </a:ln>
        </p:spPr>
      </p:pic>
      <p:pic>
        <p:nvPicPr>
          <p:cNvPr id="2038" name="Google Shape;2038;p15"/>
          <p:cNvPicPr preferRelativeResize="0"/>
          <p:nvPr/>
        </p:nvPicPr>
        <p:blipFill rotWithShape="1">
          <a:blip r:embed="rId3">
            <a:alphaModFix/>
          </a:blip>
          <a:srcRect b="11994" l="26146" r="26980" t="11994"/>
          <a:stretch/>
        </p:blipFill>
        <p:spPr>
          <a:xfrm>
            <a:off x="6304400" y="4663250"/>
            <a:ext cx="1148700" cy="1096200"/>
          </a:xfrm>
          <a:prstGeom prst="ellipse">
            <a:avLst/>
          </a:prstGeom>
          <a:noFill/>
          <a:ln>
            <a:noFill/>
          </a:ln>
        </p:spPr>
      </p:pic>
      <p:sp>
        <p:nvSpPr>
          <p:cNvPr id="2039" name="Google Shape;2039;p15"/>
          <p:cNvSpPr txBox="1"/>
          <p:nvPr/>
        </p:nvSpPr>
        <p:spPr>
          <a:xfrm>
            <a:off x="4555884" y="4067875"/>
            <a:ext cx="3175200" cy="371400"/>
          </a:xfrm>
          <a:prstGeom prst="rect">
            <a:avLst/>
          </a:prstGeom>
          <a:no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None/>
            </a:pPr>
            <a:r>
              <a:rPr lang="en" sz="2800">
                <a:solidFill>
                  <a:schemeClr val="accent6"/>
                </a:solidFill>
                <a:latin typeface="Coiny"/>
                <a:ea typeface="Coiny"/>
                <a:cs typeface="Coiny"/>
                <a:sym typeface="Coiny"/>
              </a:rPr>
              <a:t>Add a title here</a:t>
            </a:r>
            <a:endParaRPr sz="2800">
              <a:solidFill>
                <a:schemeClr val="accent6"/>
              </a:solidFill>
              <a:latin typeface="Coiny"/>
              <a:ea typeface="Coiny"/>
              <a:cs typeface="Coiny"/>
              <a:sym typeface="Coiny"/>
            </a:endParaRPr>
          </a:p>
        </p:txBody>
      </p:sp>
      <p:grpSp>
        <p:nvGrpSpPr>
          <p:cNvPr descr="Wave Gesture" id="2040" name="Google Shape;2040;p15"/>
          <p:cNvGrpSpPr/>
          <p:nvPr/>
        </p:nvGrpSpPr>
        <p:grpSpPr>
          <a:xfrm>
            <a:off x="5239821" y="1846463"/>
            <a:ext cx="489664" cy="595691"/>
            <a:chOff x="588117" y="3661327"/>
            <a:chExt cx="644379" cy="783907"/>
          </a:xfrm>
        </p:grpSpPr>
        <p:sp>
          <p:nvSpPr>
            <p:cNvPr id="2041" name="Google Shape;2041;p15"/>
            <p:cNvSpPr/>
            <p:nvPr/>
          </p:nvSpPr>
          <p:spPr>
            <a:xfrm>
              <a:off x="588117" y="3696935"/>
              <a:ext cx="644379" cy="748299"/>
            </a:xfrm>
            <a:custGeom>
              <a:rect b="b" l="l" r="r" t="t"/>
              <a:pathLst>
                <a:path extrusionOk="0" h="748299" w="644379">
                  <a:moveTo>
                    <a:pt x="574847" y="513985"/>
                  </a:moveTo>
                  <a:cubicBezTo>
                    <a:pt x="606280" y="451120"/>
                    <a:pt x="609137" y="380635"/>
                    <a:pt x="609137" y="318722"/>
                  </a:cubicBezTo>
                  <a:lnTo>
                    <a:pt x="609137" y="313960"/>
                  </a:lnTo>
                  <a:cubicBezTo>
                    <a:pt x="609137" y="271097"/>
                    <a:pt x="610090" y="226330"/>
                    <a:pt x="626282" y="210137"/>
                  </a:cubicBezTo>
                  <a:cubicBezTo>
                    <a:pt x="644380" y="190135"/>
                    <a:pt x="642475" y="160607"/>
                    <a:pt x="622472" y="142510"/>
                  </a:cubicBezTo>
                  <a:cubicBezTo>
                    <a:pt x="622472" y="142510"/>
                    <a:pt x="622472" y="142510"/>
                    <a:pt x="622472" y="142510"/>
                  </a:cubicBezTo>
                  <a:cubicBezTo>
                    <a:pt x="612947" y="133937"/>
                    <a:pt x="599612" y="129175"/>
                    <a:pt x="586277" y="130127"/>
                  </a:cubicBezTo>
                  <a:cubicBezTo>
                    <a:pt x="573895" y="131080"/>
                    <a:pt x="562465" y="136795"/>
                    <a:pt x="554845" y="145367"/>
                  </a:cubicBezTo>
                  <a:cubicBezTo>
                    <a:pt x="521507" y="180610"/>
                    <a:pt x="498647" y="242522"/>
                    <a:pt x="492932" y="306340"/>
                  </a:cubicBezTo>
                  <a:cubicBezTo>
                    <a:pt x="492932" y="306340"/>
                    <a:pt x="492932" y="306340"/>
                    <a:pt x="492932" y="306340"/>
                  </a:cubicBezTo>
                  <a:cubicBezTo>
                    <a:pt x="492932" y="306340"/>
                    <a:pt x="492932" y="306340"/>
                    <a:pt x="492932" y="306340"/>
                  </a:cubicBezTo>
                  <a:cubicBezTo>
                    <a:pt x="478645" y="292052"/>
                    <a:pt x="465310" y="276812"/>
                    <a:pt x="452927" y="259667"/>
                  </a:cubicBezTo>
                  <a:lnTo>
                    <a:pt x="445307" y="250142"/>
                  </a:lnTo>
                  <a:lnTo>
                    <a:pt x="372917" y="33925"/>
                  </a:lnTo>
                  <a:cubicBezTo>
                    <a:pt x="364345" y="8207"/>
                    <a:pt x="335770" y="-6080"/>
                    <a:pt x="310052" y="2492"/>
                  </a:cubicBezTo>
                  <a:cubicBezTo>
                    <a:pt x="295765" y="7255"/>
                    <a:pt x="284335" y="17732"/>
                    <a:pt x="279572" y="32020"/>
                  </a:cubicBezTo>
                  <a:cubicBezTo>
                    <a:pt x="275762" y="43450"/>
                    <a:pt x="274810" y="55832"/>
                    <a:pt x="279572" y="68215"/>
                  </a:cubicBezTo>
                  <a:lnTo>
                    <a:pt x="330055" y="219662"/>
                  </a:lnTo>
                  <a:cubicBezTo>
                    <a:pt x="330055" y="219662"/>
                    <a:pt x="330055" y="219662"/>
                    <a:pt x="330055" y="219662"/>
                  </a:cubicBezTo>
                  <a:cubicBezTo>
                    <a:pt x="330055" y="219662"/>
                    <a:pt x="330055" y="219662"/>
                    <a:pt x="330055" y="219662"/>
                  </a:cubicBezTo>
                  <a:lnTo>
                    <a:pt x="227185" y="59642"/>
                  </a:lnTo>
                  <a:cubicBezTo>
                    <a:pt x="221470" y="50117"/>
                    <a:pt x="211945" y="42497"/>
                    <a:pt x="201467" y="37735"/>
                  </a:cubicBezTo>
                  <a:cubicBezTo>
                    <a:pt x="175750" y="28210"/>
                    <a:pt x="147175" y="41545"/>
                    <a:pt x="137650" y="68215"/>
                  </a:cubicBezTo>
                  <a:cubicBezTo>
                    <a:pt x="136697" y="72025"/>
                    <a:pt x="135745" y="75835"/>
                    <a:pt x="134792" y="78692"/>
                  </a:cubicBezTo>
                  <a:cubicBezTo>
                    <a:pt x="133840" y="91075"/>
                    <a:pt x="136697" y="103457"/>
                    <a:pt x="143365" y="112982"/>
                  </a:cubicBezTo>
                  <a:lnTo>
                    <a:pt x="238615" y="261572"/>
                  </a:lnTo>
                  <a:cubicBezTo>
                    <a:pt x="238615" y="261572"/>
                    <a:pt x="238615" y="261572"/>
                    <a:pt x="238615" y="261572"/>
                  </a:cubicBezTo>
                  <a:cubicBezTo>
                    <a:pt x="238615" y="261572"/>
                    <a:pt x="238615" y="261572"/>
                    <a:pt x="238615" y="261572"/>
                  </a:cubicBezTo>
                  <a:lnTo>
                    <a:pt x="119552" y="153940"/>
                  </a:lnTo>
                  <a:cubicBezTo>
                    <a:pt x="99550" y="134890"/>
                    <a:pt x="68117" y="135842"/>
                    <a:pt x="49067" y="156797"/>
                  </a:cubicBezTo>
                  <a:cubicBezTo>
                    <a:pt x="30017" y="177752"/>
                    <a:pt x="30970" y="208232"/>
                    <a:pt x="51925" y="227282"/>
                  </a:cubicBezTo>
                  <a:cubicBezTo>
                    <a:pt x="51925" y="227282"/>
                    <a:pt x="52877" y="227282"/>
                    <a:pt x="52877" y="228235"/>
                  </a:cubicBezTo>
                  <a:lnTo>
                    <a:pt x="188132" y="353012"/>
                  </a:lnTo>
                  <a:cubicBezTo>
                    <a:pt x="188132" y="353012"/>
                    <a:pt x="188132" y="353012"/>
                    <a:pt x="188132" y="353012"/>
                  </a:cubicBezTo>
                  <a:lnTo>
                    <a:pt x="73832" y="295862"/>
                  </a:lnTo>
                  <a:cubicBezTo>
                    <a:pt x="63355" y="290147"/>
                    <a:pt x="50020" y="288242"/>
                    <a:pt x="38590" y="291100"/>
                  </a:cubicBezTo>
                  <a:cubicBezTo>
                    <a:pt x="11920" y="297767"/>
                    <a:pt x="-5225" y="324437"/>
                    <a:pt x="1442" y="351107"/>
                  </a:cubicBezTo>
                  <a:cubicBezTo>
                    <a:pt x="2395" y="354917"/>
                    <a:pt x="3347" y="357775"/>
                    <a:pt x="5252" y="361585"/>
                  </a:cubicBezTo>
                  <a:cubicBezTo>
                    <a:pt x="10967" y="372062"/>
                    <a:pt x="19540" y="380635"/>
                    <a:pt x="30017" y="385397"/>
                  </a:cubicBezTo>
                  <a:lnTo>
                    <a:pt x="169082" y="454930"/>
                  </a:lnTo>
                  <a:lnTo>
                    <a:pt x="174797" y="464455"/>
                  </a:lnTo>
                  <a:cubicBezTo>
                    <a:pt x="249092" y="573992"/>
                    <a:pt x="314815" y="628285"/>
                    <a:pt x="370060" y="628285"/>
                  </a:cubicBezTo>
                  <a:lnTo>
                    <a:pt x="446260" y="748300"/>
                  </a:lnTo>
                  <a:lnTo>
                    <a:pt x="462452" y="737822"/>
                  </a:lnTo>
                  <a:lnTo>
                    <a:pt x="383395" y="613045"/>
                  </a:lnTo>
                  <a:cubicBezTo>
                    <a:pt x="381490" y="610187"/>
                    <a:pt x="377680" y="608282"/>
                    <a:pt x="374822" y="608282"/>
                  </a:cubicBezTo>
                  <a:cubicBezTo>
                    <a:pt x="341485" y="611140"/>
                    <a:pt x="282430" y="586375"/>
                    <a:pt x="190990" y="453025"/>
                  </a:cubicBezTo>
                  <a:lnTo>
                    <a:pt x="183370" y="441595"/>
                  </a:lnTo>
                  <a:cubicBezTo>
                    <a:pt x="182417" y="439690"/>
                    <a:pt x="181465" y="438737"/>
                    <a:pt x="179560" y="437785"/>
                  </a:cubicBezTo>
                  <a:lnTo>
                    <a:pt x="37637" y="366347"/>
                  </a:lnTo>
                  <a:cubicBezTo>
                    <a:pt x="31922" y="363490"/>
                    <a:pt x="27160" y="358727"/>
                    <a:pt x="23350" y="353012"/>
                  </a:cubicBezTo>
                  <a:cubicBezTo>
                    <a:pt x="14777" y="337772"/>
                    <a:pt x="20492" y="318722"/>
                    <a:pt x="35732" y="311102"/>
                  </a:cubicBezTo>
                  <a:cubicBezTo>
                    <a:pt x="39542" y="309197"/>
                    <a:pt x="42400" y="308245"/>
                    <a:pt x="46210" y="307292"/>
                  </a:cubicBezTo>
                  <a:cubicBezTo>
                    <a:pt x="52877" y="306340"/>
                    <a:pt x="59545" y="307292"/>
                    <a:pt x="65260" y="311102"/>
                  </a:cubicBezTo>
                  <a:lnTo>
                    <a:pt x="240520" y="400637"/>
                  </a:lnTo>
                  <a:cubicBezTo>
                    <a:pt x="245282" y="402542"/>
                    <a:pt x="250997" y="400637"/>
                    <a:pt x="252902" y="396827"/>
                  </a:cubicBezTo>
                  <a:cubicBezTo>
                    <a:pt x="254807" y="393017"/>
                    <a:pt x="253855" y="388255"/>
                    <a:pt x="250997" y="385397"/>
                  </a:cubicBezTo>
                  <a:lnTo>
                    <a:pt x="64307" y="213947"/>
                  </a:lnTo>
                  <a:cubicBezTo>
                    <a:pt x="51925" y="202517"/>
                    <a:pt x="50972" y="182515"/>
                    <a:pt x="62402" y="170132"/>
                  </a:cubicBezTo>
                  <a:cubicBezTo>
                    <a:pt x="69070" y="162512"/>
                    <a:pt x="79547" y="158702"/>
                    <a:pt x="90025" y="160607"/>
                  </a:cubicBezTo>
                  <a:cubicBezTo>
                    <a:pt x="96692" y="161560"/>
                    <a:pt x="102407" y="164417"/>
                    <a:pt x="107170" y="169180"/>
                  </a:cubicBezTo>
                  <a:lnTo>
                    <a:pt x="279572" y="327295"/>
                  </a:lnTo>
                  <a:cubicBezTo>
                    <a:pt x="283382" y="331105"/>
                    <a:pt x="289097" y="330152"/>
                    <a:pt x="292907" y="326342"/>
                  </a:cubicBezTo>
                  <a:cubicBezTo>
                    <a:pt x="295765" y="323485"/>
                    <a:pt x="296717" y="318722"/>
                    <a:pt x="293860" y="314912"/>
                  </a:cubicBezTo>
                  <a:lnTo>
                    <a:pt x="157652" y="101552"/>
                  </a:lnTo>
                  <a:cubicBezTo>
                    <a:pt x="148127" y="87265"/>
                    <a:pt x="152890" y="68215"/>
                    <a:pt x="167177" y="58690"/>
                  </a:cubicBezTo>
                  <a:cubicBezTo>
                    <a:pt x="181465" y="49165"/>
                    <a:pt x="200515" y="53927"/>
                    <a:pt x="210040" y="68215"/>
                  </a:cubicBezTo>
                  <a:lnTo>
                    <a:pt x="355772" y="294910"/>
                  </a:lnTo>
                  <a:cubicBezTo>
                    <a:pt x="358630" y="299672"/>
                    <a:pt x="364345" y="300625"/>
                    <a:pt x="369107" y="297767"/>
                  </a:cubicBezTo>
                  <a:cubicBezTo>
                    <a:pt x="372917" y="295862"/>
                    <a:pt x="374822" y="291100"/>
                    <a:pt x="372917" y="286337"/>
                  </a:cubicBezTo>
                  <a:lnTo>
                    <a:pt x="297670" y="60595"/>
                  </a:lnTo>
                  <a:cubicBezTo>
                    <a:pt x="295765" y="54880"/>
                    <a:pt x="294812" y="47260"/>
                    <a:pt x="296717" y="41545"/>
                  </a:cubicBezTo>
                  <a:cubicBezTo>
                    <a:pt x="301480" y="25352"/>
                    <a:pt x="318625" y="15827"/>
                    <a:pt x="334817" y="20590"/>
                  </a:cubicBezTo>
                  <a:cubicBezTo>
                    <a:pt x="338627" y="21542"/>
                    <a:pt x="342437" y="23447"/>
                    <a:pt x="345295" y="25352"/>
                  </a:cubicBezTo>
                  <a:cubicBezTo>
                    <a:pt x="350057" y="29162"/>
                    <a:pt x="353867" y="34877"/>
                    <a:pt x="356725" y="41545"/>
                  </a:cubicBezTo>
                  <a:lnTo>
                    <a:pt x="428162" y="257762"/>
                  </a:lnTo>
                  <a:lnTo>
                    <a:pt x="430067" y="260620"/>
                  </a:lnTo>
                  <a:lnTo>
                    <a:pt x="438640" y="271097"/>
                  </a:lnTo>
                  <a:cubicBezTo>
                    <a:pt x="455785" y="293957"/>
                    <a:pt x="474835" y="314912"/>
                    <a:pt x="495790" y="334915"/>
                  </a:cubicBezTo>
                  <a:cubicBezTo>
                    <a:pt x="499600" y="338725"/>
                    <a:pt x="505315" y="338725"/>
                    <a:pt x="509125" y="334915"/>
                  </a:cubicBezTo>
                  <a:cubicBezTo>
                    <a:pt x="511030" y="333010"/>
                    <a:pt x="511982" y="331105"/>
                    <a:pt x="511982" y="328247"/>
                  </a:cubicBezTo>
                  <a:cubicBezTo>
                    <a:pt x="512935" y="262525"/>
                    <a:pt x="535795" y="193945"/>
                    <a:pt x="569132" y="157750"/>
                  </a:cubicBezTo>
                  <a:cubicBezTo>
                    <a:pt x="573895" y="152035"/>
                    <a:pt x="580562" y="149177"/>
                    <a:pt x="587230" y="148225"/>
                  </a:cubicBezTo>
                  <a:cubicBezTo>
                    <a:pt x="595802" y="148225"/>
                    <a:pt x="603422" y="150130"/>
                    <a:pt x="609137" y="155845"/>
                  </a:cubicBezTo>
                  <a:cubicBezTo>
                    <a:pt x="620567" y="166322"/>
                    <a:pt x="622472" y="184420"/>
                    <a:pt x="611995" y="196802"/>
                  </a:cubicBezTo>
                  <a:cubicBezTo>
                    <a:pt x="591040" y="218710"/>
                    <a:pt x="590087" y="262525"/>
                    <a:pt x="590087" y="313960"/>
                  </a:cubicBezTo>
                  <a:lnTo>
                    <a:pt x="590087" y="318722"/>
                  </a:lnTo>
                  <a:cubicBezTo>
                    <a:pt x="590087" y="379682"/>
                    <a:pt x="587230" y="450167"/>
                    <a:pt x="555797" y="510175"/>
                  </a:cubicBezTo>
                  <a:cubicBezTo>
                    <a:pt x="553892" y="513032"/>
                    <a:pt x="553892" y="516842"/>
                    <a:pt x="555797" y="519700"/>
                  </a:cubicBezTo>
                  <a:lnTo>
                    <a:pt x="628187" y="634000"/>
                  </a:lnTo>
                  <a:lnTo>
                    <a:pt x="644380" y="623522"/>
                  </a:lnTo>
                  <a:lnTo>
                    <a:pt x="574847" y="513985"/>
                  </a:lnTo>
                  <a:close/>
                </a:path>
              </a:pathLst>
            </a:custGeom>
            <a:solidFill>
              <a:schemeClr val="dk2"/>
            </a:solidFill>
            <a:ln cap="flat" cmpd="sng" w="9525">
              <a:solidFill>
                <a:schemeClr val="dk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042" name="Google Shape;2042;p15"/>
            <p:cNvSpPr/>
            <p:nvPr/>
          </p:nvSpPr>
          <p:spPr>
            <a:xfrm>
              <a:off x="1028662" y="3661327"/>
              <a:ext cx="119062" cy="146685"/>
            </a:xfrm>
            <a:custGeom>
              <a:rect b="b" l="l" r="r" t="t"/>
              <a:pathLst>
                <a:path extrusionOk="0" h="146685" w="119062">
                  <a:moveTo>
                    <a:pt x="55245" y="57150"/>
                  </a:moveTo>
                  <a:cubicBezTo>
                    <a:pt x="71438" y="73343"/>
                    <a:pt x="82867" y="93345"/>
                    <a:pt x="91440" y="114300"/>
                  </a:cubicBezTo>
                  <a:cubicBezTo>
                    <a:pt x="95250" y="124777"/>
                    <a:pt x="98108" y="136208"/>
                    <a:pt x="100013" y="146685"/>
                  </a:cubicBezTo>
                  <a:lnTo>
                    <a:pt x="119063" y="143828"/>
                  </a:lnTo>
                  <a:cubicBezTo>
                    <a:pt x="108585" y="80010"/>
                    <a:pt x="66675" y="26670"/>
                    <a:pt x="7620" y="0"/>
                  </a:cubicBezTo>
                  <a:lnTo>
                    <a:pt x="0" y="17145"/>
                  </a:lnTo>
                  <a:cubicBezTo>
                    <a:pt x="20955" y="27623"/>
                    <a:pt x="39052" y="40958"/>
                    <a:pt x="55245" y="57150"/>
                  </a:cubicBezTo>
                  <a:lnTo>
                    <a:pt x="55245" y="57150"/>
                  </a:lnTo>
                  <a:close/>
                </a:path>
              </a:pathLst>
            </a:custGeom>
            <a:solidFill>
              <a:schemeClr val="dk2"/>
            </a:solidFill>
            <a:ln cap="flat" cmpd="sng" w="9525">
              <a:solidFill>
                <a:schemeClr val="dk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043" name="Google Shape;2043;p15"/>
            <p:cNvSpPr/>
            <p:nvPr/>
          </p:nvSpPr>
          <p:spPr>
            <a:xfrm>
              <a:off x="1006755" y="3711810"/>
              <a:ext cx="88582" cy="106680"/>
            </a:xfrm>
            <a:custGeom>
              <a:rect b="b" l="l" r="r" t="t"/>
              <a:pathLst>
                <a:path extrusionOk="0" h="106680" w="88582">
                  <a:moveTo>
                    <a:pt x="38100" y="43815"/>
                  </a:moveTo>
                  <a:cubicBezTo>
                    <a:pt x="48577" y="55245"/>
                    <a:pt x="57150" y="68580"/>
                    <a:pt x="62865" y="83820"/>
                  </a:cubicBezTo>
                  <a:cubicBezTo>
                    <a:pt x="65722" y="91440"/>
                    <a:pt x="67628" y="99060"/>
                    <a:pt x="69532" y="106680"/>
                  </a:cubicBezTo>
                  <a:lnTo>
                    <a:pt x="88582" y="103823"/>
                  </a:lnTo>
                  <a:cubicBezTo>
                    <a:pt x="86678" y="95250"/>
                    <a:pt x="84772" y="85725"/>
                    <a:pt x="80962" y="78105"/>
                  </a:cubicBezTo>
                  <a:cubicBezTo>
                    <a:pt x="74295" y="60960"/>
                    <a:pt x="64770" y="44768"/>
                    <a:pt x="51435" y="31433"/>
                  </a:cubicBezTo>
                  <a:cubicBezTo>
                    <a:pt x="39052" y="18097"/>
                    <a:pt x="23813" y="7620"/>
                    <a:pt x="7620" y="0"/>
                  </a:cubicBezTo>
                  <a:lnTo>
                    <a:pt x="0" y="17145"/>
                  </a:lnTo>
                  <a:cubicBezTo>
                    <a:pt x="14288" y="23813"/>
                    <a:pt x="26670" y="32385"/>
                    <a:pt x="38100" y="43815"/>
                  </a:cubicBezTo>
                  <a:lnTo>
                    <a:pt x="38100" y="43815"/>
                  </a:lnTo>
                  <a:close/>
                </a:path>
              </a:pathLst>
            </a:custGeom>
            <a:solidFill>
              <a:schemeClr val="dk2"/>
            </a:solidFill>
            <a:ln cap="flat" cmpd="sng" w="9525">
              <a:solidFill>
                <a:schemeClr val="dk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044" name="Google Shape;2044;p15"/>
            <p:cNvSpPr/>
            <p:nvPr/>
          </p:nvSpPr>
          <p:spPr>
            <a:xfrm>
              <a:off x="634327" y="4196633"/>
              <a:ext cx="120015" cy="145732"/>
            </a:xfrm>
            <a:custGeom>
              <a:rect b="b" l="l" r="r" t="t"/>
              <a:pathLst>
                <a:path extrusionOk="0" h="145732" w="120015">
                  <a:moveTo>
                    <a:pt x="63817" y="89535"/>
                  </a:moveTo>
                  <a:cubicBezTo>
                    <a:pt x="48578" y="73342"/>
                    <a:pt x="35242" y="53340"/>
                    <a:pt x="27622" y="32385"/>
                  </a:cubicBezTo>
                  <a:cubicBezTo>
                    <a:pt x="23813" y="21907"/>
                    <a:pt x="20955" y="10477"/>
                    <a:pt x="19050" y="0"/>
                  </a:cubicBezTo>
                  <a:lnTo>
                    <a:pt x="0" y="2857"/>
                  </a:lnTo>
                  <a:cubicBezTo>
                    <a:pt x="1905" y="15240"/>
                    <a:pt x="5715" y="27623"/>
                    <a:pt x="10478" y="39052"/>
                  </a:cubicBezTo>
                  <a:cubicBezTo>
                    <a:pt x="28575" y="86677"/>
                    <a:pt x="65723" y="125730"/>
                    <a:pt x="112395" y="145732"/>
                  </a:cubicBezTo>
                  <a:lnTo>
                    <a:pt x="120015" y="128588"/>
                  </a:lnTo>
                  <a:cubicBezTo>
                    <a:pt x="98107" y="119063"/>
                    <a:pt x="79057" y="106680"/>
                    <a:pt x="63817" y="89535"/>
                  </a:cubicBezTo>
                  <a:lnTo>
                    <a:pt x="63817" y="89535"/>
                  </a:lnTo>
                  <a:close/>
                </a:path>
              </a:pathLst>
            </a:custGeom>
            <a:solidFill>
              <a:schemeClr val="dk2"/>
            </a:solidFill>
            <a:ln cap="flat" cmpd="sng" w="9525">
              <a:solidFill>
                <a:schemeClr val="dk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045" name="Google Shape;2045;p15"/>
            <p:cNvSpPr/>
            <p:nvPr/>
          </p:nvSpPr>
          <p:spPr>
            <a:xfrm>
              <a:off x="686715" y="4187108"/>
              <a:ext cx="88582" cy="106679"/>
            </a:xfrm>
            <a:custGeom>
              <a:rect b="b" l="l" r="r" t="t"/>
              <a:pathLst>
                <a:path extrusionOk="0" h="106679" w="88582">
                  <a:moveTo>
                    <a:pt x="50482" y="62865"/>
                  </a:moveTo>
                  <a:cubicBezTo>
                    <a:pt x="40005" y="51435"/>
                    <a:pt x="31432" y="38100"/>
                    <a:pt x="25717" y="22860"/>
                  </a:cubicBezTo>
                  <a:cubicBezTo>
                    <a:pt x="22860" y="15240"/>
                    <a:pt x="20955" y="7620"/>
                    <a:pt x="19050" y="0"/>
                  </a:cubicBezTo>
                  <a:lnTo>
                    <a:pt x="0" y="2857"/>
                  </a:lnTo>
                  <a:cubicBezTo>
                    <a:pt x="1905" y="11430"/>
                    <a:pt x="3810" y="20955"/>
                    <a:pt x="7620" y="28575"/>
                  </a:cubicBezTo>
                  <a:cubicBezTo>
                    <a:pt x="14288" y="45720"/>
                    <a:pt x="23813" y="61913"/>
                    <a:pt x="37147" y="75248"/>
                  </a:cubicBezTo>
                  <a:cubicBezTo>
                    <a:pt x="49530" y="88582"/>
                    <a:pt x="64770" y="99060"/>
                    <a:pt x="80962" y="106680"/>
                  </a:cubicBezTo>
                  <a:lnTo>
                    <a:pt x="88583" y="89535"/>
                  </a:lnTo>
                  <a:cubicBezTo>
                    <a:pt x="73342" y="82867"/>
                    <a:pt x="60960" y="73342"/>
                    <a:pt x="50482" y="62865"/>
                  </a:cubicBezTo>
                  <a:lnTo>
                    <a:pt x="50482" y="62865"/>
                  </a:lnTo>
                  <a:close/>
                </a:path>
              </a:pathLst>
            </a:custGeom>
            <a:solidFill>
              <a:schemeClr val="dk2"/>
            </a:solidFill>
            <a:ln cap="flat" cmpd="sng" w="9525">
              <a:solidFill>
                <a:schemeClr val="dk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descr="Thumbs up sign" id="2046" name="Google Shape;2046;p15"/>
          <p:cNvSpPr/>
          <p:nvPr/>
        </p:nvSpPr>
        <p:spPr>
          <a:xfrm>
            <a:off x="6016599" y="1899805"/>
            <a:ext cx="560072" cy="490061"/>
          </a:xfrm>
          <a:custGeom>
            <a:rect b="b" l="l" r="r" t="t"/>
            <a:pathLst>
              <a:path extrusionOk="0" h="666750" w="762003">
                <a:moveTo>
                  <a:pt x="200025" y="600075"/>
                </a:moveTo>
                <a:lnTo>
                  <a:pt x="200025" y="590550"/>
                </a:lnTo>
                <a:lnTo>
                  <a:pt x="238125" y="590550"/>
                </a:lnTo>
                <a:cubicBezTo>
                  <a:pt x="305753" y="590550"/>
                  <a:pt x="310515" y="666750"/>
                  <a:pt x="438150" y="666750"/>
                </a:cubicBezTo>
                <a:lnTo>
                  <a:pt x="609600" y="666750"/>
                </a:lnTo>
                <a:cubicBezTo>
                  <a:pt x="641124" y="666656"/>
                  <a:pt x="666656" y="641124"/>
                  <a:pt x="666750" y="609600"/>
                </a:cubicBezTo>
                <a:cubicBezTo>
                  <a:pt x="666970" y="595450"/>
                  <a:pt x="661540" y="581797"/>
                  <a:pt x="651662" y="571662"/>
                </a:cubicBezTo>
                <a:cubicBezTo>
                  <a:pt x="651625" y="571625"/>
                  <a:pt x="651626" y="571564"/>
                  <a:pt x="651663" y="571528"/>
                </a:cubicBezTo>
                <a:cubicBezTo>
                  <a:pt x="651681" y="571510"/>
                  <a:pt x="651704" y="571500"/>
                  <a:pt x="651729" y="571500"/>
                </a:cubicBezTo>
                <a:lnTo>
                  <a:pt x="657225" y="571500"/>
                </a:lnTo>
                <a:cubicBezTo>
                  <a:pt x="688749" y="571406"/>
                  <a:pt x="714281" y="545874"/>
                  <a:pt x="714375" y="514350"/>
                </a:cubicBezTo>
                <a:cubicBezTo>
                  <a:pt x="714515" y="499446"/>
                  <a:pt x="708728" y="485097"/>
                  <a:pt x="698287" y="474459"/>
                </a:cubicBezTo>
                <a:cubicBezTo>
                  <a:pt x="698245" y="474428"/>
                  <a:pt x="698237" y="474368"/>
                  <a:pt x="698268" y="474326"/>
                </a:cubicBezTo>
                <a:cubicBezTo>
                  <a:pt x="698274" y="474318"/>
                  <a:pt x="698280" y="474313"/>
                  <a:pt x="698287" y="474307"/>
                </a:cubicBezTo>
                <a:cubicBezTo>
                  <a:pt x="728956" y="467569"/>
                  <a:pt x="748355" y="437244"/>
                  <a:pt x="741617" y="406577"/>
                </a:cubicBezTo>
                <a:cubicBezTo>
                  <a:pt x="739151" y="395353"/>
                  <a:pt x="733343" y="385141"/>
                  <a:pt x="724957" y="377285"/>
                </a:cubicBezTo>
                <a:cubicBezTo>
                  <a:pt x="724917" y="377260"/>
                  <a:pt x="724907" y="377206"/>
                  <a:pt x="724933" y="377166"/>
                </a:cubicBezTo>
                <a:cubicBezTo>
                  <a:pt x="724939" y="377157"/>
                  <a:pt x="724948" y="377149"/>
                  <a:pt x="724957" y="377142"/>
                </a:cubicBezTo>
                <a:cubicBezTo>
                  <a:pt x="747407" y="369096"/>
                  <a:pt x="762281" y="347696"/>
                  <a:pt x="762000" y="323850"/>
                </a:cubicBezTo>
                <a:cubicBezTo>
                  <a:pt x="761906" y="292326"/>
                  <a:pt x="736374" y="266794"/>
                  <a:pt x="704850" y="266700"/>
                </a:cubicBezTo>
                <a:lnTo>
                  <a:pt x="523875" y="266700"/>
                </a:lnTo>
                <a:cubicBezTo>
                  <a:pt x="508570" y="266434"/>
                  <a:pt x="496084" y="254364"/>
                  <a:pt x="495300" y="239077"/>
                </a:cubicBezTo>
                <a:cubicBezTo>
                  <a:pt x="496253" y="221933"/>
                  <a:pt x="523780" y="187757"/>
                  <a:pt x="523875" y="57798"/>
                </a:cubicBezTo>
                <a:cubicBezTo>
                  <a:pt x="524030" y="28109"/>
                  <a:pt x="501573" y="3177"/>
                  <a:pt x="472030" y="238"/>
                </a:cubicBezTo>
                <a:cubicBezTo>
                  <a:pt x="470249" y="76"/>
                  <a:pt x="468478" y="0"/>
                  <a:pt x="466725" y="0"/>
                </a:cubicBezTo>
                <a:cubicBezTo>
                  <a:pt x="435162" y="0"/>
                  <a:pt x="409575" y="25587"/>
                  <a:pt x="409575" y="57150"/>
                </a:cubicBezTo>
                <a:cubicBezTo>
                  <a:pt x="409575" y="174879"/>
                  <a:pt x="298133" y="251041"/>
                  <a:pt x="254899" y="276416"/>
                </a:cubicBezTo>
                <a:cubicBezTo>
                  <a:pt x="244458" y="282540"/>
                  <a:pt x="232570" y="285762"/>
                  <a:pt x="220466" y="285750"/>
                </a:cubicBezTo>
                <a:lnTo>
                  <a:pt x="200025" y="285750"/>
                </a:lnTo>
                <a:lnTo>
                  <a:pt x="200025" y="276225"/>
                </a:lnTo>
                <a:cubicBezTo>
                  <a:pt x="199957" y="255211"/>
                  <a:pt x="182939" y="238193"/>
                  <a:pt x="161925" y="238125"/>
                </a:cubicBezTo>
                <a:lnTo>
                  <a:pt x="0" y="238125"/>
                </a:lnTo>
                <a:lnTo>
                  <a:pt x="0" y="638175"/>
                </a:lnTo>
                <a:lnTo>
                  <a:pt x="161925" y="638175"/>
                </a:lnTo>
                <a:cubicBezTo>
                  <a:pt x="182939" y="638107"/>
                  <a:pt x="199957" y="621089"/>
                  <a:pt x="200025" y="600075"/>
                </a:cubicBezTo>
                <a:close/>
                <a:moveTo>
                  <a:pt x="220466" y="304800"/>
                </a:moveTo>
                <a:cubicBezTo>
                  <a:pt x="235987" y="304804"/>
                  <a:pt x="251228" y="300663"/>
                  <a:pt x="264614" y="292808"/>
                </a:cubicBezTo>
                <a:cubicBezTo>
                  <a:pt x="313925" y="263843"/>
                  <a:pt x="428625" y="182880"/>
                  <a:pt x="428625" y="57150"/>
                </a:cubicBezTo>
                <a:cubicBezTo>
                  <a:pt x="428625" y="36108"/>
                  <a:pt x="445683" y="19050"/>
                  <a:pt x="466725" y="19050"/>
                </a:cubicBezTo>
                <a:cubicBezTo>
                  <a:pt x="487767" y="19012"/>
                  <a:pt x="504856" y="36038"/>
                  <a:pt x="504895" y="57080"/>
                </a:cubicBezTo>
                <a:cubicBezTo>
                  <a:pt x="504896" y="57872"/>
                  <a:pt x="504873" y="58664"/>
                  <a:pt x="504825" y="59455"/>
                </a:cubicBezTo>
                <a:cubicBezTo>
                  <a:pt x="504587" y="152400"/>
                  <a:pt x="490033" y="193405"/>
                  <a:pt x="482213" y="215408"/>
                </a:cubicBezTo>
                <a:cubicBezTo>
                  <a:pt x="479153" y="222621"/>
                  <a:pt x="477144" y="230236"/>
                  <a:pt x="476250" y="238020"/>
                </a:cubicBezTo>
                <a:cubicBezTo>
                  <a:pt x="476212" y="238699"/>
                  <a:pt x="476212" y="239379"/>
                  <a:pt x="476250" y="240059"/>
                </a:cubicBezTo>
                <a:cubicBezTo>
                  <a:pt x="477667" y="265430"/>
                  <a:pt x="498466" y="285384"/>
                  <a:pt x="523875" y="285750"/>
                </a:cubicBezTo>
                <a:lnTo>
                  <a:pt x="704793" y="285750"/>
                </a:lnTo>
                <a:cubicBezTo>
                  <a:pt x="725876" y="285886"/>
                  <a:pt x="742909" y="302994"/>
                  <a:pt x="742950" y="324079"/>
                </a:cubicBezTo>
                <a:cubicBezTo>
                  <a:pt x="743142" y="339830"/>
                  <a:pt x="733301" y="353961"/>
                  <a:pt x="718461" y="359245"/>
                </a:cubicBezTo>
                <a:cubicBezTo>
                  <a:pt x="708551" y="362778"/>
                  <a:pt x="703381" y="373675"/>
                  <a:pt x="706914" y="383585"/>
                </a:cubicBezTo>
                <a:cubicBezTo>
                  <a:pt x="707938" y="386460"/>
                  <a:pt x="709638" y="389045"/>
                  <a:pt x="711870" y="391125"/>
                </a:cubicBezTo>
                <a:cubicBezTo>
                  <a:pt x="720324" y="398998"/>
                  <a:pt x="724749" y="410284"/>
                  <a:pt x="723900" y="421805"/>
                </a:cubicBezTo>
                <a:cubicBezTo>
                  <a:pt x="722063" y="438580"/>
                  <a:pt x="709736" y="452316"/>
                  <a:pt x="693258" y="455952"/>
                </a:cubicBezTo>
                <a:cubicBezTo>
                  <a:pt x="683103" y="458702"/>
                  <a:pt x="677100" y="469164"/>
                  <a:pt x="679851" y="479320"/>
                </a:cubicBezTo>
                <a:cubicBezTo>
                  <a:pt x="680710" y="482493"/>
                  <a:pt x="682376" y="485389"/>
                  <a:pt x="684686" y="487728"/>
                </a:cubicBezTo>
                <a:cubicBezTo>
                  <a:pt x="691609" y="494825"/>
                  <a:pt x="695435" y="504378"/>
                  <a:pt x="695325" y="514293"/>
                </a:cubicBezTo>
                <a:cubicBezTo>
                  <a:pt x="695216" y="535299"/>
                  <a:pt x="678231" y="552309"/>
                  <a:pt x="657225" y="552450"/>
                </a:cubicBezTo>
                <a:lnTo>
                  <a:pt x="651510" y="552450"/>
                </a:lnTo>
                <a:cubicBezTo>
                  <a:pt x="640989" y="552457"/>
                  <a:pt x="632466" y="560991"/>
                  <a:pt x="632472" y="571512"/>
                </a:cubicBezTo>
                <a:cubicBezTo>
                  <a:pt x="632475" y="576494"/>
                  <a:pt x="634431" y="581277"/>
                  <a:pt x="637918" y="584835"/>
                </a:cubicBezTo>
                <a:cubicBezTo>
                  <a:pt x="644350" y="591433"/>
                  <a:pt x="647872" y="600330"/>
                  <a:pt x="647700" y="609543"/>
                </a:cubicBezTo>
                <a:cubicBezTo>
                  <a:pt x="647591" y="630548"/>
                  <a:pt x="630606" y="647559"/>
                  <a:pt x="609600" y="647700"/>
                </a:cubicBezTo>
                <a:lnTo>
                  <a:pt x="438150" y="647700"/>
                </a:lnTo>
                <a:cubicBezTo>
                  <a:pt x="370837" y="647700"/>
                  <a:pt x="342824" y="625793"/>
                  <a:pt x="315725" y="604704"/>
                </a:cubicBezTo>
                <a:cubicBezTo>
                  <a:pt x="294799" y="588378"/>
                  <a:pt x="273167" y="571500"/>
                  <a:pt x="238125" y="571500"/>
                </a:cubicBezTo>
                <a:lnTo>
                  <a:pt x="200025" y="571500"/>
                </a:lnTo>
                <a:lnTo>
                  <a:pt x="200025" y="304800"/>
                </a:lnTo>
                <a:close/>
                <a:moveTo>
                  <a:pt x="19050" y="257175"/>
                </a:moveTo>
                <a:lnTo>
                  <a:pt x="161925" y="257175"/>
                </a:lnTo>
                <a:cubicBezTo>
                  <a:pt x="172411" y="257258"/>
                  <a:pt x="180892" y="265739"/>
                  <a:pt x="180975" y="276225"/>
                </a:cubicBezTo>
                <a:lnTo>
                  <a:pt x="180975" y="600018"/>
                </a:lnTo>
                <a:cubicBezTo>
                  <a:pt x="180928" y="610529"/>
                  <a:pt x="172436" y="619047"/>
                  <a:pt x="161925" y="619125"/>
                </a:cubicBezTo>
                <a:lnTo>
                  <a:pt x="19050" y="619125"/>
                </a:lnTo>
                <a:close/>
              </a:path>
            </a:pathLst>
          </a:custGeom>
          <a:solidFill>
            <a:schemeClr val="dk2"/>
          </a:solidFill>
          <a:ln cap="flat" cmpd="sng" w="9525">
            <a:solidFill>
              <a:schemeClr val="dk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descr="Peace Gesture" id="2047" name="Google Shape;2047;p15"/>
          <p:cNvSpPr/>
          <p:nvPr/>
        </p:nvSpPr>
        <p:spPr>
          <a:xfrm>
            <a:off x="6862889" y="1854740"/>
            <a:ext cx="336805" cy="579116"/>
          </a:xfrm>
          <a:custGeom>
            <a:rect b="b" l="l" r="r" t="t"/>
            <a:pathLst>
              <a:path extrusionOk="0" h="782589" w="455142">
                <a:moveTo>
                  <a:pt x="418376" y="382311"/>
                </a:moveTo>
                <a:lnTo>
                  <a:pt x="418376" y="322304"/>
                </a:lnTo>
                <a:cubicBezTo>
                  <a:pt x="418373" y="302768"/>
                  <a:pt x="419998" y="283266"/>
                  <a:pt x="423234" y="264001"/>
                </a:cubicBezTo>
                <a:lnTo>
                  <a:pt x="451656" y="94675"/>
                </a:lnTo>
                <a:cubicBezTo>
                  <a:pt x="454281" y="80703"/>
                  <a:pt x="451920" y="66254"/>
                  <a:pt x="444989" y="53841"/>
                </a:cubicBezTo>
                <a:cubicBezTo>
                  <a:pt x="436343" y="38953"/>
                  <a:pt x="421489" y="28715"/>
                  <a:pt x="404498" y="25933"/>
                </a:cubicBezTo>
                <a:lnTo>
                  <a:pt x="402593" y="25628"/>
                </a:lnTo>
                <a:cubicBezTo>
                  <a:pt x="371171" y="20523"/>
                  <a:pt x="341508" y="41705"/>
                  <a:pt x="336137" y="73082"/>
                </a:cubicBezTo>
                <a:lnTo>
                  <a:pt x="305181" y="257762"/>
                </a:lnTo>
                <a:cubicBezTo>
                  <a:pt x="304349" y="262797"/>
                  <a:pt x="299988" y="266485"/>
                  <a:pt x="294884" y="266468"/>
                </a:cubicBezTo>
                <a:lnTo>
                  <a:pt x="293313" y="266468"/>
                </a:lnTo>
                <a:cubicBezTo>
                  <a:pt x="288203" y="266480"/>
                  <a:pt x="283838" y="262785"/>
                  <a:pt x="283007" y="257743"/>
                </a:cubicBezTo>
                <a:lnTo>
                  <a:pt x="248107" y="48288"/>
                </a:lnTo>
                <a:cubicBezTo>
                  <a:pt x="242816" y="16842"/>
                  <a:pt x="213088" y="-4403"/>
                  <a:pt x="181623" y="778"/>
                </a:cubicBezTo>
                <a:lnTo>
                  <a:pt x="180842" y="911"/>
                </a:lnTo>
                <a:cubicBezTo>
                  <a:pt x="169219" y="2670"/>
                  <a:pt x="158389" y="7865"/>
                  <a:pt x="149743" y="15827"/>
                </a:cubicBezTo>
                <a:cubicBezTo>
                  <a:pt x="135582" y="29061"/>
                  <a:pt x="128994" y="48509"/>
                  <a:pt x="132197" y="67624"/>
                </a:cubicBezTo>
                <a:lnTo>
                  <a:pt x="157715" y="220681"/>
                </a:lnTo>
                <a:cubicBezTo>
                  <a:pt x="127727" y="221356"/>
                  <a:pt x="103091" y="244565"/>
                  <a:pt x="100632" y="274460"/>
                </a:cubicBezTo>
                <a:cubicBezTo>
                  <a:pt x="89835" y="264349"/>
                  <a:pt x="75599" y="258720"/>
                  <a:pt x="60808" y="258715"/>
                </a:cubicBezTo>
                <a:lnTo>
                  <a:pt x="58903" y="258715"/>
                </a:lnTo>
                <a:cubicBezTo>
                  <a:pt x="26549" y="258715"/>
                  <a:pt x="320" y="284940"/>
                  <a:pt x="314" y="317293"/>
                </a:cubicBezTo>
                <a:lnTo>
                  <a:pt x="314" y="347707"/>
                </a:lnTo>
                <a:lnTo>
                  <a:pt x="0" y="347707"/>
                </a:lnTo>
                <a:cubicBezTo>
                  <a:pt x="0" y="351193"/>
                  <a:pt x="171" y="354889"/>
                  <a:pt x="314" y="358584"/>
                </a:cubicBezTo>
                <a:lnTo>
                  <a:pt x="314" y="364442"/>
                </a:lnTo>
                <a:cubicBezTo>
                  <a:pt x="323" y="368147"/>
                  <a:pt x="683" y="371844"/>
                  <a:pt x="1391" y="375482"/>
                </a:cubicBezTo>
                <a:cubicBezTo>
                  <a:pt x="8058" y="451272"/>
                  <a:pt x="39576" y="555561"/>
                  <a:pt x="100384" y="599957"/>
                </a:cubicBezTo>
                <a:lnTo>
                  <a:pt x="100384" y="781018"/>
                </a:lnTo>
                <a:lnTo>
                  <a:pt x="119434" y="781018"/>
                </a:lnTo>
                <a:lnTo>
                  <a:pt x="119434" y="589918"/>
                </a:lnTo>
                <a:lnTo>
                  <a:pt x="115214" y="587061"/>
                </a:lnTo>
                <a:cubicBezTo>
                  <a:pt x="67361" y="555028"/>
                  <a:pt x="38119" y="478933"/>
                  <a:pt x="25832" y="412753"/>
                </a:cubicBezTo>
                <a:cubicBezTo>
                  <a:pt x="35559" y="419450"/>
                  <a:pt x="47093" y="423031"/>
                  <a:pt x="58903" y="423021"/>
                </a:cubicBezTo>
                <a:lnTo>
                  <a:pt x="60808" y="423021"/>
                </a:lnTo>
                <a:cubicBezTo>
                  <a:pt x="77322" y="423014"/>
                  <a:pt x="93060" y="416009"/>
                  <a:pt x="104118" y="403742"/>
                </a:cubicBezTo>
                <a:cubicBezTo>
                  <a:pt x="108956" y="416920"/>
                  <a:pt x="118385" y="427912"/>
                  <a:pt x="130673" y="434699"/>
                </a:cubicBezTo>
                <a:cubicBezTo>
                  <a:pt x="139462" y="457800"/>
                  <a:pt x="161593" y="473083"/>
                  <a:pt x="186309" y="473122"/>
                </a:cubicBezTo>
                <a:lnTo>
                  <a:pt x="243459" y="473122"/>
                </a:lnTo>
                <a:cubicBezTo>
                  <a:pt x="243504" y="473106"/>
                  <a:pt x="243552" y="473130"/>
                  <a:pt x="243569" y="473175"/>
                </a:cubicBezTo>
                <a:cubicBezTo>
                  <a:pt x="243585" y="473220"/>
                  <a:pt x="243561" y="473268"/>
                  <a:pt x="243516" y="473284"/>
                </a:cubicBezTo>
                <a:cubicBezTo>
                  <a:pt x="219316" y="491238"/>
                  <a:pt x="205057" y="519600"/>
                  <a:pt x="205083" y="549732"/>
                </a:cubicBezTo>
                <a:lnTo>
                  <a:pt x="224133" y="549732"/>
                </a:lnTo>
                <a:cubicBezTo>
                  <a:pt x="224043" y="507648"/>
                  <a:pt x="258087" y="473460"/>
                  <a:pt x="300171" y="473370"/>
                </a:cubicBezTo>
                <a:cubicBezTo>
                  <a:pt x="300180" y="473370"/>
                  <a:pt x="300190" y="473370"/>
                  <a:pt x="300199" y="473370"/>
                </a:cubicBezTo>
                <a:lnTo>
                  <a:pt x="300199" y="454320"/>
                </a:lnTo>
                <a:lnTo>
                  <a:pt x="300142" y="454320"/>
                </a:lnTo>
                <a:lnTo>
                  <a:pt x="300142" y="454082"/>
                </a:lnTo>
                <a:lnTo>
                  <a:pt x="188119" y="454082"/>
                </a:lnTo>
                <a:cubicBezTo>
                  <a:pt x="166823" y="454447"/>
                  <a:pt x="148663" y="438730"/>
                  <a:pt x="145971" y="417601"/>
                </a:cubicBezTo>
                <a:cubicBezTo>
                  <a:pt x="143756" y="395301"/>
                  <a:pt x="160038" y="375428"/>
                  <a:pt x="182338" y="373214"/>
                </a:cubicBezTo>
                <a:cubicBezTo>
                  <a:pt x="183658" y="373082"/>
                  <a:pt x="184983" y="373016"/>
                  <a:pt x="186309" y="373015"/>
                </a:cubicBezTo>
                <a:lnTo>
                  <a:pt x="349949" y="373015"/>
                </a:lnTo>
                <a:cubicBezTo>
                  <a:pt x="395849" y="373015"/>
                  <a:pt x="436102" y="416011"/>
                  <a:pt x="436102" y="465026"/>
                </a:cubicBezTo>
                <a:cubicBezTo>
                  <a:pt x="436102" y="512794"/>
                  <a:pt x="407803" y="563134"/>
                  <a:pt x="362283" y="596347"/>
                </a:cubicBezTo>
                <a:cubicBezTo>
                  <a:pt x="359521" y="598348"/>
                  <a:pt x="351606" y="602462"/>
                  <a:pt x="345824" y="605463"/>
                </a:cubicBezTo>
                <a:cubicBezTo>
                  <a:pt x="342062" y="607368"/>
                  <a:pt x="338652" y="609197"/>
                  <a:pt x="336499" y="610425"/>
                </a:cubicBezTo>
                <a:lnTo>
                  <a:pt x="331737" y="613169"/>
                </a:lnTo>
                <a:lnTo>
                  <a:pt x="331737" y="782590"/>
                </a:lnTo>
                <a:lnTo>
                  <a:pt x="350787" y="782590"/>
                </a:lnTo>
                <a:lnTo>
                  <a:pt x="350787" y="624370"/>
                </a:lnTo>
                <a:lnTo>
                  <a:pt x="354597" y="622370"/>
                </a:lnTo>
                <a:cubicBezTo>
                  <a:pt x="361095" y="619211"/>
                  <a:pt x="367399" y="615668"/>
                  <a:pt x="373475" y="611759"/>
                </a:cubicBezTo>
                <a:cubicBezTo>
                  <a:pt x="423853" y="574992"/>
                  <a:pt x="455143" y="518766"/>
                  <a:pt x="455143" y="465074"/>
                </a:cubicBezTo>
                <a:cubicBezTo>
                  <a:pt x="454819" y="433598"/>
                  <a:pt x="441515" y="403652"/>
                  <a:pt x="418376" y="382311"/>
                </a:cubicBezTo>
                <a:close/>
                <a:moveTo>
                  <a:pt x="100336" y="364442"/>
                </a:moveTo>
                <a:cubicBezTo>
                  <a:pt x="100310" y="386262"/>
                  <a:pt x="82627" y="403944"/>
                  <a:pt x="60808" y="403971"/>
                </a:cubicBezTo>
                <a:lnTo>
                  <a:pt x="58903" y="403971"/>
                </a:lnTo>
                <a:cubicBezTo>
                  <a:pt x="40384" y="403913"/>
                  <a:pt x="24381" y="391021"/>
                  <a:pt x="20384" y="372939"/>
                </a:cubicBezTo>
                <a:cubicBezTo>
                  <a:pt x="19939" y="367859"/>
                  <a:pt x="19622" y="362928"/>
                  <a:pt x="19431" y="358146"/>
                </a:cubicBezTo>
                <a:lnTo>
                  <a:pt x="19431" y="317303"/>
                </a:lnTo>
                <a:cubicBezTo>
                  <a:pt x="19452" y="295497"/>
                  <a:pt x="37107" y="277817"/>
                  <a:pt x="58912" y="277765"/>
                </a:cubicBezTo>
                <a:lnTo>
                  <a:pt x="60817" y="277765"/>
                </a:lnTo>
                <a:cubicBezTo>
                  <a:pt x="82637" y="277791"/>
                  <a:pt x="100319" y="295474"/>
                  <a:pt x="100346" y="317293"/>
                </a:cubicBezTo>
                <a:close/>
                <a:moveTo>
                  <a:pt x="186309" y="353965"/>
                </a:moveTo>
                <a:cubicBezTo>
                  <a:pt x="156029" y="354004"/>
                  <a:pt x="130583" y="376727"/>
                  <a:pt x="127130" y="406809"/>
                </a:cubicBezTo>
                <a:cubicBezTo>
                  <a:pt x="122146" y="400056"/>
                  <a:pt x="119453" y="391886"/>
                  <a:pt x="119444" y="383492"/>
                </a:cubicBezTo>
                <a:lnTo>
                  <a:pt x="119444" y="279203"/>
                </a:lnTo>
                <a:cubicBezTo>
                  <a:pt x="119464" y="257379"/>
                  <a:pt x="137149" y="239691"/>
                  <a:pt x="158972" y="239665"/>
                </a:cubicBezTo>
                <a:lnTo>
                  <a:pt x="160877" y="239665"/>
                </a:lnTo>
                <a:cubicBezTo>
                  <a:pt x="182697" y="239691"/>
                  <a:pt x="200379" y="257374"/>
                  <a:pt x="200406" y="279193"/>
                </a:cubicBezTo>
                <a:lnTo>
                  <a:pt x="200406" y="353965"/>
                </a:lnTo>
                <a:close/>
                <a:moveTo>
                  <a:pt x="219456" y="353965"/>
                </a:moveTo>
                <a:lnTo>
                  <a:pt x="219456" y="279203"/>
                </a:lnTo>
                <a:cubicBezTo>
                  <a:pt x="219434" y="253226"/>
                  <a:pt x="202326" y="230359"/>
                  <a:pt x="177413" y="223005"/>
                </a:cubicBezTo>
                <a:lnTo>
                  <a:pt x="150990" y="64500"/>
                </a:lnTo>
                <a:cubicBezTo>
                  <a:pt x="147477" y="43385"/>
                  <a:pt x="161746" y="23420"/>
                  <a:pt x="182861" y="19907"/>
                </a:cubicBezTo>
                <a:cubicBezTo>
                  <a:pt x="182867" y="19906"/>
                  <a:pt x="182873" y="19905"/>
                  <a:pt x="182880" y="19904"/>
                </a:cubicBezTo>
                <a:lnTo>
                  <a:pt x="184718" y="19599"/>
                </a:lnTo>
                <a:cubicBezTo>
                  <a:pt x="205809" y="16139"/>
                  <a:pt x="225729" y="30376"/>
                  <a:pt x="229286" y="51451"/>
                </a:cubicBezTo>
                <a:lnTo>
                  <a:pt x="264224" y="260915"/>
                </a:lnTo>
                <a:cubicBezTo>
                  <a:pt x="266566" y="275153"/>
                  <a:pt x="278893" y="285589"/>
                  <a:pt x="293322" y="285547"/>
                </a:cubicBezTo>
                <a:lnTo>
                  <a:pt x="294894" y="285547"/>
                </a:lnTo>
                <a:cubicBezTo>
                  <a:pt x="309312" y="285590"/>
                  <a:pt x="321634" y="275169"/>
                  <a:pt x="323983" y="260944"/>
                </a:cubicBezTo>
                <a:lnTo>
                  <a:pt x="354987" y="76225"/>
                </a:lnTo>
                <a:cubicBezTo>
                  <a:pt x="358549" y="55191"/>
                  <a:pt x="378422" y="40977"/>
                  <a:pt x="399479" y="44402"/>
                </a:cubicBezTo>
                <a:lnTo>
                  <a:pt x="401336" y="44707"/>
                </a:lnTo>
                <a:cubicBezTo>
                  <a:pt x="422452" y="48215"/>
                  <a:pt x="436725" y="68178"/>
                  <a:pt x="433216" y="89293"/>
                </a:cubicBezTo>
                <a:cubicBezTo>
                  <a:pt x="433213" y="89312"/>
                  <a:pt x="433209" y="89332"/>
                  <a:pt x="433207" y="89351"/>
                </a:cubicBezTo>
                <a:lnTo>
                  <a:pt x="404432" y="260801"/>
                </a:lnTo>
                <a:cubicBezTo>
                  <a:pt x="401024" y="281121"/>
                  <a:pt x="399310" y="301690"/>
                  <a:pt x="399307" y="322294"/>
                </a:cubicBezTo>
                <a:lnTo>
                  <a:pt x="399307" y="367909"/>
                </a:lnTo>
                <a:cubicBezTo>
                  <a:pt x="384404" y="358914"/>
                  <a:pt x="367355" y="354097"/>
                  <a:pt x="349949" y="353965"/>
                </a:cubicBezTo>
                <a:close/>
              </a:path>
            </a:pathLst>
          </a:custGeom>
          <a:solidFill>
            <a:schemeClr val="dk2"/>
          </a:solidFill>
          <a:ln cap="flat" cmpd="sng" w="9525">
            <a:solidFill>
              <a:schemeClr val="dk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id="2048" name="Google Shape;2048;p15"/>
          <p:cNvGrpSpPr/>
          <p:nvPr/>
        </p:nvGrpSpPr>
        <p:grpSpPr>
          <a:xfrm>
            <a:off x="5239662" y="2651157"/>
            <a:ext cx="989249" cy="470367"/>
            <a:chOff x="6029041" y="1395138"/>
            <a:chExt cx="1655646" cy="787225"/>
          </a:xfrm>
        </p:grpSpPr>
        <p:sp>
          <p:nvSpPr>
            <p:cNvPr descr="Raised hand" id="2049" name="Google Shape;2049;p15"/>
            <p:cNvSpPr/>
            <p:nvPr/>
          </p:nvSpPr>
          <p:spPr>
            <a:xfrm flipH="1" rot="5899954">
              <a:off x="6186260" y="1426886"/>
              <a:ext cx="536561" cy="781490"/>
            </a:xfrm>
            <a:custGeom>
              <a:rect b="b" l="l" r="r" t="t"/>
              <a:pathLst>
                <a:path extrusionOk="0" h="781051" w="536259">
                  <a:moveTo>
                    <a:pt x="50915" y="675696"/>
                  </a:moveTo>
                  <a:cubicBezTo>
                    <a:pt x="60811" y="689983"/>
                    <a:pt x="66126" y="706942"/>
                    <a:pt x="66155" y="724321"/>
                  </a:cubicBezTo>
                  <a:lnTo>
                    <a:pt x="66240" y="781052"/>
                  </a:lnTo>
                  <a:lnTo>
                    <a:pt x="85290" y="781052"/>
                  </a:lnTo>
                  <a:lnTo>
                    <a:pt x="85214" y="724283"/>
                  </a:lnTo>
                  <a:cubicBezTo>
                    <a:pt x="85192" y="703013"/>
                    <a:pt x="78675" y="682256"/>
                    <a:pt x="66536" y="664790"/>
                  </a:cubicBezTo>
                  <a:lnTo>
                    <a:pt x="51353" y="642882"/>
                  </a:lnTo>
                  <a:cubicBezTo>
                    <a:pt x="30339" y="612603"/>
                    <a:pt x="19070" y="576631"/>
                    <a:pt x="19054" y="539774"/>
                  </a:cubicBezTo>
                  <a:lnTo>
                    <a:pt x="19054" y="211381"/>
                  </a:lnTo>
                  <a:cubicBezTo>
                    <a:pt x="18649" y="191425"/>
                    <a:pt x="33308" y="174353"/>
                    <a:pt x="53096" y="171738"/>
                  </a:cubicBezTo>
                  <a:cubicBezTo>
                    <a:pt x="73873" y="169676"/>
                    <a:pt x="92388" y="184847"/>
                    <a:pt x="94450" y="205624"/>
                  </a:cubicBezTo>
                  <a:cubicBezTo>
                    <a:pt x="94573" y="206859"/>
                    <a:pt x="94634" y="208100"/>
                    <a:pt x="94635" y="209342"/>
                  </a:cubicBezTo>
                  <a:cubicBezTo>
                    <a:pt x="94668" y="210900"/>
                    <a:pt x="95094" y="212423"/>
                    <a:pt x="95873" y="213772"/>
                  </a:cubicBezTo>
                  <a:lnTo>
                    <a:pt x="95873" y="390527"/>
                  </a:lnTo>
                  <a:cubicBezTo>
                    <a:pt x="95873" y="395788"/>
                    <a:pt x="100137" y="400052"/>
                    <a:pt x="105398" y="400052"/>
                  </a:cubicBezTo>
                  <a:cubicBezTo>
                    <a:pt x="110658" y="400052"/>
                    <a:pt x="114923" y="395788"/>
                    <a:pt x="114923" y="390527"/>
                  </a:cubicBezTo>
                  <a:lnTo>
                    <a:pt x="114923" y="115683"/>
                  </a:lnTo>
                  <a:cubicBezTo>
                    <a:pt x="114584" y="95827"/>
                    <a:pt x="129238" y="78896"/>
                    <a:pt x="148937" y="76383"/>
                  </a:cubicBezTo>
                  <a:cubicBezTo>
                    <a:pt x="169735" y="74327"/>
                    <a:pt x="188263" y="89519"/>
                    <a:pt x="190320" y="110318"/>
                  </a:cubicBezTo>
                  <a:cubicBezTo>
                    <a:pt x="190441" y="111538"/>
                    <a:pt x="190502" y="112762"/>
                    <a:pt x="190504" y="113988"/>
                  </a:cubicBezTo>
                  <a:lnTo>
                    <a:pt x="190504" y="390527"/>
                  </a:lnTo>
                  <a:cubicBezTo>
                    <a:pt x="190504" y="395788"/>
                    <a:pt x="194768" y="400052"/>
                    <a:pt x="200029" y="400052"/>
                  </a:cubicBezTo>
                  <a:cubicBezTo>
                    <a:pt x="205289" y="400052"/>
                    <a:pt x="209554" y="395788"/>
                    <a:pt x="209554" y="390527"/>
                  </a:cubicBezTo>
                  <a:lnTo>
                    <a:pt x="209554" y="58543"/>
                  </a:lnTo>
                  <a:cubicBezTo>
                    <a:pt x="209218" y="38683"/>
                    <a:pt x="223874" y="21750"/>
                    <a:pt x="243577" y="19233"/>
                  </a:cubicBezTo>
                  <a:cubicBezTo>
                    <a:pt x="264380" y="17171"/>
                    <a:pt x="282916" y="32364"/>
                    <a:pt x="284978" y="53167"/>
                  </a:cubicBezTo>
                  <a:cubicBezTo>
                    <a:pt x="285100" y="54394"/>
                    <a:pt x="285161" y="55624"/>
                    <a:pt x="285163" y="56857"/>
                  </a:cubicBezTo>
                  <a:lnTo>
                    <a:pt x="285163" y="390527"/>
                  </a:lnTo>
                  <a:cubicBezTo>
                    <a:pt x="285163" y="395788"/>
                    <a:pt x="289427" y="400052"/>
                    <a:pt x="294688" y="400052"/>
                  </a:cubicBezTo>
                  <a:cubicBezTo>
                    <a:pt x="299949" y="400052"/>
                    <a:pt x="304213" y="395788"/>
                    <a:pt x="304213" y="390527"/>
                  </a:cubicBezTo>
                  <a:lnTo>
                    <a:pt x="304213" y="116893"/>
                  </a:lnTo>
                  <a:cubicBezTo>
                    <a:pt x="304595" y="115902"/>
                    <a:pt x="304792" y="114850"/>
                    <a:pt x="304794" y="113788"/>
                  </a:cubicBezTo>
                  <a:cubicBezTo>
                    <a:pt x="303617" y="102971"/>
                    <a:pt x="307951" y="92287"/>
                    <a:pt x="316329" y="85346"/>
                  </a:cubicBezTo>
                  <a:cubicBezTo>
                    <a:pt x="346990" y="63153"/>
                    <a:pt x="380385" y="84746"/>
                    <a:pt x="380385" y="113988"/>
                  </a:cubicBezTo>
                  <a:lnTo>
                    <a:pt x="380385" y="485777"/>
                  </a:lnTo>
                  <a:cubicBezTo>
                    <a:pt x="380401" y="491038"/>
                    <a:pt x="384678" y="495289"/>
                    <a:pt x="389938" y="495273"/>
                  </a:cubicBezTo>
                  <a:cubicBezTo>
                    <a:pt x="394281" y="495260"/>
                    <a:pt x="398066" y="492310"/>
                    <a:pt x="399139" y="488101"/>
                  </a:cubicBezTo>
                  <a:lnTo>
                    <a:pt x="442049" y="317299"/>
                  </a:lnTo>
                  <a:cubicBezTo>
                    <a:pt x="446033" y="297733"/>
                    <a:pt x="464069" y="284275"/>
                    <a:pt x="483959" y="286028"/>
                  </a:cubicBezTo>
                  <a:cubicBezTo>
                    <a:pt x="494588" y="287283"/>
                    <a:pt x="504175" y="293019"/>
                    <a:pt x="510306" y="301792"/>
                  </a:cubicBezTo>
                  <a:cubicBezTo>
                    <a:pt x="516427" y="310505"/>
                    <a:pt x="518602" y="321391"/>
                    <a:pt x="516297" y="331786"/>
                  </a:cubicBezTo>
                  <a:lnTo>
                    <a:pt x="458947" y="587409"/>
                  </a:lnTo>
                  <a:cubicBezTo>
                    <a:pt x="457166" y="595345"/>
                    <a:pt x="452660" y="602407"/>
                    <a:pt x="446212" y="607364"/>
                  </a:cubicBezTo>
                  <a:lnTo>
                    <a:pt x="336493" y="691660"/>
                  </a:lnTo>
                  <a:cubicBezTo>
                    <a:pt x="334152" y="693462"/>
                    <a:pt x="332780" y="696249"/>
                    <a:pt x="332779" y="699204"/>
                  </a:cubicBezTo>
                  <a:lnTo>
                    <a:pt x="332779" y="781052"/>
                  </a:lnTo>
                  <a:lnTo>
                    <a:pt x="351829" y="781052"/>
                  </a:lnTo>
                  <a:lnTo>
                    <a:pt x="351829" y="703900"/>
                  </a:lnTo>
                  <a:lnTo>
                    <a:pt x="457823" y="622461"/>
                  </a:lnTo>
                  <a:cubicBezTo>
                    <a:pt x="467800" y="614792"/>
                    <a:pt x="474773" y="603869"/>
                    <a:pt x="477530" y="591590"/>
                  </a:cubicBezTo>
                  <a:lnTo>
                    <a:pt x="534880" y="335949"/>
                  </a:lnTo>
                  <a:cubicBezTo>
                    <a:pt x="541726" y="305304"/>
                    <a:pt x="522432" y="274913"/>
                    <a:pt x="491787" y="268067"/>
                  </a:cubicBezTo>
                  <a:cubicBezTo>
                    <a:pt x="489975" y="267662"/>
                    <a:pt x="488145" y="267347"/>
                    <a:pt x="486303" y="267121"/>
                  </a:cubicBezTo>
                  <a:cubicBezTo>
                    <a:pt x="456776" y="264182"/>
                    <a:pt x="429752" y="283887"/>
                    <a:pt x="423523" y="312898"/>
                  </a:cubicBezTo>
                  <a:lnTo>
                    <a:pt x="399625" y="408015"/>
                  </a:lnTo>
                  <a:cubicBezTo>
                    <a:pt x="399530" y="408424"/>
                    <a:pt x="399444" y="408415"/>
                    <a:pt x="399444" y="408015"/>
                  </a:cubicBezTo>
                  <a:lnTo>
                    <a:pt x="399444" y="116397"/>
                  </a:lnTo>
                  <a:cubicBezTo>
                    <a:pt x="399568" y="84531"/>
                    <a:pt x="374388" y="58313"/>
                    <a:pt x="342542" y="57152"/>
                  </a:cubicBezTo>
                  <a:cubicBezTo>
                    <a:pt x="328345" y="57180"/>
                    <a:pt x="314676" y="62545"/>
                    <a:pt x="304251" y="72182"/>
                  </a:cubicBezTo>
                  <a:lnTo>
                    <a:pt x="304251" y="58847"/>
                  </a:lnTo>
                  <a:cubicBezTo>
                    <a:pt x="304667" y="29798"/>
                    <a:pt x="283591" y="4893"/>
                    <a:pt x="254874" y="497"/>
                  </a:cubicBezTo>
                  <a:cubicBezTo>
                    <a:pt x="223714" y="-3622"/>
                    <a:pt x="195114" y="18300"/>
                    <a:pt x="190994" y="49461"/>
                  </a:cubicBezTo>
                  <a:cubicBezTo>
                    <a:pt x="190670" y="51912"/>
                    <a:pt x="190506" y="54383"/>
                    <a:pt x="190504" y="56857"/>
                  </a:cubicBezTo>
                  <a:lnTo>
                    <a:pt x="190504" y="71649"/>
                  </a:lnTo>
                  <a:cubicBezTo>
                    <a:pt x="180046" y="62251"/>
                    <a:pt x="166463" y="57082"/>
                    <a:pt x="152404" y="57152"/>
                  </a:cubicBezTo>
                  <a:cubicBezTo>
                    <a:pt x="120771" y="58600"/>
                    <a:pt x="95890" y="84703"/>
                    <a:pt x="95958" y="116369"/>
                  </a:cubicBezTo>
                  <a:lnTo>
                    <a:pt x="95958" y="168080"/>
                  </a:lnTo>
                  <a:cubicBezTo>
                    <a:pt x="95682" y="167823"/>
                    <a:pt x="95435" y="167528"/>
                    <a:pt x="95158" y="167280"/>
                  </a:cubicBezTo>
                  <a:cubicBezTo>
                    <a:pt x="83236" y="156510"/>
                    <a:pt x="67337" y="151247"/>
                    <a:pt x="51343" y="152773"/>
                  </a:cubicBezTo>
                  <a:cubicBezTo>
                    <a:pt x="21792" y="156365"/>
                    <a:pt x="-326" y="181614"/>
                    <a:pt x="4" y="211381"/>
                  </a:cubicBezTo>
                  <a:lnTo>
                    <a:pt x="4" y="539774"/>
                  </a:lnTo>
                  <a:cubicBezTo>
                    <a:pt x="4" y="580517"/>
                    <a:pt x="12445" y="620290"/>
                    <a:pt x="35665" y="653769"/>
                  </a:cubicBezTo>
                  <a:close/>
                </a:path>
              </a:pathLst>
            </a:custGeom>
            <a:solidFill>
              <a:schemeClr val="dk2"/>
            </a:solidFill>
            <a:ln cap="flat" cmpd="sng" w="9525">
              <a:solidFill>
                <a:schemeClr val="dk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descr="Raised hand" id="2050" name="Google Shape;2050;p15"/>
            <p:cNvSpPr/>
            <p:nvPr/>
          </p:nvSpPr>
          <p:spPr>
            <a:xfrm rot="-6215090">
              <a:off x="6973629" y="1439117"/>
              <a:ext cx="536522" cy="781434"/>
            </a:xfrm>
            <a:custGeom>
              <a:rect b="b" l="l" r="r" t="t"/>
              <a:pathLst>
                <a:path extrusionOk="0" h="781051" w="536259">
                  <a:moveTo>
                    <a:pt x="50915" y="675696"/>
                  </a:moveTo>
                  <a:cubicBezTo>
                    <a:pt x="60811" y="689983"/>
                    <a:pt x="66126" y="706942"/>
                    <a:pt x="66155" y="724321"/>
                  </a:cubicBezTo>
                  <a:lnTo>
                    <a:pt x="66240" y="781052"/>
                  </a:lnTo>
                  <a:lnTo>
                    <a:pt x="85290" y="781052"/>
                  </a:lnTo>
                  <a:lnTo>
                    <a:pt x="85214" y="724283"/>
                  </a:lnTo>
                  <a:cubicBezTo>
                    <a:pt x="85192" y="703013"/>
                    <a:pt x="78675" y="682256"/>
                    <a:pt x="66536" y="664790"/>
                  </a:cubicBezTo>
                  <a:lnTo>
                    <a:pt x="51353" y="642882"/>
                  </a:lnTo>
                  <a:cubicBezTo>
                    <a:pt x="30339" y="612603"/>
                    <a:pt x="19070" y="576631"/>
                    <a:pt x="19054" y="539774"/>
                  </a:cubicBezTo>
                  <a:lnTo>
                    <a:pt x="19054" y="211381"/>
                  </a:lnTo>
                  <a:cubicBezTo>
                    <a:pt x="18649" y="191425"/>
                    <a:pt x="33308" y="174353"/>
                    <a:pt x="53096" y="171738"/>
                  </a:cubicBezTo>
                  <a:cubicBezTo>
                    <a:pt x="73873" y="169676"/>
                    <a:pt x="92388" y="184847"/>
                    <a:pt x="94450" y="205624"/>
                  </a:cubicBezTo>
                  <a:cubicBezTo>
                    <a:pt x="94573" y="206859"/>
                    <a:pt x="94634" y="208100"/>
                    <a:pt x="94635" y="209342"/>
                  </a:cubicBezTo>
                  <a:cubicBezTo>
                    <a:pt x="94668" y="210900"/>
                    <a:pt x="95094" y="212423"/>
                    <a:pt x="95873" y="213772"/>
                  </a:cubicBezTo>
                  <a:lnTo>
                    <a:pt x="95873" y="390527"/>
                  </a:lnTo>
                  <a:cubicBezTo>
                    <a:pt x="95873" y="395788"/>
                    <a:pt x="100137" y="400052"/>
                    <a:pt x="105398" y="400052"/>
                  </a:cubicBezTo>
                  <a:cubicBezTo>
                    <a:pt x="110658" y="400052"/>
                    <a:pt x="114923" y="395788"/>
                    <a:pt x="114923" y="390527"/>
                  </a:cubicBezTo>
                  <a:lnTo>
                    <a:pt x="114923" y="115683"/>
                  </a:lnTo>
                  <a:cubicBezTo>
                    <a:pt x="114584" y="95827"/>
                    <a:pt x="129238" y="78896"/>
                    <a:pt x="148937" y="76383"/>
                  </a:cubicBezTo>
                  <a:cubicBezTo>
                    <a:pt x="169735" y="74327"/>
                    <a:pt x="188263" y="89519"/>
                    <a:pt x="190320" y="110318"/>
                  </a:cubicBezTo>
                  <a:cubicBezTo>
                    <a:pt x="190441" y="111538"/>
                    <a:pt x="190502" y="112762"/>
                    <a:pt x="190504" y="113988"/>
                  </a:cubicBezTo>
                  <a:lnTo>
                    <a:pt x="190504" y="390527"/>
                  </a:lnTo>
                  <a:cubicBezTo>
                    <a:pt x="190504" y="395788"/>
                    <a:pt x="194768" y="400052"/>
                    <a:pt x="200029" y="400052"/>
                  </a:cubicBezTo>
                  <a:cubicBezTo>
                    <a:pt x="205289" y="400052"/>
                    <a:pt x="209554" y="395788"/>
                    <a:pt x="209554" y="390527"/>
                  </a:cubicBezTo>
                  <a:lnTo>
                    <a:pt x="209554" y="58543"/>
                  </a:lnTo>
                  <a:cubicBezTo>
                    <a:pt x="209218" y="38683"/>
                    <a:pt x="223874" y="21750"/>
                    <a:pt x="243577" y="19233"/>
                  </a:cubicBezTo>
                  <a:cubicBezTo>
                    <a:pt x="264380" y="17171"/>
                    <a:pt x="282916" y="32364"/>
                    <a:pt x="284978" y="53167"/>
                  </a:cubicBezTo>
                  <a:cubicBezTo>
                    <a:pt x="285100" y="54394"/>
                    <a:pt x="285161" y="55624"/>
                    <a:pt x="285163" y="56857"/>
                  </a:cubicBezTo>
                  <a:lnTo>
                    <a:pt x="285163" y="390527"/>
                  </a:lnTo>
                  <a:cubicBezTo>
                    <a:pt x="285163" y="395788"/>
                    <a:pt x="289427" y="400052"/>
                    <a:pt x="294688" y="400052"/>
                  </a:cubicBezTo>
                  <a:cubicBezTo>
                    <a:pt x="299949" y="400052"/>
                    <a:pt x="304213" y="395788"/>
                    <a:pt x="304213" y="390527"/>
                  </a:cubicBezTo>
                  <a:lnTo>
                    <a:pt x="304213" y="116893"/>
                  </a:lnTo>
                  <a:cubicBezTo>
                    <a:pt x="304595" y="115902"/>
                    <a:pt x="304792" y="114850"/>
                    <a:pt x="304794" y="113788"/>
                  </a:cubicBezTo>
                  <a:cubicBezTo>
                    <a:pt x="303617" y="102971"/>
                    <a:pt x="307951" y="92287"/>
                    <a:pt x="316329" y="85346"/>
                  </a:cubicBezTo>
                  <a:cubicBezTo>
                    <a:pt x="346990" y="63153"/>
                    <a:pt x="380385" y="84746"/>
                    <a:pt x="380385" y="113988"/>
                  </a:cubicBezTo>
                  <a:lnTo>
                    <a:pt x="380385" y="485777"/>
                  </a:lnTo>
                  <a:cubicBezTo>
                    <a:pt x="380401" y="491038"/>
                    <a:pt x="384678" y="495289"/>
                    <a:pt x="389938" y="495273"/>
                  </a:cubicBezTo>
                  <a:cubicBezTo>
                    <a:pt x="394281" y="495260"/>
                    <a:pt x="398066" y="492310"/>
                    <a:pt x="399139" y="488101"/>
                  </a:cubicBezTo>
                  <a:lnTo>
                    <a:pt x="442049" y="317299"/>
                  </a:lnTo>
                  <a:cubicBezTo>
                    <a:pt x="446033" y="297733"/>
                    <a:pt x="464069" y="284275"/>
                    <a:pt x="483959" y="286028"/>
                  </a:cubicBezTo>
                  <a:cubicBezTo>
                    <a:pt x="494588" y="287283"/>
                    <a:pt x="504175" y="293019"/>
                    <a:pt x="510306" y="301792"/>
                  </a:cubicBezTo>
                  <a:cubicBezTo>
                    <a:pt x="516427" y="310505"/>
                    <a:pt x="518602" y="321391"/>
                    <a:pt x="516297" y="331786"/>
                  </a:cubicBezTo>
                  <a:lnTo>
                    <a:pt x="458947" y="587409"/>
                  </a:lnTo>
                  <a:cubicBezTo>
                    <a:pt x="457166" y="595345"/>
                    <a:pt x="452660" y="602407"/>
                    <a:pt x="446212" y="607364"/>
                  </a:cubicBezTo>
                  <a:lnTo>
                    <a:pt x="336493" y="691660"/>
                  </a:lnTo>
                  <a:cubicBezTo>
                    <a:pt x="334152" y="693462"/>
                    <a:pt x="332780" y="696249"/>
                    <a:pt x="332779" y="699204"/>
                  </a:cubicBezTo>
                  <a:lnTo>
                    <a:pt x="332779" y="781052"/>
                  </a:lnTo>
                  <a:lnTo>
                    <a:pt x="351829" y="781052"/>
                  </a:lnTo>
                  <a:lnTo>
                    <a:pt x="351829" y="703900"/>
                  </a:lnTo>
                  <a:lnTo>
                    <a:pt x="457823" y="622461"/>
                  </a:lnTo>
                  <a:cubicBezTo>
                    <a:pt x="467800" y="614792"/>
                    <a:pt x="474773" y="603869"/>
                    <a:pt x="477530" y="591590"/>
                  </a:cubicBezTo>
                  <a:lnTo>
                    <a:pt x="534880" y="335949"/>
                  </a:lnTo>
                  <a:cubicBezTo>
                    <a:pt x="541726" y="305304"/>
                    <a:pt x="522432" y="274913"/>
                    <a:pt x="491787" y="268067"/>
                  </a:cubicBezTo>
                  <a:cubicBezTo>
                    <a:pt x="489975" y="267662"/>
                    <a:pt x="488145" y="267347"/>
                    <a:pt x="486303" y="267121"/>
                  </a:cubicBezTo>
                  <a:cubicBezTo>
                    <a:pt x="456776" y="264182"/>
                    <a:pt x="429752" y="283887"/>
                    <a:pt x="423523" y="312898"/>
                  </a:cubicBezTo>
                  <a:lnTo>
                    <a:pt x="399625" y="408015"/>
                  </a:lnTo>
                  <a:cubicBezTo>
                    <a:pt x="399530" y="408424"/>
                    <a:pt x="399444" y="408415"/>
                    <a:pt x="399444" y="408015"/>
                  </a:cubicBezTo>
                  <a:lnTo>
                    <a:pt x="399444" y="116397"/>
                  </a:lnTo>
                  <a:cubicBezTo>
                    <a:pt x="399568" y="84531"/>
                    <a:pt x="374388" y="58313"/>
                    <a:pt x="342542" y="57152"/>
                  </a:cubicBezTo>
                  <a:cubicBezTo>
                    <a:pt x="328345" y="57180"/>
                    <a:pt x="314676" y="62545"/>
                    <a:pt x="304251" y="72182"/>
                  </a:cubicBezTo>
                  <a:lnTo>
                    <a:pt x="304251" y="58847"/>
                  </a:lnTo>
                  <a:cubicBezTo>
                    <a:pt x="304667" y="29798"/>
                    <a:pt x="283591" y="4893"/>
                    <a:pt x="254874" y="497"/>
                  </a:cubicBezTo>
                  <a:cubicBezTo>
                    <a:pt x="223714" y="-3622"/>
                    <a:pt x="195114" y="18300"/>
                    <a:pt x="190994" y="49461"/>
                  </a:cubicBezTo>
                  <a:cubicBezTo>
                    <a:pt x="190670" y="51912"/>
                    <a:pt x="190506" y="54383"/>
                    <a:pt x="190504" y="56857"/>
                  </a:cubicBezTo>
                  <a:lnTo>
                    <a:pt x="190504" y="71649"/>
                  </a:lnTo>
                  <a:cubicBezTo>
                    <a:pt x="180046" y="62251"/>
                    <a:pt x="166463" y="57082"/>
                    <a:pt x="152404" y="57152"/>
                  </a:cubicBezTo>
                  <a:cubicBezTo>
                    <a:pt x="120771" y="58600"/>
                    <a:pt x="95890" y="84703"/>
                    <a:pt x="95958" y="116369"/>
                  </a:cubicBezTo>
                  <a:lnTo>
                    <a:pt x="95958" y="168080"/>
                  </a:lnTo>
                  <a:cubicBezTo>
                    <a:pt x="95682" y="167823"/>
                    <a:pt x="95435" y="167528"/>
                    <a:pt x="95158" y="167280"/>
                  </a:cubicBezTo>
                  <a:cubicBezTo>
                    <a:pt x="83236" y="156510"/>
                    <a:pt x="67337" y="151247"/>
                    <a:pt x="51343" y="152773"/>
                  </a:cubicBezTo>
                  <a:cubicBezTo>
                    <a:pt x="21792" y="156365"/>
                    <a:pt x="-326" y="181614"/>
                    <a:pt x="4" y="211381"/>
                  </a:cubicBezTo>
                  <a:lnTo>
                    <a:pt x="4" y="539774"/>
                  </a:lnTo>
                  <a:cubicBezTo>
                    <a:pt x="4" y="580517"/>
                    <a:pt x="12445" y="620290"/>
                    <a:pt x="35665" y="653769"/>
                  </a:cubicBezTo>
                  <a:close/>
                </a:path>
              </a:pathLst>
            </a:custGeom>
            <a:solidFill>
              <a:schemeClr val="dk2"/>
            </a:solidFill>
            <a:ln cap="flat" cmpd="sng" w="9525">
              <a:solidFill>
                <a:schemeClr val="dk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descr="Heart" id="2051" name="Google Shape;2051;p15"/>
            <p:cNvSpPr/>
            <p:nvPr/>
          </p:nvSpPr>
          <p:spPr>
            <a:xfrm>
              <a:off x="6445917" y="1395138"/>
              <a:ext cx="768130" cy="734150"/>
            </a:xfrm>
            <a:custGeom>
              <a:rect b="b" l="l" r="r" t="t"/>
              <a:pathLst>
                <a:path extrusionOk="0" h="734150" w="768130">
                  <a:moveTo>
                    <a:pt x="258441" y="624898"/>
                  </a:moveTo>
                  <a:lnTo>
                    <a:pt x="291962" y="624898"/>
                  </a:lnTo>
                  <a:lnTo>
                    <a:pt x="298152" y="630863"/>
                  </a:lnTo>
                  <a:cubicBezTo>
                    <a:pt x="335532" y="665273"/>
                    <a:pt x="366846" y="691289"/>
                    <a:pt x="383895" y="705059"/>
                  </a:cubicBezTo>
                  <a:cubicBezTo>
                    <a:pt x="400944" y="691289"/>
                    <a:pt x="432258" y="665273"/>
                    <a:pt x="469638" y="630863"/>
                  </a:cubicBezTo>
                  <a:lnTo>
                    <a:pt x="475828" y="624898"/>
                  </a:lnTo>
                  <a:lnTo>
                    <a:pt x="509348" y="624898"/>
                  </a:lnTo>
                  <a:lnTo>
                    <a:pt x="506475" y="627794"/>
                  </a:lnTo>
                  <a:cubicBezTo>
                    <a:pt x="438375" y="692489"/>
                    <a:pt x="383895" y="734150"/>
                    <a:pt x="383895" y="734150"/>
                  </a:cubicBezTo>
                  <a:cubicBezTo>
                    <a:pt x="383895" y="734150"/>
                    <a:pt x="329414" y="692489"/>
                    <a:pt x="261315" y="627794"/>
                  </a:cubicBezTo>
                  <a:close/>
                  <a:moveTo>
                    <a:pt x="190188" y="0"/>
                  </a:moveTo>
                  <a:cubicBezTo>
                    <a:pt x="256379" y="0"/>
                    <a:pt x="327799" y="41728"/>
                    <a:pt x="383895" y="153029"/>
                  </a:cubicBezTo>
                  <a:cubicBezTo>
                    <a:pt x="440002" y="41704"/>
                    <a:pt x="511400" y="0"/>
                    <a:pt x="577602" y="0"/>
                  </a:cubicBezTo>
                  <a:cubicBezTo>
                    <a:pt x="654994" y="0"/>
                    <a:pt x="725258" y="57050"/>
                    <a:pt x="755553" y="126575"/>
                  </a:cubicBezTo>
                  <a:lnTo>
                    <a:pt x="768130" y="184070"/>
                  </a:lnTo>
                  <a:lnTo>
                    <a:pt x="745256" y="184070"/>
                  </a:lnTo>
                  <a:lnTo>
                    <a:pt x="733945" y="133703"/>
                  </a:lnTo>
                  <a:cubicBezTo>
                    <a:pt x="706090" y="71777"/>
                    <a:pt x="642294" y="22790"/>
                    <a:pt x="577602" y="22790"/>
                  </a:cubicBezTo>
                  <a:cubicBezTo>
                    <a:pt x="510511" y="22790"/>
                    <a:pt x="450565" y="71376"/>
                    <a:pt x="404246" y="163283"/>
                  </a:cubicBezTo>
                  <a:lnTo>
                    <a:pt x="383895" y="203666"/>
                  </a:lnTo>
                  <a:lnTo>
                    <a:pt x="363544" y="163283"/>
                  </a:lnTo>
                  <a:cubicBezTo>
                    <a:pt x="317225" y="71376"/>
                    <a:pt x="257278" y="22790"/>
                    <a:pt x="190188" y="22790"/>
                  </a:cubicBezTo>
                  <a:cubicBezTo>
                    <a:pt x="144590" y="24408"/>
                    <a:pt x="101618" y="44537"/>
                    <a:pt x="71183" y="78531"/>
                  </a:cubicBezTo>
                  <a:cubicBezTo>
                    <a:pt x="55375" y="94626"/>
                    <a:pt x="42845" y="113374"/>
                    <a:pt x="34042" y="133733"/>
                  </a:cubicBezTo>
                  <a:lnTo>
                    <a:pt x="22934" y="182515"/>
                  </a:lnTo>
                  <a:lnTo>
                    <a:pt x="0" y="182515"/>
                  </a:lnTo>
                  <a:lnTo>
                    <a:pt x="12235" y="126571"/>
                  </a:lnTo>
                  <a:cubicBezTo>
                    <a:pt x="42527" y="57044"/>
                    <a:pt x="112788" y="0"/>
                    <a:pt x="190188" y="0"/>
                  </a:cubicBezTo>
                  <a:close/>
                </a:path>
              </a:pathLst>
            </a:custGeom>
            <a:solidFill>
              <a:schemeClr val="dk2"/>
            </a:solidFill>
            <a:ln cap="flat" cmpd="sng" w="9525">
              <a:solidFill>
                <a:schemeClr val="dk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052" name="Google Shape;2052;p15"/>
          <p:cNvGrpSpPr/>
          <p:nvPr/>
        </p:nvGrpSpPr>
        <p:grpSpPr>
          <a:xfrm>
            <a:off x="6297914" y="2427728"/>
            <a:ext cx="852092" cy="771417"/>
            <a:chOff x="5704318" y="2849345"/>
            <a:chExt cx="1192238" cy="1079357"/>
          </a:xfrm>
        </p:grpSpPr>
        <p:grpSp>
          <p:nvGrpSpPr>
            <p:cNvPr id="2053" name="Google Shape;2053;p15"/>
            <p:cNvGrpSpPr/>
            <p:nvPr/>
          </p:nvGrpSpPr>
          <p:grpSpPr>
            <a:xfrm>
              <a:off x="5704318" y="2946364"/>
              <a:ext cx="1192238" cy="982339"/>
              <a:chOff x="5704318" y="2946364"/>
              <a:chExt cx="1192238" cy="982339"/>
            </a:xfrm>
          </p:grpSpPr>
          <p:sp>
            <p:nvSpPr>
              <p:cNvPr descr="Raised hand" id="2054" name="Google Shape;2054;p15"/>
              <p:cNvSpPr/>
              <p:nvPr/>
            </p:nvSpPr>
            <p:spPr>
              <a:xfrm flipH="1" rot="-1174028">
                <a:off x="5819656" y="3080180"/>
                <a:ext cx="536401" cy="781258"/>
              </a:xfrm>
              <a:custGeom>
                <a:rect b="b" l="l" r="r" t="t"/>
                <a:pathLst>
                  <a:path extrusionOk="0" h="781051" w="536259">
                    <a:moveTo>
                      <a:pt x="50915" y="675696"/>
                    </a:moveTo>
                    <a:cubicBezTo>
                      <a:pt x="60811" y="689983"/>
                      <a:pt x="66126" y="706942"/>
                      <a:pt x="66155" y="724321"/>
                    </a:cubicBezTo>
                    <a:lnTo>
                      <a:pt x="66240" y="781052"/>
                    </a:lnTo>
                    <a:lnTo>
                      <a:pt x="85290" y="781052"/>
                    </a:lnTo>
                    <a:lnTo>
                      <a:pt x="85214" y="724283"/>
                    </a:lnTo>
                    <a:cubicBezTo>
                      <a:pt x="85192" y="703013"/>
                      <a:pt x="78675" y="682256"/>
                      <a:pt x="66536" y="664790"/>
                    </a:cubicBezTo>
                    <a:lnTo>
                      <a:pt x="51353" y="642882"/>
                    </a:lnTo>
                    <a:cubicBezTo>
                      <a:pt x="30339" y="612603"/>
                      <a:pt x="19070" y="576631"/>
                      <a:pt x="19054" y="539774"/>
                    </a:cubicBezTo>
                    <a:lnTo>
                      <a:pt x="19054" y="211381"/>
                    </a:lnTo>
                    <a:cubicBezTo>
                      <a:pt x="18649" y="191425"/>
                      <a:pt x="33308" y="174353"/>
                      <a:pt x="53096" y="171738"/>
                    </a:cubicBezTo>
                    <a:cubicBezTo>
                      <a:pt x="73873" y="169676"/>
                      <a:pt x="92388" y="184847"/>
                      <a:pt x="94450" y="205624"/>
                    </a:cubicBezTo>
                    <a:cubicBezTo>
                      <a:pt x="94573" y="206859"/>
                      <a:pt x="94634" y="208100"/>
                      <a:pt x="94635" y="209342"/>
                    </a:cubicBezTo>
                    <a:cubicBezTo>
                      <a:pt x="94668" y="210900"/>
                      <a:pt x="95094" y="212423"/>
                      <a:pt x="95873" y="213772"/>
                    </a:cubicBezTo>
                    <a:lnTo>
                      <a:pt x="95873" y="390527"/>
                    </a:lnTo>
                    <a:cubicBezTo>
                      <a:pt x="95873" y="395788"/>
                      <a:pt x="100137" y="400052"/>
                      <a:pt x="105398" y="400052"/>
                    </a:cubicBezTo>
                    <a:cubicBezTo>
                      <a:pt x="110658" y="400052"/>
                      <a:pt x="114923" y="395788"/>
                      <a:pt x="114923" y="390527"/>
                    </a:cubicBezTo>
                    <a:lnTo>
                      <a:pt x="114923" y="115683"/>
                    </a:lnTo>
                    <a:cubicBezTo>
                      <a:pt x="114584" y="95827"/>
                      <a:pt x="129238" y="78896"/>
                      <a:pt x="148937" y="76383"/>
                    </a:cubicBezTo>
                    <a:cubicBezTo>
                      <a:pt x="169735" y="74327"/>
                      <a:pt x="188263" y="89519"/>
                      <a:pt x="190320" y="110318"/>
                    </a:cubicBezTo>
                    <a:cubicBezTo>
                      <a:pt x="190441" y="111538"/>
                      <a:pt x="190502" y="112762"/>
                      <a:pt x="190504" y="113988"/>
                    </a:cubicBezTo>
                    <a:lnTo>
                      <a:pt x="190504" y="390527"/>
                    </a:lnTo>
                    <a:cubicBezTo>
                      <a:pt x="190504" y="395788"/>
                      <a:pt x="194768" y="400052"/>
                      <a:pt x="200029" y="400052"/>
                    </a:cubicBezTo>
                    <a:cubicBezTo>
                      <a:pt x="205289" y="400052"/>
                      <a:pt x="209554" y="395788"/>
                      <a:pt x="209554" y="390527"/>
                    </a:cubicBezTo>
                    <a:lnTo>
                      <a:pt x="209554" y="58543"/>
                    </a:lnTo>
                    <a:cubicBezTo>
                      <a:pt x="209218" y="38683"/>
                      <a:pt x="223874" y="21750"/>
                      <a:pt x="243577" y="19233"/>
                    </a:cubicBezTo>
                    <a:cubicBezTo>
                      <a:pt x="264380" y="17171"/>
                      <a:pt x="282916" y="32364"/>
                      <a:pt x="284978" y="53167"/>
                    </a:cubicBezTo>
                    <a:cubicBezTo>
                      <a:pt x="285100" y="54394"/>
                      <a:pt x="285161" y="55624"/>
                      <a:pt x="285163" y="56857"/>
                    </a:cubicBezTo>
                    <a:lnTo>
                      <a:pt x="285163" y="390527"/>
                    </a:lnTo>
                    <a:cubicBezTo>
                      <a:pt x="285163" y="395788"/>
                      <a:pt x="289427" y="400052"/>
                      <a:pt x="294688" y="400052"/>
                    </a:cubicBezTo>
                    <a:cubicBezTo>
                      <a:pt x="299949" y="400052"/>
                      <a:pt x="304213" y="395788"/>
                      <a:pt x="304213" y="390527"/>
                    </a:cubicBezTo>
                    <a:lnTo>
                      <a:pt x="304213" y="116893"/>
                    </a:lnTo>
                    <a:cubicBezTo>
                      <a:pt x="304595" y="115902"/>
                      <a:pt x="304792" y="114850"/>
                      <a:pt x="304794" y="113788"/>
                    </a:cubicBezTo>
                    <a:cubicBezTo>
                      <a:pt x="303617" y="102971"/>
                      <a:pt x="307951" y="92287"/>
                      <a:pt x="316329" y="85346"/>
                    </a:cubicBezTo>
                    <a:cubicBezTo>
                      <a:pt x="346990" y="63153"/>
                      <a:pt x="380385" y="84746"/>
                      <a:pt x="380385" y="113988"/>
                    </a:cubicBezTo>
                    <a:lnTo>
                      <a:pt x="380385" y="485777"/>
                    </a:lnTo>
                    <a:cubicBezTo>
                      <a:pt x="380401" y="491038"/>
                      <a:pt x="384678" y="495289"/>
                      <a:pt x="389938" y="495273"/>
                    </a:cubicBezTo>
                    <a:cubicBezTo>
                      <a:pt x="394281" y="495260"/>
                      <a:pt x="398066" y="492310"/>
                      <a:pt x="399139" y="488101"/>
                    </a:cubicBezTo>
                    <a:lnTo>
                      <a:pt x="442049" y="317299"/>
                    </a:lnTo>
                    <a:cubicBezTo>
                      <a:pt x="446033" y="297733"/>
                      <a:pt x="464069" y="284275"/>
                      <a:pt x="483959" y="286028"/>
                    </a:cubicBezTo>
                    <a:cubicBezTo>
                      <a:pt x="494588" y="287283"/>
                      <a:pt x="504175" y="293019"/>
                      <a:pt x="510306" y="301792"/>
                    </a:cubicBezTo>
                    <a:cubicBezTo>
                      <a:pt x="516427" y="310505"/>
                      <a:pt x="518602" y="321391"/>
                      <a:pt x="516297" y="331786"/>
                    </a:cubicBezTo>
                    <a:lnTo>
                      <a:pt x="458947" y="587409"/>
                    </a:lnTo>
                    <a:cubicBezTo>
                      <a:pt x="457166" y="595345"/>
                      <a:pt x="452660" y="602407"/>
                      <a:pt x="446212" y="607364"/>
                    </a:cubicBezTo>
                    <a:lnTo>
                      <a:pt x="336493" y="691660"/>
                    </a:lnTo>
                    <a:cubicBezTo>
                      <a:pt x="334152" y="693462"/>
                      <a:pt x="332780" y="696249"/>
                      <a:pt x="332779" y="699204"/>
                    </a:cubicBezTo>
                    <a:lnTo>
                      <a:pt x="332779" y="781052"/>
                    </a:lnTo>
                    <a:lnTo>
                      <a:pt x="351829" y="781052"/>
                    </a:lnTo>
                    <a:lnTo>
                      <a:pt x="351829" y="703900"/>
                    </a:lnTo>
                    <a:lnTo>
                      <a:pt x="457823" y="622461"/>
                    </a:lnTo>
                    <a:cubicBezTo>
                      <a:pt x="467800" y="614792"/>
                      <a:pt x="474773" y="603869"/>
                      <a:pt x="477530" y="591590"/>
                    </a:cubicBezTo>
                    <a:lnTo>
                      <a:pt x="534880" y="335949"/>
                    </a:lnTo>
                    <a:cubicBezTo>
                      <a:pt x="541726" y="305304"/>
                      <a:pt x="522432" y="274913"/>
                      <a:pt x="491787" y="268067"/>
                    </a:cubicBezTo>
                    <a:cubicBezTo>
                      <a:pt x="489975" y="267662"/>
                      <a:pt x="488145" y="267347"/>
                      <a:pt x="486303" y="267121"/>
                    </a:cubicBezTo>
                    <a:cubicBezTo>
                      <a:pt x="456776" y="264182"/>
                      <a:pt x="429752" y="283887"/>
                      <a:pt x="423523" y="312898"/>
                    </a:cubicBezTo>
                    <a:lnTo>
                      <a:pt x="399625" y="408015"/>
                    </a:lnTo>
                    <a:cubicBezTo>
                      <a:pt x="399530" y="408424"/>
                      <a:pt x="399444" y="408415"/>
                      <a:pt x="399444" y="408015"/>
                    </a:cubicBezTo>
                    <a:lnTo>
                      <a:pt x="399444" y="116397"/>
                    </a:lnTo>
                    <a:cubicBezTo>
                      <a:pt x="399568" y="84531"/>
                      <a:pt x="374388" y="58313"/>
                      <a:pt x="342542" y="57152"/>
                    </a:cubicBezTo>
                    <a:cubicBezTo>
                      <a:pt x="328345" y="57180"/>
                      <a:pt x="314676" y="62545"/>
                      <a:pt x="304251" y="72182"/>
                    </a:cubicBezTo>
                    <a:lnTo>
                      <a:pt x="304251" y="58847"/>
                    </a:lnTo>
                    <a:cubicBezTo>
                      <a:pt x="304667" y="29798"/>
                      <a:pt x="283591" y="4893"/>
                      <a:pt x="254874" y="497"/>
                    </a:cubicBezTo>
                    <a:cubicBezTo>
                      <a:pt x="223714" y="-3622"/>
                      <a:pt x="195114" y="18300"/>
                      <a:pt x="190994" y="49461"/>
                    </a:cubicBezTo>
                    <a:cubicBezTo>
                      <a:pt x="190670" y="51912"/>
                      <a:pt x="190506" y="54383"/>
                      <a:pt x="190504" y="56857"/>
                    </a:cubicBezTo>
                    <a:lnTo>
                      <a:pt x="190504" y="71649"/>
                    </a:lnTo>
                    <a:cubicBezTo>
                      <a:pt x="180046" y="62251"/>
                      <a:pt x="166463" y="57082"/>
                      <a:pt x="152404" y="57152"/>
                    </a:cubicBezTo>
                    <a:cubicBezTo>
                      <a:pt x="120771" y="58600"/>
                      <a:pt x="95890" y="84703"/>
                      <a:pt x="95958" y="116369"/>
                    </a:cubicBezTo>
                    <a:lnTo>
                      <a:pt x="95958" y="168080"/>
                    </a:lnTo>
                    <a:cubicBezTo>
                      <a:pt x="95682" y="167823"/>
                      <a:pt x="95435" y="167528"/>
                      <a:pt x="95158" y="167280"/>
                    </a:cubicBezTo>
                    <a:cubicBezTo>
                      <a:pt x="83236" y="156510"/>
                      <a:pt x="67337" y="151247"/>
                      <a:pt x="51343" y="152773"/>
                    </a:cubicBezTo>
                    <a:cubicBezTo>
                      <a:pt x="21792" y="156365"/>
                      <a:pt x="-326" y="181614"/>
                      <a:pt x="4" y="211381"/>
                    </a:cubicBezTo>
                    <a:lnTo>
                      <a:pt x="4" y="539774"/>
                    </a:lnTo>
                    <a:cubicBezTo>
                      <a:pt x="4" y="580517"/>
                      <a:pt x="12445" y="620290"/>
                      <a:pt x="35665" y="653769"/>
                    </a:cubicBezTo>
                    <a:close/>
                  </a:path>
                </a:pathLst>
              </a:custGeom>
              <a:solidFill>
                <a:schemeClr val="dk2"/>
              </a:solidFill>
              <a:ln cap="flat" cmpd="sng" w="9525">
                <a:solidFill>
                  <a:schemeClr val="dk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descr="Raised hand" id="2055" name="Google Shape;2055;p15"/>
              <p:cNvSpPr/>
              <p:nvPr/>
            </p:nvSpPr>
            <p:spPr>
              <a:xfrm rot="904748">
                <a:off x="6268303" y="3002639"/>
                <a:ext cx="535944" cy="780593"/>
              </a:xfrm>
              <a:custGeom>
                <a:rect b="b" l="l" r="r" t="t"/>
                <a:pathLst>
                  <a:path extrusionOk="0" h="781052" w="536259">
                    <a:moveTo>
                      <a:pt x="19054" y="211381"/>
                    </a:moveTo>
                    <a:cubicBezTo>
                      <a:pt x="18649" y="191425"/>
                      <a:pt x="33308" y="174353"/>
                      <a:pt x="53096" y="171738"/>
                    </a:cubicBezTo>
                    <a:cubicBezTo>
                      <a:pt x="73873" y="169676"/>
                      <a:pt x="92388" y="184847"/>
                      <a:pt x="94450" y="205624"/>
                    </a:cubicBezTo>
                    <a:cubicBezTo>
                      <a:pt x="94573" y="206859"/>
                      <a:pt x="94634" y="208100"/>
                      <a:pt x="94635" y="209342"/>
                    </a:cubicBezTo>
                    <a:cubicBezTo>
                      <a:pt x="94668" y="210900"/>
                      <a:pt x="95094" y="212423"/>
                      <a:pt x="95873" y="213772"/>
                    </a:cubicBezTo>
                    <a:lnTo>
                      <a:pt x="95873" y="390527"/>
                    </a:lnTo>
                    <a:cubicBezTo>
                      <a:pt x="95873" y="395788"/>
                      <a:pt x="100137" y="400052"/>
                      <a:pt x="105398" y="400052"/>
                    </a:cubicBezTo>
                    <a:cubicBezTo>
                      <a:pt x="110658" y="400052"/>
                      <a:pt x="114923" y="395788"/>
                      <a:pt x="114923" y="390527"/>
                    </a:cubicBezTo>
                    <a:lnTo>
                      <a:pt x="114923" y="115683"/>
                    </a:lnTo>
                    <a:cubicBezTo>
                      <a:pt x="114584" y="95827"/>
                      <a:pt x="129238" y="78896"/>
                      <a:pt x="148937" y="76383"/>
                    </a:cubicBezTo>
                    <a:cubicBezTo>
                      <a:pt x="169735" y="74327"/>
                      <a:pt x="188263" y="89519"/>
                      <a:pt x="190320" y="110318"/>
                    </a:cubicBezTo>
                    <a:cubicBezTo>
                      <a:pt x="190441" y="111538"/>
                      <a:pt x="190502" y="112762"/>
                      <a:pt x="190504" y="113988"/>
                    </a:cubicBezTo>
                    <a:lnTo>
                      <a:pt x="190504" y="390527"/>
                    </a:lnTo>
                    <a:cubicBezTo>
                      <a:pt x="190504" y="395788"/>
                      <a:pt x="194768" y="400052"/>
                      <a:pt x="200029" y="400052"/>
                    </a:cubicBezTo>
                    <a:cubicBezTo>
                      <a:pt x="205289" y="400052"/>
                      <a:pt x="209554" y="395788"/>
                      <a:pt x="209554" y="390527"/>
                    </a:cubicBezTo>
                    <a:lnTo>
                      <a:pt x="209554" y="58543"/>
                    </a:lnTo>
                    <a:cubicBezTo>
                      <a:pt x="209218" y="38683"/>
                      <a:pt x="223874" y="21750"/>
                      <a:pt x="243577" y="19233"/>
                    </a:cubicBezTo>
                    <a:cubicBezTo>
                      <a:pt x="264380" y="17171"/>
                      <a:pt x="282916" y="32364"/>
                      <a:pt x="284978" y="53167"/>
                    </a:cubicBezTo>
                    <a:cubicBezTo>
                      <a:pt x="285100" y="54394"/>
                      <a:pt x="285161" y="55624"/>
                      <a:pt x="285163" y="56857"/>
                    </a:cubicBezTo>
                    <a:lnTo>
                      <a:pt x="285163" y="390527"/>
                    </a:lnTo>
                    <a:cubicBezTo>
                      <a:pt x="285163" y="395788"/>
                      <a:pt x="289427" y="400052"/>
                      <a:pt x="294688" y="400052"/>
                    </a:cubicBezTo>
                    <a:cubicBezTo>
                      <a:pt x="299949" y="400052"/>
                      <a:pt x="304213" y="395788"/>
                      <a:pt x="304213" y="390527"/>
                    </a:cubicBezTo>
                    <a:lnTo>
                      <a:pt x="304213" y="116893"/>
                    </a:lnTo>
                    <a:cubicBezTo>
                      <a:pt x="304595" y="115902"/>
                      <a:pt x="304792" y="114850"/>
                      <a:pt x="304794" y="113788"/>
                    </a:cubicBezTo>
                    <a:cubicBezTo>
                      <a:pt x="303617" y="102971"/>
                      <a:pt x="307951" y="92287"/>
                      <a:pt x="316329" y="85346"/>
                    </a:cubicBezTo>
                    <a:cubicBezTo>
                      <a:pt x="346990" y="63153"/>
                      <a:pt x="380385" y="84746"/>
                      <a:pt x="380385" y="113988"/>
                    </a:cubicBezTo>
                    <a:lnTo>
                      <a:pt x="380385" y="485777"/>
                    </a:lnTo>
                    <a:cubicBezTo>
                      <a:pt x="380401" y="491038"/>
                      <a:pt x="384678" y="495289"/>
                      <a:pt x="389938" y="495273"/>
                    </a:cubicBezTo>
                    <a:cubicBezTo>
                      <a:pt x="394281" y="495260"/>
                      <a:pt x="398066" y="492310"/>
                      <a:pt x="399139" y="488101"/>
                    </a:cubicBezTo>
                    <a:lnTo>
                      <a:pt x="442049" y="317299"/>
                    </a:lnTo>
                    <a:cubicBezTo>
                      <a:pt x="446033" y="297733"/>
                      <a:pt x="464069" y="284275"/>
                      <a:pt x="483959" y="286028"/>
                    </a:cubicBezTo>
                    <a:cubicBezTo>
                      <a:pt x="494588" y="287283"/>
                      <a:pt x="504175" y="293019"/>
                      <a:pt x="510306" y="301792"/>
                    </a:cubicBezTo>
                    <a:cubicBezTo>
                      <a:pt x="516427" y="310505"/>
                      <a:pt x="518602" y="321391"/>
                      <a:pt x="516297" y="331786"/>
                    </a:cubicBezTo>
                    <a:lnTo>
                      <a:pt x="458947" y="587409"/>
                    </a:lnTo>
                    <a:cubicBezTo>
                      <a:pt x="457166" y="595345"/>
                      <a:pt x="452660" y="602407"/>
                      <a:pt x="446212" y="607364"/>
                    </a:cubicBezTo>
                    <a:lnTo>
                      <a:pt x="336493" y="691660"/>
                    </a:lnTo>
                    <a:cubicBezTo>
                      <a:pt x="334152" y="693462"/>
                      <a:pt x="332780" y="696249"/>
                      <a:pt x="332779" y="699204"/>
                    </a:cubicBezTo>
                    <a:lnTo>
                      <a:pt x="332779" y="781052"/>
                    </a:lnTo>
                    <a:lnTo>
                      <a:pt x="351829" y="781052"/>
                    </a:lnTo>
                    <a:lnTo>
                      <a:pt x="351829" y="703900"/>
                    </a:lnTo>
                    <a:lnTo>
                      <a:pt x="457823" y="622461"/>
                    </a:lnTo>
                    <a:cubicBezTo>
                      <a:pt x="467800" y="614792"/>
                      <a:pt x="474773" y="603869"/>
                      <a:pt x="477530" y="591590"/>
                    </a:cubicBezTo>
                    <a:lnTo>
                      <a:pt x="534880" y="335949"/>
                    </a:lnTo>
                    <a:cubicBezTo>
                      <a:pt x="541726" y="305304"/>
                      <a:pt x="522432" y="274913"/>
                      <a:pt x="491787" y="268067"/>
                    </a:cubicBezTo>
                    <a:cubicBezTo>
                      <a:pt x="489975" y="267662"/>
                      <a:pt x="488145" y="267347"/>
                      <a:pt x="486303" y="267121"/>
                    </a:cubicBezTo>
                    <a:cubicBezTo>
                      <a:pt x="456776" y="264182"/>
                      <a:pt x="429752" y="283887"/>
                      <a:pt x="423523" y="312898"/>
                    </a:cubicBezTo>
                    <a:lnTo>
                      <a:pt x="399625" y="408015"/>
                    </a:lnTo>
                    <a:cubicBezTo>
                      <a:pt x="399530" y="408424"/>
                      <a:pt x="399444" y="408415"/>
                      <a:pt x="399444" y="408015"/>
                    </a:cubicBezTo>
                    <a:lnTo>
                      <a:pt x="399444" y="116397"/>
                    </a:lnTo>
                    <a:cubicBezTo>
                      <a:pt x="399568" y="84531"/>
                      <a:pt x="374388" y="58313"/>
                      <a:pt x="342542" y="57152"/>
                    </a:cubicBezTo>
                    <a:cubicBezTo>
                      <a:pt x="328345" y="57180"/>
                      <a:pt x="314676" y="62545"/>
                      <a:pt x="304251" y="72182"/>
                    </a:cubicBezTo>
                    <a:lnTo>
                      <a:pt x="304251" y="58847"/>
                    </a:lnTo>
                    <a:cubicBezTo>
                      <a:pt x="304667" y="29798"/>
                      <a:pt x="283591" y="4893"/>
                      <a:pt x="254874" y="497"/>
                    </a:cubicBezTo>
                    <a:cubicBezTo>
                      <a:pt x="223714" y="-3622"/>
                      <a:pt x="195114" y="18300"/>
                      <a:pt x="190994" y="49461"/>
                    </a:cubicBezTo>
                    <a:cubicBezTo>
                      <a:pt x="190670" y="51912"/>
                      <a:pt x="190506" y="54383"/>
                      <a:pt x="190504" y="56857"/>
                    </a:cubicBezTo>
                    <a:lnTo>
                      <a:pt x="190504" y="71649"/>
                    </a:lnTo>
                    <a:cubicBezTo>
                      <a:pt x="180046" y="62251"/>
                      <a:pt x="166463" y="57082"/>
                      <a:pt x="152404" y="57152"/>
                    </a:cubicBezTo>
                    <a:cubicBezTo>
                      <a:pt x="120771" y="58600"/>
                      <a:pt x="95890" y="84703"/>
                      <a:pt x="95958" y="116369"/>
                    </a:cubicBezTo>
                    <a:lnTo>
                      <a:pt x="95958" y="168080"/>
                    </a:lnTo>
                    <a:cubicBezTo>
                      <a:pt x="95682" y="167823"/>
                      <a:pt x="95435" y="167528"/>
                      <a:pt x="95158" y="167280"/>
                    </a:cubicBezTo>
                    <a:cubicBezTo>
                      <a:pt x="83236" y="156510"/>
                      <a:pt x="67337" y="151247"/>
                      <a:pt x="51343" y="152773"/>
                    </a:cubicBezTo>
                    <a:cubicBezTo>
                      <a:pt x="21792" y="156365"/>
                      <a:pt x="-326" y="181614"/>
                      <a:pt x="4" y="211381"/>
                    </a:cubicBezTo>
                    <a:cubicBezTo>
                      <a:pt x="6354" y="320845"/>
                      <a:pt x="40821" y="379895"/>
                      <a:pt x="40821" y="379895"/>
                    </a:cubicBezTo>
                  </a:path>
                </a:pathLst>
              </a:custGeom>
              <a:solidFill>
                <a:schemeClr val="dk2"/>
              </a:solidFill>
              <a:ln cap="flat" cmpd="sng" w="9525">
                <a:solidFill>
                  <a:schemeClr val="dk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056" name="Google Shape;2056;p15"/>
            <p:cNvGrpSpPr/>
            <p:nvPr/>
          </p:nvGrpSpPr>
          <p:grpSpPr>
            <a:xfrm>
              <a:off x="6635730" y="3669673"/>
              <a:ext cx="169915" cy="206772"/>
              <a:chOff x="6729036" y="3720991"/>
              <a:chExt cx="169915" cy="206772"/>
            </a:xfrm>
          </p:grpSpPr>
          <p:sp>
            <p:nvSpPr>
              <p:cNvPr id="2057" name="Google Shape;2057;p15"/>
              <p:cNvSpPr/>
              <p:nvPr/>
            </p:nvSpPr>
            <p:spPr>
              <a:xfrm rot="7765044">
                <a:off x="6827038" y="3805022"/>
                <a:ext cx="18001" cy="67504"/>
              </a:xfrm>
              <a:custGeom>
                <a:rect b="b" l="l" r="r" t="t"/>
                <a:pathLst>
                  <a:path extrusionOk="0" h="47625" w="19050">
                    <a:moveTo>
                      <a:pt x="0" y="0"/>
                    </a:moveTo>
                    <a:lnTo>
                      <a:pt x="19050" y="0"/>
                    </a:lnTo>
                    <a:lnTo>
                      <a:pt x="19050" y="47625"/>
                    </a:lnTo>
                    <a:lnTo>
                      <a:pt x="0" y="47625"/>
                    </a:lnTo>
                    <a:close/>
                  </a:path>
                </a:pathLst>
              </a:custGeom>
              <a:solidFill>
                <a:schemeClr val="dk2"/>
              </a:solidFill>
              <a:ln cap="flat" cmpd="sng" w="9525">
                <a:solidFill>
                  <a:schemeClr val="dk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58" name="Google Shape;2058;p15"/>
              <p:cNvSpPr/>
              <p:nvPr/>
            </p:nvSpPr>
            <p:spPr>
              <a:xfrm rot="5065815">
                <a:off x="6707529" y="3884310"/>
                <a:ext cx="67470" cy="17993"/>
              </a:xfrm>
              <a:custGeom>
                <a:rect b="b" l="l" r="r" t="t"/>
                <a:pathLst>
                  <a:path extrusionOk="0" h="19050" w="47625">
                    <a:moveTo>
                      <a:pt x="0" y="0"/>
                    </a:moveTo>
                    <a:lnTo>
                      <a:pt x="47625" y="0"/>
                    </a:lnTo>
                    <a:lnTo>
                      <a:pt x="47625" y="19050"/>
                    </a:lnTo>
                    <a:lnTo>
                      <a:pt x="0" y="19050"/>
                    </a:lnTo>
                    <a:close/>
                  </a:path>
                </a:pathLst>
              </a:custGeom>
              <a:solidFill>
                <a:schemeClr val="dk2"/>
              </a:solidFill>
              <a:ln cap="flat" cmpd="sng" w="9525">
                <a:solidFill>
                  <a:schemeClr val="dk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59" name="Google Shape;2059;p15"/>
              <p:cNvSpPr/>
              <p:nvPr/>
            </p:nvSpPr>
            <p:spPr>
              <a:xfrm rot="5062797">
                <a:off x="6855499" y="3699484"/>
                <a:ext cx="17993" cy="67468"/>
              </a:xfrm>
              <a:custGeom>
                <a:rect b="b" l="l" r="r" t="t"/>
                <a:pathLst>
                  <a:path extrusionOk="0" h="47624" w="19049">
                    <a:moveTo>
                      <a:pt x="0" y="0"/>
                    </a:moveTo>
                    <a:lnTo>
                      <a:pt x="19050" y="0"/>
                    </a:lnTo>
                    <a:lnTo>
                      <a:pt x="19050" y="47625"/>
                    </a:lnTo>
                    <a:lnTo>
                      <a:pt x="0" y="47625"/>
                    </a:lnTo>
                    <a:close/>
                  </a:path>
                </a:pathLst>
              </a:custGeom>
              <a:solidFill>
                <a:schemeClr val="dk2"/>
              </a:solidFill>
              <a:ln cap="flat" cmpd="sng" w="9525">
                <a:solidFill>
                  <a:schemeClr val="dk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060" name="Google Shape;2060;p15"/>
            <p:cNvGrpSpPr/>
            <p:nvPr/>
          </p:nvGrpSpPr>
          <p:grpSpPr>
            <a:xfrm rot="-8970533">
              <a:off x="6155323" y="2878155"/>
              <a:ext cx="169914" cy="206770"/>
              <a:chOff x="6729036" y="3720991"/>
              <a:chExt cx="169915" cy="206772"/>
            </a:xfrm>
          </p:grpSpPr>
          <p:sp>
            <p:nvSpPr>
              <p:cNvPr id="2061" name="Google Shape;2061;p15"/>
              <p:cNvSpPr/>
              <p:nvPr/>
            </p:nvSpPr>
            <p:spPr>
              <a:xfrm rot="7765044">
                <a:off x="6827038" y="3805022"/>
                <a:ext cx="18001" cy="67504"/>
              </a:xfrm>
              <a:custGeom>
                <a:rect b="b" l="l" r="r" t="t"/>
                <a:pathLst>
                  <a:path extrusionOk="0" h="47625" w="19050">
                    <a:moveTo>
                      <a:pt x="0" y="0"/>
                    </a:moveTo>
                    <a:lnTo>
                      <a:pt x="19050" y="0"/>
                    </a:lnTo>
                    <a:lnTo>
                      <a:pt x="19050" y="47625"/>
                    </a:lnTo>
                    <a:lnTo>
                      <a:pt x="0" y="47625"/>
                    </a:lnTo>
                    <a:close/>
                  </a:path>
                </a:pathLst>
              </a:custGeom>
              <a:solidFill>
                <a:schemeClr val="dk2"/>
              </a:solidFill>
              <a:ln cap="flat" cmpd="sng" w="9525">
                <a:solidFill>
                  <a:schemeClr val="dk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62" name="Google Shape;2062;p15"/>
              <p:cNvSpPr/>
              <p:nvPr/>
            </p:nvSpPr>
            <p:spPr>
              <a:xfrm rot="5065815">
                <a:off x="6707529" y="3884310"/>
                <a:ext cx="67470" cy="17993"/>
              </a:xfrm>
              <a:custGeom>
                <a:rect b="b" l="l" r="r" t="t"/>
                <a:pathLst>
                  <a:path extrusionOk="0" h="19050" w="47625">
                    <a:moveTo>
                      <a:pt x="0" y="0"/>
                    </a:moveTo>
                    <a:lnTo>
                      <a:pt x="47625" y="0"/>
                    </a:lnTo>
                    <a:lnTo>
                      <a:pt x="47625" y="19050"/>
                    </a:lnTo>
                    <a:lnTo>
                      <a:pt x="0" y="19050"/>
                    </a:lnTo>
                    <a:close/>
                  </a:path>
                </a:pathLst>
              </a:custGeom>
              <a:solidFill>
                <a:schemeClr val="dk2"/>
              </a:solidFill>
              <a:ln cap="flat" cmpd="sng" w="9525">
                <a:solidFill>
                  <a:schemeClr val="dk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63" name="Google Shape;2063;p15"/>
              <p:cNvSpPr/>
              <p:nvPr/>
            </p:nvSpPr>
            <p:spPr>
              <a:xfrm rot="5062797">
                <a:off x="6855499" y="3699484"/>
                <a:ext cx="17993" cy="67468"/>
              </a:xfrm>
              <a:custGeom>
                <a:rect b="b" l="l" r="r" t="t"/>
                <a:pathLst>
                  <a:path extrusionOk="0" h="47624" w="19049">
                    <a:moveTo>
                      <a:pt x="0" y="0"/>
                    </a:moveTo>
                    <a:lnTo>
                      <a:pt x="19050" y="0"/>
                    </a:lnTo>
                    <a:lnTo>
                      <a:pt x="19050" y="47625"/>
                    </a:lnTo>
                    <a:lnTo>
                      <a:pt x="0" y="47625"/>
                    </a:lnTo>
                    <a:close/>
                  </a:path>
                </a:pathLst>
              </a:custGeom>
              <a:solidFill>
                <a:schemeClr val="dk2"/>
              </a:solidFill>
              <a:ln cap="flat" cmpd="sng" w="9525">
                <a:solidFill>
                  <a:schemeClr val="dk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sp>
        <p:nvSpPr>
          <p:cNvPr id="2064" name="Google Shape;2064;p15"/>
          <p:cNvSpPr txBox="1"/>
          <p:nvPr/>
        </p:nvSpPr>
        <p:spPr>
          <a:xfrm>
            <a:off x="8546859" y="1172275"/>
            <a:ext cx="3175200" cy="371400"/>
          </a:xfrm>
          <a:prstGeom prst="rect">
            <a:avLst/>
          </a:prstGeom>
          <a:no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None/>
            </a:pPr>
            <a:r>
              <a:rPr lang="en" sz="2800">
                <a:solidFill>
                  <a:schemeClr val="accent6"/>
                </a:solidFill>
                <a:latin typeface="Coiny"/>
                <a:ea typeface="Coiny"/>
                <a:cs typeface="Coiny"/>
                <a:sym typeface="Coiny"/>
              </a:rPr>
              <a:t>Check List</a:t>
            </a:r>
            <a:endParaRPr sz="2800">
              <a:solidFill>
                <a:schemeClr val="accent6"/>
              </a:solidFill>
              <a:latin typeface="Coiny"/>
              <a:ea typeface="Coiny"/>
              <a:cs typeface="Coiny"/>
              <a:sym typeface="Coiny"/>
            </a:endParaRPr>
          </a:p>
        </p:txBody>
      </p:sp>
      <p:sp>
        <p:nvSpPr>
          <p:cNvPr id="2065" name="Google Shape;2065;p15"/>
          <p:cNvSpPr txBox="1"/>
          <p:nvPr/>
        </p:nvSpPr>
        <p:spPr>
          <a:xfrm>
            <a:off x="4555875" y="1153225"/>
            <a:ext cx="3328500" cy="371400"/>
          </a:xfrm>
          <a:prstGeom prst="rect">
            <a:avLst/>
          </a:prstGeom>
          <a:no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None/>
            </a:pPr>
            <a:r>
              <a:rPr lang="en" sz="2800">
                <a:solidFill>
                  <a:schemeClr val="accent6"/>
                </a:solidFill>
                <a:latin typeface="Coiny"/>
                <a:ea typeface="Coiny"/>
                <a:cs typeface="Coiny"/>
                <a:sym typeface="Coiny"/>
              </a:rPr>
              <a:t>Say hi!</a:t>
            </a:r>
            <a:endParaRPr sz="2800">
              <a:solidFill>
                <a:schemeClr val="accent6"/>
              </a:solidFill>
              <a:latin typeface="Coiny"/>
              <a:ea typeface="Coiny"/>
              <a:cs typeface="Coiny"/>
              <a:sym typeface="Coiny"/>
            </a:endParaRPr>
          </a:p>
        </p:txBody>
      </p:sp>
      <p:sp>
        <p:nvSpPr>
          <p:cNvPr id="2066" name="Google Shape;2066;p15"/>
          <p:cNvSpPr txBox="1"/>
          <p:nvPr/>
        </p:nvSpPr>
        <p:spPr>
          <a:xfrm>
            <a:off x="9081263" y="1709850"/>
            <a:ext cx="2411700" cy="371400"/>
          </a:xfrm>
          <a:prstGeom prst="rect">
            <a:avLst/>
          </a:prstGeom>
          <a:noFill/>
          <a:ln>
            <a:noFill/>
          </a:ln>
        </p:spPr>
        <p:txBody>
          <a:bodyPr anchorCtr="0" anchor="t" bIns="121900" lIns="121900" spcFirstLastPara="1" rIns="121900" wrap="square" tIns="121900">
            <a:noAutofit/>
          </a:bodyPr>
          <a:lstStyle/>
          <a:p>
            <a:pPr indent="0" lvl="0" marL="0" marR="0" rtl="0" algn="l">
              <a:lnSpc>
                <a:spcPct val="115000"/>
              </a:lnSpc>
              <a:spcBef>
                <a:spcPts val="0"/>
              </a:spcBef>
              <a:spcAft>
                <a:spcPts val="2100"/>
              </a:spcAft>
              <a:buNone/>
            </a:pPr>
            <a:r>
              <a:rPr lang="en" sz="1600">
                <a:solidFill>
                  <a:srgbClr val="1D2955"/>
                </a:solidFill>
                <a:latin typeface="DM Sans"/>
                <a:ea typeface="DM Sans"/>
                <a:cs typeface="DM Sans"/>
                <a:sym typeface="DM Sans"/>
              </a:rPr>
              <a:t>We have to do this.</a:t>
            </a:r>
            <a:endParaRPr sz="1600">
              <a:solidFill>
                <a:srgbClr val="1D2955"/>
              </a:solidFill>
              <a:latin typeface="DM Sans"/>
              <a:ea typeface="DM Sans"/>
              <a:cs typeface="DM Sans"/>
              <a:sym typeface="DM Sans"/>
            </a:endParaRPr>
          </a:p>
        </p:txBody>
      </p:sp>
      <p:sp>
        <p:nvSpPr>
          <p:cNvPr id="2067" name="Google Shape;2067;p15"/>
          <p:cNvSpPr/>
          <p:nvPr/>
        </p:nvSpPr>
        <p:spPr>
          <a:xfrm>
            <a:off x="8790222" y="1786043"/>
            <a:ext cx="288900" cy="288900"/>
          </a:xfrm>
          <a:prstGeom prst="frame">
            <a:avLst>
              <a:gd fmla="val 12269" name="adj1"/>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EB702C"/>
              </a:solidFill>
              <a:latin typeface="Calibri"/>
              <a:ea typeface="Calibri"/>
              <a:cs typeface="Calibri"/>
              <a:sym typeface="Calibri"/>
            </a:endParaRPr>
          </a:p>
        </p:txBody>
      </p:sp>
      <p:sp>
        <p:nvSpPr>
          <p:cNvPr id="2068" name="Google Shape;2068;p15"/>
          <p:cNvSpPr/>
          <p:nvPr/>
        </p:nvSpPr>
        <p:spPr>
          <a:xfrm>
            <a:off x="8790222" y="2234219"/>
            <a:ext cx="288900" cy="288900"/>
          </a:xfrm>
          <a:prstGeom prst="frame">
            <a:avLst>
              <a:gd fmla="val 12269" name="adj1"/>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069" name="Google Shape;2069;p15"/>
          <p:cNvSpPr/>
          <p:nvPr/>
        </p:nvSpPr>
        <p:spPr>
          <a:xfrm>
            <a:off x="8790222" y="2682396"/>
            <a:ext cx="288900" cy="288900"/>
          </a:xfrm>
          <a:prstGeom prst="frame">
            <a:avLst>
              <a:gd fmla="val 12269" name="adj1"/>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EB702C"/>
              </a:solidFill>
              <a:latin typeface="Calibri"/>
              <a:ea typeface="Calibri"/>
              <a:cs typeface="Calibri"/>
              <a:sym typeface="Calibri"/>
            </a:endParaRPr>
          </a:p>
        </p:txBody>
      </p:sp>
      <p:sp>
        <p:nvSpPr>
          <p:cNvPr id="2070" name="Google Shape;2070;p15"/>
          <p:cNvSpPr/>
          <p:nvPr/>
        </p:nvSpPr>
        <p:spPr>
          <a:xfrm>
            <a:off x="8790222" y="3130572"/>
            <a:ext cx="288900" cy="288900"/>
          </a:xfrm>
          <a:prstGeom prst="frame">
            <a:avLst>
              <a:gd fmla="val 12269" name="adj1"/>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EB702C"/>
              </a:solidFill>
              <a:latin typeface="Calibri"/>
              <a:ea typeface="Calibri"/>
              <a:cs typeface="Calibri"/>
              <a:sym typeface="Calibri"/>
            </a:endParaRPr>
          </a:p>
        </p:txBody>
      </p:sp>
      <p:sp>
        <p:nvSpPr>
          <p:cNvPr id="2071" name="Google Shape;2071;p15"/>
          <p:cNvSpPr/>
          <p:nvPr/>
        </p:nvSpPr>
        <p:spPr>
          <a:xfrm>
            <a:off x="8790222" y="3578748"/>
            <a:ext cx="288900" cy="288900"/>
          </a:xfrm>
          <a:prstGeom prst="frame">
            <a:avLst>
              <a:gd fmla="val 12269" name="adj1"/>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EB702C"/>
              </a:solidFill>
              <a:latin typeface="Calibri"/>
              <a:ea typeface="Calibri"/>
              <a:cs typeface="Calibri"/>
              <a:sym typeface="Calibri"/>
            </a:endParaRPr>
          </a:p>
        </p:txBody>
      </p:sp>
      <p:sp>
        <p:nvSpPr>
          <p:cNvPr id="2072" name="Google Shape;2072;p15"/>
          <p:cNvSpPr/>
          <p:nvPr/>
        </p:nvSpPr>
        <p:spPr>
          <a:xfrm>
            <a:off x="8802816" y="1702348"/>
            <a:ext cx="271917" cy="371476"/>
          </a:xfrm>
          <a:custGeom>
            <a:rect b="b" l="l" r="r" t="t"/>
            <a:pathLst>
              <a:path extrusionOk="0" h="830115" w="607635">
                <a:moveTo>
                  <a:pt x="519502" y="23947"/>
                </a:moveTo>
                <a:cubicBezTo>
                  <a:pt x="416632" y="232545"/>
                  <a:pt x="333765" y="449715"/>
                  <a:pt x="273757" y="674505"/>
                </a:cubicBezTo>
                <a:cubicBezTo>
                  <a:pt x="208035" y="581160"/>
                  <a:pt x="147075" y="485910"/>
                  <a:pt x="88972" y="387803"/>
                </a:cubicBezTo>
                <a:cubicBezTo>
                  <a:pt x="57540" y="335415"/>
                  <a:pt x="-24375" y="383040"/>
                  <a:pt x="7057" y="435428"/>
                </a:cubicBezTo>
                <a:cubicBezTo>
                  <a:pt x="83257" y="564015"/>
                  <a:pt x="165172" y="687840"/>
                  <a:pt x="253755" y="807855"/>
                </a:cubicBezTo>
                <a:cubicBezTo>
                  <a:pt x="276615" y="838335"/>
                  <a:pt x="330907" y="840240"/>
                  <a:pt x="340432" y="796425"/>
                </a:cubicBezTo>
                <a:cubicBezTo>
                  <a:pt x="400440" y="545918"/>
                  <a:pt x="487117" y="303030"/>
                  <a:pt x="602370" y="71572"/>
                </a:cubicBezTo>
                <a:cubicBezTo>
                  <a:pt x="629040" y="17280"/>
                  <a:pt x="547125" y="-30345"/>
                  <a:pt x="519502" y="23947"/>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073" name="Google Shape;2073;p15"/>
          <p:cNvSpPr/>
          <p:nvPr/>
        </p:nvSpPr>
        <p:spPr>
          <a:xfrm>
            <a:off x="8798716" y="2168673"/>
            <a:ext cx="271917" cy="371476"/>
          </a:xfrm>
          <a:custGeom>
            <a:rect b="b" l="l" r="r" t="t"/>
            <a:pathLst>
              <a:path extrusionOk="0" h="830115" w="607635">
                <a:moveTo>
                  <a:pt x="519502" y="23947"/>
                </a:moveTo>
                <a:cubicBezTo>
                  <a:pt x="416632" y="232545"/>
                  <a:pt x="333765" y="449715"/>
                  <a:pt x="273757" y="674505"/>
                </a:cubicBezTo>
                <a:cubicBezTo>
                  <a:pt x="208035" y="581160"/>
                  <a:pt x="147075" y="485910"/>
                  <a:pt x="88972" y="387803"/>
                </a:cubicBezTo>
                <a:cubicBezTo>
                  <a:pt x="57540" y="335415"/>
                  <a:pt x="-24375" y="383040"/>
                  <a:pt x="7057" y="435428"/>
                </a:cubicBezTo>
                <a:cubicBezTo>
                  <a:pt x="83257" y="564015"/>
                  <a:pt x="165172" y="687840"/>
                  <a:pt x="253755" y="807855"/>
                </a:cubicBezTo>
                <a:cubicBezTo>
                  <a:pt x="276615" y="838335"/>
                  <a:pt x="330907" y="840240"/>
                  <a:pt x="340432" y="796425"/>
                </a:cubicBezTo>
                <a:cubicBezTo>
                  <a:pt x="400440" y="545918"/>
                  <a:pt x="487117" y="303030"/>
                  <a:pt x="602370" y="71572"/>
                </a:cubicBezTo>
                <a:cubicBezTo>
                  <a:pt x="629040" y="17280"/>
                  <a:pt x="547125" y="-30345"/>
                  <a:pt x="519502" y="23947"/>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EB702C"/>
              </a:solidFill>
              <a:latin typeface="Calibri"/>
              <a:ea typeface="Calibri"/>
              <a:cs typeface="Calibri"/>
              <a:sym typeface="Calibri"/>
            </a:endParaRPr>
          </a:p>
        </p:txBody>
      </p:sp>
      <p:sp>
        <p:nvSpPr>
          <p:cNvPr id="2074" name="Google Shape;2074;p15"/>
          <p:cNvSpPr txBox="1"/>
          <p:nvPr/>
        </p:nvSpPr>
        <p:spPr>
          <a:xfrm>
            <a:off x="9081263" y="2166698"/>
            <a:ext cx="2411700" cy="371400"/>
          </a:xfrm>
          <a:prstGeom prst="rect">
            <a:avLst/>
          </a:prstGeom>
          <a:noFill/>
          <a:ln>
            <a:noFill/>
          </a:ln>
        </p:spPr>
        <p:txBody>
          <a:bodyPr anchorCtr="0" anchor="t" bIns="121900" lIns="121900" spcFirstLastPara="1" rIns="121900" wrap="square" tIns="121900">
            <a:noAutofit/>
          </a:bodyPr>
          <a:lstStyle/>
          <a:p>
            <a:pPr indent="0" lvl="0" marL="0" marR="0" rtl="0" algn="l">
              <a:lnSpc>
                <a:spcPct val="115000"/>
              </a:lnSpc>
              <a:spcBef>
                <a:spcPts val="0"/>
              </a:spcBef>
              <a:spcAft>
                <a:spcPts val="2100"/>
              </a:spcAft>
              <a:buNone/>
            </a:pPr>
            <a:r>
              <a:rPr lang="en" sz="1600">
                <a:solidFill>
                  <a:srgbClr val="1D2955"/>
                </a:solidFill>
                <a:latin typeface="DM Sans"/>
                <a:ea typeface="DM Sans"/>
                <a:cs typeface="DM Sans"/>
                <a:sym typeface="DM Sans"/>
              </a:rPr>
              <a:t>We have to do this.</a:t>
            </a:r>
            <a:endParaRPr sz="1600">
              <a:solidFill>
                <a:srgbClr val="1D2955"/>
              </a:solidFill>
              <a:latin typeface="DM Sans"/>
              <a:ea typeface="DM Sans"/>
              <a:cs typeface="DM Sans"/>
              <a:sym typeface="DM Sans"/>
            </a:endParaRPr>
          </a:p>
        </p:txBody>
      </p:sp>
      <p:sp>
        <p:nvSpPr>
          <p:cNvPr id="2075" name="Google Shape;2075;p15"/>
          <p:cNvSpPr txBox="1"/>
          <p:nvPr/>
        </p:nvSpPr>
        <p:spPr>
          <a:xfrm>
            <a:off x="9081263" y="2623546"/>
            <a:ext cx="2411700" cy="371400"/>
          </a:xfrm>
          <a:prstGeom prst="rect">
            <a:avLst/>
          </a:prstGeom>
          <a:noFill/>
          <a:ln>
            <a:noFill/>
          </a:ln>
        </p:spPr>
        <p:txBody>
          <a:bodyPr anchorCtr="0" anchor="t" bIns="121900" lIns="121900" spcFirstLastPara="1" rIns="121900" wrap="square" tIns="121900">
            <a:noAutofit/>
          </a:bodyPr>
          <a:lstStyle/>
          <a:p>
            <a:pPr indent="0" lvl="0" marL="0" marR="0" rtl="0" algn="l">
              <a:lnSpc>
                <a:spcPct val="115000"/>
              </a:lnSpc>
              <a:spcBef>
                <a:spcPts val="0"/>
              </a:spcBef>
              <a:spcAft>
                <a:spcPts val="2100"/>
              </a:spcAft>
              <a:buNone/>
            </a:pPr>
            <a:r>
              <a:rPr lang="en" sz="1600">
                <a:solidFill>
                  <a:srgbClr val="1D2955"/>
                </a:solidFill>
                <a:latin typeface="DM Sans"/>
                <a:ea typeface="DM Sans"/>
                <a:cs typeface="DM Sans"/>
                <a:sym typeface="DM Sans"/>
              </a:rPr>
              <a:t>We have to do this.</a:t>
            </a:r>
            <a:endParaRPr sz="1600">
              <a:solidFill>
                <a:srgbClr val="1D2955"/>
              </a:solidFill>
              <a:latin typeface="DM Sans"/>
              <a:ea typeface="DM Sans"/>
              <a:cs typeface="DM Sans"/>
              <a:sym typeface="DM Sans"/>
            </a:endParaRPr>
          </a:p>
        </p:txBody>
      </p:sp>
      <p:sp>
        <p:nvSpPr>
          <p:cNvPr id="2076" name="Google Shape;2076;p15"/>
          <p:cNvSpPr txBox="1"/>
          <p:nvPr/>
        </p:nvSpPr>
        <p:spPr>
          <a:xfrm>
            <a:off x="9081263" y="3080394"/>
            <a:ext cx="2411700" cy="371400"/>
          </a:xfrm>
          <a:prstGeom prst="rect">
            <a:avLst/>
          </a:prstGeom>
          <a:noFill/>
          <a:ln>
            <a:noFill/>
          </a:ln>
        </p:spPr>
        <p:txBody>
          <a:bodyPr anchorCtr="0" anchor="t" bIns="121900" lIns="121900" spcFirstLastPara="1" rIns="121900" wrap="square" tIns="121900">
            <a:noAutofit/>
          </a:bodyPr>
          <a:lstStyle/>
          <a:p>
            <a:pPr indent="0" lvl="0" marL="0" marR="0" rtl="0" algn="l">
              <a:lnSpc>
                <a:spcPct val="115000"/>
              </a:lnSpc>
              <a:spcBef>
                <a:spcPts val="0"/>
              </a:spcBef>
              <a:spcAft>
                <a:spcPts val="2100"/>
              </a:spcAft>
              <a:buNone/>
            </a:pPr>
            <a:r>
              <a:rPr lang="en" sz="1600">
                <a:solidFill>
                  <a:srgbClr val="1D2955"/>
                </a:solidFill>
                <a:latin typeface="DM Sans"/>
                <a:ea typeface="DM Sans"/>
                <a:cs typeface="DM Sans"/>
                <a:sym typeface="DM Sans"/>
              </a:rPr>
              <a:t>We have to do this.</a:t>
            </a:r>
            <a:endParaRPr sz="1600">
              <a:solidFill>
                <a:srgbClr val="1D2955"/>
              </a:solidFill>
              <a:latin typeface="DM Sans"/>
              <a:ea typeface="DM Sans"/>
              <a:cs typeface="DM Sans"/>
              <a:sym typeface="DM Sans"/>
            </a:endParaRPr>
          </a:p>
        </p:txBody>
      </p:sp>
      <p:sp>
        <p:nvSpPr>
          <p:cNvPr id="2077" name="Google Shape;2077;p15"/>
          <p:cNvSpPr/>
          <p:nvPr/>
        </p:nvSpPr>
        <p:spPr>
          <a:xfrm>
            <a:off x="8790222" y="4035948"/>
            <a:ext cx="288900" cy="288900"/>
          </a:xfrm>
          <a:prstGeom prst="frame">
            <a:avLst>
              <a:gd fmla="val 12269" name="adj1"/>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EB702C"/>
              </a:solidFill>
              <a:latin typeface="Calibri"/>
              <a:ea typeface="Calibri"/>
              <a:cs typeface="Calibri"/>
              <a:sym typeface="Calibri"/>
            </a:endParaRPr>
          </a:p>
        </p:txBody>
      </p:sp>
      <p:sp>
        <p:nvSpPr>
          <p:cNvPr id="2078" name="Google Shape;2078;p15"/>
          <p:cNvSpPr/>
          <p:nvPr/>
        </p:nvSpPr>
        <p:spPr>
          <a:xfrm>
            <a:off x="8790222" y="4493148"/>
            <a:ext cx="288900" cy="288900"/>
          </a:xfrm>
          <a:prstGeom prst="frame">
            <a:avLst>
              <a:gd fmla="val 12269" name="adj1"/>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EB702C"/>
              </a:solidFill>
              <a:latin typeface="Calibri"/>
              <a:ea typeface="Calibri"/>
              <a:cs typeface="Calibri"/>
              <a:sym typeface="Calibri"/>
            </a:endParaRPr>
          </a:p>
        </p:txBody>
      </p:sp>
      <p:sp>
        <p:nvSpPr>
          <p:cNvPr id="2079" name="Google Shape;2079;p15"/>
          <p:cNvSpPr txBox="1"/>
          <p:nvPr/>
        </p:nvSpPr>
        <p:spPr>
          <a:xfrm>
            <a:off x="9081263" y="3537242"/>
            <a:ext cx="2411700" cy="371400"/>
          </a:xfrm>
          <a:prstGeom prst="rect">
            <a:avLst/>
          </a:prstGeom>
          <a:noFill/>
          <a:ln>
            <a:noFill/>
          </a:ln>
        </p:spPr>
        <p:txBody>
          <a:bodyPr anchorCtr="0" anchor="t" bIns="121900" lIns="121900" spcFirstLastPara="1" rIns="121900" wrap="square" tIns="121900">
            <a:noAutofit/>
          </a:bodyPr>
          <a:lstStyle/>
          <a:p>
            <a:pPr indent="0" lvl="0" marL="0" marR="0" rtl="0" algn="l">
              <a:lnSpc>
                <a:spcPct val="115000"/>
              </a:lnSpc>
              <a:spcBef>
                <a:spcPts val="0"/>
              </a:spcBef>
              <a:spcAft>
                <a:spcPts val="2100"/>
              </a:spcAft>
              <a:buNone/>
            </a:pPr>
            <a:r>
              <a:rPr lang="en" sz="1600">
                <a:solidFill>
                  <a:srgbClr val="1D2955"/>
                </a:solidFill>
                <a:latin typeface="DM Sans"/>
                <a:ea typeface="DM Sans"/>
                <a:cs typeface="DM Sans"/>
                <a:sym typeface="DM Sans"/>
              </a:rPr>
              <a:t>We have to do this.</a:t>
            </a:r>
            <a:endParaRPr sz="1600">
              <a:solidFill>
                <a:srgbClr val="1D2955"/>
              </a:solidFill>
              <a:latin typeface="DM Sans"/>
              <a:ea typeface="DM Sans"/>
              <a:cs typeface="DM Sans"/>
              <a:sym typeface="DM Sans"/>
            </a:endParaRPr>
          </a:p>
        </p:txBody>
      </p:sp>
      <p:sp>
        <p:nvSpPr>
          <p:cNvPr id="2080" name="Google Shape;2080;p15"/>
          <p:cNvSpPr txBox="1"/>
          <p:nvPr/>
        </p:nvSpPr>
        <p:spPr>
          <a:xfrm>
            <a:off x="9081263" y="3994090"/>
            <a:ext cx="2411700" cy="371400"/>
          </a:xfrm>
          <a:prstGeom prst="rect">
            <a:avLst/>
          </a:prstGeom>
          <a:noFill/>
          <a:ln>
            <a:noFill/>
          </a:ln>
        </p:spPr>
        <p:txBody>
          <a:bodyPr anchorCtr="0" anchor="t" bIns="121900" lIns="121900" spcFirstLastPara="1" rIns="121900" wrap="square" tIns="121900">
            <a:noAutofit/>
          </a:bodyPr>
          <a:lstStyle/>
          <a:p>
            <a:pPr indent="0" lvl="0" marL="0" marR="0" rtl="0" algn="l">
              <a:lnSpc>
                <a:spcPct val="115000"/>
              </a:lnSpc>
              <a:spcBef>
                <a:spcPts val="0"/>
              </a:spcBef>
              <a:spcAft>
                <a:spcPts val="2100"/>
              </a:spcAft>
              <a:buNone/>
            </a:pPr>
            <a:r>
              <a:rPr lang="en" sz="1600">
                <a:solidFill>
                  <a:srgbClr val="1D2955"/>
                </a:solidFill>
                <a:latin typeface="DM Sans"/>
                <a:ea typeface="DM Sans"/>
                <a:cs typeface="DM Sans"/>
                <a:sym typeface="DM Sans"/>
              </a:rPr>
              <a:t>Also this!</a:t>
            </a:r>
            <a:endParaRPr sz="1600">
              <a:solidFill>
                <a:srgbClr val="1D2955"/>
              </a:solidFill>
              <a:latin typeface="DM Sans"/>
              <a:ea typeface="DM Sans"/>
              <a:cs typeface="DM Sans"/>
              <a:sym typeface="DM Sans"/>
            </a:endParaRPr>
          </a:p>
        </p:txBody>
      </p:sp>
      <p:sp>
        <p:nvSpPr>
          <p:cNvPr id="2081" name="Google Shape;2081;p15"/>
          <p:cNvSpPr txBox="1"/>
          <p:nvPr/>
        </p:nvSpPr>
        <p:spPr>
          <a:xfrm>
            <a:off x="9081263" y="4450938"/>
            <a:ext cx="2411700" cy="371400"/>
          </a:xfrm>
          <a:prstGeom prst="rect">
            <a:avLst/>
          </a:prstGeom>
          <a:noFill/>
          <a:ln>
            <a:noFill/>
          </a:ln>
        </p:spPr>
        <p:txBody>
          <a:bodyPr anchorCtr="0" anchor="t" bIns="121900" lIns="121900" spcFirstLastPara="1" rIns="121900" wrap="square" tIns="121900">
            <a:noAutofit/>
          </a:bodyPr>
          <a:lstStyle/>
          <a:p>
            <a:pPr indent="0" lvl="0" marL="0" marR="0" rtl="0" algn="l">
              <a:lnSpc>
                <a:spcPct val="115000"/>
              </a:lnSpc>
              <a:spcBef>
                <a:spcPts val="0"/>
              </a:spcBef>
              <a:spcAft>
                <a:spcPts val="2100"/>
              </a:spcAft>
              <a:buNone/>
            </a:pPr>
            <a:r>
              <a:rPr lang="en" sz="1600">
                <a:solidFill>
                  <a:srgbClr val="1D2955"/>
                </a:solidFill>
                <a:latin typeface="DM Sans"/>
                <a:ea typeface="DM Sans"/>
                <a:cs typeface="DM Sans"/>
                <a:sym typeface="DM Sans"/>
              </a:rPr>
              <a:t>And this.</a:t>
            </a:r>
            <a:endParaRPr sz="1600">
              <a:solidFill>
                <a:srgbClr val="1D2955"/>
              </a:solidFill>
              <a:latin typeface="DM Sans"/>
              <a:ea typeface="DM Sans"/>
              <a:cs typeface="DM Sans"/>
              <a:sym typeface="DM Sans"/>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2" name="Shape 2232"/>
        <p:cNvGrpSpPr/>
        <p:nvPr/>
      </p:nvGrpSpPr>
      <p:grpSpPr>
        <a:xfrm>
          <a:off x="0" y="0"/>
          <a:ext cx="0" cy="0"/>
          <a:chOff x="0" y="0"/>
          <a:chExt cx="0" cy="0"/>
        </a:xfrm>
      </p:grpSpPr>
      <p:sp>
        <p:nvSpPr>
          <p:cNvPr id="2233" name="Google Shape;2233;p33"/>
          <p:cNvSpPr/>
          <p:nvPr/>
        </p:nvSpPr>
        <p:spPr>
          <a:xfrm>
            <a:off x="42467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
        <p:nvSpPr>
          <p:cNvPr id="2234" name="Google Shape;2234;p33"/>
          <p:cNvSpPr/>
          <p:nvPr/>
        </p:nvSpPr>
        <p:spPr>
          <a:xfrm rot="1367103">
            <a:off x="222430" y="2155059"/>
            <a:ext cx="1163169" cy="1383036"/>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3"/>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235" name="Google Shape;2235;p33"/>
          <p:cNvSpPr txBox="1"/>
          <p:nvPr>
            <p:ph idx="1" type="body"/>
          </p:nvPr>
        </p:nvSpPr>
        <p:spPr>
          <a:xfrm>
            <a:off x="1149075" y="4400550"/>
            <a:ext cx="9891900" cy="9810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t/>
            </a:r>
            <a:endParaRPr/>
          </a:p>
        </p:txBody>
      </p:sp>
      <p:sp>
        <p:nvSpPr>
          <p:cNvPr id="2236" name="Google Shape;2236;p33"/>
          <p:cNvSpPr txBox="1"/>
          <p:nvPr>
            <p:ph type="title"/>
          </p:nvPr>
        </p:nvSpPr>
        <p:spPr>
          <a:xfrm>
            <a:off x="1149075" y="1983800"/>
            <a:ext cx="9891900" cy="22644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front of flashcard 8.</a:t>
            </a:r>
            <a:endParaRPr/>
          </a:p>
        </p:txBody>
      </p:sp>
      <p:sp>
        <p:nvSpPr>
          <p:cNvPr id="2237" name="Google Shape;2237;p33">
            <a:hlinkClick action="ppaction://hlinkshowjump?jump=next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1" name="Shape 2241"/>
        <p:cNvGrpSpPr/>
        <p:nvPr/>
      </p:nvGrpSpPr>
      <p:grpSpPr>
        <a:xfrm>
          <a:off x="0" y="0"/>
          <a:ext cx="0" cy="0"/>
          <a:chOff x="0" y="0"/>
          <a:chExt cx="0" cy="0"/>
        </a:xfrm>
      </p:grpSpPr>
      <p:sp>
        <p:nvSpPr>
          <p:cNvPr id="2242" name="Google Shape;2242;p34"/>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t/>
            </a:r>
            <a:endParaRPr/>
          </a:p>
        </p:txBody>
      </p:sp>
      <p:sp>
        <p:nvSpPr>
          <p:cNvPr id="2243" name="Google Shape;2243;p34"/>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the back of flashcard 8.</a:t>
            </a:r>
            <a:endParaRPr/>
          </a:p>
        </p:txBody>
      </p:sp>
      <p:sp>
        <p:nvSpPr>
          <p:cNvPr id="2244" name="Google Shape;2244;p34"/>
          <p:cNvSpPr/>
          <p:nvPr/>
        </p:nvSpPr>
        <p:spPr>
          <a:xfrm rot="656700">
            <a:off x="370061" y="2943317"/>
            <a:ext cx="1163310" cy="1383205"/>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3"/>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245" name="Google Shape;2245;p34">
            <a:hlinkClick action="ppaction://hlinkshowjump?jump=previous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46" name="Google Shape;2246;p34"/>
          <p:cNvSpPr/>
          <p:nvPr/>
        </p:nvSpPr>
        <p:spPr>
          <a:xfrm>
            <a:off x="42467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0" name="Shape 2250"/>
        <p:cNvGrpSpPr/>
        <p:nvPr/>
      </p:nvGrpSpPr>
      <p:grpSpPr>
        <a:xfrm>
          <a:off x="0" y="0"/>
          <a:ext cx="0" cy="0"/>
          <a:chOff x="0" y="0"/>
          <a:chExt cx="0" cy="0"/>
        </a:xfrm>
      </p:grpSpPr>
      <p:sp>
        <p:nvSpPr>
          <p:cNvPr id="2251" name="Google Shape;2251;p35"/>
          <p:cNvSpPr txBox="1"/>
          <p:nvPr>
            <p:ph idx="1" type="body"/>
          </p:nvPr>
        </p:nvSpPr>
        <p:spPr>
          <a:xfrm>
            <a:off x="1149075" y="4400550"/>
            <a:ext cx="9891900" cy="9810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t/>
            </a:r>
            <a:endParaRPr/>
          </a:p>
        </p:txBody>
      </p:sp>
      <p:sp>
        <p:nvSpPr>
          <p:cNvPr id="2252" name="Google Shape;2252;p35"/>
          <p:cNvSpPr txBox="1"/>
          <p:nvPr>
            <p:ph type="title"/>
          </p:nvPr>
        </p:nvSpPr>
        <p:spPr>
          <a:xfrm>
            <a:off x="1149075" y="1983800"/>
            <a:ext cx="9891900" cy="22644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front of flashcard 9.</a:t>
            </a:r>
            <a:endParaRPr/>
          </a:p>
        </p:txBody>
      </p:sp>
      <p:sp>
        <p:nvSpPr>
          <p:cNvPr id="2253" name="Google Shape;2253;p35"/>
          <p:cNvSpPr/>
          <p:nvPr/>
        </p:nvSpPr>
        <p:spPr>
          <a:xfrm>
            <a:off x="47039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
        <p:nvSpPr>
          <p:cNvPr id="2254" name="Google Shape;2254;p35"/>
          <p:cNvSpPr/>
          <p:nvPr/>
        </p:nvSpPr>
        <p:spPr>
          <a:xfrm rot="1367103">
            <a:off x="984430" y="3136134"/>
            <a:ext cx="1163169" cy="1383036"/>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2"/>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255" name="Google Shape;2255;p35">
            <a:hlinkClick action="ppaction://hlinkshowjump?jump=next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9" name="Shape 2259"/>
        <p:cNvGrpSpPr/>
        <p:nvPr/>
      </p:nvGrpSpPr>
      <p:grpSpPr>
        <a:xfrm>
          <a:off x="0" y="0"/>
          <a:ext cx="0" cy="0"/>
          <a:chOff x="0" y="0"/>
          <a:chExt cx="0" cy="0"/>
        </a:xfrm>
      </p:grpSpPr>
      <p:sp>
        <p:nvSpPr>
          <p:cNvPr id="2260" name="Google Shape;2260;p36"/>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t/>
            </a:r>
            <a:endParaRPr/>
          </a:p>
        </p:txBody>
      </p:sp>
      <p:sp>
        <p:nvSpPr>
          <p:cNvPr id="2261" name="Google Shape;2261;p36"/>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the back of flashcard 9.</a:t>
            </a:r>
            <a:endParaRPr/>
          </a:p>
        </p:txBody>
      </p:sp>
      <p:sp>
        <p:nvSpPr>
          <p:cNvPr id="2262" name="Google Shape;2262;p36"/>
          <p:cNvSpPr/>
          <p:nvPr/>
        </p:nvSpPr>
        <p:spPr>
          <a:xfrm rot="1367103">
            <a:off x="984430" y="3136134"/>
            <a:ext cx="1163169" cy="1383036"/>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2"/>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263" name="Google Shape;2263;p36">
            <a:hlinkClick action="ppaction://hlinkshowjump?jump=previous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64" name="Google Shape;2264;p36"/>
          <p:cNvSpPr/>
          <p:nvPr/>
        </p:nvSpPr>
        <p:spPr>
          <a:xfrm>
            <a:off x="47039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8" name="Shape 2268"/>
        <p:cNvGrpSpPr/>
        <p:nvPr/>
      </p:nvGrpSpPr>
      <p:grpSpPr>
        <a:xfrm>
          <a:off x="0" y="0"/>
          <a:ext cx="0" cy="0"/>
          <a:chOff x="0" y="0"/>
          <a:chExt cx="0" cy="0"/>
        </a:xfrm>
      </p:grpSpPr>
      <p:sp>
        <p:nvSpPr>
          <p:cNvPr id="2269" name="Google Shape;2269;p37"/>
          <p:cNvSpPr txBox="1"/>
          <p:nvPr>
            <p:ph type="title"/>
          </p:nvPr>
        </p:nvSpPr>
        <p:spPr>
          <a:xfrm>
            <a:off x="1149075" y="1983800"/>
            <a:ext cx="9891900" cy="22644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front of flashcard 10.</a:t>
            </a:r>
            <a:endParaRPr/>
          </a:p>
        </p:txBody>
      </p:sp>
      <p:sp>
        <p:nvSpPr>
          <p:cNvPr id="2270" name="Google Shape;2270;p37"/>
          <p:cNvSpPr txBox="1"/>
          <p:nvPr>
            <p:ph idx="1" type="body"/>
          </p:nvPr>
        </p:nvSpPr>
        <p:spPr>
          <a:xfrm>
            <a:off x="1149075" y="4400550"/>
            <a:ext cx="9891900" cy="9810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t/>
            </a:r>
            <a:endParaRPr/>
          </a:p>
        </p:txBody>
      </p:sp>
      <p:sp>
        <p:nvSpPr>
          <p:cNvPr id="2271" name="Google Shape;2271;p37"/>
          <p:cNvSpPr/>
          <p:nvPr/>
        </p:nvSpPr>
        <p:spPr>
          <a:xfrm>
            <a:off x="52019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
        <p:nvSpPr>
          <p:cNvPr id="2272" name="Google Shape;2272;p37">
            <a:hlinkClick action="ppaction://hlinkshowjump?jump=next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73" name="Google Shape;2273;p37"/>
          <p:cNvSpPr/>
          <p:nvPr/>
        </p:nvSpPr>
        <p:spPr>
          <a:xfrm>
            <a:off x="56541" y="969243"/>
            <a:ext cx="1162493" cy="1382233"/>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7" name="Shape 2277"/>
        <p:cNvGrpSpPr/>
        <p:nvPr/>
      </p:nvGrpSpPr>
      <p:grpSpPr>
        <a:xfrm>
          <a:off x="0" y="0"/>
          <a:ext cx="0" cy="0"/>
          <a:chOff x="0" y="0"/>
          <a:chExt cx="0" cy="0"/>
        </a:xfrm>
      </p:grpSpPr>
      <p:sp>
        <p:nvSpPr>
          <p:cNvPr id="2278" name="Google Shape;2278;p38"/>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t/>
            </a:r>
            <a:endParaRPr/>
          </a:p>
        </p:txBody>
      </p:sp>
      <p:sp>
        <p:nvSpPr>
          <p:cNvPr id="2279" name="Google Shape;2279;p38"/>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the back of flashcard 10.</a:t>
            </a:r>
            <a:endParaRPr/>
          </a:p>
        </p:txBody>
      </p:sp>
      <p:sp>
        <p:nvSpPr>
          <p:cNvPr id="2280" name="Google Shape;2280;p38">
            <a:hlinkClick action="ppaction://hlinkshowjump?jump=previous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81" name="Google Shape;2281;p38"/>
          <p:cNvSpPr/>
          <p:nvPr/>
        </p:nvSpPr>
        <p:spPr>
          <a:xfrm>
            <a:off x="56541" y="969243"/>
            <a:ext cx="1162493" cy="1382233"/>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282" name="Google Shape;2282;p38"/>
          <p:cNvSpPr/>
          <p:nvPr/>
        </p:nvSpPr>
        <p:spPr>
          <a:xfrm>
            <a:off x="52019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6" name="Shape 2286"/>
        <p:cNvGrpSpPr/>
        <p:nvPr/>
      </p:nvGrpSpPr>
      <p:grpSpPr>
        <a:xfrm>
          <a:off x="0" y="0"/>
          <a:ext cx="0" cy="0"/>
          <a:chOff x="0" y="0"/>
          <a:chExt cx="0" cy="0"/>
        </a:xfrm>
      </p:grpSpPr>
      <p:sp>
        <p:nvSpPr>
          <p:cNvPr id="2287" name="Google Shape;2287;p39"/>
          <p:cNvSpPr/>
          <p:nvPr/>
        </p:nvSpPr>
        <p:spPr>
          <a:xfrm>
            <a:off x="57707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
        <p:nvSpPr>
          <p:cNvPr id="2288" name="Google Shape;2288;p39"/>
          <p:cNvSpPr/>
          <p:nvPr/>
        </p:nvSpPr>
        <p:spPr>
          <a:xfrm rot="1367103">
            <a:off x="222430" y="2155059"/>
            <a:ext cx="1163169" cy="1383036"/>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3"/>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289" name="Google Shape;2289;p39"/>
          <p:cNvSpPr txBox="1"/>
          <p:nvPr>
            <p:ph idx="1" type="body"/>
          </p:nvPr>
        </p:nvSpPr>
        <p:spPr>
          <a:xfrm>
            <a:off x="1149075" y="4400550"/>
            <a:ext cx="9891900" cy="9810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t/>
            </a:r>
            <a:endParaRPr/>
          </a:p>
        </p:txBody>
      </p:sp>
      <p:sp>
        <p:nvSpPr>
          <p:cNvPr id="2290" name="Google Shape;2290;p39"/>
          <p:cNvSpPr txBox="1"/>
          <p:nvPr>
            <p:ph type="title"/>
          </p:nvPr>
        </p:nvSpPr>
        <p:spPr>
          <a:xfrm>
            <a:off x="1149075" y="1983800"/>
            <a:ext cx="9891900" cy="22644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front of flashcard 11.</a:t>
            </a:r>
            <a:endParaRPr/>
          </a:p>
        </p:txBody>
      </p:sp>
      <p:sp>
        <p:nvSpPr>
          <p:cNvPr id="2291" name="Google Shape;2291;p39">
            <a:hlinkClick action="ppaction://hlinkshowjump?jump=next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5" name="Shape 2295"/>
        <p:cNvGrpSpPr/>
        <p:nvPr/>
      </p:nvGrpSpPr>
      <p:grpSpPr>
        <a:xfrm>
          <a:off x="0" y="0"/>
          <a:ext cx="0" cy="0"/>
          <a:chOff x="0" y="0"/>
          <a:chExt cx="0" cy="0"/>
        </a:xfrm>
      </p:grpSpPr>
      <p:sp>
        <p:nvSpPr>
          <p:cNvPr id="2296" name="Google Shape;2296;p40"/>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t/>
            </a:r>
            <a:endParaRPr/>
          </a:p>
        </p:txBody>
      </p:sp>
      <p:sp>
        <p:nvSpPr>
          <p:cNvPr id="2297" name="Google Shape;2297;p40"/>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the back of flashcard 11.</a:t>
            </a:r>
            <a:endParaRPr/>
          </a:p>
        </p:txBody>
      </p:sp>
      <p:sp>
        <p:nvSpPr>
          <p:cNvPr id="2298" name="Google Shape;2298;p40"/>
          <p:cNvSpPr/>
          <p:nvPr/>
        </p:nvSpPr>
        <p:spPr>
          <a:xfrm rot="656700">
            <a:off x="370061" y="2943317"/>
            <a:ext cx="1163310" cy="1383205"/>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3"/>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299" name="Google Shape;2299;p40">
            <a:hlinkClick action="ppaction://hlinkshowjump?jump=previous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00" name="Google Shape;2300;p40"/>
          <p:cNvSpPr/>
          <p:nvPr/>
        </p:nvSpPr>
        <p:spPr>
          <a:xfrm>
            <a:off x="57707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4" name="Shape 2304"/>
        <p:cNvGrpSpPr/>
        <p:nvPr/>
      </p:nvGrpSpPr>
      <p:grpSpPr>
        <a:xfrm>
          <a:off x="0" y="0"/>
          <a:ext cx="0" cy="0"/>
          <a:chOff x="0" y="0"/>
          <a:chExt cx="0" cy="0"/>
        </a:xfrm>
      </p:grpSpPr>
      <p:sp>
        <p:nvSpPr>
          <p:cNvPr id="2305" name="Google Shape;2305;p41"/>
          <p:cNvSpPr txBox="1"/>
          <p:nvPr>
            <p:ph idx="1" type="body"/>
          </p:nvPr>
        </p:nvSpPr>
        <p:spPr>
          <a:xfrm>
            <a:off x="1149075" y="4400550"/>
            <a:ext cx="9891900" cy="9810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t/>
            </a:r>
            <a:endParaRPr/>
          </a:p>
        </p:txBody>
      </p:sp>
      <p:sp>
        <p:nvSpPr>
          <p:cNvPr id="2306" name="Google Shape;2306;p41"/>
          <p:cNvSpPr txBox="1"/>
          <p:nvPr>
            <p:ph type="title"/>
          </p:nvPr>
        </p:nvSpPr>
        <p:spPr>
          <a:xfrm>
            <a:off x="1149075" y="1983800"/>
            <a:ext cx="9891900" cy="22644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front of flashcard 12.</a:t>
            </a:r>
            <a:endParaRPr/>
          </a:p>
        </p:txBody>
      </p:sp>
      <p:sp>
        <p:nvSpPr>
          <p:cNvPr id="2307" name="Google Shape;2307;p41"/>
          <p:cNvSpPr/>
          <p:nvPr/>
        </p:nvSpPr>
        <p:spPr>
          <a:xfrm>
            <a:off x="62279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
        <p:nvSpPr>
          <p:cNvPr id="2308" name="Google Shape;2308;p41"/>
          <p:cNvSpPr/>
          <p:nvPr/>
        </p:nvSpPr>
        <p:spPr>
          <a:xfrm rot="1367103">
            <a:off x="984430" y="3136134"/>
            <a:ext cx="1163169" cy="1383036"/>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2"/>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309" name="Google Shape;2309;p41">
            <a:hlinkClick action="ppaction://hlinkshowjump?jump=next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3" name="Shape 2313"/>
        <p:cNvGrpSpPr/>
        <p:nvPr/>
      </p:nvGrpSpPr>
      <p:grpSpPr>
        <a:xfrm>
          <a:off x="0" y="0"/>
          <a:ext cx="0" cy="0"/>
          <a:chOff x="0" y="0"/>
          <a:chExt cx="0" cy="0"/>
        </a:xfrm>
      </p:grpSpPr>
      <p:sp>
        <p:nvSpPr>
          <p:cNvPr id="2314" name="Google Shape;2314;p42"/>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t/>
            </a:r>
            <a:endParaRPr/>
          </a:p>
        </p:txBody>
      </p:sp>
      <p:sp>
        <p:nvSpPr>
          <p:cNvPr id="2315" name="Google Shape;2315;p42"/>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the back of flashcard 12.</a:t>
            </a:r>
            <a:endParaRPr/>
          </a:p>
        </p:txBody>
      </p:sp>
      <p:sp>
        <p:nvSpPr>
          <p:cNvPr id="2316" name="Google Shape;2316;p42"/>
          <p:cNvSpPr/>
          <p:nvPr/>
        </p:nvSpPr>
        <p:spPr>
          <a:xfrm rot="1367103">
            <a:off x="984430" y="3136134"/>
            <a:ext cx="1163169" cy="1383036"/>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2"/>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317" name="Google Shape;2317;p42">
            <a:hlinkClick action="ppaction://hlinkshowjump?jump=previous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18" name="Google Shape;2318;p42"/>
          <p:cNvSpPr/>
          <p:nvPr/>
        </p:nvSpPr>
        <p:spPr>
          <a:xfrm>
            <a:off x="62279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5" name="Shape 2085"/>
        <p:cNvGrpSpPr/>
        <p:nvPr/>
      </p:nvGrpSpPr>
      <p:grpSpPr>
        <a:xfrm>
          <a:off x="0" y="0"/>
          <a:ext cx="0" cy="0"/>
          <a:chOff x="0" y="0"/>
          <a:chExt cx="0" cy="0"/>
        </a:xfrm>
      </p:grpSpPr>
      <p:sp>
        <p:nvSpPr>
          <p:cNvPr id="2086" name="Google Shape;2086;p16"/>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Did you know that elephants can sense storms?</a:t>
            </a:r>
            <a:endParaRPr/>
          </a:p>
          <a:p>
            <a:pPr indent="0" lvl="0" marL="0" rtl="0" algn="l">
              <a:spcBef>
                <a:spcPts val="0"/>
              </a:spcBef>
              <a:spcAft>
                <a:spcPts val="0"/>
              </a:spcAft>
              <a:buNone/>
            </a:pPr>
            <a:r>
              <a:rPr lang="en"/>
              <a:t>Elephants may be able to detect a thunderstorm from hundreds of miles away, and will head towards it, looking for water.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Did you know that dogs can smell your feelings?</a:t>
            </a:r>
            <a:endParaRPr/>
          </a:p>
          <a:p>
            <a:pPr indent="0" lvl="0" marL="0" rtl="0" algn="l">
              <a:spcBef>
                <a:spcPts val="0"/>
              </a:spcBef>
              <a:spcAft>
                <a:spcPts val="0"/>
              </a:spcAft>
              <a:buNone/>
            </a:pPr>
            <a:r>
              <a:rPr lang="en"/>
              <a:t>Dogs can pick up on subtle changes in your scent, which can help him figure out how you are feeling, such as by smelling your perspiration when you become nervous or fearful.</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2087" name="Google Shape;2087;p16"/>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Did you know?</a:t>
            </a:r>
            <a:endParaRPr/>
          </a:p>
        </p:txBody>
      </p:sp>
      <p:sp>
        <p:nvSpPr>
          <p:cNvPr id="2088" name="Google Shape;2088;p16"/>
          <p:cNvSpPr/>
          <p:nvPr/>
        </p:nvSpPr>
        <p:spPr>
          <a:xfrm flipH="1" rot="-1605439">
            <a:off x="10661005" y="3255537"/>
            <a:ext cx="1161944" cy="1381581"/>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2" name="Shape 2322"/>
        <p:cNvGrpSpPr/>
        <p:nvPr/>
      </p:nvGrpSpPr>
      <p:grpSpPr>
        <a:xfrm>
          <a:off x="0" y="0"/>
          <a:ext cx="0" cy="0"/>
          <a:chOff x="0" y="0"/>
          <a:chExt cx="0" cy="0"/>
        </a:xfrm>
      </p:grpSpPr>
      <p:sp>
        <p:nvSpPr>
          <p:cNvPr id="2323" name="Google Shape;2323;p43"/>
          <p:cNvSpPr txBox="1"/>
          <p:nvPr>
            <p:ph type="title"/>
          </p:nvPr>
        </p:nvSpPr>
        <p:spPr>
          <a:xfrm>
            <a:off x="1149075" y="1983800"/>
            <a:ext cx="9891900" cy="22644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front of flashcard 13.</a:t>
            </a:r>
            <a:endParaRPr/>
          </a:p>
        </p:txBody>
      </p:sp>
      <p:sp>
        <p:nvSpPr>
          <p:cNvPr id="2324" name="Google Shape;2324;p43"/>
          <p:cNvSpPr txBox="1"/>
          <p:nvPr>
            <p:ph idx="1" type="body"/>
          </p:nvPr>
        </p:nvSpPr>
        <p:spPr>
          <a:xfrm>
            <a:off x="1149075" y="4400550"/>
            <a:ext cx="9891900" cy="9810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t/>
            </a:r>
            <a:endParaRPr/>
          </a:p>
        </p:txBody>
      </p:sp>
      <p:sp>
        <p:nvSpPr>
          <p:cNvPr id="2325" name="Google Shape;2325;p43"/>
          <p:cNvSpPr/>
          <p:nvPr/>
        </p:nvSpPr>
        <p:spPr>
          <a:xfrm>
            <a:off x="68021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
        <p:nvSpPr>
          <p:cNvPr id="2326" name="Google Shape;2326;p43">
            <a:hlinkClick action="ppaction://hlinkshowjump?jump=next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27" name="Google Shape;2327;p43"/>
          <p:cNvSpPr/>
          <p:nvPr/>
        </p:nvSpPr>
        <p:spPr>
          <a:xfrm>
            <a:off x="56541" y="969243"/>
            <a:ext cx="1162493" cy="1382233"/>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1" name="Shape 2331"/>
        <p:cNvGrpSpPr/>
        <p:nvPr/>
      </p:nvGrpSpPr>
      <p:grpSpPr>
        <a:xfrm>
          <a:off x="0" y="0"/>
          <a:ext cx="0" cy="0"/>
          <a:chOff x="0" y="0"/>
          <a:chExt cx="0" cy="0"/>
        </a:xfrm>
      </p:grpSpPr>
      <p:sp>
        <p:nvSpPr>
          <p:cNvPr id="2332" name="Google Shape;2332;p44"/>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t/>
            </a:r>
            <a:endParaRPr/>
          </a:p>
        </p:txBody>
      </p:sp>
      <p:sp>
        <p:nvSpPr>
          <p:cNvPr id="2333" name="Google Shape;2333;p44"/>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the back of flashcard 13.</a:t>
            </a:r>
            <a:endParaRPr/>
          </a:p>
        </p:txBody>
      </p:sp>
      <p:sp>
        <p:nvSpPr>
          <p:cNvPr id="2334" name="Google Shape;2334;p44">
            <a:hlinkClick action="ppaction://hlinkshowjump?jump=previous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35" name="Google Shape;2335;p44"/>
          <p:cNvSpPr/>
          <p:nvPr/>
        </p:nvSpPr>
        <p:spPr>
          <a:xfrm>
            <a:off x="56541" y="969243"/>
            <a:ext cx="1162493" cy="1382233"/>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336" name="Google Shape;2336;p44"/>
          <p:cNvSpPr/>
          <p:nvPr/>
        </p:nvSpPr>
        <p:spPr>
          <a:xfrm>
            <a:off x="68021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0" name="Shape 2340"/>
        <p:cNvGrpSpPr/>
        <p:nvPr/>
      </p:nvGrpSpPr>
      <p:grpSpPr>
        <a:xfrm>
          <a:off x="0" y="0"/>
          <a:ext cx="0" cy="0"/>
          <a:chOff x="0" y="0"/>
          <a:chExt cx="0" cy="0"/>
        </a:xfrm>
      </p:grpSpPr>
      <p:sp>
        <p:nvSpPr>
          <p:cNvPr id="2341" name="Google Shape;2341;p45"/>
          <p:cNvSpPr/>
          <p:nvPr/>
        </p:nvSpPr>
        <p:spPr>
          <a:xfrm>
            <a:off x="72947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
        <p:nvSpPr>
          <p:cNvPr id="2342" name="Google Shape;2342;p45"/>
          <p:cNvSpPr/>
          <p:nvPr/>
        </p:nvSpPr>
        <p:spPr>
          <a:xfrm rot="1367103">
            <a:off x="222430" y="2155059"/>
            <a:ext cx="1163169" cy="1383036"/>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3"/>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343" name="Google Shape;2343;p45"/>
          <p:cNvSpPr txBox="1"/>
          <p:nvPr>
            <p:ph idx="1" type="body"/>
          </p:nvPr>
        </p:nvSpPr>
        <p:spPr>
          <a:xfrm>
            <a:off x="1149075" y="4400550"/>
            <a:ext cx="9891900" cy="9810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t/>
            </a:r>
            <a:endParaRPr/>
          </a:p>
        </p:txBody>
      </p:sp>
      <p:sp>
        <p:nvSpPr>
          <p:cNvPr id="2344" name="Google Shape;2344;p45"/>
          <p:cNvSpPr txBox="1"/>
          <p:nvPr>
            <p:ph type="title"/>
          </p:nvPr>
        </p:nvSpPr>
        <p:spPr>
          <a:xfrm>
            <a:off x="1149075" y="1983800"/>
            <a:ext cx="9891900" cy="22644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front of flashcard 14.</a:t>
            </a:r>
            <a:endParaRPr/>
          </a:p>
        </p:txBody>
      </p:sp>
      <p:sp>
        <p:nvSpPr>
          <p:cNvPr id="2345" name="Google Shape;2345;p45">
            <a:hlinkClick action="ppaction://hlinkshowjump?jump=next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9" name="Shape 2349"/>
        <p:cNvGrpSpPr/>
        <p:nvPr/>
      </p:nvGrpSpPr>
      <p:grpSpPr>
        <a:xfrm>
          <a:off x="0" y="0"/>
          <a:ext cx="0" cy="0"/>
          <a:chOff x="0" y="0"/>
          <a:chExt cx="0" cy="0"/>
        </a:xfrm>
      </p:grpSpPr>
      <p:sp>
        <p:nvSpPr>
          <p:cNvPr id="2350" name="Google Shape;2350;p46"/>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t/>
            </a:r>
            <a:endParaRPr/>
          </a:p>
        </p:txBody>
      </p:sp>
      <p:sp>
        <p:nvSpPr>
          <p:cNvPr id="2351" name="Google Shape;2351;p46"/>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the back of flashcard 14.</a:t>
            </a:r>
            <a:endParaRPr/>
          </a:p>
        </p:txBody>
      </p:sp>
      <p:sp>
        <p:nvSpPr>
          <p:cNvPr id="2352" name="Google Shape;2352;p46"/>
          <p:cNvSpPr/>
          <p:nvPr/>
        </p:nvSpPr>
        <p:spPr>
          <a:xfrm rot="656700">
            <a:off x="370061" y="2943317"/>
            <a:ext cx="1163310" cy="1383205"/>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3"/>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353" name="Google Shape;2353;p46">
            <a:hlinkClick action="ppaction://hlinkshowjump?jump=previous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54" name="Google Shape;2354;p46"/>
          <p:cNvSpPr/>
          <p:nvPr/>
        </p:nvSpPr>
        <p:spPr>
          <a:xfrm>
            <a:off x="72947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8" name="Shape 2358"/>
        <p:cNvGrpSpPr/>
        <p:nvPr/>
      </p:nvGrpSpPr>
      <p:grpSpPr>
        <a:xfrm>
          <a:off x="0" y="0"/>
          <a:ext cx="0" cy="0"/>
          <a:chOff x="0" y="0"/>
          <a:chExt cx="0" cy="0"/>
        </a:xfrm>
      </p:grpSpPr>
      <p:sp>
        <p:nvSpPr>
          <p:cNvPr id="2359" name="Google Shape;2359;p47"/>
          <p:cNvSpPr txBox="1"/>
          <p:nvPr>
            <p:ph idx="1" type="body"/>
          </p:nvPr>
        </p:nvSpPr>
        <p:spPr>
          <a:xfrm>
            <a:off x="1149075" y="4400550"/>
            <a:ext cx="9891900" cy="9810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t/>
            </a:r>
            <a:endParaRPr/>
          </a:p>
        </p:txBody>
      </p:sp>
      <p:sp>
        <p:nvSpPr>
          <p:cNvPr id="2360" name="Google Shape;2360;p47"/>
          <p:cNvSpPr txBox="1"/>
          <p:nvPr>
            <p:ph type="title"/>
          </p:nvPr>
        </p:nvSpPr>
        <p:spPr>
          <a:xfrm>
            <a:off x="1149075" y="1983800"/>
            <a:ext cx="9891900" cy="22644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front of flashcard 15.</a:t>
            </a:r>
            <a:endParaRPr/>
          </a:p>
        </p:txBody>
      </p:sp>
      <p:sp>
        <p:nvSpPr>
          <p:cNvPr id="2361" name="Google Shape;2361;p47"/>
          <p:cNvSpPr/>
          <p:nvPr/>
        </p:nvSpPr>
        <p:spPr>
          <a:xfrm>
            <a:off x="78281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
        <p:nvSpPr>
          <p:cNvPr id="2362" name="Google Shape;2362;p47"/>
          <p:cNvSpPr/>
          <p:nvPr/>
        </p:nvSpPr>
        <p:spPr>
          <a:xfrm rot="1367103">
            <a:off x="984430" y="3136134"/>
            <a:ext cx="1163169" cy="1383036"/>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2"/>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363" name="Google Shape;2363;p47">
            <a:hlinkClick action="ppaction://hlinkshowjump?jump=next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7" name="Shape 2367"/>
        <p:cNvGrpSpPr/>
        <p:nvPr/>
      </p:nvGrpSpPr>
      <p:grpSpPr>
        <a:xfrm>
          <a:off x="0" y="0"/>
          <a:ext cx="0" cy="0"/>
          <a:chOff x="0" y="0"/>
          <a:chExt cx="0" cy="0"/>
        </a:xfrm>
      </p:grpSpPr>
      <p:sp>
        <p:nvSpPr>
          <p:cNvPr id="2368" name="Google Shape;2368;p48"/>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t/>
            </a:r>
            <a:endParaRPr/>
          </a:p>
        </p:txBody>
      </p:sp>
      <p:sp>
        <p:nvSpPr>
          <p:cNvPr id="2369" name="Google Shape;2369;p48"/>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the back of flashcard 15.</a:t>
            </a:r>
            <a:endParaRPr/>
          </a:p>
        </p:txBody>
      </p:sp>
      <p:sp>
        <p:nvSpPr>
          <p:cNvPr id="2370" name="Google Shape;2370;p48"/>
          <p:cNvSpPr/>
          <p:nvPr/>
        </p:nvSpPr>
        <p:spPr>
          <a:xfrm rot="1367103">
            <a:off x="984430" y="3136134"/>
            <a:ext cx="1163169" cy="1383036"/>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2"/>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371" name="Google Shape;2371;p48">
            <a:hlinkClick action="ppaction://hlinkshowjump?jump=previous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72" name="Google Shape;2372;p48"/>
          <p:cNvSpPr/>
          <p:nvPr/>
        </p:nvSpPr>
        <p:spPr>
          <a:xfrm>
            <a:off x="78281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6" name="Shape 2376"/>
        <p:cNvGrpSpPr/>
        <p:nvPr/>
      </p:nvGrpSpPr>
      <p:grpSpPr>
        <a:xfrm>
          <a:off x="0" y="0"/>
          <a:ext cx="0" cy="0"/>
          <a:chOff x="0" y="0"/>
          <a:chExt cx="0" cy="0"/>
        </a:xfrm>
      </p:grpSpPr>
      <p:sp>
        <p:nvSpPr>
          <p:cNvPr id="2377" name="Google Shape;2377;p49"/>
          <p:cNvSpPr txBox="1"/>
          <p:nvPr>
            <p:ph type="title"/>
          </p:nvPr>
        </p:nvSpPr>
        <p:spPr>
          <a:xfrm>
            <a:off x="1149075" y="1983800"/>
            <a:ext cx="9891900" cy="22644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front of flashcard 16.</a:t>
            </a:r>
            <a:endParaRPr/>
          </a:p>
        </p:txBody>
      </p:sp>
      <p:sp>
        <p:nvSpPr>
          <p:cNvPr id="2378" name="Google Shape;2378;p49"/>
          <p:cNvSpPr txBox="1"/>
          <p:nvPr>
            <p:ph idx="1" type="body"/>
          </p:nvPr>
        </p:nvSpPr>
        <p:spPr>
          <a:xfrm>
            <a:off x="1149075" y="4400550"/>
            <a:ext cx="9891900" cy="9810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t/>
            </a:r>
            <a:endParaRPr/>
          </a:p>
        </p:txBody>
      </p:sp>
      <p:sp>
        <p:nvSpPr>
          <p:cNvPr id="2379" name="Google Shape;2379;p49"/>
          <p:cNvSpPr/>
          <p:nvPr/>
        </p:nvSpPr>
        <p:spPr>
          <a:xfrm>
            <a:off x="83261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
        <p:nvSpPr>
          <p:cNvPr id="2380" name="Google Shape;2380;p49">
            <a:hlinkClick action="ppaction://hlinkshowjump?jump=next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81" name="Google Shape;2381;p49"/>
          <p:cNvSpPr/>
          <p:nvPr/>
        </p:nvSpPr>
        <p:spPr>
          <a:xfrm>
            <a:off x="56541" y="969243"/>
            <a:ext cx="1162493" cy="1382233"/>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5" name="Shape 2385"/>
        <p:cNvGrpSpPr/>
        <p:nvPr/>
      </p:nvGrpSpPr>
      <p:grpSpPr>
        <a:xfrm>
          <a:off x="0" y="0"/>
          <a:ext cx="0" cy="0"/>
          <a:chOff x="0" y="0"/>
          <a:chExt cx="0" cy="0"/>
        </a:xfrm>
      </p:grpSpPr>
      <p:sp>
        <p:nvSpPr>
          <p:cNvPr id="2386" name="Google Shape;2386;p50"/>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t/>
            </a:r>
            <a:endParaRPr/>
          </a:p>
        </p:txBody>
      </p:sp>
      <p:sp>
        <p:nvSpPr>
          <p:cNvPr id="2387" name="Google Shape;2387;p50"/>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the back of flashcard 16.</a:t>
            </a:r>
            <a:endParaRPr/>
          </a:p>
        </p:txBody>
      </p:sp>
      <p:sp>
        <p:nvSpPr>
          <p:cNvPr id="2388" name="Google Shape;2388;p50">
            <a:hlinkClick action="ppaction://hlinkshowjump?jump=previous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89" name="Google Shape;2389;p50"/>
          <p:cNvSpPr/>
          <p:nvPr/>
        </p:nvSpPr>
        <p:spPr>
          <a:xfrm>
            <a:off x="56541" y="969243"/>
            <a:ext cx="1162493" cy="1382233"/>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390" name="Google Shape;2390;p50"/>
          <p:cNvSpPr/>
          <p:nvPr/>
        </p:nvSpPr>
        <p:spPr>
          <a:xfrm>
            <a:off x="83261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4" name="Shape 2394"/>
        <p:cNvGrpSpPr/>
        <p:nvPr/>
      </p:nvGrpSpPr>
      <p:grpSpPr>
        <a:xfrm>
          <a:off x="0" y="0"/>
          <a:ext cx="0" cy="0"/>
          <a:chOff x="0" y="0"/>
          <a:chExt cx="0" cy="0"/>
        </a:xfrm>
      </p:grpSpPr>
      <p:sp>
        <p:nvSpPr>
          <p:cNvPr id="2395" name="Google Shape;2395;p51"/>
          <p:cNvSpPr/>
          <p:nvPr/>
        </p:nvSpPr>
        <p:spPr>
          <a:xfrm>
            <a:off x="88949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
        <p:nvSpPr>
          <p:cNvPr id="2396" name="Google Shape;2396;p51"/>
          <p:cNvSpPr/>
          <p:nvPr/>
        </p:nvSpPr>
        <p:spPr>
          <a:xfrm rot="1367103">
            <a:off x="222430" y="2155059"/>
            <a:ext cx="1163169" cy="1383036"/>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3"/>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397" name="Google Shape;2397;p51"/>
          <p:cNvSpPr txBox="1"/>
          <p:nvPr>
            <p:ph idx="1" type="body"/>
          </p:nvPr>
        </p:nvSpPr>
        <p:spPr>
          <a:xfrm>
            <a:off x="1149075" y="4400550"/>
            <a:ext cx="9891900" cy="9810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t/>
            </a:r>
            <a:endParaRPr/>
          </a:p>
        </p:txBody>
      </p:sp>
      <p:sp>
        <p:nvSpPr>
          <p:cNvPr id="2398" name="Google Shape;2398;p51"/>
          <p:cNvSpPr txBox="1"/>
          <p:nvPr>
            <p:ph type="title"/>
          </p:nvPr>
        </p:nvSpPr>
        <p:spPr>
          <a:xfrm>
            <a:off x="1149075" y="1983800"/>
            <a:ext cx="9891900" cy="22644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front of flashcard 17.</a:t>
            </a:r>
            <a:endParaRPr/>
          </a:p>
        </p:txBody>
      </p:sp>
      <p:sp>
        <p:nvSpPr>
          <p:cNvPr id="2399" name="Google Shape;2399;p51">
            <a:hlinkClick action="ppaction://hlinkshowjump?jump=next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3" name="Shape 2403"/>
        <p:cNvGrpSpPr/>
        <p:nvPr/>
      </p:nvGrpSpPr>
      <p:grpSpPr>
        <a:xfrm>
          <a:off x="0" y="0"/>
          <a:ext cx="0" cy="0"/>
          <a:chOff x="0" y="0"/>
          <a:chExt cx="0" cy="0"/>
        </a:xfrm>
      </p:grpSpPr>
      <p:sp>
        <p:nvSpPr>
          <p:cNvPr id="2404" name="Google Shape;2404;p52"/>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t/>
            </a:r>
            <a:endParaRPr/>
          </a:p>
        </p:txBody>
      </p:sp>
      <p:sp>
        <p:nvSpPr>
          <p:cNvPr id="2405" name="Google Shape;2405;p52"/>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the back of flashcard 17.</a:t>
            </a:r>
            <a:endParaRPr/>
          </a:p>
        </p:txBody>
      </p:sp>
      <p:sp>
        <p:nvSpPr>
          <p:cNvPr id="2406" name="Google Shape;2406;p52"/>
          <p:cNvSpPr/>
          <p:nvPr/>
        </p:nvSpPr>
        <p:spPr>
          <a:xfrm rot="656700">
            <a:off x="370061" y="2943317"/>
            <a:ext cx="1163310" cy="1383205"/>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3"/>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407" name="Google Shape;2407;p52">
            <a:hlinkClick action="ppaction://hlinkshowjump?jump=previous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08" name="Google Shape;2408;p52"/>
          <p:cNvSpPr/>
          <p:nvPr/>
        </p:nvSpPr>
        <p:spPr>
          <a:xfrm>
            <a:off x="88949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2" name="Shape 2092"/>
        <p:cNvGrpSpPr/>
        <p:nvPr/>
      </p:nvGrpSpPr>
      <p:grpSpPr>
        <a:xfrm>
          <a:off x="0" y="0"/>
          <a:ext cx="0" cy="0"/>
          <a:chOff x="0" y="0"/>
          <a:chExt cx="0" cy="0"/>
        </a:xfrm>
      </p:grpSpPr>
      <p:sp>
        <p:nvSpPr>
          <p:cNvPr id="2093" name="Google Shape;2093;p17"/>
          <p:cNvSpPr txBox="1"/>
          <p:nvPr>
            <p:ph idx="1" type="body"/>
          </p:nvPr>
        </p:nvSpPr>
        <p:spPr>
          <a:xfrm>
            <a:off x="1149075" y="2594900"/>
            <a:ext cx="9891900" cy="1958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Did you know that a cat uses its whiskers as feelers to determine if a space is too small to squeeze through?</a:t>
            </a:r>
            <a:endParaRPr/>
          </a:p>
          <a:p>
            <a:pPr indent="0" lvl="0" marL="0" rtl="0" algn="l">
              <a:spcBef>
                <a:spcPts val="0"/>
              </a:spcBef>
              <a:spcAft>
                <a:spcPts val="0"/>
              </a:spcAft>
              <a:buNone/>
            </a:pPr>
            <a:r>
              <a:rPr lang="en"/>
              <a:t>Also, cats love to sleep. A fifteen-year-old cat has probably spent ten years of its life sleeping.</a:t>
            </a:r>
            <a:endParaRPr/>
          </a:p>
          <a:p>
            <a:pPr indent="0" lvl="0" marL="0" rtl="0" algn="l">
              <a:spcBef>
                <a:spcPts val="0"/>
              </a:spcBef>
              <a:spcAft>
                <a:spcPts val="0"/>
              </a:spcAft>
              <a:buNone/>
            </a:pPr>
            <a:r>
              <a:t/>
            </a:r>
            <a:endParaRPr/>
          </a:p>
        </p:txBody>
      </p:sp>
      <p:sp>
        <p:nvSpPr>
          <p:cNvPr id="2094" name="Google Shape;2094;p17"/>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Did you know?</a:t>
            </a:r>
            <a:endParaRPr/>
          </a:p>
        </p:txBody>
      </p:sp>
      <p:sp>
        <p:nvSpPr>
          <p:cNvPr id="2095" name="Google Shape;2095;p17"/>
          <p:cNvSpPr/>
          <p:nvPr/>
        </p:nvSpPr>
        <p:spPr>
          <a:xfrm flipH="1" rot="-5943719">
            <a:off x="9957068" y="512381"/>
            <a:ext cx="1162471" cy="1382207"/>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3"/>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2" name="Shape 2412"/>
        <p:cNvGrpSpPr/>
        <p:nvPr/>
      </p:nvGrpSpPr>
      <p:grpSpPr>
        <a:xfrm>
          <a:off x="0" y="0"/>
          <a:ext cx="0" cy="0"/>
          <a:chOff x="0" y="0"/>
          <a:chExt cx="0" cy="0"/>
        </a:xfrm>
      </p:grpSpPr>
      <p:sp>
        <p:nvSpPr>
          <p:cNvPr id="2413" name="Google Shape;2413;p53"/>
          <p:cNvSpPr txBox="1"/>
          <p:nvPr>
            <p:ph idx="1" type="body"/>
          </p:nvPr>
        </p:nvSpPr>
        <p:spPr>
          <a:xfrm>
            <a:off x="1149075" y="4400550"/>
            <a:ext cx="9891900" cy="9810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t/>
            </a:r>
            <a:endParaRPr/>
          </a:p>
        </p:txBody>
      </p:sp>
      <p:sp>
        <p:nvSpPr>
          <p:cNvPr id="2414" name="Google Shape;2414;p53"/>
          <p:cNvSpPr txBox="1"/>
          <p:nvPr>
            <p:ph type="title"/>
          </p:nvPr>
        </p:nvSpPr>
        <p:spPr>
          <a:xfrm>
            <a:off x="1149075" y="1983800"/>
            <a:ext cx="9891900" cy="22644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front of flashcard 18.</a:t>
            </a:r>
            <a:endParaRPr/>
          </a:p>
        </p:txBody>
      </p:sp>
      <p:sp>
        <p:nvSpPr>
          <p:cNvPr id="2415" name="Google Shape;2415;p53"/>
          <p:cNvSpPr/>
          <p:nvPr/>
        </p:nvSpPr>
        <p:spPr>
          <a:xfrm>
            <a:off x="94283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
        <p:nvSpPr>
          <p:cNvPr id="2416" name="Google Shape;2416;p53"/>
          <p:cNvSpPr/>
          <p:nvPr/>
        </p:nvSpPr>
        <p:spPr>
          <a:xfrm rot="1367103">
            <a:off x="984430" y="3136134"/>
            <a:ext cx="1163169" cy="1383036"/>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2"/>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417" name="Google Shape;2417;p53">
            <a:hlinkClick action="ppaction://hlinkshowjump?jump=next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1" name="Shape 2421"/>
        <p:cNvGrpSpPr/>
        <p:nvPr/>
      </p:nvGrpSpPr>
      <p:grpSpPr>
        <a:xfrm>
          <a:off x="0" y="0"/>
          <a:ext cx="0" cy="0"/>
          <a:chOff x="0" y="0"/>
          <a:chExt cx="0" cy="0"/>
        </a:xfrm>
      </p:grpSpPr>
      <p:sp>
        <p:nvSpPr>
          <p:cNvPr id="2422" name="Google Shape;2422;p54"/>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t/>
            </a:r>
            <a:endParaRPr/>
          </a:p>
        </p:txBody>
      </p:sp>
      <p:sp>
        <p:nvSpPr>
          <p:cNvPr id="2423" name="Google Shape;2423;p54"/>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the back of flashcard 18.</a:t>
            </a:r>
            <a:endParaRPr/>
          </a:p>
        </p:txBody>
      </p:sp>
      <p:sp>
        <p:nvSpPr>
          <p:cNvPr id="2424" name="Google Shape;2424;p54"/>
          <p:cNvSpPr/>
          <p:nvPr/>
        </p:nvSpPr>
        <p:spPr>
          <a:xfrm rot="1367103">
            <a:off x="984430" y="3136134"/>
            <a:ext cx="1163169" cy="1383036"/>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2"/>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425" name="Google Shape;2425;p54">
            <a:hlinkClick action="ppaction://hlinkshowjump?jump=previous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26" name="Google Shape;2426;p54"/>
          <p:cNvSpPr/>
          <p:nvPr/>
        </p:nvSpPr>
        <p:spPr>
          <a:xfrm>
            <a:off x="94283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0" name="Shape 2430"/>
        <p:cNvGrpSpPr/>
        <p:nvPr/>
      </p:nvGrpSpPr>
      <p:grpSpPr>
        <a:xfrm>
          <a:off x="0" y="0"/>
          <a:ext cx="0" cy="0"/>
          <a:chOff x="0" y="0"/>
          <a:chExt cx="0" cy="0"/>
        </a:xfrm>
      </p:grpSpPr>
      <p:sp>
        <p:nvSpPr>
          <p:cNvPr id="2431" name="Google Shape;2431;p55"/>
          <p:cNvSpPr/>
          <p:nvPr/>
        </p:nvSpPr>
        <p:spPr>
          <a:xfrm>
            <a:off x="99617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
        <p:nvSpPr>
          <p:cNvPr id="2432" name="Google Shape;2432;p55"/>
          <p:cNvSpPr/>
          <p:nvPr/>
        </p:nvSpPr>
        <p:spPr>
          <a:xfrm rot="1367103">
            <a:off x="222430" y="2155059"/>
            <a:ext cx="1163169" cy="1383036"/>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3"/>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433" name="Google Shape;2433;p55"/>
          <p:cNvSpPr txBox="1"/>
          <p:nvPr>
            <p:ph idx="1" type="body"/>
          </p:nvPr>
        </p:nvSpPr>
        <p:spPr>
          <a:xfrm>
            <a:off x="1149075" y="4400550"/>
            <a:ext cx="9891900" cy="9810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t/>
            </a:r>
            <a:endParaRPr/>
          </a:p>
        </p:txBody>
      </p:sp>
      <p:sp>
        <p:nvSpPr>
          <p:cNvPr id="2434" name="Google Shape;2434;p55"/>
          <p:cNvSpPr txBox="1"/>
          <p:nvPr>
            <p:ph type="title"/>
          </p:nvPr>
        </p:nvSpPr>
        <p:spPr>
          <a:xfrm>
            <a:off x="1149075" y="1983800"/>
            <a:ext cx="9891900" cy="22644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front of flashcard 19.</a:t>
            </a:r>
            <a:endParaRPr/>
          </a:p>
        </p:txBody>
      </p:sp>
      <p:sp>
        <p:nvSpPr>
          <p:cNvPr id="2435" name="Google Shape;2435;p55">
            <a:hlinkClick action="ppaction://hlinkshowjump?jump=next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9" name="Shape 2439"/>
        <p:cNvGrpSpPr/>
        <p:nvPr/>
      </p:nvGrpSpPr>
      <p:grpSpPr>
        <a:xfrm>
          <a:off x="0" y="0"/>
          <a:ext cx="0" cy="0"/>
          <a:chOff x="0" y="0"/>
          <a:chExt cx="0" cy="0"/>
        </a:xfrm>
      </p:grpSpPr>
      <p:sp>
        <p:nvSpPr>
          <p:cNvPr id="2440" name="Google Shape;2440;p56"/>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t/>
            </a:r>
            <a:endParaRPr/>
          </a:p>
        </p:txBody>
      </p:sp>
      <p:sp>
        <p:nvSpPr>
          <p:cNvPr id="2441" name="Google Shape;2441;p56"/>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the back of flashcard 19.</a:t>
            </a:r>
            <a:endParaRPr/>
          </a:p>
        </p:txBody>
      </p:sp>
      <p:sp>
        <p:nvSpPr>
          <p:cNvPr id="2442" name="Google Shape;2442;p56"/>
          <p:cNvSpPr/>
          <p:nvPr/>
        </p:nvSpPr>
        <p:spPr>
          <a:xfrm rot="656700">
            <a:off x="370061" y="2943317"/>
            <a:ext cx="1163310" cy="1383205"/>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3"/>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443" name="Google Shape;2443;p56">
            <a:hlinkClick action="ppaction://hlinkshowjump?jump=previous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44" name="Google Shape;2444;p56"/>
          <p:cNvSpPr/>
          <p:nvPr/>
        </p:nvSpPr>
        <p:spPr>
          <a:xfrm>
            <a:off x="99617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8" name="Shape 2448"/>
        <p:cNvGrpSpPr/>
        <p:nvPr/>
      </p:nvGrpSpPr>
      <p:grpSpPr>
        <a:xfrm>
          <a:off x="0" y="0"/>
          <a:ext cx="0" cy="0"/>
          <a:chOff x="0" y="0"/>
          <a:chExt cx="0" cy="0"/>
        </a:xfrm>
      </p:grpSpPr>
      <p:sp>
        <p:nvSpPr>
          <p:cNvPr id="2449" name="Google Shape;2449;p57"/>
          <p:cNvSpPr txBox="1"/>
          <p:nvPr>
            <p:ph idx="1" type="body"/>
          </p:nvPr>
        </p:nvSpPr>
        <p:spPr>
          <a:xfrm>
            <a:off x="1149075" y="4400550"/>
            <a:ext cx="9891900" cy="9810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t/>
            </a:r>
            <a:endParaRPr/>
          </a:p>
        </p:txBody>
      </p:sp>
      <p:sp>
        <p:nvSpPr>
          <p:cNvPr id="2450" name="Google Shape;2450;p57"/>
          <p:cNvSpPr txBox="1"/>
          <p:nvPr>
            <p:ph type="title"/>
          </p:nvPr>
        </p:nvSpPr>
        <p:spPr>
          <a:xfrm>
            <a:off x="1149075" y="1983800"/>
            <a:ext cx="9891900" cy="22644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front of flashcard 20.</a:t>
            </a:r>
            <a:endParaRPr/>
          </a:p>
        </p:txBody>
      </p:sp>
      <p:sp>
        <p:nvSpPr>
          <p:cNvPr id="2451" name="Google Shape;2451;p57"/>
          <p:cNvSpPr/>
          <p:nvPr/>
        </p:nvSpPr>
        <p:spPr>
          <a:xfrm>
            <a:off x="104951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
        <p:nvSpPr>
          <p:cNvPr id="2452" name="Google Shape;2452;p57"/>
          <p:cNvSpPr/>
          <p:nvPr/>
        </p:nvSpPr>
        <p:spPr>
          <a:xfrm rot="1367103">
            <a:off x="984430" y="3136134"/>
            <a:ext cx="1163169" cy="1383036"/>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2"/>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453" name="Google Shape;2453;p57">
            <a:hlinkClick action="ppaction://hlinkshowjump?jump=next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7" name="Shape 2457"/>
        <p:cNvGrpSpPr/>
        <p:nvPr/>
      </p:nvGrpSpPr>
      <p:grpSpPr>
        <a:xfrm>
          <a:off x="0" y="0"/>
          <a:ext cx="0" cy="0"/>
          <a:chOff x="0" y="0"/>
          <a:chExt cx="0" cy="0"/>
        </a:xfrm>
      </p:grpSpPr>
      <p:sp>
        <p:nvSpPr>
          <p:cNvPr id="2458" name="Google Shape;2458;p58"/>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t/>
            </a:r>
            <a:endParaRPr/>
          </a:p>
        </p:txBody>
      </p:sp>
      <p:sp>
        <p:nvSpPr>
          <p:cNvPr id="2459" name="Google Shape;2459;p58"/>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the back of flashcard 20.</a:t>
            </a:r>
            <a:endParaRPr/>
          </a:p>
        </p:txBody>
      </p:sp>
      <p:sp>
        <p:nvSpPr>
          <p:cNvPr id="2460" name="Google Shape;2460;p58"/>
          <p:cNvSpPr/>
          <p:nvPr/>
        </p:nvSpPr>
        <p:spPr>
          <a:xfrm rot="1367103">
            <a:off x="984430" y="3136134"/>
            <a:ext cx="1163169" cy="1383036"/>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2"/>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461" name="Google Shape;2461;p58">
            <a:hlinkClick action="ppaction://hlinkshowjump?jump=previous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62" name="Google Shape;2462;p58"/>
          <p:cNvSpPr/>
          <p:nvPr/>
        </p:nvSpPr>
        <p:spPr>
          <a:xfrm>
            <a:off x="104951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6" name="Shape 2466"/>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9" name="Shape 2099"/>
        <p:cNvGrpSpPr/>
        <p:nvPr/>
      </p:nvGrpSpPr>
      <p:grpSpPr>
        <a:xfrm>
          <a:off x="0" y="0"/>
          <a:ext cx="0" cy="0"/>
          <a:chOff x="0" y="0"/>
          <a:chExt cx="0" cy="0"/>
        </a:xfrm>
      </p:grpSpPr>
      <p:sp>
        <p:nvSpPr>
          <p:cNvPr id="2100" name="Google Shape;2100;p18"/>
          <p:cNvSpPr txBox="1"/>
          <p:nvPr>
            <p:ph idx="1" type="body"/>
          </p:nvPr>
        </p:nvSpPr>
        <p:spPr>
          <a:xfrm>
            <a:off x="1149075" y="2594900"/>
            <a:ext cx="9891900" cy="25866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i="1" lang="en"/>
              <a:t>There are more kangaroos than humans in Australia.</a:t>
            </a:r>
            <a:endParaRPr i="1"/>
          </a:p>
          <a:p>
            <a:pPr indent="0" lvl="0" marL="0" rtl="0" algn="l">
              <a:spcBef>
                <a:spcPts val="0"/>
              </a:spcBef>
              <a:spcAft>
                <a:spcPts val="0"/>
              </a:spcAft>
              <a:buNone/>
            </a:pPr>
            <a:r>
              <a:t/>
            </a:r>
            <a:endParaRPr i="1"/>
          </a:p>
          <a:p>
            <a:pPr indent="0" lvl="0" marL="0" rtl="0" algn="l">
              <a:spcBef>
                <a:spcPts val="0"/>
              </a:spcBef>
              <a:spcAft>
                <a:spcPts val="0"/>
              </a:spcAft>
              <a:buNone/>
            </a:pPr>
            <a:r>
              <a:rPr lang="en"/>
              <a:t>It is estimated that more than 50 million kangaroos live there. They are Australia’s national symbol and appear on postage stamps, coins, and airplanes.</a:t>
            </a:r>
            <a:endParaRPr/>
          </a:p>
          <a:p>
            <a:pPr indent="0" lvl="0" marL="0" rtl="0" algn="l">
              <a:spcBef>
                <a:spcPts val="0"/>
              </a:spcBef>
              <a:spcAft>
                <a:spcPts val="0"/>
              </a:spcAft>
              <a:buNone/>
            </a:pPr>
            <a:r>
              <a:t/>
            </a:r>
            <a:endParaRPr/>
          </a:p>
        </p:txBody>
      </p:sp>
      <p:sp>
        <p:nvSpPr>
          <p:cNvPr id="2101" name="Google Shape;2101;p18"/>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Did you know?</a:t>
            </a:r>
            <a:endParaRPr/>
          </a:p>
        </p:txBody>
      </p:sp>
      <p:sp>
        <p:nvSpPr>
          <p:cNvPr id="2102" name="Google Shape;2102;p18"/>
          <p:cNvSpPr/>
          <p:nvPr/>
        </p:nvSpPr>
        <p:spPr>
          <a:xfrm flipH="1" rot="-1605439">
            <a:off x="10565755" y="1493412"/>
            <a:ext cx="1161944" cy="1381581"/>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2"/>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6" name="Shape 2106"/>
        <p:cNvGrpSpPr/>
        <p:nvPr/>
      </p:nvGrpSpPr>
      <p:grpSpPr>
        <a:xfrm>
          <a:off x="0" y="0"/>
          <a:ext cx="0" cy="0"/>
          <a:chOff x="0" y="0"/>
          <a:chExt cx="0" cy="0"/>
        </a:xfrm>
      </p:grpSpPr>
      <p:sp>
        <p:nvSpPr>
          <p:cNvPr id="2107" name="Google Shape;2107;p19"/>
          <p:cNvSpPr txBox="1"/>
          <p:nvPr>
            <p:ph type="title"/>
          </p:nvPr>
        </p:nvSpPr>
        <p:spPr>
          <a:xfrm>
            <a:off x="1149075" y="1983800"/>
            <a:ext cx="9891900" cy="22644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front of flashcard 1.</a:t>
            </a:r>
            <a:endParaRPr/>
          </a:p>
        </p:txBody>
      </p:sp>
      <p:sp>
        <p:nvSpPr>
          <p:cNvPr id="2108" name="Google Shape;2108;p19"/>
          <p:cNvSpPr txBox="1"/>
          <p:nvPr>
            <p:ph idx="1" type="body"/>
          </p:nvPr>
        </p:nvSpPr>
        <p:spPr>
          <a:xfrm>
            <a:off x="1149075" y="4400550"/>
            <a:ext cx="9891900" cy="9810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rPr lang="en"/>
              <a:t>Far far away, behind the word mountains, far from the countries Vokalia and Consonantia, there live the blind texts. </a:t>
            </a:r>
            <a:endParaRPr/>
          </a:p>
        </p:txBody>
      </p:sp>
      <p:sp>
        <p:nvSpPr>
          <p:cNvPr id="2109" name="Google Shape;2109;p19"/>
          <p:cNvSpPr/>
          <p:nvPr/>
        </p:nvSpPr>
        <p:spPr>
          <a:xfrm>
            <a:off x="10109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
        <p:nvSpPr>
          <p:cNvPr id="2110" name="Google Shape;2110;p19">
            <a:hlinkClick action="ppaction://hlinkshowjump?jump=next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11" name="Google Shape;2111;p19"/>
          <p:cNvSpPr/>
          <p:nvPr/>
        </p:nvSpPr>
        <p:spPr>
          <a:xfrm>
            <a:off x="56541" y="969243"/>
            <a:ext cx="1162493" cy="1382233"/>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5" name="Shape 2115"/>
        <p:cNvGrpSpPr/>
        <p:nvPr/>
      </p:nvGrpSpPr>
      <p:grpSpPr>
        <a:xfrm>
          <a:off x="0" y="0"/>
          <a:ext cx="0" cy="0"/>
          <a:chOff x="0" y="0"/>
          <a:chExt cx="0" cy="0"/>
        </a:xfrm>
      </p:grpSpPr>
      <p:sp>
        <p:nvSpPr>
          <p:cNvPr id="2116" name="Google Shape;2116;p20"/>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Far far away, behind the word mountains, far from the countries Vokalia and Consonantia, there live the blind texts. Separated they live in Bookmarksgrove right at the coast of the Semantics, a large language ocean.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A small river named Duden flows by their place and supplies it with the necessary regelialia. It is a paradisematic country, in which roasted parts of sentences fly into your mouth. </a:t>
            </a:r>
            <a:endParaRPr/>
          </a:p>
        </p:txBody>
      </p:sp>
      <p:sp>
        <p:nvSpPr>
          <p:cNvPr id="2117" name="Google Shape;2117;p20"/>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a:t>
            </a:r>
            <a:r>
              <a:rPr lang="en"/>
              <a:t>the back of flashcard 1.</a:t>
            </a:r>
            <a:endParaRPr/>
          </a:p>
        </p:txBody>
      </p:sp>
      <p:sp>
        <p:nvSpPr>
          <p:cNvPr id="2118" name="Google Shape;2118;p20"/>
          <p:cNvSpPr/>
          <p:nvPr/>
        </p:nvSpPr>
        <p:spPr>
          <a:xfrm>
            <a:off x="10109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
        <p:nvSpPr>
          <p:cNvPr id="2119" name="Google Shape;2119;p20">
            <a:hlinkClick action="ppaction://hlinkshowjump?jump=previous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20" name="Google Shape;2120;p20"/>
          <p:cNvSpPr/>
          <p:nvPr/>
        </p:nvSpPr>
        <p:spPr>
          <a:xfrm>
            <a:off x="56541" y="969243"/>
            <a:ext cx="1162493" cy="1382233"/>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4" name="Shape 2124"/>
        <p:cNvGrpSpPr/>
        <p:nvPr/>
      </p:nvGrpSpPr>
      <p:grpSpPr>
        <a:xfrm>
          <a:off x="0" y="0"/>
          <a:ext cx="0" cy="0"/>
          <a:chOff x="0" y="0"/>
          <a:chExt cx="0" cy="0"/>
        </a:xfrm>
      </p:grpSpPr>
      <p:sp>
        <p:nvSpPr>
          <p:cNvPr id="2125" name="Google Shape;2125;p21"/>
          <p:cNvSpPr/>
          <p:nvPr/>
        </p:nvSpPr>
        <p:spPr>
          <a:xfrm>
            <a:off x="15035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
        <p:nvSpPr>
          <p:cNvPr id="2126" name="Google Shape;2126;p21"/>
          <p:cNvSpPr/>
          <p:nvPr/>
        </p:nvSpPr>
        <p:spPr>
          <a:xfrm rot="1367103">
            <a:off x="222430" y="2155059"/>
            <a:ext cx="1163169" cy="1383036"/>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3"/>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127" name="Google Shape;2127;p21"/>
          <p:cNvSpPr txBox="1"/>
          <p:nvPr>
            <p:ph idx="1" type="body"/>
          </p:nvPr>
        </p:nvSpPr>
        <p:spPr>
          <a:xfrm>
            <a:off x="1149075" y="4400550"/>
            <a:ext cx="9891900" cy="9810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t/>
            </a:r>
            <a:endParaRPr/>
          </a:p>
        </p:txBody>
      </p:sp>
      <p:sp>
        <p:nvSpPr>
          <p:cNvPr id="2128" name="Google Shape;2128;p21"/>
          <p:cNvSpPr txBox="1"/>
          <p:nvPr>
            <p:ph type="title"/>
          </p:nvPr>
        </p:nvSpPr>
        <p:spPr>
          <a:xfrm>
            <a:off x="1149075" y="1983800"/>
            <a:ext cx="9891900" cy="22644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the front of flashcard 2.</a:t>
            </a:r>
            <a:endParaRPr/>
          </a:p>
        </p:txBody>
      </p:sp>
      <p:sp>
        <p:nvSpPr>
          <p:cNvPr id="2129" name="Google Shape;2129;p21">
            <a:hlinkClick action="ppaction://hlinkshowjump?jump=next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3" name="Shape 2133"/>
        <p:cNvGrpSpPr/>
        <p:nvPr/>
      </p:nvGrpSpPr>
      <p:grpSpPr>
        <a:xfrm>
          <a:off x="0" y="0"/>
          <a:ext cx="0" cy="0"/>
          <a:chOff x="0" y="0"/>
          <a:chExt cx="0" cy="0"/>
        </a:xfrm>
      </p:grpSpPr>
      <p:sp>
        <p:nvSpPr>
          <p:cNvPr id="2134" name="Google Shape;2134;p22"/>
          <p:cNvSpPr/>
          <p:nvPr/>
        </p:nvSpPr>
        <p:spPr>
          <a:xfrm>
            <a:off x="1503548" y="541135"/>
            <a:ext cx="549275" cy="503750"/>
          </a:xfrm>
          <a:custGeom>
            <a:rect b="b" l="l" r="r" t="t"/>
            <a:pathLst>
              <a:path extrusionOk="0" h="20150" w="21971">
                <a:moveTo>
                  <a:pt x="9236" y="470"/>
                </a:moveTo>
                <a:cubicBezTo>
                  <a:pt x="4985" y="-2"/>
                  <a:pt x="-487" y="5316"/>
                  <a:pt x="163" y="9543"/>
                </a:cubicBezTo>
                <a:cubicBezTo>
                  <a:pt x="1088" y="15554"/>
                  <a:pt x="9550" y="21774"/>
                  <a:pt x="15285" y="19750"/>
                </a:cubicBezTo>
                <a:cubicBezTo>
                  <a:pt x="21194" y="17665"/>
                  <a:pt x="23843" y="6703"/>
                  <a:pt x="20200" y="1604"/>
                </a:cubicBezTo>
                <a:cubicBezTo>
                  <a:pt x="16948" y="-2947"/>
                  <a:pt x="7474" y="3174"/>
                  <a:pt x="4700" y="8031"/>
                </a:cubicBezTo>
              </a:path>
            </a:pathLst>
          </a:custGeom>
          <a:noFill/>
          <a:ln cap="rnd" cmpd="sng" w="19050">
            <a:solidFill>
              <a:schemeClr val="dk1"/>
            </a:solidFill>
            <a:prstDash val="solid"/>
            <a:round/>
            <a:headEnd len="med" w="med" type="none"/>
            <a:tailEnd len="med" w="med" type="none"/>
          </a:ln>
        </p:spPr>
      </p:sp>
      <p:sp>
        <p:nvSpPr>
          <p:cNvPr id="2135" name="Google Shape;2135;p22"/>
          <p:cNvSpPr txBox="1"/>
          <p:nvPr>
            <p:ph idx="1" type="body"/>
          </p:nvPr>
        </p:nvSpPr>
        <p:spPr>
          <a:xfrm>
            <a:off x="1149075" y="2137700"/>
            <a:ext cx="9891900" cy="3854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t/>
            </a:r>
            <a:endParaRPr/>
          </a:p>
        </p:txBody>
      </p:sp>
      <p:sp>
        <p:nvSpPr>
          <p:cNvPr id="2136" name="Google Shape;2136;p22"/>
          <p:cNvSpPr txBox="1"/>
          <p:nvPr>
            <p:ph type="title"/>
          </p:nvPr>
        </p:nvSpPr>
        <p:spPr>
          <a:xfrm>
            <a:off x="1149075" y="1374200"/>
            <a:ext cx="98919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the back of flashcard </a:t>
            </a:r>
            <a:r>
              <a:rPr lang="en"/>
              <a:t>2.</a:t>
            </a:r>
            <a:endParaRPr/>
          </a:p>
        </p:txBody>
      </p:sp>
      <p:sp>
        <p:nvSpPr>
          <p:cNvPr id="2137" name="Google Shape;2137;p22"/>
          <p:cNvSpPr/>
          <p:nvPr/>
        </p:nvSpPr>
        <p:spPr>
          <a:xfrm rot="656700">
            <a:off x="370061" y="2943317"/>
            <a:ext cx="1163310" cy="1383205"/>
          </a:xfrm>
          <a:custGeom>
            <a:rect b="b" l="l" r="r" t="t"/>
            <a:pathLst>
              <a:path extrusionOk="0" h="1382233" w="1162493">
                <a:moveTo>
                  <a:pt x="311888" y="170121"/>
                </a:moveTo>
                <a:lnTo>
                  <a:pt x="1105786" y="0"/>
                </a:lnTo>
                <a:lnTo>
                  <a:pt x="1162493" y="843516"/>
                </a:lnTo>
                <a:lnTo>
                  <a:pt x="907312" y="574158"/>
                </a:lnTo>
                <a:lnTo>
                  <a:pt x="588335" y="1382233"/>
                </a:lnTo>
                <a:lnTo>
                  <a:pt x="340242" y="1049079"/>
                </a:lnTo>
                <a:lnTo>
                  <a:pt x="0" y="992372"/>
                </a:lnTo>
                <a:lnTo>
                  <a:pt x="623777" y="347330"/>
                </a:lnTo>
                <a:lnTo>
                  <a:pt x="311888" y="170121"/>
                </a:lnTo>
                <a:close/>
              </a:path>
            </a:pathLst>
          </a:custGeom>
          <a:solidFill>
            <a:schemeClr val="accent3"/>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a:p>
        </p:txBody>
      </p:sp>
      <p:sp>
        <p:nvSpPr>
          <p:cNvPr id="2138" name="Google Shape;2138;p22">
            <a:hlinkClick action="ppaction://hlinkshowjump?jump=previousslide"/>
          </p:cNvPr>
          <p:cNvSpPr/>
          <p:nvPr/>
        </p:nvSpPr>
        <p:spPr>
          <a:xfrm rot="9574759">
            <a:off x="10869653" y="3351797"/>
            <a:ext cx="1215977" cy="1113346"/>
          </a:xfrm>
          <a:custGeom>
            <a:rect b="b" l="l" r="r" t="t"/>
            <a:pathLst>
              <a:path extrusionOk="0" h="428053" w="467512">
                <a:moveTo>
                  <a:pt x="195174" y="170215"/>
                </a:moveTo>
                <a:cubicBezTo>
                  <a:pt x="189659" y="198943"/>
                  <a:pt x="181496" y="227099"/>
                  <a:pt x="170790" y="254321"/>
                </a:cubicBezTo>
                <a:lnTo>
                  <a:pt x="-660" y="104302"/>
                </a:lnTo>
                <a:lnTo>
                  <a:pt x="196603" y="-187"/>
                </a:lnTo>
                <a:cubicBezTo>
                  <a:pt x="199841" y="18720"/>
                  <a:pt x="201946" y="37808"/>
                  <a:pt x="202889" y="56963"/>
                </a:cubicBezTo>
                <a:cubicBezTo>
                  <a:pt x="322428" y="58296"/>
                  <a:pt x="424060" y="127258"/>
                  <a:pt x="456159" y="224222"/>
                </a:cubicBezTo>
                <a:cubicBezTo>
                  <a:pt x="488830" y="323092"/>
                  <a:pt x="437109" y="412531"/>
                  <a:pt x="427584" y="427867"/>
                </a:cubicBezTo>
                <a:cubicBezTo>
                  <a:pt x="413802" y="394939"/>
                  <a:pt x="386474" y="369554"/>
                  <a:pt x="352622" y="358239"/>
                </a:cubicBezTo>
                <a:cubicBezTo>
                  <a:pt x="344183" y="372936"/>
                  <a:pt x="333182" y="385995"/>
                  <a:pt x="320142" y="396815"/>
                </a:cubicBezTo>
                <a:cubicBezTo>
                  <a:pt x="300321" y="413055"/>
                  <a:pt x="276565" y="423771"/>
                  <a:pt x="251276" y="427867"/>
                </a:cubicBezTo>
                <a:cubicBezTo>
                  <a:pt x="311379" y="366430"/>
                  <a:pt x="320809" y="279086"/>
                  <a:pt x="281471" y="223460"/>
                </a:cubicBezTo>
                <a:cubicBezTo>
                  <a:pt x="260220" y="195714"/>
                  <a:pt x="229502" y="176768"/>
                  <a:pt x="195174" y="170215"/>
                </a:cubicBezTo>
                <a:close/>
              </a:path>
            </a:pathLst>
          </a:custGeom>
          <a:solidFill>
            <a:schemeClr val="accent4"/>
          </a:solidFill>
          <a:ln cap="rnd" cmpd="sng" w="38100">
            <a:solidFill>
              <a:srgbClr val="FEFEF9"/>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lidesMania">
  <a:themeElements>
    <a:clrScheme name="Simple Light">
      <a:dk1>
        <a:srgbClr val="005043"/>
      </a:dk1>
      <a:lt1>
        <a:srgbClr val="006656"/>
      </a:lt1>
      <a:dk2>
        <a:srgbClr val="434343"/>
      </a:dk2>
      <a:lt2>
        <a:srgbClr val="EEEEEE"/>
      </a:lt2>
      <a:accent1>
        <a:srgbClr val="FF716B"/>
      </a:accent1>
      <a:accent2>
        <a:srgbClr val="08A877"/>
      </a:accent2>
      <a:accent3>
        <a:srgbClr val="F9C50C"/>
      </a:accent3>
      <a:accent4>
        <a:srgbClr val="E05F65"/>
      </a:accent4>
      <a:accent5>
        <a:srgbClr val="DEE7E7"/>
      </a:accent5>
      <a:accent6>
        <a:srgbClr val="FFFFFF"/>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