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5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47-4884-A359-C5B5E010F9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47-4884-A359-C5B5E010F98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47-4884-A359-C5B5E010F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157C4D19-0FC1-450C-815A-53E65F58DE0A}">
          <cx:tx>
            <cx:txData>
              <cx:f>Sheet1!$B$1</cx:f>
              <cx:v>Series1</cx:v>
            </cx:txData>
          </cx:tx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endParaRPr lang="en-US" sz="1197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  <cx:axis id="1">
        <cx:valScaling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1400"/>
            </a:pPr>
            <a:endParaRPr lang="en-US" sz="14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Arial"/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05F7F-1CC8-C302-EA9D-E88809FE2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86F0CF9-8300-616D-F602-6B9C79E8AD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6F0CF9-8300-616D-F602-6B9C79E8AD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1F01647B-A68D-A763-C668-7F37D664D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Waterfall / Clustered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25B97F-1C00-566A-E87A-05545637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82B4097-6671-DB65-CF93-7B7D074070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BD933E38-4094-E67F-C8E3-45A0D0F5EC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C6C75962-4B36-633C-0912-2D0F2D1F56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1AF6BD1F-B494-4879-975C-38D77BB137D8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0" name="Chart Placeholder 5">
                <a:extLst>
                  <a:ext uri="{FF2B5EF4-FFF2-40B4-BE49-F238E27FC236}">
                    <a16:creationId xmlns:a16="http://schemas.microsoft.com/office/drawing/2014/main" id="{95759BCE-4AC2-2A48-5A05-6DDE33ECDF7D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10" name="Chart Placeholder 5">
                <a:extLst>
                  <a:ext uri="{FF2B5EF4-FFF2-40B4-BE49-F238E27FC236}">
                    <a16:creationId xmlns:a16="http://schemas.microsoft.com/office/drawing/2014/main" id="{95759BCE-4AC2-2A48-5A05-6DDE33ECDF7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013837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Waterfall / 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285</cp:revision>
  <dcterms:created xsi:type="dcterms:W3CDTF">2025-07-09T10:57:17Z</dcterms:created>
  <dcterms:modified xsi:type="dcterms:W3CDTF">2025-10-22T10:12:17Z</dcterms:modified>
  <cp:category/>
</cp:coreProperties>
</file>