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8C3BC-E8F7-8C4B-BDF4-3F358D52E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A731E085-1EBA-E1C0-548E-E3C7778A84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731E085-1EBA-E1C0-548E-E3C7778A84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EC385A-01FA-835C-D5E8-F210F8B1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CC0D2-B1A8-C234-43DE-ADB00944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07CE9DE-7810-63AA-EF14-4F40A099EB09}"/>
              </a:ext>
            </a:extLst>
          </p:cNvPr>
          <p:cNvGrpSpPr/>
          <p:nvPr/>
        </p:nvGrpSpPr>
        <p:grpSpPr>
          <a:xfrm>
            <a:off x="1099601" y="1779050"/>
            <a:ext cx="9983107" cy="4093028"/>
            <a:chOff x="1102637" y="2195739"/>
            <a:chExt cx="9983107" cy="4093028"/>
          </a:xfrm>
        </p:grpSpPr>
        <p:sp>
          <p:nvSpPr>
            <p:cNvPr id="6" name="Right Arrow 3">
              <a:extLst>
                <a:ext uri="{FF2B5EF4-FFF2-40B4-BE49-F238E27FC236}">
                  <a16:creationId xmlns:a16="http://schemas.microsoft.com/office/drawing/2014/main" id="{224B1881-A4D8-E83C-0C4F-DAED00425A93}"/>
                </a:ext>
              </a:extLst>
            </p:cNvPr>
            <p:cNvSpPr/>
            <p:nvPr/>
          </p:nvSpPr>
          <p:spPr>
            <a:xfrm rot="8035565">
              <a:off x="6582589" y="3433729"/>
              <a:ext cx="389812" cy="38981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7" name="Right Arrow 4">
              <a:extLst>
                <a:ext uri="{FF2B5EF4-FFF2-40B4-BE49-F238E27FC236}">
                  <a16:creationId xmlns:a16="http://schemas.microsoft.com/office/drawing/2014/main" id="{E8CF6184-50D0-DEE5-0ECC-4189A853F75F}"/>
                </a:ext>
              </a:extLst>
            </p:cNvPr>
            <p:cNvSpPr/>
            <p:nvPr/>
          </p:nvSpPr>
          <p:spPr>
            <a:xfrm rot="2490449">
              <a:off x="5248200" y="3414940"/>
              <a:ext cx="389812" cy="38981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8" name="Right Arrow 5">
              <a:extLst>
                <a:ext uri="{FF2B5EF4-FFF2-40B4-BE49-F238E27FC236}">
                  <a16:creationId xmlns:a16="http://schemas.microsoft.com/office/drawing/2014/main" id="{FAAE5087-E5A4-4E1F-8E6B-B381F67D4119}"/>
                </a:ext>
              </a:extLst>
            </p:cNvPr>
            <p:cNvSpPr/>
            <p:nvPr/>
          </p:nvSpPr>
          <p:spPr>
            <a:xfrm rot="18917440">
              <a:off x="5236525" y="4694518"/>
              <a:ext cx="389812" cy="389812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9" name="Right Arrow 6">
              <a:extLst>
                <a:ext uri="{FF2B5EF4-FFF2-40B4-BE49-F238E27FC236}">
                  <a16:creationId xmlns:a16="http://schemas.microsoft.com/office/drawing/2014/main" id="{88C93B7C-6AED-EE3C-E696-96440C7A2233}"/>
                </a:ext>
              </a:extLst>
            </p:cNvPr>
            <p:cNvSpPr/>
            <p:nvPr/>
          </p:nvSpPr>
          <p:spPr>
            <a:xfrm rot="13329968">
              <a:off x="6596844" y="4672232"/>
              <a:ext cx="389812" cy="389812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C2DE642-EB8C-A99C-DF17-72F62AF625D6}"/>
                </a:ext>
              </a:extLst>
            </p:cNvPr>
            <p:cNvGrpSpPr/>
            <p:nvPr/>
          </p:nvGrpSpPr>
          <p:grpSpPr>
            <a:xfrm>
              <a:off x="4430983" y="2585551"/>
              <a:ext cx="3330035" cy="3330032"/>
              <a:chOff x="2965298" y="1328882"/>
              <a:chExt cx="3213404" cy="3213402"/>
            </a:xfrm>
          </p:grpSpPr>
          <p:sp>
            <p:nvSpPr>
              <p:cNvPr id="41" name="Block Arc 40">
                <a:extLst>
                  <a:ext uri="{FF2B5EF4-FFF2-40B4-BE49-F238E27FC236}">
                    <a16:creationId xmlns:a16="http://schemas.microsoft.com/office/drawing/2014/main" id="{57FB382A-350A-AF1F-8AF2-50D3159F1F47}"/>
                  </a:ext>
                </a:extLst>
              </p:cNvPr>
              <p:cNvSpPr/>
              <p:nvPr/>
            </p:nvSpPr>
            <p:spPr>
              <a:xfrm>
                <a:off x="2965298" y="1328882"/>
                <a:ext cx="3213404" cy="3213402"/>
              </a:xfrm>
              <a:prstGeom prst="blockArc">
                <a:avLst>
                  <a:gd name="adj1" fmla="val 5400000"/>
                  <a:gd name="adj2" fmla="val 10800007"/>
                  <a:gd name="adj3" fmla="val 17240"/>
                </a:avLst>
              </a:prstGeom>
              <a:solidFill>
                <a:schemeClr val="accent4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:a16="http://schemas.microsoft.com/office/drawing/2014/main" id="{38886571-8857-E1BE-DAED-E994FC1B3D94}"/>
                  </a:ext>
                </a:extLst>
              </p:cNvPr>
              <p:cNvSpPr/>
              <p:nvPr/>
            </p:nvSpPr>
            <p:spPr>
              <a:xfrm>
                <a:off x="2965298" y="1328882"/>
                <a:ext cx="3213404" cy="3213402"/>
              </a:xfrm>
              <a:prstGeom prst="blockArc">
                <a:avLst>
                  <a:gd name="adj1" fmla="val 0"/>
                  <a:gd name="adj2" fmla="val 5410356"/>
                  <a:gd name="adj3" fmla="val 17190"/>
                </a:avLst>
              </a:prstGeom>
              <a:solidFill>
                <a:schemeClr val="accent3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Block Arc 42">
                <a:extLst>
                  <a:ext uri="{FF2B5EF4-FFF2-40B4-BE49-F238E27FC236}">
                    <a16:creationId xmlns:a16="http://schemas.microsoft.com/office/drawing/2014/main" id="{A9CEFA2C-431D-17F5-21A0-96004810FC8A}"/>
                  </a:ext>
                </a:extLst>
              </p:cNvPr>
              <p:cNvSpPr/>
              <p:nvPr/>
            </p:nvSpPr>
            <p:spPr>
              <a:xfrm>
                <a:off x="2965298" y="1328882"/>
                <a:ext cx="3213404" cy="3213402"/>
              </a:xfrm>
              <a:prstGeom prst="blockArc">
                <a:avLst>
                  <a:gd name="adj1" fmla="val 10800000"/>
                  <a:gd name="adj2" fmla="val 16200016"/>
                  <a:gd name="adj3" fmla="val 17141"/>
                </a:avLst>
              </a:prstGeom>
              <a:solidFill>
                <a:schemeClr val="accent1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Block Arc 43">
                <a:extLst>
                  <a:ext uri="{FF2B5EF4-FFF2-40B4-BE49-F238E27FC236}">
                    <a16:creationId xmlns:a16="http://schemas.microsoft.com/office/drawing/2014/main" id="{2E1A5D6E-002A-9588-FCA7-57800FBE0968}"/>
                  </a:ext>
                </a:extLst>
              </p:cNvPr>
              <p:cNvSpPr/>
              <p:nvPr/>
            </p:nvSpPr>
            <p:spPr>
              <a:xfrm>
                <a:off x="2965298" y="1328882"/>
                <a:ext cx="3213404" cy="3213402"/>
              </a:xfrm>
              <a:prstGeom prst="blockArc">
                <a:avLst>
                  <a:gd name="adj1" fmla="val 16200000"/>
                  <a:gd name="adj2" fmla="val 3"/>
                  <a:gd name="adj3" fmla="val 17191"/>
                </a:avLst>
              </a:prstGeom>
              <a:solidFill>
                <a:schemeClr val="accent2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3AFE4A1-7ADD-93D8-41B7-8E670C5E8688}"/>
                </a:ext>
              </a:extLst>
            </p:cNvPr>
            <p:cNvSpPr/>
            <p:nvPr/>
          </p:nvSpPr>
          <p:spPr>
            <a:xfrm>
              <a:off x="4049486" y="2195739"/>
              <a:ext cx="4093028" cy="4093028"/>
            </a:xfrm>
            <a:prstGeom prst="ellipse">
              <a:avLst/>
            </a:prstGeom>
            <a:noFill/>
            <a:ln w="571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4BA8A3B-0A96-6BCD-2A00-64B78534E2B3}"/>
                </a:ext>
              </a:extLst>
            </p:cNvPr>
            <p:cNvSpPr txBox="1"/>
            <p:nvPr/>
          </p:nvSpPr>
          <p:spPr>
            <a:xfrm rot="2868486">
              <a:off x="6155687" y="3140262"/>
              <a:ext cx="1736237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1C46EFD-72B4-F267-F90B-5B49ABD1510D}"/>
                </a:ext>
              </a:extLst>
            </p:cNvPr>
            <p:cNvSpPr txBox="1"/>
            <p:nvPr/>
          </p:nvSpPr>
          <p:spPr>
            <a:xfrm rot="18655703">
              <a:off x="4272949" y="3197107"/>
              <a:ext cx="1751101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0E0BE14-A975-B3AF-56D5-305473249C5B}"/>
                </a:ext>
              </a:extLst>
            </p:cNvPr>
            <p:cNvSpPr txBox="1"/>
            <p:nvPr/>
          </p:nvSpPr>
          <p:spPr>
            <a:xfrm rot="3003157">
              <a:off x="4243836" y="4971718"/>
              <a:ext cx="1736237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E0CFBE4-C066-C2C8-8D8C-B5DDFCAFA267}"/>
                </a:ext>
              </a:extLst>
            </p:cNvPr>
            <p:cNvSpPr txBox="1"/>
            <p:nvPr/>
          </p:nvSpPr>
          <p:spPr>
            <a:xfrm rot="8237276">
              <a:off x="6126100" y="5034193"/>
              <a:ext cx="1751101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17" name="Inhaltsplatzhalter 4">
              <a:extLst>
                <a:ext uri="{FF2B5EF4-FFF2-40B4-BE49-F238E27FC236}">
                  <a16:creationId xmlns:a16="http://schemas.microsoft.com/office/drawing/2014/main" id="{D8C60C1D-4536-DB06-7FD0-F900A724411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02637" y="2341455"/>
              <a:ext cx="2458163" cy="754053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00000"/>
                </a:lnSpc>
                <a:spcAft>
                  <a:spcPts val="1200"/>
                </a:spcAft>
                <a:buNone/>
              </a:pP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TITLE GOES HERE</a:t>
              </a:r>
              <a:br>
                <a:rPr lang="en-US" sz="1400" b="1" dirty="0">
                  <a:solidFill>
                    <a:schemeClr val="accent1"/>
                  </a:solidFill>
                  <a:latin typeface="+mj-lt"/>
                </a:rPr>
              </a:br>
              <a:r>
                <a:rPr lang="en-US" sz="1100" dirty="0">
                  <a:solidFill>
                    <a:schemeClr val="tx1"/>
                  </a:solidFill>
                  <a:latin typeface="+mn-lt"/>
                </a:rPr>
                <a:t>This is a sample text. You simply add your own text and description here. This text is fully editable. </a:t>
              </a:r>
            </a:p>
          </p:txBody>
        </p:sp>
        <p:sp>
          <p:nvSpPr>
            <p:cNvPr id="18" name="Inhaltsplatzhalter 4">
              <a:extLst>
                <a:ext uri="{FF2B5EF4-FFF2-40B4-BE49-F238E27FC236}">
                  <a16:creationId xmlns:a16="http://schemas.microsoft.com/office/drawing/2014/main" id="{4D133166-CD62-7B5F-B241-E36D381B0D3C}"/>
                </a:ext>
              </a:extLst>
            </p:cNvPr>
            <p:cNvSpPr txBox="1">
              <a:spLocks/>
            </p:cNvSpPr>
            <p:nvPr/>
          </p:nvSpPr>
          <p:spPr>
            <a:xfrm>
              <a:off x="8614371" y="2341455"/>
              <a:ext cx="2458163" cy="754053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Aft>
                  <a:spcPts val="1200"/>
                </a:spcAft>
                <a:buNone/>
              </a:pPr>
              <a:r>
                <a:rPr lang="en-US" sz="1600" b="1" dirty="0">
                  <a:solidFill>
                    <a:schemeClr val="accent2"/>
                  </a:solidFill>
                  <a:latin typeface="+mj-lt"/>
                </a:rPr>
                <a:t>TITLE GOES HERE</a:t>
              </a:r>
              <a:b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</a:br>
              <a:r>
                <a:rPr lang="en-US" sz="1100" dirty="0">
                  <a:solidFill>
                    <a:schemeClr val="tx1"/>
                  </a:solidFill>
                  <a:latin typeface="+mn-lt"/>
                </a:rPr>
                <a:t>This is a sample text. You simply add your own text and description here. This text is fully editable. </a:t>
              </a:r>
            </a:p>
          </p:txBody>
        </p:sp>
        <p:sp>
          <p:nvSpPr>
            <p:cNvPr id="19" name="Inhaltsplatzhalter 4">
              <a:extLst>
                <a:ext uri="{FF2B5EF4-FFF2-40B4-BE49-F238E27FC236}">
                  <a16:creationId xmlns:a16="http://schemas.microsoft.com/office/drawing/2014/main" id="{86C27542-013A-C9F9-86B8-368C2C50DDE3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601161" y="5145696"/>
              <a:ext cx="2484583" cy="754053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Aft>
                  <a:spcPts val="1200"/>
                </a:spcAft>
                <a:buNone/>
              </a:pPr>
              <a:r>
                <a:rPr lang="en-US" sz="1600" b="1" dirty="0">
                  <a:solidFill>
                    <a:schemeClr val="accent3"/>
                  </a:solidFill>
                  <a:latin typeface="+mj-lt"/>
                </a:rPr>
                <a:t>TITLE GOES HERE</a:t>
              </a:r>
              <a:br>
                <a:rPr lang="en-US" sz="1400" b="1" dirty="0">
                  <a:solidFill>
                    <a:schemeClr val="accent2"/>
                  </a:solidFill>
                  <a:latin typeface="+mj-lt"/>
                </a:rPr>
              </a:br>
              <a:r>
                <a:rPr lang="en-US" sz="1100" dirty="0">
                  <a:solidFill>
                    <a:schemeClr val="tx1"/>
                  </a:solidFill>
                  <a:latin typeface="+mn-lt"/>
                </a:rPr>
                <a:t>This is a sample text. You simply add your own text and description here. This text is fully editable. </a:t>
              </a:r>
            </a:p>
          </p:txBody>
        </p:sp>
        <p:sp>
          <p:nvSpPr>
            <p:cNvPr id="20" name="Inhaltsplatzhalter 4">
              <a:extLst>
                <a:ext uri="{FF2B5EF4-FFF2-40B4-BE49-F238E27FC236}">
                  <a16:creationId xmlns:a16="http://schemas.microsoft.com/office/drawing/2014/main" id="{5F6FC900-C4A0-0508-28CC-F29465D9D87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0736" y="5145696"/>
              <a:ext cx="2441964" cy="754053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00000"/>
                </a:lnSpc>
                <a:spcAft>
                  <a:spcPts val="1200"/>
                </a:spcAft>
                <a:buNone/>
              </a:pPr>
              <a:r>
                <a:rPr lang="en-US" sz="1600" b="1" dirty="0">
                  <a:solidFill>
                    <a:schemeClr val="accent4"/>
                  </a:solidFill>
                  <a:latin typeface="+mj-lt"/>
                </a:rPr>
                <a:t>TITLE GOES HERE</a:t>
              </a:r>
              <a:br>
                <a:rPr lang="en-US" sz="1400" b="1" dirty="0">
                  <a:solidFill>
                    <a:schemeClr val="accent4"/>
                  </a:solidFill>
                  <a:latin typeface="+mj-lt"/>
                </a:rPr>
              </a:br>
              <a:r>
                <a:rPr lang="en-US" sz="1100" dirty="0">
                  <a:solidFill>
                    <a:schemeClr val="tx1"/>
                  </a:solidFill>
                  <a:latin typeface="+mn-lt"/>
                </a:rPr>
                <a:t>This is a sample text. You simply add your own text and description here. This text is fully editable. </a:t>
              </a: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C6CB5AA-B36C-3B9B-8BBA-714A625E9738}"/>
                </a:ext>
              </a:extLst>
            </p:cNvPr>
            <p:cNvGrpSpPr/>
            <p:nvPr/>
          </p:nvGrpSpPr>
          <p:grpSpPr>
            <a:xfrm>
              <a:off x="4149571" y="2251223"/>
              <a:ext cx="815190" cy="815188"/>
              <a:chOff x="912987" y="3985306"/>
              <a:chExt cx="1332461" cy="1332461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429E0F1-FF68-0261-1305-53805492E124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 dirty="0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8C0877C6-E403-E6A6-5963-3654DFCD29CE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1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D5952E1C-08D5-C176-E06E-822CCEBA59AC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09CE53F-8552-78A7-6D1D-58259D00416B}"/>
                </a:ext>
              </a:extLst>
            </p:cNvPr>
            <p:cNvGrpSpPr/>
            <p:nvPr/>
          </p:nvGrpSpPr>
          <p:grpSpPr>
            <a:xfrm>
              <a:off x="7190797" y="2251223"/>
              <a:ext cx="815190" cy="815188"/>
              <a:chOff x="912987" y="3985306"/>
              <a:chExt cx="1332461" cy="1332461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91FB4106-4140-2AEA-4E2A-FD95A415F253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453D3954-BE0C-F3B5-7C0C-A45DF93100A8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2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04567DD9-A80F-0C48-725B-5AA6279908AE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B26064B-C588-2E8D-6B69-41E8AF46A88B}"/>
                </a:ext>
              </a:extLst>
            </p:cNvPr>
            <p:cNvSpPr/>
            <p:nvPr/>
          </p:nvSpPr>
          <p:spPr>
            <a:xfrm>
              <a:off x="4091150" y="5412073"/>
              <a:ext cx="815190" cy="815188"/>
            </a:xfrm>
            <a:prstGeom prst="ellipse">
              <a:avLst/>
            </a:prstGeom>
            <a:solidFill>
              <a:schemeClr val="accent4">
                <a:alpha val="2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76">
                <a:solidFill>
                  <a:schemeClr val="bg1"/>
                </a:solidFill>
                <a:latin typeface="Montserrat Light" panose="00000400000000000000" pitchFamily="50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A547A12-0BE0-539B-4362-C151D2825537}"/>
                </a:ext>
              </a:extLst>
            </p:cNvPr>
            <p:cNvSpPr/>
            <p:nvPr/>
          </p:nvSpPr>
          <p:spPr>
            <a:xfrm>
              <a:off x="4149572" y="5470495"/>
              <a:ext cx="698346" cy="698344"/>
            </a:xfrm>
            <a:prstGeom prst="ellipse">
              <a:avLst/>
            </a:prstGeom>
            <a:solidFill>
              <a:schemeClr val="accent4">
                <a:alpha val="3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76">
                <a:solidFill>
                  <a:schemeClr val="bg1"/>
                </a:solidFill>
                <a:latin typeface="Montserrat Light" panose="00000400000000000000" pitchFamily="50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F707394-318D-C0B4-F68F-31D92CA9D988}"/>
                </a:ext>
              </a:extLst>
            </p:cNvPr>
            <p:cNvSpPr/>
            <p:nvPr/>
          </p:nvSpPr>
          <p:spPr>
            <a:xfrm>
              <a:off x="4211008" y="5531931"/>
              <a:ext cx="575474" cy="57547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00" dirty="0">
                <a:solidFill>
                  <a:schemeClr val="bg1"/>
                </a:solidFill>
                <a:latin typeface="Montserrat SemiBold" panose="00000700000000000000" pitchFamily="2" charset="0"/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E8D09D9-A616-949B-968A-CEBCB992A369}"/>
                </a:ext>
              </a:extLst>
            </p:cNvPr>
            <p:cNvGrpSpPr/>
            <p:nvPr/>
          </p:nvGrpSpPr>
          <p:grpSpPr>
            <a:xfrm>
              <a:off x="7215028" y="5418849"/>
              <a:ext cx="815190" cy="815188"/>
              <a:chOff x="912987" y="3985306"/>
              <a:chExt cx="1332461" cy="1332461"/>
            </a:xfrm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6039F4E7-E0F2-4D0F-88D2-E607BB077F61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D4EAD60-725B-E10C-DDA0-1A3F8C666DD8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3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53608282-CB51-3476-CE0B-8733D2BB6B92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27" name="Star: 5 Points 26">
              <a:extLst>
                <a:ext uri="{FF2B5EF4-FFF2-40B4-BE49-F238E27FC236}">
                  <a16:creationId xmlns:a16="http://schemas.microsoft.com/office/drawing/2014/main" id="{22A4909E-6EAB-8C31-25D0-86D57E9E7FA7}"/>
                </a:ext>
              </a:extLst>
            </p:cNvPr>
            <p:cNvSpPr/>
            <p:nvPr/>
          </p:nvSpPr>
          <p:spPr>
            <a:xfrm>
              <a:off x="4407476" y="2509127"/>
              <a:ext cx="299380" cy="29938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tar: 5 Points 28">
              <a:extLst>
                <a:ext uri="{FF2B5EF4-FFF2-40B4-BE49-F238E27FC236}">
                  <a16:creationId xmlns:a16="http://schemas.microsoft.com/office/drawing/2014/main" id="{6FDCF056-28B2-0C59-B616-69BEC8871218}"/>
                </a:ext>
              </a:extLst>
            </p:cNvPr>
            <p:cNvSpPr/>
            <p:nvPr/>
          </p:nvSpPr>
          <p:spPr>
            <a:xfrm>
              <a:off x="7448702" y="2509127"/>
              <a:ext cx="299380" cy="29938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Star: 5 Points 29">
              <a:extLst>
                <a:ext uri="{FF2B5EF4-FFF2-40B4-BE49-F238E27FC236}">
                  <a16:creationId xmlns:a16="http://schemas.microsoft.com/office/drawing/2014/main" id="{5912C2ED-587A-2FC9-F334-052DDE72EF4B}"/>
                </a:ext>
              </a:extLst>
            </p:cNvPr>
            <p:cNvSpPr/>
            <p:nvPr/>
          </p:nvSpPr>
          <p:spPr>
            <a:xfrm>
              <a:off x="7472933" y="5676753"/>
              <a:ext cx="299380" cy="29938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Star: 5 Points 30">
              <a:extLst>
                <a:ext uri="{FF2B5EF4-FFF2-40B4-BE49-F238E27FC236}">
                  <a16:creationId xmlns:a16="http://schemas.microsoft.com/office/drawing/2014/main" id="{136D3A7A-0AC4-8193-17DA-A957DB8CFF82}"/>
                </a:ext>
              </a:extLst>
            </p:cNvPr>
            <p:cNvSpPr/>
            <p:nvPr/>
          </p:nvSpPr>
          <p:spPr>
            <a:xfrm>
              <a:off x="4349055" y="5669977"/>
              <a:ext cx="299380" cy="29938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37062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Courier New</vt:lpstr>
      <vt:lpstr>Crimson Pro</vt:lpstr>
      <vt:lpstr>Montserrat Light</vt:lpstr>
      <vt:lpstr>Montserrat SemiBold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521</cp:revision>
  <dcterms:created xsi:type="dcterms:W3CDTF">2021-03-31T02:49:57Z</dcterms:created>
  <dcterms:modified xsi:type="dcterms:W3CDTF">2025-10-16T10:59:01Z</dcterms:modified>
  <cp:category/>
</cp:coreProperties>
</file>