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77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929" r:id="rId18"/>
    <p:sldId id="2134807223" r:id="rId19"/>
    <p:sldId id="2134808870" r:id="rId20"/>
    <p:sldId id="2134808951" r:id="rId21"/>
    <p:sldId id="2134808846" r:id="rId22"/>
    <p:sldId id="2134808930" r:id="rId23"/>
    <p:sldId id="2134808945" r:id="rId24"/>
    <p:sldId id="2134805531" r:id="rId25"/>
    <p:sldId id="2134808437" r:id="rId26"/>
    <p:sldId id="2134808931" r:id="rId27"/>
    <p:sldId id="2134808932" r:id="rId28"/>
    <p:sldId id="2134808852" r:id="rId29"/>
    <p:sldId id="2134808851" r:id="rId30"/>
    <p:sldId id="2134808949" r:id="rId31"/>
    <p:sldId id="2134806216" r:id="rId32"/>
    <p:sldId id="2134808933" r:id="rId33"/>
    <p:sldId id="2134808948" r:id="rId34"/>
    <p:sldId id="2134808935" r:id="rId35"/>
    <p:sldId id="2134808952" r:id="rId36"/>
    <p:sldId id="2134808631" r:id="rId37"/>
    <p:sldId id="2134808954" r:id="rId38"/>
    <p:sldId id="2134808183" r:id="rId39"/>
    <p:sldId id="2134808632" r:id="rId40"/>
    <p:sldId id="2134808587" r:id="rId41"/>
    <p:sldId id="2134808358" r:id="rId42"/>
    <p:sldId id="2134808378" r:id="rId43"/>
    <p:sldId id="2134808857" r:id="rId44"/>
    <p:sldId id="2134808858" r:id="rId45"/>
    <p:sldId id="2134806998" r:id="rId46"/>
    <p:sldId id="2134806999" r:id="rId47"/>
    <p:sldId id="2134808859" r:id="rId48"/>
    <p:sldId id="2134807003" r:id="rId49"/>
    <p:sldId id="2134808910" r:id="rId50"/>
    <p:sldId id="2134807004" r:id="rId51"/>
    <p:sldId id="2134807011" r:id="rId52"/>
    <p:sldId id="2134808293" r:id="rId53"/>
    <p:sldId id="2134808294" r:id="rId54"/>
    <p:sldId id="2134808292" r:id="rId55"/>
    <p:sldId id="2134808295" r:id="rId56"/>
    <p:sldId id="2134808938" r:id="rId57"/>
    <p:sldId id="2134808939" r:id="rId58"/>
    <p:sldId id="2134808940" r:id="rId59"/>
    <p:sldId id="2134808941" r:id="rId60"/>
    <p:sldId id="2134805537" r:id="rId61"/>
    <p:sldId id="2134808467" r:id="rId62"/>
    <p:sldId id="2134808957" r:id="rId63"/>
    <p:sldId id="2134808956" r:id="rId64"/>
    <p:sldId id="2134806115" r:id="rId65"/>
    <p:sldId id="2134808299" r:id="rId66"/>
    <p:sldId id="2134807367" r:id="rId67"/>
    <p:sldId id="2134807368" r:id="rId68"/>
    <p:sldId id="2134807369" r:id="rId69"/>
    <p:sldId id="2134807370" r:id="rId70"/>
    <p:sldId id="2134808928" r:id="rId71"/>
    <p:sldId id="2134807372" r:id="rId72"/>
    <p:sldId id="2134808805" r:id="rId73"/>
    <p:sldId id="2134808775" r:id="rId74"/>
    <p:sldId id="2134808474" r:id="rId75"/>
    <p:sldId id="2147482339" r:id="rId76"/>
  </p:sldIdLst>
  <p:sldSz cx="13716000" cy="10287000"/>
  <p:notesSz cx="6858000" cy="9144000"/>
  <p:embeddedFontLst>
    <p:embeddedFont>
      <p:font typeface="Cambria" panose="02040503050406030204" pitchFamily="18" charset="0"/>
      <p:regular r:id="rId78"/>
      <p:bold r:id="rId79"/>
      <p:italic r:id="rId80"/>
      <p:boldItalic r:id="rId81"/>
    </p:embeddedFont>
    <p:embeddedFont>
      <p:font typeface="Candara" panose="020E0502030303020204" pitchFamily="34" charset="0"/>
      <p:regular r:id="rId82"/>
      <p:bold r:id="rId83"/>
      <p:italic r:id="rId84"/>
      <p:boldItalic r:id="rId85"/>
    </p:embeddedFont>
    <p:embeddedFont>
      <p:font typeface="Carelia" panose="020B0604020202020204" charset="0"/>
      <p:regular r:id="rId86"/>
    </p:embeddedFont>
    <p:embeddedFont>
      <p:font typeface="Dosis" pitchFamily="2" charset="0"/>
      <p:regular r:id="rId87"/>
      <p:bold r:id="rId88"/>
    </p:embeddedFont>
    <p:embeddedFont>
      <p:font typeface="Dosis Bold" charset="0"/>
      <p:regular r:id="rId89"/>
      <p:bold r:id="rId90"/>
    </p:embeddedFont>
    <p:embeddedFont>
      <p:font typeface="Dosis Medium" pitchFamily="2" charset="0"/>
      <p:regular r:id="rId91"/>
    </p:embeddedFont>
    <p:embeddedFont>
      <p:font typeface="KG Primary Penmanship 2" panose="020B0604020202020204" charset="0"/>
      <p:regular r:id="rId92"/>
    </p:embeddedFont>
    <p:embeddedFont>
      <p:font typeface="KG Primary Penmanship Alt" panose="020B0604020202020204" charset="0"/>
      <p:regular r:id="rId93"/>
    </p:embeddedFont>
    <p:embeddedFont>
      <p:font typeface="Montserrat" panose="00000500000000000000" pitchFamily="2" charset="0"/>
      <p:regular r:id="rId94"/>
      <p:bold r:id="rId95"/>
      <p:italic r:id="rId96"/>
      <p:boldItalic r:id="rId97"/>
    </p:embeddedFont>
    <p:embeddedFont>
      <p:font typeface="Traditional Arabic" panose="02020603050405020304" pitchFamily="18" charset="-78"/>
      <p:regular r:id="rId98"/>
      <p:bold r:id="rId99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font" Target="fonts/font2.fntdata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90" Type="http://schemas.openxmlformats.org/officeDocument/2006/relationships/font" Target="fonts/font13.fntdata"/><Relationship Id="rId95" Type="http://schemas.openxmlformats.org/officeDocument/2006/relationships/font" Target="fonts/font18.fnt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font" Target="fonts/font14.fntdata"/><Relationship Id="rId96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openxmlformats.org/officeDocument/2006/relationships/font" Target="fonts/font17.fntdata"/><Relationship Id="rId99" Type="http://schemas.openxmlformats.org/officeDocument/2006/relationships/font" Target="fonts/font22.fntdata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font" Target="fonts/font20.fntdata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10.fntdata"/><Relationship Id="rId61" Type="http://schemas.openxmlformats.org/officeDocument/2006/relationships/slide" Target="slides/slide57.xml"/><Relationship Id="rId82" Type="http://schemas.openxmlformats.org/officeDocument/2006/relationships/font" Target="fonts/font5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notesMaster" Target="notesMasters/notesMaster1.xml"/><Relationship Id="rId100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16.fntdata"/><Relationship Id="rId98" Type="http://schemas.openxmlformats.org/officeDocument/2006/relationships/font" Target="fonts/font21.fntdata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0591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16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173.xml"/><Relationship Id="rId16" Type="http://schemas.openxmlformats.org/officeDocument/2006/relationships/image" Target="../media/image40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29.sv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image" Target="../media/image43.png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image" Target="../media/image19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18.png"/><Relationship Id="rId5" Type="http://schemas.openxmlformats.org/officeDocument/2006/relationships/tags" Target="../tags/tag18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6.xml"/><Relationship Id="rId9" Type="http://schemas.openxmlformats.org/officeDocument/2006/relationships/tags" Target="../tags/tag19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4.xml"/><Relationship Id="rId7" Type="http://schemas.openxmlformats.org/officeDocument/2006/relationships/image" Target="../media/image18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9.xml"/><Relationship Id="rId7" Type="http://schemas.openxmlformats.org/officeDocument/2006/relationships/image" Target="../media/image18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0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image" Target="../media/image44.png"/><Relationship Id="rId5" Type="http://schemas.openxmlformats.org/officeDocument/2006/relationships/tags" Target="../tags/tag206.xml"/><Relationship Id="rId10" Type="http://schemas.openxmlformats.org/officeDocument/2006/relationships/image" Target="../media/image33.png"/><Relationship Id="rId4" Type="http://schemas.openxmlformats.org/officeDocument/2006/relationships/tags" Target="../tags/tag205.xml"/><Relationship Id="rId9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image" Target="../media/image19.svg"/><Relationship Id="rId3" Type="http://schemas.openxmlformats.org/officeDocument/2006/relationships/tags" Target="../tags/tag210.xml"/><Relationship Id="rId7" Type="http://schemas.openxmlformats.org/officeDocument/2006/relationships/tags" Target="../tags/tag214.xml"/><Relationship Id="rId12" Type="http://schemas.openxmlformats.org/officeDocument/2006/relationships/image" Target="../media/image18.png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2.xml"/><Relationship Id="rId10" Type="http://schemas.openxmlformats.org/officeDocument/2006/relationships/tags" Target="../tags/tag217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4.png"/><Relationship Id="rId5" Type="http://schemas.openxmlformats.org/officeDocument/2006/relationships/tags" Target="../tags/tag222.xml"/><Relationship Id="rId10" Type="http://schemas.openxmlformats.org/officeDocument/2006/relationships/image" Target="../media/image33.png"/><Relationship Id="rId4" Type="http://schemas.openxmlformats.org/officeDocument/2006/relationships/tags" Target="../tags/tag221.xml"/><Relationship Id="rId9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19.svg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image" Target="../media/image18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8.xml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7.png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17" Type="http://schemas.openxmlformats.org/officeDocument/2006/relationships/image" Target="../media/image46.png"/><Relationship Id="rId2" Type="http://schemas.openxmlformats.org/officeDocument/2006/relationships/tags" Target="../tags/tag235.xml"/><Relationship Id="rId16" Type="http://schemas.openxmlformats.org/officeDocument/2006/relationships/image" Target="../media/image22.png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5" Type="http://schemas.openxmlformats.org/officeDocument/2006/relationships/image" Target="../media/image19.svg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46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23.pn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19.svg"/><Relationship Id="rId5" Type="http://schemas.openxmlformats.org/officeDocument/2006/relationships/tags" Target="../tags/tag250.xml"/><Relationship Id="rId10" Type="http://schemas.openxmlformats.org/officeDocument/2006/relationships/image" Target="../media/image18.png"/><Relationship Id="rId4" Type="http://schemas.openxmlformats.org/officeDocument/2006/relationships/tags" Target="../tags/tag24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5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image" Target="../media/image8.png"/><Relationship Id="rId5" Type="http://schemas.openxmlformats.org/officeDocument/2006/relationships/tags" Target="../tags/tag258.xml"/><Relationship Id="rId10" Type="http://schemas.openxmlformats.org/officeDocument/2006/relationships/image" Target="../media/image7.svg"/><Relationship Id="rId4" Type="http://schemas.openxmlformats.org/officeDocument/2006/relationships/tags" Target="../tags/tag257.xml"/><Relationship Id="rId9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tags" Target="../tags/tag271.xml"/><Relationship Id="rId17" Type="http://schemas.openxmlformats.org/officeDocument/2006/relationships/image" Target="../media/image40.png"/><Relationship Id="rId2" Type="http://schemas.openxmlformats.org/officeDocument/2006/relationships/tags" Target="../tags/tag261.xml"/><Relationship Id="rId16" Type="http://schemas.openxmlformats.org/officeDocument/2006/relationships/image" Target="../media/image29.sv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5" Type="http://schemas.openxmlformats.org/officeDocument/2006/relationships/tags" Target="../tags/tag264.xml"/><Relationship Id="rId15" Type="http://schemas.openxmlformats.org/officeDocument/2006/relationships/image" Target="../media/image15.png"/><Relationship Id="rId10" Type="http://schemas.openxmlformats.org/officeDocument/2006/relationships/tags" Target="../tags/tag269.xml"/><Relationship Id="rId19" Type="http://schemas.openxmlformats.org/officeDocument/2006/relationships/image" Target="../media/image42.png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50.png"/><Relationship Id="rId3" Type="http://schemas.openxmlformats.org/officeDocument/2006/relationships/tags" Target="../tags/tag274.xml"/><Relationship Id="rId7" Type="http://schemas.openxmlformats.org/officeDocument/2006/relationships/tags" Target="../tags/tag278.xml"/><Relationship Id="rId12" Type="http://schemas.openxmlformats.org/officeDocument/2006/relationships/tags" Target="../tags/tag283.xml"/><Relationship Id="rId17" Type="http://schemas.openxmlformats.org/officeDocument/2006/relationships/image" Target="../media/image49.PNG"/><Relationship Id="rId2" Type="http://schemas.openxmlformats.org/officeDocument/2006/relationships/tags" Target="../tags/tag273.xml"/><Relationship Id="rId16" Type="http://schemas.openxmlformats.org/officeDocument/2006/relationships/image" Target="../media/image48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1" Type="http://schemas.openxmlformats.org/officeDocument/2006/relationships/tags" Target="../tags/tag282.xml"/><Relationship Id="rId5" Type="http://schemas.openxmlformats.org/officeDocument/2006/relationships/tags" Target="../tags/tag276.xml"/><Relationship Id="rId15" Type="http://schemas.openxmlformats.org/officeDocument/2006/relationships/image" Target="../media/image19.svg"/><Relationship Id="rId10" Type="http://schemas.openxmlformats.org/officeDocument/2006/relationships/tags" Target="../tags/tag281.xml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13" Type="http://schemas.openxmlformats.org/officeDocument/2006/relationships/tags" Target="../tags/tag294.xml"/><Relationship Id="rId18" Type="http://schemas.openxmlformats.org/officeDocument/2006/relationships/image" Target="../media/image48.png"/><Relationship Id="rId3" Type="http://schemas.openxmlformats.org/officeDocument/2006/relationships/tags" Target="../tags/tag286.xml"/><Relationship Id="rId21" Type="http://schemas.openxmlformats.org/officeDocument/2006/relationships/image" Target="../media/image51.png"/><Relationship Id="rId7" Type="http://schemas.openxmlformats.org/officeDocument/2006/relationships/tags" Target="../tags/tag290.xml"/><Relationship Id="rId12" Type="http://schemas.openxmlformats.org/officeDocument/2006/relationships/tags" Target="../tags/tag293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85.xml"/><Relationship Id="rId16" Type="http://schemas.openxmlformats.org/officeDocument/2006/relationships/tags" Target="../tags/tag297.xml"/><Relationship Id="rId20" Type="http://schemas.openxmlformats.org/officeDocument/2006/relationships/image" Target="../media/image50.png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tags" Target="../tags/tag292.xml"/><Relationship Id="rId5" Type="http://schemas.openxmlformats.org/officeDocument/2006/relationships/tags" Target="../tags/tag288.xml"/><Relationship Id="rId15" Type="http://schemas.openxmlformats.org/officeDocument/2006/relationships/tags" Target="../tags/tag296.xml"/><Relationship Id="rId10" Type="http://schemas.openxmlformats.org/officeDocument/2006/relationships/audio" Target="../media/media1.wav"/><Relationship Id="rId19" Type="http://schemas.openxmlformats.org/officeDocument/2006/relationships/image" Target="../media/image49.PNG"/><Relationship Id="rId4" Type="http://schemas.openxmlformats.org/officeDocument/2006/relationships/tags" Target="../tags/tag287.xml"/><Relationship Id="rId9" Type="http://schemas.microsoft.com/office/2007/relationships/media" Target="../media/media1.wav"/><Relationship Id="rId14" Type="http://schemas.openxmlformats.org/officeDocument/2006/relationships/tags" Target="../tags/tag29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openxmlformats.org/officeDocument/2006/relationships/image" Target="../media/image19.svg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image" Target="../media/image18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02.xml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image" Target="../media/image5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tags" Target="../tags/tag318.xml"/><Relationship Id="rId18" Type="http://schemas.openxmlformats.org/officeDocument/2006/relationships/image" Target="../media/image48.png"/><Relationship Id="rId3" Type="http://schemas.openxmlformats.org/officeDocument/2006/relationships/tags" Target="../tags/tag310.xml"/><Relationship Id="rId21" Type="http://schemas.openxmlformats.org/officeDocument/2006/relationships/image" Target="../media/image51.png"/><Relationship Id="rId7" Type="http://schemas.openxmlformats.org/officeDocument/2006/relationships/tags" Target="../tags/tag314.xml"/><Relationship Id="rId12" Type="http://schemas.openxmlformats.org/officeDocument/2006/relationships/tags" Target="../tags/tag317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309.xml"/><Relationship Id="rId16" Type="http://schemas.openxmlformats.org/officeDocument/2006/relationships/tags" Target="../tags/tag321.xml"/><Relationship Id="rId20" Type="http://schemas.openxmlformats.org/officeDocument/2006/relationships/image" Target="../media/image50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6.xml"/><Relationship Id="rId5" Type="http://schemas.openxmlformats.org/officeDocument/2006/relationships/tags" Target="../tags/tag312.xml"/><Relationship Id="rId15" Type="http://schemas.openxmlformats.org/officeDocument/2006/relationships/tags" Target="../tags/tag320.xml"/><Relationship Id="rId10" Type="http://schemas.openxmlformats.org/officeDocument/2006/relationships/audio" Target="../media/media1.wav"/><Relationship Id="rId19" Type="http://schemas.openxmlformats.org/officeDocument/2006/relationships/image" Target="../media/image49.PNG"/><Relationship Id="rId4" Type="http://schemas.openxmlformats.org/officeDocument/2006/relationships/tags" Target="../tags/tag311.xml"/><Relationship Id="rId9" Type="http://schemas.microsoft.com/office/2007/relationships/media" Target="../media/media1.wav"/><Relationship Id="rId14" Type="http://schemas.openxmlformats.org/officeDocument/2006/relationships/tags" Target="../tags/tag3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image" Target="../media/image50.png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image" Target="../media/image48.png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image" Target="../media/image19.svg"/><Relationship Id="rId5" Type="http://schemas.openxmlformats.org/officeDocument/2006/relationships/tags" Target="../tags/tag326.xml"/><Relationship Id="rId15" Type="http://schemas.openxmlformats.org/officeDocument/2006/relationships/image" Target="../media/image46.png"/><Relationship Id="rId10" Type="http://schemas.openxmlformats.org/officeDocument/2006/relationships/image" Target="../media/image18.png"/><Relationship Id="rId4" Type="http://schemas.openxmlformats.org/officeDocument/2006/relationships/tags" Target="../tags/tag325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tags" Target="../tags/tag342.xml"/><Relationship Id="rId18" Type="http://schemas.openxmlformats.org/officeDocument/2006/relationships/image" Target="../media/image50.png"/><Relationship Id="rId3" Type="http://schemas.openxmlformats.org/officeDocument/2006/relationships/tags" Target="../tags/tag332.xml"/><Relationship Id="rId21" Type="http://schemas.openxmlformats.org/officeDocument/2006/relationships/image" Target="../media/image46.png"/><Relationship Id="rId7" Type="http://schemas.openxmlformats.org/officeDocument/2006/relationships/tags" Target="../tags/tag336.xml"/><Relationship Id="rId12" Type="http://schemas.openxmlformats.org/officeDocument/2006/relationships/tags" Target="../tags/tag341.xml"/><Relationship Id="rId17" Type="http://schemas.openxmlformats.org/officeDocument/2006/relationships/image" Target="../media/image19.svg"/><Relationship Id="rId2" Type="http://schemas.openxmlformats.org/officeDocument/2006/relationships/tags" Target="../tags/tag331.xml"/><Relationship Id="rId16" Type="http://schemas.openxmlformats.org/officeDocument/2006/relationships/image" Target="../media/image18.png"/><Relationship Id="rId20" Type="http://schemas.openxmlformats.org/officeDocument/2006/relationships/image" Target="../media/image54.png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39.xml"/><Relationship Id="rId19" Type="http://schemas.openxmlformats.org/officeDocument/2006/relationships/image" Target="../media/image53.jpeg"/><Relationship Id="rId4" Type="http://schemas.openxmlformats.org/officeDocument/2006/relationships/tags" Target="../tags/tag333.xml"/><Relationship Id="rId9" Type="http://schemas.openxmlformats.org/officeDocument/2006/relationships/tags" Target="../tags/tag338.xml"/><Relationship Id="rId14" Type="http://schemas.openxmlformats.org/officeDocument/2006/relationships/tags" Target="../tags/tag34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tags" Target="../tags/tag356.xml"/><Relationship Id="rId18" Type="http://schemas.openxmlformats.org/officeDocument/2006/relationships/image" Target="../media/image48.png"/><Relationship Id="rId3" Type="http://schemas.openxmlformats.org/officeDocument/2006/relationships/tags" Target="../tags/tag346.xml"/><Relationship Id="rId21" Type="http://schemas.openxmlformats.org/officeDocument/2006/relationships/image" Target="../media/image49.PNG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17" Type="http://schemas.openxmlformats.org/officeDocument/2006/relationships/image" Target="../media/image19.svg"/><Relationship Id="rId2" Type="http://schemas.openxmlformats.org/officeDocument/2006/relationships/tags" Target="../tags/tag345.xml"/><Relationship Id="rId16" Type="http://schemas.openxmlformats.org/officeDocument/2006/relationships/image" Target="../media/image18.png"/><Relationship Id="rId20" Type="http://schemas.openxmlformats.org/officeDocument/2006/relationships/image" Target="../media/image46.png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3.xml"/><Relationship Id="rId19" Type="http://schemas.openxmlformats.org/officeDocument/2006/relationships/image" Target="../media/image55.png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tags" Target="../tags/tag35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13" Type="http://schemas.openxmlformats.org/officeDocument/2006/relationships/tags" Target="../tags/tag370.xml"/><Relationship Id="rId18" Type="http://schemas.openxmlformats.org/officeDocument/2006/relationships/image" Target="../media/image54.png"/><Relationship Id="rId3" Type="http://schemas.openxmlformats.org/officeDocument/2006/relationships/tags" Target="../tags/tag360.xml"/><Relationship Id="rId21" Type="http://schemas.openxmlformats.org/officeDocument/2006/relationships/image" Target="../media/image49.PNG"/><Relationship Id="rId7" Type="http://schemas.openxmlformats.org/officeDocument/2006/relationships/tags" Target="../tags/tag364.xml"/><Relationship Id="rId12" Type="http://schemas.openxmlformats.org/officeDocument/2006/relationships/tags" Target="../tags/tag369.xml"/><Relationship Id="rId17" Type="http://schemas.openxmlformats.org/officeDocument/2006/relationships/image" Target="../media/image19.svg"/><Relationship Id="rId2" Type="http://schemas.openxmlformats.org/officeDocument/2006/relationships/tags" Target="../tags/tag359.xml"/><Relationship Id="rId16" Type="http://schemas.openxmlformats.org/officeDocument/2006/relationships/image" Target="../media/image18.png"/><Relationship Id="rId20" Type="http://schemas.openxmlformats.org/officeDocument/2006/relationships/image" Target="../media/image46.png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tags" Target="../tags/tag368.xml"/><Relationship Id="rId5" Type="http://schemas.openxmlformats.org/officeDocument/2006/relationships/tags" Target="../tags/tag362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7.xml"/><Relationship Id="rId19" Type="http://schemas.openxmlformats.org/officeDocument/2006/relationships/image" Target="../media/image55.png"/><Relationship Id="rId4" Type="http://schemas.openxmlformats.org/officeDocument/2006/relationships/tags" Target="../tags/tag361.xml"/><Relationship Id="rId9" Type="http://schemas.openxmlformats.org/officeDocument/2006/relationships/tags" Target="../tags/tag366.xml"/><Relationship Id="rId14" Type="http://schemas.openxmlformats.org/officeDocument/2006/relationships/tags" Target="../tags/tag37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4.xml"/><Relationship Id="rId7" Type="http://schemas.openxmlformats.org/officeDocument/2006/relationships/image" Target="../media/image18.png"/><Relationship Id="rId2" Type="http://schemas.openxmlformats.org/officeDocument/2006/relationships/tags" Target="../tags/tag373.xml"/><Relationship Id="rId1" Type="http://schemas.openxmlformats.org/officeDocument/2006/relationships/tags" Target="../tags/tag37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6.xml"/><Relationship Id="rId10" Type="http://schemas.openxmlformats.org/officeDocument/2006/relationships/image" Target="../media/image46.png"/><Relationship Id="rId4" Type="http://schemas.openxmlformats.org/officeDocument/2006/relationships/tags" Target="../tags/tag375.xml"/><Relationship Id="rId9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379.xml"/><Relationship Id="rId7" Type="http://schemas.openxmlformats.org/officeDocument/2006/relationships/image" Target="../media/image22.pn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1.xml"/><Relationship Id="rId10" Type="http://schemas.openxmlformats.org/officeDocument/2006/relationships/image" Target="../media/image47.png"/><Relationship Id="rId4" Type="http://schemas.openxmlformats.org/officeDocument/2006/relationships/tags" Target="../tags/tag380.xml"/><Relationship Id="rId9" Type="http://schemas.openxmlformats.org/officeDocument/2006/relationships/image" Target="../media/image1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4.xml"/><Relationship Id="rId7" Type="http://schemas.openxmlformats.org/officeDocument/2006/relationships/image" Target="../media/image18.png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6.xml"/><Relationship Id="rId10" Type="http://schemas.openxmlformats.org/officeDocument/2006/relationships/image" Target="../media/image56.png"/><Relationship Id="rId4" Type="http://schemas.openxmlformats.org/officeDocument/2006/relationships/tags" Target="../tags/tag385.xml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8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tags" Target="../tags/tag392.xml"/><Relationship Id="rId11" Type="http://schemas.openxmlformats.org/officeDocument/2006/relationships/image" Target="../media/image8.png"/><Relationship Id="rId5" Type="http://schemas.openxmlformats.org/officeDocument/2006/relationships/tags" Target="../tags/tag391.xml"/><Relationship Id="rId10" Type="http://schemas.openxmlformats.org/officeDocument/2006/relationships/image" Target="../media/image7.svg"/><Relationship Id="rId4" Type="http://schemas.openxmlformats.org/officeDocument/2006/relationships/tags" Target="../tags/tag390.xml"/><Relationship Id="rId9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00.xml"/><Relationship Id="rId13" Type="http://schemas.openxmlformats.org/officeDocument/2006/relationships/image" Target="../media/image15.png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12" Type="http://schemas.openxmlformats.org/officeDocument/2006/relationships/image" Target="../media/image5.jpeg"/><Relationship Id="rId17" Type="http://schemas.openxmlformats.org/officeDocument/2006/relationships/image" Target="../media/image42.png"/><Relationship Id="rId2" Type="http://schemas.openxmlformats.org/officeDocument/2006/relationships/tags" Target="../tags/tag394.xml"/><Relationship Id="rId16" Type="http://schemas.openxmlformats.org/officeDocument/2006/relationships/image" Target="../media/image41.svg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97.xml"/><Relationship Id="rId15" Type="http://schemas.openxmlformats.org/officeDocument/2006/relationships/image" Target="../media/image40.png"/><Relationship Id="rId10" Type="http://schemas.openxmlformats.org/officeDocument/2006/relationships/tags" Target="../tags/tag402.xml"/><Relationship Id="rId4" Type="http://schemas.openxmlformats.org/officeDocument/2006/relationships/tags" Target="../tags/tag396.xml"/><Relationship Id="rId9" Type="http://schemas.openxmlformats.org/officeDocument/2006/relationships/tags" Target="../tags/tag401.xml"/><Relationship Id="rId14" Type="http://schemas.openxmlformats.org/officeDocument/2006/relationships/image" Target="../media/image2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05.xml"/><Relationship Id="rId7" Type="http://schemas.openxmlformats.org/officeDocument/2006/relationships/image" Target="../media/image18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7.xml"/><Relationship Id="rId4" Type="http://schemas.openxmlformats.org/officeDocument/2006/relationships/tags" Target="../tags/tag406.xml"/><Relationship Id="rId9" Type="http://schemas.openxmlformats.org/officeDocument/2006/relationships/image" Target="../media/image4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0.xml"/><Relationship Id="rId7" Type="http://schemas.openxmlformats.org/officeDocument/2006/relationships/image" Target="../media/image18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9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5.xml"/><Relationship Id="rId7" Type="http://schemas.openxmlformats.org/officeDocument/2006/relationships/image" Target="../media/image18.png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17.xml"/><Relationship Id="rId4" Type="http://schemas.openxmlformats.org/officeDocument/2006/relationships/tags" Target="../tags/tag416.xml"/><Relationship Id="rId9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2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image" Target="../media/image57.png"/><Relationship Id="rId5" Type="http://schemas.openxmlformats.org/officeDocument/2006/relationships/tags" Target="../tags/tag422.xml"/><Relationship Id="rId10" Type="http://schemas.openxmlformats.org/officeDocument/2006/relationships/image" Target="../media/image48.png"/><Relationship Id="rId4" Type="http://schemas.openxmlformats.org/officeDocument/2006/relationships/tags" Target="../tags/tag421.xml"/><Relationship Id="rId9" Type="http://schemas.openxmlformats.org/officeDocument/2006/relationships/image" Target="../media/image19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2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../media/image56.png"/><Relationship Id="rId5" Type="http://schemas.openxmlformats.org/officeDocument/2006/relationships/tags" Target="../tags/tag428.xml"/><Relationship Id="rId10" Type="http://schemas.openxmlformats.org/officeDocument/2006/relationships/image" Target="../media/image48.png"/><Relationship Id="rId4" Type="http://schemas.openxmlformats.org/officeDocument/2006/relationships/tags" Target="../tags/tag427.xml"/><Relationship Id="rId9" Type="http://schemas.openxmlformats.org/officeDocument/2006/relationships/image" Target="../media/image19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3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6" Type="http://schemas.openxmlformats.org/officeDocument/2006/relationships/tags" Target="../tags/tag435.xml"/><Relationship Id="rId11" Type="http://schemas.openxmlformats.org/officeDocument/2006/relationships/image" Target="../media/image58.png"/><Relationship Id="rId5" Type="http://schemas.openxmlformats.org/officeDocument/2006/relationships/tags" Target="../tags/tag434.xml"/><Relationship Id="rId10" Type="http://schemas.openxmlformats.org/officeDocument/2006/relationships/image" Target="../media/image48.png"/><Relationship Id="rId4" Type="http://schemas.openxmlformats.org/officeDocument/2006/relationships/tags" Target="../tags/tag433.xml"/><Relationship Id="rId9" Type="http://schemas.openxmlformats.org/officeDocument/2006/relationships/image" Target="../media/image19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38.xml"/><Relationship Id="rId7" Type="http://schemas.openxmlformats.org/officeDocument/2006/relationships/image" Target="../media/image18.png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9" Type="http://schemas.openxmlformats.org/officeDocument/2006/relationships/image" Target="../media/image59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3.xml"/><Relationship Id="rId7" Type="http://schemas.openxmlformats.org/officeDocument/2006/relationships/image" Target="../media/image18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45.xml"/><Relationship Id="rId4" Type="http://schemas.openxmlformats.org/officeDocument/2006/relationships/tags" Target="../tags/tag444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8.xml"/><Relationship Id="rId7" Type="http://schemas.openxmlformats.org/officeDocument/2006/relationships/image" Target="../media/image18.png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50.xml"/><Relationship Id="rId4" Type="http://schemas.openxmlformats.org/officeDocument/2006/relationships/tags" Target="../tags/tag449.xml"/><Relationship Id="rId9" Type="http://schemas.openxmlformats.org/officeDocument/2006/relationships/image" Target="../media/image6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53.xml"/><Relationship Id="rId7" Type="http://schemas.openxmlformats.org/officeDocument/2006/relationships/image" Target="../media/image18.png"/><Relationship Id="rId2" Type="http://schemas.openxmlformats.org/officeDocument/2006/relationships/tags" Target="../tags/tag452.xml"/><Relationship Id="rId1" Type="http://schemas.openxmlformats.org/officeDocument/2006/relationships/tags" Target="../tags/tag45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55.xml"/><Relationship Id="rId4" Type="http://schemas.openxmlformats.org/officeDocument/2006/relationships/tags" Target="../tags/tag454.xml"/><Relationship Id="rId9" Type="http://schemas.openxmlformats.org/officeDocument/2006/relationships/image" Target="../media/image24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58.xml"/><Relationship Id="rId7" Type="http://schemas.openxmlformats.org/officeDocument/2006/relationships/image" Target="../media/image18.png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9" Type="http://schemas.openxmlformats.org/officeDocument/2006/relationships/image" Target="../media/image5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3.xml"/><Relationship Id="rId7" Type="http://schemas.openxmlformats.org/officeDocument/2006/relationships/image" Target="../media/image18.pn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65.xml"/><Relationship Id="rId4" Type="http://schemas.openxmlformats.org/officeDocument/2006/relationships/tags" Target="../tags/tag464.xml"/><Relationship Id="rId9" Type="http://schemas.openxmlformats.org/officeDocument/2006/relationships/image" Target="../media/image2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68.xml"/><Relationship Id="rId7" Type="http://schemas.openxmlformats.org/officeDocument/2006/relationships/image" Target="../media/image18.png"/><Relationship Id="rId2" Type="http://schemas.openxmlformats.org/officeDocument/2006/relationships/tags" Target="../tags/tag467.xml"/><Relationship Id="rId1" Type="http://schemas.openxmlformats.org/officeDocument/2006/relationships/tags" Target="../tags/tag46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0.xml"/><Relationship Id="rId4" Type="http://schemas.openxmlformats.org/officeDocument/2006/relationships/tags" Target="../tags/tag469.xml"/><Relationship Id="rId9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3.xml"/><Relationship Id="rId7" Type="http://schemas.openxmlformats.org/officeDocument/2006/relationships/image" Target="../media/image18.png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9" Type="http://schemas.openxmlformats.org/officeDocument/2006/relationships/image" Target="../media/image24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8.xml"/><Relationship Id="rId7" Type="http://schemas.openxmlformats.org/officeDocument/2006/relationships/image" Target="../media/image18.pn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0.xml"/><Relationship Id="rId4" Type="http://schemas.openxmlformats.org/officeDocument/2006/relationships/tags" Target="../tags/tag479.xml"/><Relationship Id="rId9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83.xml"/><Relationship Id="rId7" Type="http://schemas.openxmlformats.org/officeDocument/2006/relationships/image" Target="../media/image18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5.xml"/><Relationship Id="rId10" Type="http://schemas.openxmlformats.org/officeDocument/2006/relationships/image" Target="../media/image57.png"/><Relationship Id="rId4" Type="http://schemas.openxmlformats.org/officeDocument/2006/relationships/tags" Target="../tags/tag484.xml"/><Relationship Id="rId9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88.xml"/><Relationship Id="rId7" Type="http://schemas.openxmlformats.org/officeDocument/2006/relationships/image" Target="../media/image18.png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0.xml"/><Relationship Id="rId10" Type="http://schemas.openxmlformats.org/officeDocument/2006/relationships/image" Target="../media/image62.png"/><Relationship Id="rId4" Type="http://schemas.openxmlformats.org/officeDocument/2006/relationships/tags" Target="../tags/tag489.xml"/><Relationship Id="rId9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93.xml"/><Relationship Id="rId7" Type="http://schemas.openxmlformats.org/officeDocument/2006/relationships/image" Target="../media/image18.png"/><Relationship Id="rId2" Type="http://schemas.openxmlformats.org/officeDocument/2006/relationships/tags" Target="../tags/tag492.xml"/><Relationship Id="rId1" Type="http://schemas.openxmlformats.org/officeDocument/2006/relationships/tags" Target="../tags/tag49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95.xml"/><Relationship Id="rId10" Type="http://schemas.openxmlformats.org/officeDocument/2006/relationships/image" Target="../media/image46.png"/><Relationship Id="rId4" Type="http://schemas.openxmlformats.org/officeDocument/2006/relationships/tags" Target="../tags/tag494.xml"/><Relationship Id="rId9" Type="http://schemas.openxmlformats.org/officeDocument/2006/relationships/image" Target="../media/image6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98.xml"/><Relationship Id="rId7" Type="http://schemas.openxmlformats.org/officeDocument/2006/relationships/image" Target="../media/image18.png"/><Relationship Id="rId2" Type="http://schemas.openxmlformats.org/officeDocument/2006/relationships/tags" Target="../tags/tag497.xml"/><Relationship Id="rId1" Type="http://schemas.openxmlformats.org/officeDocument/2006/relationships/tags" Target="../tags/tag4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0.xml"/><Relationship Id="rId10" Type="http://schemas.openxmlformats.org/officeDocument/2006/relationships/image" Target="../media/image63.png"/><Relationship Id="rId4" Type="http://schemas.openxmlformats.org/officeDocument/2006/relationships/tags" Target="../tags/tag499.xml"/><Relationship Id="rId9" Type="http://schemas.openxmlformats.org/officeDocument/2006/relationships/image" Target="../media/image61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50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tags" Target="../tags/tag506.xml"/><Relationship Id="rId11" Type="http://schemas.openxmlformats.org/officeDocument/2006/relationships/image" Target="../media/image64.png"/><Relationship Id="rId5" Type="http://schemas.openxmlformats.org/officeDocument/2006/relationships/tags" Target="../tags/tag505.xml"/><Relationship Id="rId10" Type="http://schemas.openxmlformats.org/officeDocument/2006/relationships/image" Target="../media/image32.png"/><Relationship Id="rId4" Type="http://schemas.openxmlformats.org/officeDocument/2006/relationships/tags" Target="../tags/tag504.xml"/><Relationship Id="rId9" Type="http://schemas.openxmlformats.org/officeDocument/2006/relationships/image" Target="../media/image19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09.xml"/><Relationship Id="rId7" Type="http://schemas.openxmlformats.org/officeDocument/2006/relationships/image" Target="../media/image18.png"/><Relationship Id="rId2" Type="http://schemas.openxmlformats.org/officeDocument/2006/relationships/tags" Target="../tags/tag508.xml"/><Relationship Id="rId1" Type="http://schemas.openxmlformats.org/officeDocument/2006/relationships/tags" Target="../tags/tag5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1.xml"/><Relationship Id="rId4" Type="http://schemas.openxmlformats.org/officeDocument/2006/relationships/tags" Target="../tags/tag510.xml"/><Relationship Id="rId9" Type="http://schemas.openxmlformats.org/officeDocument/2006/relationships/image" Target="../media/image3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14.xml"/><Relationship Id="rId7" Type="http://schemas.openxmlformats.org/officeDocument/2006/relationships/image" Target="../media/image18.png"/><Relationship Id="rId2" Type="http://schemas.openxmlformats.org/officeDocument/2006/relationships/tags" Target="../tags/tag513.xml"/><Relationship Id="rId1" Type="http://schemas.openxmlformats.org/officeDocument/2006/relationships/tags" Target="../tags/tag51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6.xml"/><Relationship Id="rId10" Type="http://schemas.openxmlformats.org/officeDocument/2006/relationships/image" Target="../media/image65.png"/><Relationship Id="rId4" Type="http://schemas.openxmlformats.org/officeDocument/2006/relationships/tags" Target="../tags/tag515.xml"/><Relationship Id="rId9" Type="http://schemas.openxmlformats.org/officeDocument/2006/relationships/image" Target="../media/image26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524.xml"/><Relationship Id="rId13" Type="http://schemas.openxmlformats.org/officeDocument/2006/relationships/image" Target="../media/image18.png"/><Relationship Id="rId3" Type="http://schemas.openxmlformats.org/officeDocument/2006/relationships/tags" Target="../tags/tag519.xml"/><Relationship Id="rId7" Type="http://schemas.openxmlformats.org/officeDocument/2006/relationships/tags" Target="../tags/tag52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18.xml"/><Relationship Id="rId16" Type="http://schemas.openxmlformats.org/officeDocument/2006/relationships/image" Target="../media/image65.png"/><Relationship Id="rId1" Type="http://schemas.openxmlformats.org/officeDocument/2006/relationships/tags" Target="../tags/tag517.xml"/><Relationship Id="rId6" Type="http://schemas.openxmlformats.org/officeDocument/2006/relationships/tags" Target="../tags/tag522.xml"/><Relationship Id="rId11" Type="http://schemas.openxmlformats.org/officeDocument/2006/relationships/tags" Target="../tags/tag527.xml"/><Relationship Id="rId5" Type="http://schemas.openxmlformats.org/officeDocument/2006/relationships/tags" Target="../tags/tag521.xml"/><Relationship Id="rId15" Type="http://schemas.openxmlformats.org/officeDocument/2006/relationships/image" Target="../media/image66.png"/><Relationship Id="rId10" Type="http://schemas.openxmlformats.org/officeDocument/2006/relationships/tags" Target="../tags/tag526.xml"/><Relationship Id="rId4" Type="http://schemas.openxmlformats.org/officeDocument/2006/relationships/tags" Target="../tags/tag520.xml"/><Relationship Id="rId9" Type="http://schemas.openxmlformats.org/officeDocument/2006/relationships/tags" Target="../tags/tag525.xml"/><Relationship Id="rId14" Type="http://schemas.openxmlformats.org/officeDocument/2006/relationships/image" Target="../media/image19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30.xml"/><Relationship Id="rId7" Type="http://schemas.openxmlformats.org/officeDocument/2006/relationships/image" Target="../media/image18.png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32.xml"/><Relationship Id="rId10" Type="http://schemas.openxmlformats.org/officeDocument/2006/relationships/image" Target="../media/image67.png"/><Relationship Id="rId4" Type="http://schemas.openxmlformats.org/officeDocument/2006/relationships/tags" Target="../tags/tag531.xml"/><Relationship Id="rId9" Type="http://schemas.openxmlformats.org/officeDocument/2006/relationships/image" Target="../media/image26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540.xml"/><Relationship Id="rId13" Type="http://schemas.openxmlformats.org/officeDocument/2006/relationships/image" Target="../media/image66.png"/><Relationship Id="rId3" Type="http://schemas.openxmlformats.org/officeDocument/2006/relationships/tags" Target="../tags/tag535.xml"/><Relationship Id="rId7" Type="http://schemas.openxmlformats.org/officeDocument/2006/relationships/tags" Target="../tags/tag539.xml"/><Relationship Id="rId12" Type="http://schemas.openxmlformats.org/officeDocument/2006/relationships/image" Target="../media/image19.svg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tags" Target="../tags/tag538.xml"/><Relationship Id="rId11" Type="http://schemas.openxmlformats.org/officeDocument/2006/relationships/image" Target="../media/image18.png"/><Relationship Id="rId5" Type="http://schemas.openxmlformats.org/officeDocument/2006/relationships/tags" Target="../tags/tag53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6.xml"/><Relationship Id="rId9" Type="http://schemas.openxmlformats.org/officeDocument/2006/relationships/tags" Target="../tags/tag541.xml"/><Relationship Id="rId1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544.xml"/><Relationship Id="rId7" Type="http://schemas.openxmlformats.org/officeDocument/2006/relationships/image" Target="../media/image18.png"/><Relationship Id="rId2" Type="http://schemas.openxmlformats.org/officeDocument/2006/relationships/tags" Target="../tags/tag543.xml"/><Relationship Id="rId1" Type="http://schemas.openxmlformats.org/officeDocument/2006/relationships/tags" Target="../tags/tag54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46.xml"/><Relationship Id="rId10" Type="http://schemas.openxmlformats.org/officeDocument/2006/relationships/image" Target="../media/image68.png"/><Relationship Id="rId4" Type="http://schemas.openxmlformats.org/officeDocument/2006/relationships/tags" Target="../tags/tag545.xml"/><Relationship Id="rId9" Type="http://schemas.openxmlformats.org/officeDocument/2006/relationships/image" Target="../media/image26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554.xml"/><Relationship Id="rId13" Type="http://schemas.openxmlformats.org/officeDocument/2006/relationships/image" Target="../media/image68.png"/><Relationship Id="rId3" Type="http://schemas.openxmlformats.org/officeDocument/2006/relationships/tags" Target="../tags/tag549.xml"/><Relationship Id="rId7" Type="http://schemas.openxmlformats.org/officeDocument/2006/relationships/tags" Target="../tags/tag553.xml"/><Relationship Id="rId12" Type="http://schemas.openxmlformats.org/officeDocument/2006/relationships/image" Target="../media/image69.jpeg"/><Relationship Id="rId2" Type="http://schemas.openxmlformats.org/officeDocument/2006/relationships/tags" Target="../tags/tag548.xml"/><Relationship Id="rId1" Type="http://schemas.openxmlformats.org/officeDocument/2006/relationships/tags" Target="../tags/tag547.xml"/><Relationship Id="rId6" Type="http://schemas.openxmlformats.org/officeDocument/2006/relationships/tags" Target="../tags/tag552.xml"/><Relationship Id="rId11" Type="http://schemas.openxmlformats.org/officeDocument/2006/relationships/image" Target="../media/image19.svg"/><Relationship Id="rId5" Type="http://schemas.openxmlformats.org/officeDocument/2006/relationships/tags" Target="../tags/tag551.xml"/><Relationship Id="rId10" Type="http://schemas.openxmlformats.org/officeDocument/2006/relationships/image" Target="../media/image18.png"/><Relationship Id="rId4" Type="http://schemas.openxmlformats.org/officeDocument/2006/relationships/tags" Target="../tags/tag550.xml"/><Relationship Id="rId9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560.xml"/><Relationship Id="rId13" Type="http://schemas.openxmlformats.org/officeDocument/2006/relationships/tags" Target="../tags/tag565.xml"/><Relationship Id="rId18" Type="http://schemas.openxmlformats.org/officeDocument/2006/relationships/image" Target="../media/image51.png"/><Relationship Id="rId3" Type="http://schemas.openxmlformats.org/officeDocument/2006/relationships/tags" Target="../tags/tag557.xml"/><Relationship Id="rId7" Type="http://schemas.openxmlformats.org/officeDocument/2006/relationships/audio" Target="../media/media2.mp3"/><Relationship Id="rId12" Type="http://schemas.openxmlformats.org/officeDocument/2006/relationships/tags" Target="../tags/tag564.xml"/><Relationship Id="rId17" Type="http://schemas.openxmlformats.org/officeDocument/2006/relationships/image" Target="../media/image70.gif"/><Relationship Id="rId2" Type="http://schemas.openxmlformats.org/officeDocument/2006/relationships/tags" Target="../tags/tag556.xml"/><Relationship Id="rId16" Type="http://schemas.openxmlformats.org/officeDocument/2006/relationships/image" Target="../media/image19.svg"/><Relationship Id="rId1" Type="http://schemas.openxmlformats.org/officeDocument/2006/relationships/tags" Target="../tags/tag555.xml"/><Relationship Id="rId6" Type="http://schemas.microsoft.com/office/2007/relationships/media" Target="../media/media2.mp3"/><Relationship Id="rId11" Type="http://schemas.openxmlformats.org/officeDocument/2006/relationships/tags" Target="../tags/tag563.xml"/><Relationship Id="rId5" Type="http://schemas.openxmlformats.org/officeDocument/2006/relationships/tags" Target="../tags/tag559.xml"/><Relationship Id="rId15" Type="http://schemas.openxmlformats.org/officeDocument/2006/relationships/image" Target="../media/image18.png"/><Relationship Id="rId10" Type="http://schemas.openxmlformats.org/officeDocument/2006/relationships/tags" Target="../tags/tag562.xml"/><Relationship Id="rId4" Type="http://schemas.openxmlformats.org/officeDocument/2006/relationships/tags" Target="../tags/tag558.xml"/><Relationship Id="rId9" Type="http://schemas.openxmlformats.org/officeDocument/2006/relationships/tags" Target="../tags/tag561.xml"/><Relationship Id="rId14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573.xml"/><Relationship Id="rId13" Type="http://schemas.openxmlformats.org/officeDocument/2006/relationships/tags" Target="../tags/tag578.xml"/><Relationship Id="rId18" Type="http://schemas.openxmlformats.org/officeDocument/2006/relationships/image" Target="../media/image72.jpeg"/><Relationship Id="rId3" Type="http://schemas.openxmlformats.org/officeDocument/2006/relationships/tags" Target="../tags/tag568.xml"/><Relationship Id="rId21" Type="http://schemas.microsoft.com/office/2007/relationships/hdphoto" Target="../media/hdphoto1.wdp"/><Relationship Id="rId7" Type="http://schemas.openxmlformats.org/officeDocument/2006/relationships/tags" Target="../tags/tag572.xml"/><Relationship Id="rId12" Type="http://schemas.openxmlformats.org/officeDocument/2006/relationships/tags" Target="../tags/tag577.xml"/><Relationship Id="rId17" Type="http://schemas.openxmlformats.org/officeDocument/2006/relationships/image" Target="../media/image71.jpg"/><Relationship Id="rId2" Type="http://schemas.openxmlformats.org/officeDocument/2006/relationships/tags" Target="../tags/tag567.xml"/><Relationship Id="rId16" Type="http://schemas.openxmlformats.org/officeDocument/2006/relationships/image" Target="../media/image19.svg"/><Relationship Id="rId20" Type="http://schemas.openxmlformats.org/officeDocument/2006/relationships/image" Target="../media/image74.png"/><Relationship Id="rId1" Type="http://schemas.openxmlformats.org/officeDocument/2006/relationships/tags" Target="../tags/tag566.xml"/><Relationship Id="rId6" Type="http://schemas.openxmlformats.org/officeDocument/2006/relationships/tags" Target="../tags/tag571.xml"/><Relationship Id="rId11" Type="http://schemas.openxmlformats.org/officeDocument/2006/relationships/tags" Target="../tags/tag576.xml"/><Relationship Id="rId5" Type="http://schemas.openxmlformats.org/officeDocument/2006/relationships/tags" Target="../tags/tag570.xml"/><Relationship Id="rId15" Type="http://schemas.openxmlformats.org/officeDocument/2006/relationships/image" Target="../media/image18.png"/><Relationship Id="rId10" Type="http://schemas.openxmlformats.org/officeDocument/2006/relationships/tags" Target="../tags/tag575.xml"/><Relationship Id="rId19" Type="http://schemas.openxmlformats.org/officeDocument/2006/relationships/image" Target="../media/image73.jpg"/><Relationship Id="rId4" Type="http://schemas.openxmlformats.org/officeDocument/2006/relationships/tags" Target="../tags/tag569.xml"/><Relationship Id="rId9" Type="http://schemas.openxmlformats.org/officeDocument/2006/relationships/tags" Target="../tags/tag57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586.xml"/><Relationship Id="rId13" Type="http://schemas.openxmlformats.org/officeDocument/2006/relationships/image" Target="../media/image43.png"/><Relationship Id="rId3" Type="http://schemas.openxmlformats.org/officeDocument/2006/relationships/tags" Target="../tags/tag581.xml"/><Relationship Id="rId7" Type="http://schemas.openxmlformats.org/officeDocument/2006/relationships/tags" Target="../tags/tag585.xml"/><Relationship Id="rId12" Type="http://schemas.openxmlformats.org/officeDocument/2006/relationships/image" Target="../media/image19.svg"/><Relationship Id="rId2" Type="http://schemas.openxmlformats.org/officeDocument/2006/relationships/tags" Target="../tags/tag580.xml"/><Relationship Id="rId1" Type="http://schemas.openxmlformats.org/officeDocument/2006/relationships/tags" Target="../tags/tag579.xml"/><Relationship Id="rId6" Type="http://schemas.openxmlformats.org/officeDocument/2006/relationships/tags" Target="../tags/tag584.xml"/><Relationship Id="rId11" Type="http://schemas.openxmlformats.org/officeDocument/2006/relationships/image" Target="../media/image18.png"/><Relationship Id="rId5" Type="http://schemas.openxmlformats.org/officeDocument/2006/relationships/tags" Target="../tags/tag58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82.xml"/><Relationship Id="rId9" Type="http://schemas.openxmlformats.org/officeDocument/2006/relationships/tags" Target="../tags/tag58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6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88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2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95536" y="8574280"/>
            <a:ext cx="322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srgbClr val="106584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25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C0E7951-B759-E3E2-255C-145C67B38D4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94320" y="2939189"/>
            <a:ext cx="377984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B0FAD07-4923-211A-176C-DDEFA598B81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68076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CA88E5-642C-F906-CEC9-1B828851091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0689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l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l.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42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252A3-5679-18F9-D7E9-933597243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01A3A5BA-98A0-BB4F-5B4D-54BC7FAD781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i.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B40B2F8-F00F-B750-6514-E90EA4D48E5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3A8B8EF-0486-54D8-EE4D-CE3B7620024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66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E8049-5033-D1AE-50FE-3CEB4EF2C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F535EE7-1904-E12B-7AF8-DB8E119529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7354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2">
            <a:extLst>
              <a:ext uri="{FF2B5EF4-FFF2-40B4-BE49-F238E27FC236}">
                <a16:creationId xmlns:a16="http://schemas.microsoft.com/office/drawing/2014/main" id="{CE625457-CC88-C482-6411-EC59DC889B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9542" y="7163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u.</a:t>
            </a: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B19D76-D731-5043-20B9-DF5C4B618B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72472" y="545263"/>
            <a:ext cx="1250264" cy="15127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C812351-58E9-DE57-98FB-DDEB9DC317C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BBE8DCD-9502-81DE-BEF5-9AD41DD96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5" y="3258368"/>
            <a:ext cx="12973049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u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0340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 ».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3AC690-D169-6D2A-6558-04578EC914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la lettre u.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17ED0E-A022-57A5-6E32-19EB7F9477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AEA4976-3693-FC75-EC74-801499D646C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AD4E8C-8D8F-DF48-B89C-AA5AEF10520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519177-10B5-AF31-5077-FF3C4B8DAB2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8D6BBB-361B-4746-6E39-0DE74FB554C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2945713-395C-9B71-E3CF-EB44CAC0C17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81586FD-6F02-F449-765E-E81FB7162F9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28A795-C878-1F59-DDD0-EECB0561326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F7227F-C166-49B7-5CCF-50E4DE356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CE850F-80D8-5170-9991-58101636DEB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231E4BB-B415-AA4F-5653-F0B4155B7394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64976E0-2EF2-771C-6762-9495354083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49BDC0-AFB0-B471-0AAE-348E3970C23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23DBB1A-2755-4FD1-EFEC-FC5B4A1B683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BFE824E-4733-1045-6D7D-F85D4520FF1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6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D2253FE-BF29-BD45-C945-40D8264E33F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96472CF-F39C-3031-FF9E-711346E42102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977278-87CF-D469-60BC-9C68C841633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585527" y="3976761"/>
            <a:ext cx="1362703" cy="26381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1E07ABE-8576-2378-8698-F2652E6C40D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876751" y="4659361"/>
            <a:ext cx="1576724" cy="151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51837CD-9190-45D6-A48F-E2B9AE2B1D5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68461" y="5758210"/>
            <a:ext cx="438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porte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86558" y="5757623"/>
            <a:ext cx="5585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fenêtre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28B5116-5D8E-3135-7043-AAFDC22E48E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24026" y="2976636"/>
            <a:ext cx="1362703" cy="2638112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96D89EE-D530-B70C-3371-6AC13439F5E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715250" y="3659236"/>
            <a:ext cx="1576724" cy="151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Reconnaître la lettre l en minuscule et en majuscule.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Lire la lettre l.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quoi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/Ce n’est pas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0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3A0CB3-110B-B5CD-CD15-35ECD90264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C’est quoi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CD74AE-9F6F-2330-D044-420C6A6B7E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E7D859B-A2D5-1D77-89FC-20BF8AF17B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47469" y="2285485"/>
            <a:ext cx="3950018" cy="131686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quoi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B1BD31-C881-8BCD-6743-3ECCFAFCAAB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864B76E-E95D-3841-848C-8DCF55AB81C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E68C3D9-05BD-54E8-DEF0-5FDB4AB8A84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40A52D-8F8F-A7D4-D0E7-5569A201B7F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073CF-A0FF-3EE7-2863-948E90F3C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D37F38-44F1-C8DA-329A-0C7F7C2068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64EAB0-A92E-A198-1A3F-9A03C0F923C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1CBC70-37F2-E7DF-FDF7-B419D7404B7F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BD76269-0A0B-60AA-DD3D-73968AF7D7C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75B1759-6FF8-7F16-0F79-7E7F8D5B344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6E37F3C-FE32-36A0-36CB-F3C615A6734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514E4E-1915-1237-5744-8B42C91A256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D6B0CE-06BD-7320-8954-18293FE4184D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792EF00-F4BD-C59F-615A-D44CAAE535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91A13BC-86FA-CFB0-C738-6B5F5D85F5A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47469" y="2285485"/>
            <a:ext cx="3950018" cy="131686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quoi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67360B-0D94-12DF-67D0-8337DBA6A40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2EE1168-1819-35CA-4566-98D9EC4A5D7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C86D0B-91A9-74B5-1BED-C3B11E9A612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quoi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FDE44F8-8A36-E799-311E-5C95A3859EF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6FDCAF5-7859-A776-0B40-A5D84DA25A2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E25DBEA-FA25-7A12-127B-1A63685D40D1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1985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une porte.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49253" y="2114257"/>
            <a:ext cx="4823131" cy="1470468"/>
          </a:xfrm>
          <a:prstGeom prst="wedgeEllipseCallout">
            <a:avLst>
              <a:gd name="adj1" fmla="val 16395"/>
              <a:gd name="adj2" fmla="val 9574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porte.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ED30D4A-BBDB-C957-0888-09BC6E98138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44D6B-855D-68AC-2A89-C39444F317D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124978D-409E-5AFE-9601-638621248E16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0F6D635-4348-A412-A68F-D27C8A328525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8115" y="4186238"/>
            <a:ext cx="2727625" cy="461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31B20-6258-6D25-861C-514046F02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6A7D59-D267-0AB9-D5AB-0308B5E23F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E9D3B52-4043-762C-B587-67BC7A0A3F5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E59474-B07B-1AD5-7F4C-0E095C3F7F2F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4AA60BD-597C-55E5-C28D-5227F5F61A1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0EF7D92-8014-0129-672D-9948196403C8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383D484-B367-1A02-A450-050CAC88B0C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4AA5AE2-B780-716D-A082-6A65BE9736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918765E-3751-2EB6-ADEB-530104A18B6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7C7074B-E119-D5AC-1F4D-B02F2BD6970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AD657D-3CD6-8937-54C6-A95AB8A412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une porte.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B4AB0E-7BA2-79B3-1D18-88C39C6FD57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3A9B6780-CBA5-14DA-2FDA-3E2EB49AB61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49253" y="2114257"/>
            <a:ext cx="4823131" cy="1470468"/>
          </a:xfrm>
          <a:prstGeom prst="wedgeEllipseCallout">
            <a:avLst>
              <a:gd name="adj1" fmla="val 16395"/>
              <a:gd name="adj2" fmla="val 9574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porte.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205AFCEA-82F6-1D61-C242-3A0CEED991D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1C4DE5-A5A2-55EE-F2BD-181D0DD832AA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EE840BE-526D-9EDB-243C-460DE9E5411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B4CD59A-FBD4-7A31-607C-FD2360C6B7E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8115" y="4186238"/>
            <a:ext cx="2727625" cy="461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310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quoi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627E2C7-F3AB-EF10-2AD2-43AF0839F74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DEBF799-8F2B-874A-1312-B38504C06F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72748" y="3625959"/>
            <a:ext cx="2493616" cy="482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1C27F79-291C-4C96-FEFC-40594410CFC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C664AD6-C8D4-4409-25DB-F5C383BF46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CAD533-B8DF-9EE4-5CD2-5F3883E2672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85815" y="4299302"/>
            <a:ext cx="3149822" cy="303051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6430CD-4292-4BF4-CB9D-09D07DDA00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quoi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</p:spTree>
    <p:extLst>
      <p:ext uri="{BB962C8B-B14F-4D97-AF65-F5344CB8AC3E}">
        <p14:creationId xmlns:p14="http://schemas.microsoft.com/office/powerpoint/2010/main" val="7754745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2E872-26DB-4AAF-AA98-291C8DB3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D7CE547-610E-AEE0-FF89-A140F5DEFD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4506" y="6499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09986A-24E7-5C3D-A6E3-3155CAC0D64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B5CECB9-FE73-D17F-FC1D-AFF04AD23A5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 rot="636592">
            <a:off x="5353201" y="4174182"/>
            <a:ext cx="3009596" cy="370051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D76082-5C28-CE80-DA07-AF611884353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CE473D93-8047-F25E-DB5B-93D4A5E9112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62746" y="535657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quoi ?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 </a:t>
            </a:r>
          </a:p>
        </p:txBody>
      </p:sp>
    </p:spTree>
    <p:extLst>
      <p:ext uri="{BB962C8B-B14F-4D97-AF65-F5344CB8AC3E}">
        <p14:creationId xmlns:p14="http://schemas.microsoft.com/office/powerpoint/2010/main" val="4068651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5630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Reconnaître la lettre l en minuscule et en majuscule.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Lire la lettre l.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2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E22-8F9A-99F9-518F-BF9891749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5DA7EF-63AC-455E-AF22-3F0A7C03F4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5B2BBF4F-ECAE-0051-7CC5-F246A7D1D0B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40134A9C-0C53-3CFB-98C3-75F3443CB88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B3F068D-EB28-6E19-DE39-B81B074C562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86A7AE6-CFBD-52E4-FE0D-695C0FE09B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8264417A-1DBC-24FA-F550-4F52B652A2A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187D41-CEB4-FE60-D27D-67CD94D53ED8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468302FA-EA3C-CC57-86C4-4E4192540CA6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7094289-0B76-5D08-BC20-FD91748D7695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8109628E-D429-AA02-366B-281F1DC33EE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402296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47A8638-511D-1F82-7DC7-FB2708ADC9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C07BA0F-955A-73C5-FF56-948436C05F6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43018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Reconnaître la lettre l en minuscule et en majuscule.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EB510D-D548-CD0A-31A2-90CB273B8D6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80252" y="5243004"/>
            <a:ext cx="504425" cy="5490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41416F-0152-9049-C271-97F444E3127C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07530" y="5263053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Lire la lettre l</a:t>
            </a:r>
          </a:p>
        </p:txBody>
      </p:sp>
    </p:spTree>
    <p:extLst>
      <p:ext uri="{BB962C8B-B14F-4D97-AF65-F5344CB8AC3E}">
        <p14:creationId xmlns:p14="http://schemas.microsoft.com/office/powerpoint/2010/main" val="27946757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CF0CED95-0603-3709-3170-C0FFF228C7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80367" y="69328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375C387-D836-D3E9-8DBD-CD7E6F8775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8002" y="605083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l. Elle fait le son « l 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Répétez après moi « l ».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74119A1-AFFB-D68B-C618-B9FF072CF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EF6EAB0-6874-1655-A805-F903F7D8929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47113" y="420140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B2EFC9C-8BB3-ACA7-EAF6-50CA67AFE3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l</a:t>
            </a:r>
            <a:endParaRPr lang="fr-MA" sz="28700" b="1" dirty="0">
              <a:solidFill>
                <a:srgbClr val="106584"/>
              </a:solidFill>
              <a:latin typeface="KG Primary Penmanship 2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087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3354AC-8F6E-ED78-BD53-2DD41621B52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46863" y="70721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C’est la lettre l en majuscule.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FE6CDB9-65B9-AB83-8D25-4D23F042EA3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38206" y="776485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83DBB4C-D2D2-26E6-FBA3-A721020521A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2E0B4C8-B8D2-8A6A-A9F4-6BE06E087E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5D14A2-8662-1B07-9DD1-3579601C4F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L  </a:t>
            </a:r>
          </a:p>
        </p:txBody>
      </p:sp>
    </p:spTree>
    <p:extLst>
      <p:ext uri="{BB962C8B-B14F-4D97-AF65-F5344CB8AC3E}">
        <p14:creationId xmlns:p14="http://schemas.microsoft.com/office/powerpoint/2010/main" val="42027231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84091-E15D-1BB6-AF78-D8B9B762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68B468B-E77E-495C-D8D2-B48DD9F1A07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63836" y="578762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L - l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répéter ? 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5826FE9C-8D61-A019-B9BE-178D6B7A23B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F2333C2-5C7E-82C0-5ED2-FC7F1677886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D3AF820-F703-0848-EB60-DA60884413C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132461" y="587312"/>
            <a:ext cx="1860771" cy="124112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673967F-5E41-6FF6-BEA6-DCF5C5B998A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4"/>
                </a:solidFill>
                <a:latin typeface="KG Primary Penmanship 2" panose="020B0604020202020204" charset="0"/>
              </a:rPr>
              <a:t>l   </a:t>
            </a:r>
            <a:r>
              <a:rPr lang="fr-MA" sz="28700" b="1" dirty="0" err="1">
                <a:solidFill>
                  <a:srgbClr val="106584"/>
                </a:solidFill>
                <a:latin typeface="KG Primary Penmanship 2" panose="020B0604020202020204" charset="0"/>
              </a:rPr>
              <a:t>L</a:t>
            </a:r>
            <a:r>
              <a:rPr lang="fr-MA" sz="28700" dirty="0">
                <a:solidFill>
                  <a:srgbClr val="106585"/>
                </a:solidFill>
                <a:latin typeface="Candara" panose="020E0502030303020204" pitchFamily="34" charset="0"/>
              </a:rPr>
              <a:t> </a:t>
            </a:r>
            <a:endParaRPr lang="fr-MA" sz="287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7191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06963" y="65035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FA0C53-EA0B-8B3B-8CC8-ABD1AD1EB23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8177" y="562153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l comme dans livre.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livre », je vois la lettre l et j’entends le son « l</a:t>
            </a:r>
            <a:r>
              <a:rPr lang="fr-FR" sz="2400" b="1" dirty="0">
                <a:solidFill>
                  <a:srgbClr val="A6A6A6"/>
                </a:solidFill>
                <a:latin typeface="Calibri 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».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5122" y="4012444"/>
            <a:ext cx="8133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ivre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54AE645-6043-69B0-95A2-2FAE42D063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279FD9F-7B5F-FB6F-D4EE-D909831E19E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4B65A6-8660-7229-AE3C-82311B44416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8136" y="4060254"/>
            <a:ext cx="2866603" cy="216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049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B8EA3-1810-BFE4-585C-5586345BC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640BA9E-8829-3707-39B4-21F8A26B2D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13EE23-8E65-AD66-D029-97D7D6F3587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6290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sty</a:t>
            </a:r>
            <a:r>
              <a:rPr lang="fr-FR" sz="138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l</a:t>
            </a:r>
            <a:r>
              <a:rPr kumimoji="0" lang="fr-FR" sz="138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415DB36-B253-05F5-9281-A39A7376E7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A487779-9DDD-F043-8B41-992E7EB072D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B0FADD1-8C0E-580C-2EE4-C7D9B3180B0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stylo.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stylo », je vois la lettre l et j’entends le son « l ».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496E6D2-8A1A-1A5A-8C73-C3460930CE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063178" y="3850397"/>
            <a:ext cx="2103336" cy="2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511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61B21-03F2-2E82-9983-8051655CA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8">
            <a:extLst>
              <a:ext uri="{FF2B5EF4-FFF2-40B4-BE49-F238E27FC236}">
                <a16:creationId xmlns:a16="http://schemas.microsoft.com/office/drawing/2014/main" id="{3D210924-F8D0-F192-E352-52FE342A56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8313" y="696110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E704F70-72D3-14F3-B4BB-D9AFE6D8C9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313" y="4035504"/>
            <a:ext cx="76290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800" b="1" i="0" u="none" strike="noStrike" kern="1200" cap="none" spc="0" normalizeH="0" baseline="0" noProof="0" dirty="0" err="1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tab</a:t>
            </a:r>
            <a:r>
              <a:rPr kumimoji="0" lang="fr-FR" sz="13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</a:t>
            </a:r>
            <a:r>
              <a:rPr lang="fr-FR" sz="13800" b="1" dirty="0">
                <a:solidFill>
                  <a:srgbClr val="106584"/>
                </a:solidFill>
                <a:latin typeface="Dosis" pitchFamily="2" charset="0"/>
              </a:rPr>
              <a:t>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BFDDB5A1-A43C-97A2-1302-E00DCB6D704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5E7FD6E9-BA89-301C-15F0-62D18311326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A03FCF5-C7F1-C8FB-552E-86DB53549F8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629682" y="3229516"/>
            <a:ext cx="3113251" cy="382796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FD603E8-F5F7-BC26-B58F-3F88A8CDE73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8177" y="605695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A6A6A6"/>
                </a:solidFill>
                <a:latin typeface="Calibri "/>
              </a:rPr>
              <a:t>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comme dans table.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Dans le mot « table », je vois la lettre l et j’entends le son « l ». </a:t>
            </a:r>
          </a:p>
        </p:txBody>
      </p:sp>
    </p:spTree>
    <p:extLst>
      <p:ext uri="{BB962C8B-B14F-4D97-AF65-F5344CB8AC3E}">
        <p14:creationId xmlns:p14="http://schemas.microsoft.com/office/powerpoint/2010/main" val="3383895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2E04-158B-1A81-9CD9-EFF7565E5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8C038CA-DB1D-BC2F-1343-BC0C38ACA13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bien cette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4EA7E43-E6F3-F69C-4609-35FC759D48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38160C2-7057-510A-39B0-F87C9654329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0704CBB-85F1-59B4-D65E-B9B4D1F6F94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11" name="ZoneTexte 2">
            <a:extLst>
              <a:ext uri="{FF2B5EF4-FFF2-40B4-BE49-F238E27FC236}">
                <a16:creationId xmlns:a16="http://schemas.microsoft.com/office/drawing/2014/main" id="{574605EF-C02C-61C7-CBB1-D97791933AA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586" y="6009003"/>
            <a:ext cx="121920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i F l 7 L t I h l E</a:t>
            </a:r>
          </a:p>
        </p:txBody>
      </p:sp>
    </p:spTree>
    <p:extLst>
      <p:ext uri="{BB962C8B-B14F-4D97-AF65-F5344CB8AC3E}">
        <p14:creationId xmlns:p14="http://schemas.microsoft.com/office/powerpoint/2010/main" val="24491515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6657D-B6CC-495F-AA94-DFBBE2212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2C95F29-B479-31D9-5711-4924DD9EC30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l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DCF41EB6-12EB-5C64-C713-51ED82367A4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07F05F1-7FB3-351A-0377-683CC92DBF1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5F81C8CB-55A5-F70E-92A3-39AFAD94805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2">
            <a:extLst>
              <a:ext uri="{FF2B5EF4-FFF2-40B4-BE49-F238E27FC236}">
                <a16:creationId xmlns:a16="http://schemas.microsoft.com/office/drawing/2014/main" id="{419BC972-10EB-09EF-9E16-5BBA1A31CDF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586" y="6009003"/>
            <a:ext cx="121920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L i F l 7 L t I h l E</a:t>
            </a:r>
          </a:p>
        </p:txBody>
      </p:sp>
    </p:spTree>
    <p:extLst>
      <p:ext uri="{BB962C8B-B14F-4D97-AF65-F5344CB8AC3E}">
        <p14:creationId xmlns:p14="http://schemas.microsoft.com/office/powerpoint/2010/main" val="4060523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357E5-653F-4F8C-178F-C71757D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056AF0C-A06A-FDD6-E10C-9EEEA5A09EB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Repérez la lettre l dans la liste.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FB4FE97C-394E-F01D-741E-00D236CD1D0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0E5A3-AD60-C704-F0B9-C82FEE8B1D0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C6356-B5F0-C6EE-FF27-890E6773FC4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5" name="ZoneTexte 2">
            <a:extLst>
              <a:ext uri="{FF2B5EF4-FFF2-40B4-BE49-F238E27FC236}">
                <a16:creationId xmlns:a16="http://schemas.microsoft.com/office/drawing/2014/main" id="{5192F032-EAE0-01CC-5086-B05C62CFD9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586" y="6009003"/>
            <a:ext cx="121920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13300" b="1" dirty="0">
                <a:solidFill>
                  <a:srgbClr val="E46C0A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i F </a:t>
            </a:r>
            <a:r>
              <a:rPr lang="fr-MA" sz="13300" b="1" dirty="0">
                <a:solidFill>
                  <a:srgbClr val="E46C0A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7 </a:t>
            </a:r>
            <a:r>
              <a:rPr lang="fr-MA" sz="13300" b="1" dirty="0">
                <a:solidFill>
                  <a:srgbClr val="E46C0A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t I h </a:t>
            </a:r>
            <a:r>
              <a:rPr lang="fr-MA" sz="13300" b="1" dirty="0">
                <a:solidFill>
                  <a:srgbClr val="E46C0A"/>
                </a:solidFill>
                <a:latin typeface="KG Primary Penmanship Alt" panose="02000506000000020003" pitchFamily="2" charset="0"/>
              </a:rPr>
              <a:t>l</a:t>
            </a:r>
            <a:r>
              <a:rPr lang="fr-MA" sz="133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E</a:t>
            </a:r>
            <a:endParaRPr lang="fr-MA" sz="96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3068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7D83-CF1D-8037-B88F-1128FD6B2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0D5F17-7E62-71A4-1AFB-06414CA5A20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l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307C32-FCFD-CBD6-8C73-E3A5659B81F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44B8AB-F44A-0CDB-BC5A-1C538DED8BD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école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Dosis Medium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57ABE8-8D8B-BC7A-2AD0-B926883E3E1B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B27E591-E831-28FB-EEFB-8F93B40CF42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1756478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28E-1B5C-728D-FF21-4CABB953A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9BC1B83-2C89-B08B-740F-03332CDFD5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l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D122E15-722D-0AB1-1459-79BD92442CE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9E80E6-A658-5944-D119-CFDDCCB805A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364B24-7222-28E2-3547-174E1CFA71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073ADFC-BA5A-AF91-05AC-2FEE379F2A8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éco</a:t>
            </a:r>
            <a:r>
              <a:rPr lang="fr-FR" sz="16600" b="1" dirty="0">
                <a:solidFill>
                  <a:srgbClr val="E46C0A"/>
                </a:solidFill>
                <a:latin typeface="Dosis Medium" pitchFamily="2" charset="0"/>
              </a:rPr>
              <a:t>l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380568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35EAB-E7BC-53F1-0066-F8C8452FA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1F65C9C-91F7-3D1D-46BC-61F521D2CA6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l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204584F-1E14-BC30-EFAC-37ECC9C8E0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653998D-0C86-C980-6D74-4E5CEF6340F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Lecture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4542C66-0647-1CAB-B840-FD5086B3B99E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96DDD33-F908-8B18-E555-3F2F05019BE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4740467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95E1-57EE-D056-A912-362E29734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0A63FE-3B3C-DC4B-B8AF-DA9A0ECAEAD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l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09C399E-2642-A7EF-DA09-DA5D25E36B7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0C017E7-0701-493D-7107-F3196F022C8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32BA81-415D-A89F-D944-9D07D761571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7DA6A43-1BDB-F42C-9995-F0F90232767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Dosis Medium" pitchFamily="2" charset="0"/>
              </a:rPr>
              <a:t>L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ect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u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re</a:t>
            </a:r>
          </a:p>
        </p:txBody>
      </p:sp>
    </p:spTree>
    <p:extLst>
      <p:ext uri="{BB962C8B-B14F-4D97-AF65-F5344CB8AC3E}">
        <p14:creationId xmlns:p14="http://schemas.microsoft.com/office/powerpoint/2010/main" val="40985352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1E96B-A2C4-53E0-A058-569DF729D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3CE007E-815F-BA33-4FDC-D6D62C527B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montrer la lettre l dans ce mot ?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 "/>
              <a:ea typeface="+mn-ea"/>
              <a:cs typeface="+mn-cs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8B3052B-69B6-84D6-D5F8-21A5EA6AAF0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6E9D3B8-7A42-2B76-3FAB-DFA6D92D336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19F6FB3-AB6C-1809-CE11-B49CCB4B12C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D688241-719B-8A54-CBA1-2EC58895BC3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couleur </a:t>
            </a:r>
          </a:p>
        </p:txBody>
      </p:sp>
    </p:spTree>
    <p:extLst>
      <p:ext uri="{BB962C8B-B14F-4D97-AF65-F5344CB8AC3E}">
        <p14:creationId xmlns:p14="http://schemas.microsoft.com/office/powerpoint/2010/main" val="249610148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AD8EF-A99B-AC69-A075-C950D215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E1FCB61-4009-7F24-E7A8-2753162306B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l dans le mot.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D0124A-AE4E-DC96-3219-FD9629AEB3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4586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61CE89B-30F4-CF32-FB61-1DF820DF653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1BA1C8A-DADD-C1B2-A331-053936E4383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45247" y="524034"/>
            <a:ext cx="916165" cy="130476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10E8B36-44B9-F8AA-BF1E-4B9D0480FAC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7" y="5143500"/>
            <a:ext cx="1300162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cou</a:t>
            </a:r>
            <a:r>
              <a:rPr lang="fr-FR" sz="16600" b="1" dirty="0">
                <a:solidFill>
                  <a:srgbClr val="E46C0A"/>
                </a:solidFill>
                <a:latin typeface="Dosis Medium" pitchFamily="2" charset="0"/>
              </a:rPr>
              <a:t>l</a:t>
            </a:r>
            <a:r>
              <a:rPr lang="fr-FR" sz="16600" b="1" dirty="0">
                <a:solidFill>
                  <a:srgbClr val="106584"/>
                </a:solidFill>
                <a:latin typeface="Dosis Medium" pitchFamily="2" charset="0"/>
              </a:rPr>
              <a:t>eur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 Medium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613324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livre. 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Li-vre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J’entends le son « l » dans livre.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2FFCDEC-8280-E957-F7AF-370BF32F70C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876628" y="3646040"/>
            <a:ext cx="3962743" cy="29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règle.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Rè-gle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 l » dans règle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414A0E0-A3BF-39E0-4824-C2A9D589A76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18610" y="3373667"/>
            <a:ext cx="2878779" cy="35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F07FF-C6B4-B042-F454-22148BF86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44C26D5F-41F7-EB29-72AB-43B6B5547B7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une porte.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Por-te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 l » dans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porte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AAAA411D-3EE5-A71C-D6E8-3500150539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45B229-BA53-8370-6CA2-CB2F2F56356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8160A0-3DFC-BD8A-EB66-C0973ACA4F6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646957E-1E6E-4C21-571C-73C62F871A7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779085" y="3336798"/>
            <a:ext cx="2157829" cy="417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192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5DAC7-6B56-70D9-DAA2-7ABC0B372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A722A9F9-002C-3E66-9D79-0139EBEAB92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8662" y="590422"/>
            <a:ext cx="1011555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C’est un tableau. </a:t>
            </a:r>
            <a:r>
              <a:rPr kumimoji="0" lang="fr-FR" sz="22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Ta-bleau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Est-ce que j’entends le son « l » dans tableau ?  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98A6B8A-0EF6-562A-989D-3BAFEEFC6D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39AAF5-171C-F34A-C80E-899E0305B0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AAEC66B-E521-7F5C-0DA6-446D9894EA9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Freeform 11">
            <a:extLst>
              <a:ext uri="{FF2B5EF4-FFF2-40B4-BE49-F238E27FC236}">
                <a16:creationId xmlns:a16="http://schemas.microsoft.com/office/drawing/2014/main" id="{41670AC7-7832-FEA9-FBB5-7EFC4F340F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69238" y="2981905"/>
            <a:ext cx="6577523" cy="4323189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8184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0287E18-69C6-3B4D-8BE6-A6CB0BC14E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A017BAA-6BDB-904D-1E89-7E185C81E86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1092330"/>
            <a:ext cx="69276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les élèves ne disposent pas de manuels, la leçon est terminée.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FFFF8468-C116-9493-5F59-453A7E2197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AC1C3B-B4BC-F4A8-4769-F9489EE47C5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CEFC210-46FE-D869-3D1E-48869A0E7D3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D81DAC-D87E-86B9-1E52-43A3D9317D6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1644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7058C-8E98-495E-88ED-9BBCBD96F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FBEFB96-FB05-04C1-6C90-1C75C3BC636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2CDE8A98-23DB-5BB4-E159-A36095AA01C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7368" y="765843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EE6ABE2-07A0-C90F-A88D-835E1444A5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2882" y="699821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Allez à la page 25.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E1761B-1D47-D58C-460A-98747BC0920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180032" y="1732831"/>
            <a:ext cx="5541618" cy="78543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E39246C-B3F7-0A93-D3A6-5226BEF0194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100458" y="2900358"/>
            <a:ext cx="5700767" cy="327184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0566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3F552-6007-9678-8D38-A4D43FD54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A833183A-43AA-8BA4-2B4B-28A6146737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43741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7F983-10DE-2614-5071-A4917FD2BD5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 : j’entoure l – L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E8ED49-88C7-882E-71BA-D23D8AA761F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D9F98C-4190-8000-04B0-32649776C11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E23647B-6FB7-AAFF-9995-96313D02324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8313" y="4124283"/>
            <a:ext cx="12348077" cy="215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9883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DF3DD4-4470-4E67-5A82-B25C436E8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462A8E6E-A056-AA6A-BEE2-7771A83FD7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0538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B1A36DE-E18E-FED3-DE08-359889507A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13911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1. Correction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8128BC3-A4E2-2B5E-9DAF-189BB3EE0D1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253F318-BD53-0D24-BA45-80D96DFA0B8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00985C55-6585-1CE0-3FAE-8BAF63BD55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301288" y="1125853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4478101-9626-24D2-B33C-40703C9A468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78313" y="4124283"/>
            <a:ext cx="12348077" cy="2152733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EE30A21D-D7C5-A825-2FD1-4A96A126B7A3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466160" y="541496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51186BD8-0B5D-69A2-009B-842FA6F2EA1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6035203" y="5409175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A68B35-C664-2EB2-4C66-A751426D04A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407467" y="5400676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5EB9A1E-AF05-3BFE-94F9-F1C16E6C3309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2878497" y="540917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C4A9A2C-6060-2F18-0D1C-CC61600F9D17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11556971" y="5394884"/>
            <a:ext cx="652463" cy="740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03180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BDC37-71E1-7F72-4D3C-3174FC51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EA3AEA-2ED7-A95E-5FE8-72E629332A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3BBCAEC4-BC6B-6723-1670-1ED90A1255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56657" y="6814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079A69-FEB1-D996-29F1-1A22AE63C88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10159" y="584599"/>
            <a:ext cx="11529396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 : j’entoure l – L comme dans l’exemple.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 Je vais circuler entre les rangs pour vous aider.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940FCCD-6650-521D-38AC-A9EF75670D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C01F6D-C8C6-BA0B-2DD6-52A161A774D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45941" y="3762747"/>
            <a:ext cx="12115472" cy="206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3615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3FE4F-ABD9-C43F-7A89-4704AC056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B7380F05-878C-92F3-8CB6-101BBDDE46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8706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F9D21E-9DBF-019B-CDB6-305DDF979D0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8" y="757453"/>
            <a:ext cx="1152939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2. Correction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7E10724-8BBE-AA6D-DC15-82BE8236B61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8313" y="-14288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058332C-6339-8652-D127-269B5E28686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899192" y="524034"/>
            <a:ext cx="1062221" cy="1512774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09957B8-D47C-1C2B-036C-3ABE7A8C7D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45941" y="3762747"/>
            <a:ext cx="12115472" cy="2068910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D25A38AB-B9C4-2727-0152-E1F6BC33AF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598017" y="5054381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9BD4574-684A-937D-F36B-92D7FC35B4C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533749" y="5057778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9BEFF4B4-8F12-98D8-57DC-487DE012F97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1097501" y="505896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146682EC-B0E4-7FF0-99D0-C4B852ED29B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905121" y="5079164"/>
            <a:ext cx="330897" cy="6925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80972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4D752-8453-C2CF-94EA-E47DCCB12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679BB8A7-A8F0-C72C-0F7A-76BC35C769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648204-2E01-4610-46B1-73655CB31A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3. Je nomme l’image et je l’entoure quand j’entends « l »,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BA41FD5-B504-0F14-25FC-9751F4F3F2E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6861EFA-527A-DB69-ECB9-1B11FCAA5F2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B260143-75FF-1ECA-ABFC-32DEC1B7EC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52284" y="3481321"/>
            <a:ext cx="11826401" cy="33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121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Exercice 3. Correction</a:t>
            </a: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E409AB6-EB70-9381-C96F-AE1B937ABA9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52284" y="3481321"/>
            <a:ext cx="11826401" cy="3324357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2108576C-1857-7786-2D66-6F2AE4F3223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133064" y="4500562"/>
            <a:ext cx="2553486" cy="23051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1554AA2-77AF-A28B-3A04-5338FF687F6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029452" y="4294248"/>
            <a:ext cx="1285876" cy="2717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865DF0A-72E5-CFBE-C33B-4613D2D363C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0210230" y="4500563"/>
            <a:ext cx="2834942" cy="23590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Tx/>
              <a:buNone/>
              <a:tabLst/>
              <a:defRPr/>
            </a:pPr>
            <a:endParaRPr kumimoji="0" sz="315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2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kumimoji="0" lang="en-GB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  <a:p>
            <a:pPr marL="0" marR="0" lvl="0" indent="0" algn="ct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(استمارة موجهة للأساتذة)</a:t>
            </a:r>
            <a:endParaRPr kumimoji="0" lang="fr-FR" sz="40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الولوج عبر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مسح رمز الاستجابة السريعة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(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Qr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 code)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أو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aditional Arabic" panose="02020603050405020304" pitchFamily="18" charset="-78"/>
              <a:ea typeface="+mn-ea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aditional Arabic" panose="02020603050405020304" pitchFamily="18" charset="-78"/>
                <a:ea typeface="+mn-ea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10613</TotalTime>
  <Words>1876</Words>
  <PresentationFormat>Personnalisé</PresentationFormat>
  <Paragraphs>381</Paragraphs>
  <Slides>72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91" baseType="lpstr">
      <vt:lpstr>Carelia</vt:lpstr>
      <vt:lpstr>Dosis Medium</vt:lpstr>
      <vt:lpstr>Dosis</vt:lpstr>
      <vt:lpstr>Montserrat</vt:lpstr>
      <vt:lpstr>Calibri</vt:lpstr>
      <vt:lpstr>Arial</vt:lpstr>
      <vt:lpstr>Traditional Arabic</vt:lpstr>
      <vt:lpstr>KG Primary Penmanship 2</vt:lpstr>
      <vt:lpstr>Calibri </vt:lpstr>
      <vt:lpstr>Helvetica Neue Light</vt:lpstr>
      <vt:lpstr>Dosis Bold</vt:lpstr>
      <vt:lpstr>Candara</vt:lpstr>
      <vt:lpstr>Cambria</vt:lpstr>
      <vt:lpstr>KG Primary Penmanship Alt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2025-07-12T08:07:49Z</dcterms:modified>
</cp:coreProperties>
</file>